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charts/chart3.xml" ContentType="application/vnd.openxmlformats-officedocument.drawingml.chart+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1"/>
  </p:notesMasterIdLst>
  <p:sldIdLst>
    <p:sldId id="256" r:id="rId3"/>
    <p:sldId id="257" r:id="rId4"/>
    <p:sldId id="373" r:id="rId5"/>
    <p:sldId id="261" r:id="rId6"/>
    <p:sldId id="263" r:id="rId7"/>
    <p:sldId id="262" r:id="rId8"/>
    <p:sldId id="368" r:id="rId9"/>
    <p:sldId id="306" r:id="rId10"/>
    <p:sldId id="374" r:id="rId11"/>
    <p:sldId id="258" r:id="rId12"/>
    <p:sldId id="259" r:id="rId13"/>
    <p:sldId id="260" r:id="rId14"/>
    <p:sldId id="375" r:id="rId15"/>
    <p:sldId id="367" r:id="rId16"/>
    <p:sldId id="278" r:id="rId17"/>
    <p:sldId id="369" r:id="rId18"/>
    <p:sldId id="370" r:id="rId19"/>
    <p:sldId id="371" r:id="rId20"/>
    <p:sldId id="372" r:id="rId21"/>
    <p:sldId id="376" r:id="rId22"/>
    <p:sldId id="377" r:id="rId23"/>
    <p:sldId id="378" r:id="rId24"/>
    <p:sldId id="379" r:id="rId25"/>
    <p:sldId id="380" r:id="rId26"/>
    <p:sldId id="335" r:id="rId27"/>
    <p:sldId id="336" r:id="rId28"/>
    <p:sldId id="337" r:id="rId29"/>
    <p:sldId id="381"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194A"/>
    <a:srgbClr val="C198BD"/>
    <a:srgbClr val="DCE4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p:normalViewPr>
  <p:slideViewPr>
    <p:cSldViewPr snapToGrid="0" showGuides="1">
      <p:cViewPr varScale="1">
        <p:scale>
          <a:sx n="114" d="100"/>
          <a:sy n="114" d="100"/>
        </p:scale>
        <p:origin x="35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0"/>
        <c:ser>
          <c:idx val="0"/>
          <c:order val="0"/>
          <c:tx>
            <c:strRef>
              <c:f>Sheet1!$B$1</c:f>
              <c:strCache>
                <c:ptCount val="1"/>
                <c:pt idx="0">
                  <c:v>百分比</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noFill/>
              <a:round/>
            </a:ln>
            <a:effectLst/>
            <a:sp3d/>
          </c:spPr>
          <c:dPt>
            <c:idx val="0"/>
            <c:bubble3D val="0"/>
            <c:spPr>
              <a:solidFill>
                <a:srgbClr val="6DD5C8"/>
              </a:solidFill>
              <a:ln w="9525" cap="flat" cmpd="sng" algn="ctr">
                <a:noFill/>
                <a:round/>
              </a:ln>
              <a:effectLst/>
              <a:sp3d/>
            </c:spPr>
            <c:extLst>
              <c:ext xmlns:c16="http://schemas.microsoft.com/office/drawing/2014/chart" uri="{C3380CC4-5D6E-409C-BE32-E72D297353CC}">
                <c16:uniqueId val="{00000001-C89F-4BA0-8243-AE8833262BE2}"/>
              </c:ext>
            </c:extLst>
          </c:dPt>
          <c:dPt>
            <c:idx val="1"/>
            <c:bubble3D val="0"/>
            <c:spPr>
              <a:solidFill>
                <a:srgbClr val="F65557"/>
              </a:solidFill>
              <a:ln w="9525" cap="flat" cmpd="sng" algn="ctr">
                <a:noFill/>
                <a:round/>
              </a:ln>
              <a:effectLst/>
              <a:sp3d/>
            </c:spPr>
            <c:extLst>
              <c:ext xmlns:c16="http://schemas.microsoft.com/office/drawing/2014/chart" uri="{C3380CC4-5D6E-409C-BE32-E72D297353CC}">
                <c16:uniqueId val="{00000003-C89F-4BA0-8243-AE8833262BE2}"/>
              </c:ext>
            </c:extLst>
          </c:dPt>
          <c:dPt>
            <c:idx val="2"/>
            <c:bubble3D val="0"/>
            <c:spPr>
              <a:solidFill>
                <a:schemeClr val="accent5">
                  <a:lumMod val="60000"/>
                  <a:lumOff val="40000"/>
                </a:schemeClr>
              </a:solidFill>
              <a:ln w="9525" cap="flat" cmpd="sng" algn="ctr">
                <a:noFill/>
                <a:round/>
              </a:ln>
              <a:effectLst/>
              <a:sp3d/>
            </c:spPr>
            <c:extLst>
              <c:ext xmlns:c16="http://schemas.microsoft.com/office/drawing/2014/chart" uri="{C3380CC4-5D6E-409C-BE32-E72D297353CC}">
                <c16:uniqueId val="{00000005-C89F-4BA0-8243-AE8833262BE2}"/>
              </c:ext>
            </c:extLst>
          </c:dPt>
          <c:dPt>
            <c:idx val="3"/>
            <c:bubble3D val="0"/>
            <c:spPr>
              <a:solidFill>
                <a:srgbClr val="4748FF"/>
              </a:solidFill>
              <a:ln w="9525" cap="flat" cmpd="sng" algn="ctr">
                <a:noFill/>
                <a:round/>
              </a:ln>
              <a:effectLst/>
              <a:sp3d/>
            </c:spPr>
            <c:extLst>
              <c:ext xmlns:c16="http://schemas.microsoft.com/office/drawing/2014/chart" uri="{C3380CC4-5D6E-409C-BE32-E72D297353CC}">
                <c16:uniqueId val="{00000007-C89F-4BA0-8243-AE8833262BE2}"/>
              </c:ext>
            </c:extLst>
          </c:dPt>
          <c:dPt>
            <c:idx val="4"/>
            <c:bubble3D val="0"/>
            <c:spPr>
              <a:solidFill>
                <a:srgbClr val="2B6EFF"/>
              </a:solidFill>
              <a:ln w="9525" cap="flat" cmpd="sng" algn="ctr">
                <a:noFill/>
                <a:round/>
              </a:ln>
              <a:effectLst/>
              <a:sp3d/>
            </c:spPr>
            <c:extLst>
              <c:ext xmlns:c16="http://schemas.microsoft.com/office/drawing/2014/chart" uri="{C3380CC4-5D6E-409C-BE32-E72D297353CC}">
                <c16:uniqueId val="{00000009-C89F-4BA0-8243-AE8833262BE2}"/>
              </c:ext>
            </c:extLst>
          </c:dPt>
          <c:dPt>
            <c:idx val="5"/>
            <c:bubble3D val="0"/>
            <c:spPr>
              <a:solidFill>
                <a:srgbClr val="FFC000"/>
              </a:solidFill>
              <a:ln w="9525" cap="flat" cmpd="sng" algn="ctr">
                <a:noFill/>
                <a:round/>
              </a:ln>
              <a:effectLst/>
              <a:sp3d/>
            </c:spPr>
            <c:extLst>
              <c:ext xmlns:c16="http://schemas.microsoft.com/office/drawing/2014/chart" uri="{C3380CC4-5D6E-409C-BE32-E72D297353CC}">
                <c16:uniqueId val="{0000000B-C89F-4BA0-8243-AE8833262BE2}"/>
              </c:ext>
            </c:extLst>
          </c:dPt>
          <c:dLbls>
            <c:dLbl>
              <c:idx val="0"/>
              <c:layout>
                <c:manualLayout>
                  <c:x val="-5.3932798622247299E-2"/>
                  <c:y val="-1.0944082202983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9F-4BA0-8243-AE8833262BE2}"/>
                </c:ext>
              </c:extLst>
            </c:dLbl>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bg1"/>
                    </a:solidFill>
                    <a:latin typeface="+mn-lt"/>
                    <a:ea typeface="+mn-ea"/>
                    <a:cs typeface="+mn-cs"/>
                  </a:defRPr>
                </a:pPr>
                <a:endParaRPr lang="zh-CN"/>
              </a:p>
            </c:txPr>
            <c:dLblPos val="outEnd"/>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Sheet1!$A$2:$A$7</c:f>
              <c:strCache>
                <c:ptCount val="6"/>
                <c:pt idx="0">
                  <c:v>无法联系</c:v>
                </c:pt>
                <c:pt idx="1">
                  <c:v>地点变更</c:v>
                </c:pt>
                <c:pt idx="2">
                  <c:v>有所顾忌</c:v>
                </c:pt>
                <c:pt idx="3">
                  <c:v>竞争激烈</c:v>
                </c:pt>
                <c:pt idx="4">
                  <c:v>服务不满</c:v>
                </c:pt>
                <c:pt idx="5">
                  <c:v>态度冷淡</c:v>
                </c:pt>
              </c:strCache>
            </c:strRef>
          </c:cat>
          <c:val>
            <c:numRef>
              <c:f>Sheet1!$B$2:$B$7</c:f>
              <c:numCache>
                <c:formatCode>0%</c:formatCode>
                <c:ptCount val="6"/>
                <c:pt idx="0">
                  <c:v>0.01</c:v>
                </c:pt>
                <c:pt idx="1">
                  <c:v>0.03</c:v>
                </c:pt>
                <c:pt idx="2">
                  <c:v>0.05</c:v>
                </c:pt>
                <c:pt idx="3">
                  <c:v>0.09</c:v>
                </c:pt>
                <c:pt idx="4">
                  <c:v>0.14000000000000001</c:v>
                </c:pt>
                <c:pt idx="5">
                  <c:v>0.68</c:v>
                </c:pt>
              </c:numCache>
            </c:numRef>
          </c:val>
          <c:extLst>
            <c:ext xmlns:c16="http://schemas.microsoft.com/office/drawing/2014/chart" uri="{C3380CC4-5D6E-409C-BE32-E72D297353CC}">
              <c16:uniqueId val="{0000000C-C89F-4BA0-8243-AE8833262BE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alpha val="24000"/>
      </a:schemeClr>
    </a:solidFill>
    <a:ln w="31750">
      <a:solidFill>
        <a:schemeClr val="accent4"/>
      </a:solidFill>
    </a:ln>
    <a:effectLst>
      <a:outerShdw blurRad="50800" dist="38100" dir="2700000" algn="tl" rotWithShape="0">
        <a:schemeClr val="accent4">
          <a:alpha val="40000"/>
        </a:schemeClr>
      </a:outerShdw>
    </a:effectLst>
  </c:spPr>
  <c:txPr>
    <a:bodyPr/>
    <a:lstStyle/>
    <a:p>
      <a:pPr>
        <a:defRPr lang="zh-CN">
          <a:solidFill>
            <a:schemeClr val="bg1"/>
          </a:solidFill>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981914370078701E-2"/>
          <c:y val="4.5560820225124102E-2"/>
          <c:w val="0.94583058562992095"/>
          <c:h val="0.85974465287560098"/>
        </c:manualLayout>
      </c:layout>
      <c:barChart>
        <c:barDir val="col"/>
        <c:grouping val="clustered"/>
        <c:varyColors val="0"/>
        <c:ser>
          <c:idx val="1"/>
          <c:order val="0"/>
          <c:tx>
            <c:strRef>
              <c:f>Sheet1!$C$1</c:f>
              <c:strCache>
                <c:ptCount val="1"/>
                <c:pt idx="0">
                  <c:v>Series 2</c:v>
                </c:pt>
              </c:strCache>
            </c:strRef>
          </c:tx>
          <c:spPr>
            <a:gradFill>
              <a:gsLst>
                <a:gs pos="0">
                  <a:schemeClr val="accent5">
                    <a:alpha val="80000"/>
                  </a:schemeClr>
                </a:gs>
                <a:gs pos="100000">
                  <a:schemeClr val="accent1">
                    <a:alpha val="80000"/>
                  </a:schemeClr>
                </a:gs>
              </a:gsLst>
              <a:lin ang="5400000" scaled="0"/>
            </a:gradFill>
            <a:ln>
              <a:noFill/>
            </a:ln>
            <a:effectLst/>
          </c:spPr>
          <c:invertIfNegative val="0"/>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Sheet1!$C$2:$C$8</c:f>
              <c:numCache>
                <c:formatCode>General</c:formatCode>
                <c:ptCount val="7"/>
                <c:pt idx="0">
                  <c:v>2.4</c:v>
                </c:pt>
                <c:pt idx="1">
                  <c:v>4.4000000000000004</c:v>
                </c:pt>
                <c:pt idx="2">
                  <c:v>1.8</c:v>
                </c:pt>
                <c:pt idx="3">
                  <c:v>2.8</c:v>
                </c:pt>
                <c:pt idx="4">
                  <c:v>5</c:v>
                </c:pt>
                <c:pt idx="5">
                  <c:v>12.6</c:v>
                </c:pt>
                <c:pt idx="6">
                  <c:v>22.5</c:v>
                </c:pt>
              </c:numCache>
            </c:numRef>
          </c:val>
          <c:extLst>
            <c:ext xmlns:c16="http://schemas.microsoft.com/office/drawing/2014/chart" uri="{C3380CC4-5D6E-409C-BE32-E72D297353CC}">
              <c16:uniqueId val="{00000000-DD0D-4E24-9AFF-7CB16CFF50A7}"/>
            </c:ext>
          </c:extLst>
        </c:ser>
        <c:ser>
          <c:idx val="2"/>
          <c:order val="1"/>
          <c:tx>
            <c:strRef>
              <c:f>Sheet1!$D$1</c:f>
              <c:strCache>
                <c:ptCount val="1"/>
                <c:pt idx="0">
                  <c:v>Series 3</c:v>
                </c:pt>
              </c:strCache>
            </c:strRef>
          </c:tx>
          <c:spPr>
            <a:solidFill>
              <a:schemeClr val="tx1">
                <a:lumMod val="65000"/>
                <a:lumOff val="35000"/>
              </a:schemeClr>
            </a:solidFill>
            <a:ln>
              <a:noFill/>
            </a:ln>
            <a:effectLst/>
          </c:spPr>
          <c:invertIfNegative val="0"/>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Sheet1!$D$2:$D$8</c:f>
              <c:numCache>
                <c:formatCode>General</c:formatCode>
                <c:ptCount val="7"/>
                <c:pt idx="0">
                  <c:v>2</c:v>
                </c:pt>
                <c:pt idx="1">
                  <c:v>2</c:v>
                </c:pt>
                <c:pt idx="2">
                  <c:v>3</c:v>
                </c:pt>
                <c:pt idx="3">
                  <c:v>5</c:v>
                </c:pt>
                <c:pt idx="4">
                  <c:v>8.5</c:v>
                </c:pt>
                <c:pt idx="5">
                  <c:v>15</c:v>
                </c:pt>
                <c:pt idx="6">
                  <c:v>26</c:v>
                </c:pt>
              </c:numCache>
            </c:numRef>
          </c:val>
          <c:extLst>
            <c:ext xmlns:c16="http://schemas.microsoft.com/office/drawing/2014/chart" uri="{C3380CC4-5D6E-409C-BE32-E72D297353CC}">
              <c16:uniqueId val="{00000001-DD0D-4E24-9AFF-7CB16CFF50A7}"/>
            </c:ext>
          </c:extLst>
        </c:ser>
        <c:dLbls>
          <c:showLegendKey val="0"/>
          <c:showVal val="0"/>
          <c:showCatName val="0"/>
          <c:showSerName val="0"/>
          <c:showPercent val="0"/>
          <c:showBubbleSize val="0"/>
        </c:dLbls>
        <c:gapWidth val="219"/>
        <c:overlap val="-27"/>
        <c:axId val="-4712880"/>
        <c:axId val="-4710704"/>
      </c:barChart>
      <c:catAx>
        <c:axId val="-4712880"/>
        <c:scaling>
          <c:orientation val="minMax"/>
        </c:scaling>
        <c:delete val="0"/>
        <c:axPos val="b"/>
        <c:numFmt formatCode="General" sourceLinked="1"/>
        <c:majorTickMark val="out"/>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lang="zh-CN" sz="1200" b="0" i="0" u="none" strike="noStrike" kern="1200" baseline="0">
                <a:solidFill>
                  <a:srgbClr val="0A194A"/>
                </a:solidFill>
                <a:latin typeface="Segoe UI Light" panose="020B0502040204020203" pitchFamily="34" charset="0"/>
                <a:ea typeface="Open Sans Light" panose="020B0306030504020204" pitchFamily="34" charset="0"/>
                <a:cs typeface="Segoe UI Light" panose="020B0502040204020203" pitchFamily="34" charset="0"/>
              </a:defRPr>
            </a:pPr>
            <a:endParaRPr lang="zh-CN"/>
          </a:p>
        </c:txPr>
        <c:crossAx val="-4710704"/>
        <c:crosses val="autoZero"/>
        <c:auto val="1"/>
        <c:lblAlgn val="ctr"/>
        <c:lblOffset val="100"/>
        <c:noMultiLvlLbl val="0"/>
      </c:catAx>
      <c:valAx>
        <c:axId val="-4710704"/>
        <c:scaling>
          <c:orientation val="minMax"/>
        </c:scaling>
        <c:delete val="0"/>
        <c:axPos val="l"/>
        <c:majorGridlines>
          <c:spPr>
            <a:ln w="0" cap="flat" cmpd="sng" algn="ctr">
              <a:solidFill>
                <a:schemeClr val="tx1">
                  <a:lumMod val="75000"/>
                  <a:lumOff val="2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zh-CN" sz="1200" b="0" i="0" u="none" strike="noStrike" kern="1200" baseline="0">
                <a:solidFill>
                  <a:srgbClr val="0A194A"/>
                </a:solidFill>
                <a:latin typeface="Segoe UI Light" panose="020B0502040204020203" pitchFamily="34" charset="0"/>
                <a:ea typeface="Open Sans Light" panose="020B0306030504020204" pitchFamily="34" charset="0"/>
                <a:cs typeface="Segoe UI Light" panose="020B0502040204020203" pitchFamily="34" charset="0"/>
              </a:defRPr>
            </a:pPr>
            <a:endParaRPr lang="zh-CN"/>
          </a:p>
        </c:txPr>
        <c:crossAx val="-4712880"/>
        <c:crosses val="autoZero"/>
        <c:crossBetween val="between"/>
      </c:valAx>
      <c:spPr>
        <a:noFill/>
        <a:ln>
          <a:noFill/>
        </a:ln>
        <a:effectLst/>
      </c:spPr>
    </c:plotArea>
    <c:plotVisOnly val="1"/>
    <c:dispBlanksAs val="gap"/>
    <c:showDLblsOverMax val="0"/>
  </c:chart>
  <c:spPr>
    <a:noFill/>
    <a:ln>
      <a:noFill/>
    </a:ln>
    <a:effectLst/>
  </c:spPr>
  <c:txPr>
    <a:bodyPr/>
    <a:lstStyle/>
    <a:p>
      <a:pPr>
        <a:defRPr lang="zh-CN" sz="1200">
          <a:solidFill>
            <a:srgbClr val="0A194A"/>
          </a:solidFill>
          <a:latin typeface="Segoe UI Light" panose="020B0502040204020203" pitchFamily="34" charset="0"/>
          <a:ea typeface="Open Sans Light" panose="020B0306030504020204" pitchFamily="34" charset="0"/>
          <a:cs typeface="Segoe UI Light" panose="020B0502040204020203" pitchFamily="34" charset="0"/>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982699999999997E-2"/>
          <c:y val="5.1013999999999997E-2"/>
          <c:w val="0.92301699999999998"/>
          <c:h val="0.86226100000000006"/>
        </c:manualLayout>
      </c:layout>
      <c:barChart>
        <c:barDir val="col"/>
        <c:grouping val="clustered"/>
        <c:varyColors val="0"/>
        <c:ser>
          <c:idx val="0"/>
          <c:order val="0"/>
          <c:tx>
            <c:strRef>
              <c:f>Sheet1!$A$2</c:f>
              <c:strCache>
                <c:ptCount val="1"/>
                <c:pt idx="0">
                  <c:v>Region 1</c:v>
                </c:pt>
              </c:strCache>
            </c:strRef>
          </c:tx>
          <c:spPr>
            <a:solidFill>
              <a:srgbClr val="DCDEE0"/>
            </a:solidFill>
            <a:ln w="12700" cap="flat">
              <a:noFill/>
              <a:miter lim="400000"/>
            </a:ln>
            <a:effectLst/>
          </c:spPr>
          <c:invertIfNegative val="0"/>
          <c:cat>
            <c:numRef>
              <c:f>Sheet1!$B$1:$B$1</c:f>
              <c:numCache>
                <c:formatCode>General</c:formatCode>
                <c:ptCount val="1"/>
                <c:pt idx="0">
                  <c:v>2015</c:v>
                </c:pt>
              </c:numCache>
            </c:numRef>
          </c:cat>
          <c:val>
            <c:numRef>
              <c:f>Sheet1!$B$2:$B$2</c:f>
              <c:numCache>
                <c:formatCode>General</c:formatCode>
                <c:ptCount val="1"/>
                <c:pt idx="0">
                  <c:v>32</c:v>
                </c:pt>
              </c:numCache>
            </c:numRef>
          </c:val>
          <c:extLst>
            <c:ext xmlns:c16="http://schemas.microsoft.com/office/drawing/2014/chart" uri="{C3380CC4-5D6E-409C-BE32-E72D297353CC}">
              <c16:uniqueId val="{00000000-FBCF-48F3-AEF1-C8F01400D8FE}"/>
            </c:ext>
          </c:extLst>
        </c:ser>
        <c:ser>
          <c:idx val="1"/>
          <c:order val="1"/>
          <c:tx>
            <c:strRef>
              <c:f>Sheet1!$A$3</c:f>
              <c:strCache>
                <c:ptCount val="1"/>
                <c:pt idx="0">
                  <c:v>Region 2</c:v>
                </c:pt>
              </c:strCache>
            </c:strRef>
          </c:tx>
          <c:spPr>
            <a:solidFill>
              <a:srgbClr val="777D88"/>
            </a:solidFill>
            <a:ln w="12700" cap="flat">
              <a:noFill/>
              <a:miter lim="400000"/>
            </a:ln>
            <a:effectLst/>
          </c:spPr>
          <c:invertIfNegative val="0"/>
          <c:cat>
            <c:numRef>
              <c:f>Sheet1!$B$1:$B$1</c:f>
              <c:numCache>
                <c:formatCode>General</c:formatCode>
                <c:ptCount val="1"/>
                <c:pt idx="0">
                  <c:v>2015</c:v>
                </c:pt>
              </c:numCache>
            </c:numRef>
          </c:cat>
          <c:val>
            <c:numRef>
              <c:f>Sheet1!$B$3:$B$3</c:f>
              <c:numCache>
                <c:formatCode>General</c:formatCode>
                <c:ptCount val="1"/>
                <c:pt idx="0">
                  <c:v>45</c:v>
                </c:pt>
              </c:numCache>
            </c:numRef>
          </c:val>
          <c:extLst>
            <c:ext xmlns:c16="http://schemas.microsoft.com/office/drawing/2014/chart" uri="{C3380CC4-5D6E-409C-BE32-E72D297353CC}">
              <c16:uniqueId val="{00000001-FBCF-48F3-AEF1-C8F01400D8FE}"/>
            </c:ext>
          </c:extLst>
        </c:ser>
        <c:ser>
          <c:idx val="2"/>
          <c:order val="2"/>
          <c:tx>
            <c:strRef>
              <c:f>Sheet1!$A$4</c:f>
              <c:strCache>
                <c:ptCount val="1"/>
                <c:pt idx="0">
                  <c:v>Region 3</c:v>
                </c:pt>
              </c:strCache>
            </c:strRef>
          </c:tx>
          <c:spPr>
            <a:gradFill flip="none" rotWithShape="1">
              <a:gsLst>
                <a:gs pos="0">
                  <a:srgbClr val="41B5D2"/>
                </a:gs>
                <a:gs pos="100000">
                  <a:srgbClr val="706CB2"/>
                </a:gs>
              </a:gsLst>
              <a:lin ang="5400000" scaled="0"/>
            </a:gradFill>
            <a:ln w="12700" cap="flat">
              <a:noFill/>
              <a:miter lim="400000"/>
            </a:ln>
            <a:effectLst/>
          </c:spPr>
          <c:invertIfNegative val="0"/>
          <c:cat>
            <c:numRef>
              <c:f>Sheet1!$B$1:$B$1</c:f>
              <c:numCache>
                <c:formatCode>General</c:formatCode>
                <c:ptCount val="1"/>
                <c:pt idx="0">
                  <c:v>2015</c:v>
                </c:pt>
              </c:numCache>
            </c:numRef>
          </c:cat>
          <c:val>
            <c:numRef>
              <c:f>Sheet1!$B$4:$B$4</c:f>
              <c:numCache>
                <c:formatCode>General</c:formatCode>
                <c:ptCount val="1"/>
                <c:pt idx="0">
                  <c:v>25</c:v>
                </c:pt>
              </c:numCache>
            </c:numRef>
          </c:val>
          <c:extLst>
            <c:ext xmlns:c16="http://schemas.microsoft.com/office/drawing/2014/chart" uri="{C3380CC4-5D6E-409C-BE32-E72D297353CC}">
              <c16:uniqueId val="{00000002-FBCF-48F3-AEF1-C8F01400D8FE}"/>
            </c:ext>
          </c:extLst>
        </c:ser>
        <c:ser>
          <c:idx val="3"/>
          <c:order val="3"/>
          <c:tx>
            <c:strRef>
              <c:f>Sheet1!$A$5</c:f>
              <c:strCache>
                <c:ptCount val="1"/>
                <c:pt idx="0">
                  <c:v>Region 5</c:v>
                </c:pt>
              </c:strCache>
            </c:strRef>
          </c:tx>
          <c:spPr>
            <a:solidFill>
              <a:srgbClr val="C0C3C8"/>
            </a:solidFill>
            <a:ln w="12700" cap="flat">
              <a:noFill/>
              <a:miter lim="400000"/>
            </a:ln>
            <a:effectLst/>
          </c:spPr>
          <c:invertIfNegative val="0"/>
          <c:cat>
            <c:numRef>
              <c:f>Sheet1!$B$1:$B$1</c:f>
              <c:numCache>
                <c:formatCode>General</c:formatCode>
                <c:ptCount val="1"/>
                <c:pt idx="0">
                  <c:v>2015</c:v>
                </c:pt>
              </c:numCache>
            </c:numRef>
          </c:cat>
          <c:val>
            <c:numRef>
              <c:f>Sheet1!$B$5:$B$5</c:f>
              <c:numCache>
                <c:formatCode>General</c:formatCode>
                <c:ptCount val="1"/>
                <c:pt idx="0">
                  <c:v>55</c:v>
                </c:pt>
              </c:numCache>
            </c:numRef>
          </c:val>
          <c:extLst>
            <c:ext xmlns:c16="http://schemas.microsoft.com/office/drawing/2014/chart" uri="{C3380CC4-5D6E-409C-BE32-E72D297353CC}">
              <c16:uniqueId val="{00000003-FBCF-48F3-AEF1-C8F01400D8FE}"/>
            </c:ext>
          </c:extLst>
        </c:ser>
        <c:dLbls>
          <c:showLegendKey val="0"/>
          <c:showVal val="0"/>
          <c:showCatName val="0"/>
          <c:showSerName val="0"/>
          <c:showPercent val="0"/>
          <c:showBubbleSize val="0"/>
        </c:dLbls>
        <c:gapWidth val="420"/>
        <c:overlap val="-100"/>
        <c:axId val="312034920"/>
        <c:axId val="312039232"/>
      </c:barChart>
      <c:catAx>
        <c:axId val="312034920"/>
        <c:scaling>
          <c:orientation val="minMax"/>
        </c:scaling>
        <c:delete val="0"/>
        <c:axPos val="b"/>
        <c:numFmt formatCode="General" sourceLinked="0"/>
        <c:majorTickMark val="none"/>
        <c:minorTickMark val="none"/>
        <c:tickLblPos val="low"/>
        <c:spPr>
          <a:ln w="12700" cap="flat" cmpd="sng" algn="ctr">
            <a:solidFill>
              <a:srgbClr val="A6AAA9"/>
            </a:solidFill>
            <a:prstDash val="solid"/>
            <a:miter lim="400000"/>
          </a:ln>
        </c:spPr>
        <c:txPr>
          <a:bodyPr rot="0" spcFirstLastPara="0" vertOverflow="ellipsis" vert="horz" wrap="square" anchor="ctr" anchorCtr="1"/>
          <a:lstStyle/>
          <a:p>
            <a:pPr>
              <a:defRPr lang="zh-CN" sz="2700" b="0" i="0" u="none" strike="noStrike" kern="1200" baseline="0">
                <a:solidFill>
                  <a:srgbClr val="53585F"/>
                </a:solidFill>
                <a:latin typeface="Source Sans Pro"/>
                <a:ea typeface="+mn-ea"/>
                <a:cs typeface="+mn-cs"/>
              </a:defRPr>
            </a:pPr>
            <a:endParaRPr lang="zh-CN"/>
          </a:p>
        </c:txPr>
        <c:crossAx val="312039232"/>
        <c:crosses val="autoZero"/>
        <c:auto val="1"/>
        <c:lblAlgn val="ctr"/>
        <c:lblOffset val="100"/>
        <c:noMultiLvlLbl val="1"/>
      </c:catAx>
      <c:valAx>
        <c:axId val="312039232"/>
        <c:scaling>
          <c:orientation val="minMax"/>
        </c:scaling>
        <c:delete val="0"/>
        <c:axPos val="l"/>
        <c:majorGridlines>
          <c:spPr>
            <a:ln w="12700" cap="flat" cmpd="sng" algn="ctr">
              <a:solidFill>
                <a:srgbClr val="929292"/>
              </a:solidFill>
              <a:custDash>
                <a:ds d="200000" sp="200000"/>
              </a:custDash>
              <a:miter lim="400000"/>
            </a:ln>
          </c:spPr>
        </c:majorGridlines>
        <c:numFmt formatCode="General" sourceLinked="0"/>
        <c:majorTickMark val="none"/>
        <c:minorTickMark val="none"/>
        <c:tickLblPos val="nextTo"/>
        <c:spPr>
          <a:ln w="12700" cap="flat" cmpd="sng" algn="ctr">
            <a:noFill/>
            <a:prstDash val="solid"/>
            <a:miter lim="400000"/>
          </a:ln>
        </c:spPr>
        <c:txPr>
          <a:bodyPr rot="0" spcFirstLastPara="0" vertOverflow="ellipsis" vert="horz" wrap="square" anchor="ctr" anchorCtr="1"/>
          <a:lstStyle/>
          <a:p>
            <a:pPr>
              <a:defRPr lang="zh-CN" sz="2700" b="0" i="0" u="none" strike="noStrike" kern="1200" baseline="0">
                <a:solidFill>
                  <a:srgbClr val="53585F"/>
                </a:solidFill>
                <a:latin typeface="Source Sans Pro"/>
                <a:ea typeface="+mn-ea"/>
                <a:cs typeface="+mn-cs"/>
              </a:defRPr>
            </a:pPr>
            <a:endParaRPr lang="zh-CN"/>
          </a:p>
        </c:txPr>
        <c:crossAx val="312034920"/>
        <c:crosses val="autoZero"/>
        <c:crossBetween val="between"/>
        <c:majorUnit val="15"/>
        <c:minorUnit val="7.5"/>
      </c:valAx>
      <c:spPr>
        <a:noFill/>
        <a:ln w="12700" cap="flat">
          <a:noFill/>
          <a:miter lim="400000"/>
        </a:ln>
        <a:effectLst/>
      </c:spPr>
    </c:plotArea>
    <c:plotVisOnly val="1"/>
    <c:dispBlanksAs val="gap"/>
    <c:showDLblsOverMax val="1"/>
  </c:chart>
  <c:spPr>
    <a:noFill/>
    <a:ln>
      <a:noFill/>
    </a:ln>
    <a:effectLst/>
  </c:spPr>
  <c:txPr>
    <a:bodyPr/>
    <a:lstStyle/>
    <a:p>
      <a:pPr>
        <a:defRPr lang="zh-CN"/>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1195"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65000"/>
        <a:lumOff val="3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5"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5"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5"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5"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5"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7735B7-5648-4A75-A427-D81F5556BFC9}"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99CF7-4FD5-4885-BF0D-D361C1452F8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A99CF7-4FD5-4885-BF0D-D361C1452F82}"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DDE7026-8B76-401B-BDEF-072B3C3DE891}"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B9D45E-8A3F-4CB3-859D-D3EC489D1DE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DDE7026-8B76-401B-BDEF-072B3C3DE891}"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B9D45E-8A3F-4CB3-859D-D3EC489D1DE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DDE7026-8B76-401B-BDEF-072B3C3DE891}"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B9D45E-8A3F-4CB3-859D-D3EC489D1DE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343434"/>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681104" y="265670"/>
            <a:ext cx="328615" cy="352018"/>
          </a:xfrm>
          <a:prstGeom prst="rect">
            <a:avLst/>
          </a:prstGeom>
        </p:spPr>
        <p:txBody>
          <a:bodyPr/>
          <a:lstStyle/>
          <a:p>
            <a:fld id="{86CB4B4D-7CA3-9044-876B-883B54F8677D}" type="slidenum">
              <a:rPr lang="id-ID" smtClean="0"/>
              <a:t>‹#›</a:t>
            </a:fld>
            <a:endParaRPr lang="id-ID"/>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F4F4F4"/>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681104" y="265670"/>
            <a:ext cx="328615" cy="352018"/>
          </a:xfrm>
          <a:prstGeom prst="rect">
            <a:avLst/>
          </a:prstGeom>
        </p:spPr>
        <p:txBody>
          <a:bodyPr/>
          <a:lstStyle/>
          <a:p>
            <a:fld id="{86CB4B4D-7CA3-9044-876B-883B54F8677D}" type="slidenum">
              <a:rPr lang="id-ID" smtClean="0"/>
              <a:t>‹#›</a:t>
            </a:fld>
            <a:endParaRPr lang="id-ID"/>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2_Custom Layout">
    <p:bg>
      <p:bgPr>
        <a:solidFill>
          <a:srgbClr val="343434"/>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681104" y="265670"/>
            <a:ext cx="328615" cy="352018"/>
          </a:xfrm>
          <a:prstGeom prst="rect">
            <a:avLst/>
          </a:prstGeom>
        </p:spPr>
        <p:txBody>
          <a:bodyPr/>
          <a:lstStyle/>
          <a:p>
            <a:fld id="{86CB4B4D-7CA3-9044-876B-883B54F8677D}" type="slidenum">
              <a:rPr lang="id-ID" smtClean="0"/>
              <a:t>‹#›</a:t>
            </a:fld>
            <a:endParaRPr lang="id-ID"/>
          </a:p>
        </p:txBody>
      </p:sp>
      <p:sp>
        <p:nvSpPr>
          <p:cNvPr id="4" name="Picture Placeholder 17"/>
          <p:cNvSpPr>
            <a:spLocks noGrp="1"/>
          </p:cNvSpPr>
          <p:nvPr>
            <p:ph type="pic" sz="quarter" idx="11"/>
          </p:nvPr>
        </p:nvSpPr>
        <p:spPr>
          <a:xfrm>
            <a:off x="3139232" y="1902794"/>
            <a:ext cx="6229349" cy="3729186"/>
          </a:xfrm>
          <a:custGeom>
            <a:avLst/>
            <a:gdLst>
              <a:gd name="connsiteX0" fmla="*/ 4283548 w 12458697"/>
              <a:gd name="connsiteY0" fmla="*/ 0 h 7458372"/>
              <a:gd name="connsiteX1" fmla="*/ 4408275 w 12458697"/>
              <a:gd name="connsiteY1" fmla="*/ 0 h 7458372"/>
              <a:gd name="connsiteX2" fmla="*/ 12458697 w 12458697"/>
              <a:gd name="connsiteY2" fmla="*/ 4611138 h 7458372"/>
              <a:gd name="connsiteX3" fmla="*/ 12458697 w 12458697"/>
              <a:gd name="connsiteY3" fmla="*/ 4630464 h 7458372"/>
              <a:gd name="connsiteX4" fmla="*/ 8182932 w 12458697"/>
              <a:gd name="connsiteY4" fmla="*/ 7458372 h 7458372"/>
              <a:gd name="connsiteX5" fmla="*/ 8018294 w 12458697"/>
              <a:gd name="connsiteY5" fmla="*/ 7458372 h 7458372"/>
              <a:gd name="connsiteX6" fmla="*/ 0 w 12458697"/>
              <a:gd name="connsiteY6" fmla="*/ 2831974 h 7458372"/>
              <a:gd name="connsiteX7" fmla="*/ 0 w 12458697"/>
              <a:gd name="connsiteY7" fmla="*/ 2735260 h 745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58697" h="7458372">
                <a:moveTo>
                  <a:pt x="4283548" y="0"/>
                </a:moveTo>
                <a:lnTo>
                  <a:pt x="4408275" y="0"/>
                </a:lnTo>
                <a:lnTo>
                  <a:pt x="12458697" y="4611138"/>
                </a:lnTo>
                <a:lnTo>
                  <a:pt x="12458697" y="4630464"/>
                </a:lnTo>
                <a:lnTo>
                  <a:pt x="8182932" y="7458372"/>
                </a:lnTo>
                <a:lnTo>
                  <a:pt x="8018294" y="7458372"/>
                </a:lnTo>
                <a:lnTo>
                  <a:pt x="0" y="2831974"/>
                </a:lnTo>
                <a:lnTo>
                  <a:pt x="0" y="2735260"/>
                </a:lnTo>
                <a:close/>
              </a:path>
            </a:pathLst>
          </a:custGeom>
          <a:gradFill>
            <a:gsLst>
              <a:gs pos="0">
                <a:srgbClr val="5B606E"/>
              </a:gs>
              <a:gs pos="69000">
                <a:srgbClr val="4E4857"/>
              </a:gs>
            </a:gsLst>
            <a:lin ang="5400000" scaled="1"/>
          </a:gradFill>
          <a:ln w="12700">
            <a:miter lim="400000"/>
          </a:ln>
        </p:spPr>
        <p:txBody>
          <a:bodyPr wrap="square">
            <a:noAutofit/>
          </a:bodyPr>
          <a:lstStyle>
            <a:lvl1pPr marL="0" indent="0" algn="ctr">
              <a:buNone/>
              <a:defRPr sz="2200">
                <a:solidFill>
                  <a:srgbClr val="E9E6E7"/>
                </a:solidFill>
              </a:defRPr>
            </a:lvl1pPr>
          </a:lstStyle>
          <a:p>
            <a:endParaRPr lang="id-ID"/>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681104" y="265670"/>
            <a:ext cx="328615" cy="352018"/>
          </a:xfrm>
          <a:prstGeom prst="rect">
            <a:avLst/>
          </a:prstGeom>
        </p:spPr>
        <p:txBody>
          <a:bodyPr/>
          <a:lstStyle/>
          <a:p>
            <a:fld id="{86CB4B4D-7CA3-9044-876B-883B54F8677D}" type="slidenum">
              <a:rPr lang="id-ID" smtClean="0"/>
              <a:t>‹#›</a:t>
            </a:fld>
            <a:endParaRPr lang="id-ID"/>
          </a:p>
        </p:txBody>
      </p:sp>
      <p:sp>
        <p:nvSpPr>
          <p:cNvPr id="4" name="Picture Placeholder 19"/>
          <p:cNvSpPr>
            <a:spLocks noGrp="1"/>
          </p:cNvSpPr>
          <p:nvPr>
            <p:ph type="pic" sz="quarter" idx="11"/>
          </p:nvPr>
        </p:nvSpPr>
        <p:spPr>
          <a:xfrm>
            <a:off x="-1570793" y="421481"/>
            <a:ext cx="4128890" cy="2471751"/>
          </a:xfrm>
          <a:custGeom>
            <a:avLst/>
            <a:gdLst>
              <a:gd name="connsiteX0" fmla="*/ 4283548 w 12458697"/>
              <a:gd name="connsiteY0" fmla="*/ 0 h 7458372"/>
              <a:gd name="connsiteX1" fmla="*/ 4408275 w 12458697"/>
              <a:gd name="connsiteY1" fmla="*/ 0 h 7458372"/>
              <a:gd name="connsiteX2" fmla="*/ 12458697 w 12458697"/>
              <a:gd name="connsiteY2" fmla="*/ 4611138 h 7458372"/>
              <a:gd name="connsiteX3" fmla="*/ 12458697 w 12458697"/>
              <a:gd name="connsiteY3" fmla="*/ 4630464 h 7458372"/>
              <a:gd name="connsiteX4" fmla="*/ 8182932 w 12458697"/>
              <a:gd name="connsiteY4" fmla="*/ 7458372 h 7458372"/>
              <a:gd name="connsiteX5" fmla="*/ 8018294 w 12458697"/>
              <a:gd name="connsiteY5" fmla="*/ 7458372 h 7458372"/>
              <a:gd name="connsiteX6" fmla="*/ 0 w 12458697"/>
              <a:gd name="connsiteY6" fmla="*/ 2831974 h 7458372"/>
              <a:gd name="connsiteX7" fmla="*/ 0 w 12458697"/>
              <a:gd name="connsiteY7" fmla="*/ 2735260 h 745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58697" h="7458372">
                <a:moveTo>
                  <a:pt x="4283548" y="0"/>
                </a:moveTo>
                <a:lnTo>
                  <a:pt x="4408275" y="0"/>
                </a:lnTo>
                <a:lnTo>
                  <a:pt x="12458697" y="4611138"/>
                </a:lnTo>
                <a:lnTo>
                  <a:pt x="12458697" y="4630464"/>
                </a:lnTo>
                <a:lnTo>
                  <a:pt x="8182932" y="7458372"/>
                </a:lnTo>
                <a:lnTo>
                  <a:pt x="8018294" y="7458372"/>
                </a:lnTo>
                <a:lnTo>
                  <a:pt x="0" y="2831974"/>
                </a:lnTo>
                <a:lnTo>
                  <a:pt x="0" y="2735260"/>
                </a:lnTo>
                <a:close/>
              </a:path>
            </a:pathLst>
          </a:custGeom>
          <a:gradFill>
            <a:gsLst>
              <a:gs pos="0">
                <a:srgbClr val="5B606E"/>
              </a:gs>
              <a:gs pos="69000">
                <a:srgbClr val="4E4857"/>
              </a:gs>
            </a:gsLst>
            <a:lin ang="5400000" scaled="1"/>
          </a:gradFill>
          <a:ln w="12700">
            <a:miter lim="400000"/>
          </a:ln>
        </p:spPr>
        <p:txBody>
          <a:bodyPr wrap="square">
            <a:noAutofit/>
          </a:bodyPr>
          <a:lstStyle>
            <a:lvl1pPr marL="0" indent="0" algn="ctr">
              <a:buNone/>
              <a:defRPr sz="2200">
                <a:solidFill>
                  <a:srgbClr val="E9E6E7"/>
                </a:solidFill>
              </a:defRPr>
            </a:lvl1pPr>
          </a:lstStyle>
          <a:p>
            <a:endParaRPr lang="id-ID"/>
          </a:p>
        </p:txBody>
      </p:sp>
      <p:sp>
        <p:nvSpPr>
          <p:cNvPr id="6" name="Picture Placeholder 20"/>
          <p:cNvSpPr>
            <a:spLocks noGrp="1"/>
          </p:cNvSpPr>
          <p:nvPr>
            <p:ph type="pic" sz="quarter" idx="12"/>
          </p:nvPr>
        </p:nvSpPr>
        <p:spPr>
          <a:xfrm>
            <a:off x="1735441" y="0"/>
            <a:ext cx="4128890" cy="2471751"/>
          </a:xfrm>
          <a:custGeom>
            <a:avLst/>
            <a:gdLst>
              <a:gd name="connsiteX0" fmla="*/ 4283548 w 12458697"/>
              <a:gd name="connsiteY0" fmla="*/ 0 h 7458372"/>
              <a:gd name="connsiteX1" fmla="*/ 4408275 w 12458697"/>
              <a:gd name="connsiteY1" fmla="*/ 0 h 7458372"/>
              <a:gd name="connsiteX2" fmla="*/ 12458697 w 12458697"/>
              <a:gd name="connsiteY2" fmla="*/ 4611138 h 7458372"/>
              <a:gd name="connsiteX3" fmla="*/ 12458697 w 12458697"/>
              <a:gd name="connsiteY3" fmla="*/ 4630464 h 7458372"/>
              <a:gd name="connsiteX4" fmla="*/ 8182932 w 12458697"/>
              <a:gd name="connsiteY4" fmla="*/ 7458372 h 7458372"/>
              <a:gd name="connsiteX5" fmla="*/ 8018294 w 12458697"/>
              <a:gd name="connsiteY5" fmla="*/ 7458372 h 7458372"/>
              <a:gd name="connsiteX6" fmla="*/ 0 w 12458697"/>
              <a:gd name="connsiteY6" fmla="*/ 2831974 h 7458372"/>
              <a:gd name="connsiteX7" fmla="*/ 0 w 12458697"/>
              <a:gd name="connsiteY7" fmla="*/ 2735260 h 745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58697" h="7458372">
                <a:moveTo>
                  <a:pt x="4283548" y="0"/>
                </a:moveTo>
                <a:lnTo>
                  <a:pt x="4408275" y="0"/>
                </a:lnTo>
                <a:lnTo>
                  <a:pt x="12458697" y="4611138"/>
                </a:lnTo>
                <a:lnTo>
                  <a:pt x="12458697" y="4630464"/>
                </a:lnTo>
                <a:lnTo>
                  <a:pt x="8182932" y="7458372"/>
                </a:lnTo>
                <a:lnTo>
                  <a:pt x="8018294" y="7458372"/>
                </a:lnTo>
                <a:lnTo>
                  <a:pt x="0" y="2831974"/>
                </a:lnTo>
                <a:lnTo>
                  <a:pt x="0" y="2735260"/>
                </a:lnTo>
                <a:close/>
              </a:path>
            </a:pathLst>
          </a:custGeom>
          <a:gradFill>
            <a:gsLst>
              <a:gs pos="0">
                <a:srgbClr val="5B606E"/>
              </a:gs>
              <a:gs pos="69000">
                <a:srgbClr val="4E4857"/>
              </a:gs>
            </a:gsLst>
            <a:lin ang="5400000" scaled="1"/>
          </a:gradFill>
          <a:ln w="12700">
            <a:miter lim="400000"/>
          </a:ln>
        </p:spPr>
        <p:txBody>
          <a:bodyPr wrap="square">
            <a:noAutofit/>
          </a:bodyPr>
          <a:lstStyle>
            <a:lvl1pPr marL="0" indent="0" algn="ctr">
              <a:buNone/>
              <a:defRPr sz="2200">
                <a:solidFill>
                  <a:srgbClr val="E9E6E7"/>
                </a:solidFill>
              </a:defRPr>
            </a:lvl1pPr>
          </a:lstStyle>
          <a:p>
            <a:endParaRPr lang="id-ID"/>
          </a:p>
        </p:txBody>
      </p:sp>
      <p:sp>
        <p:nvSpPr>
          <p:cNvPr id="7" name="Picture Placeholder 21"/>
          <p:cNvSpPr>
            <a:spLocks noGrp="1"/>
          </p:cNvSpPr>
          <p:nvPr>
            <p:ph type="pic" sz="quarter" idx="13"/>
          </p:nvPr>
        </p:nvSpPr>
        <p:spPr>
          <a:xfrm>
            <a:off x="2348625" y="2667264"/>
            <a:ext cx="4128890" cy="2471751"/>
          </a:xfrm>
          <a:custGeom>
            <a:avLst/>
            <a:gdLst>
              <a:gd name="connsiteX0" fmla="*/ 4283548 w 12458697"/>
              <a:gd name="connsiteY0" fmla="*/ 0 h 7458372"/>
              <a:gd name="connsiteX1" fmla="*/ 4408275 w 12458697"/>
              <a:gd name="connsiteY1" fmla="*/ 0 h 7458372"/>
              <a:gd name="connsiteX2" fmla="*/ 12458697 w 12458697"/>
              <a:gd name="connsiteY2" fmla="*/ 4611138 h 7458372"/>
              <a:gd name="connsiteX3" fmla="*/ 12458697 w 12458697"/>
              <a:gd name="connsiteY3" fmla="*/ 4630464 h 7458372"/>
              <a:gd name="connsiteX4" fmla="*/ 8182932 w 12458697"/>
              <a:gd name="connsiteY4" fmla="*/ 7458372 h 7458372"/>
              <a:gd name="connsiteX5" fmla="*/ 8018294 w 12458697"/>
              <a:gd name="connsiteY5" fmla="*/ 7458372 h 7458372"/>
              <a:gd name="connsiteX6" fmla="*/ 0 w 12458697"/>
              <a:gd name="connsiteY6" fmla="*/ 2831974 h 7458372"/>
              <a:gd name="connsiteX7" fmla="*/ 0 w 12458697"/>
              <a:gd name="connsiteY7" fmla="*/ 2735260 h 745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58697" h="7458372">
                <a:moveTo>
                  <a:pt x="4283548" y="0"/>
                </a:moveTo>
                <a:lnTo>
                  <a:pt x="4408275" y="0"/>
                </a:lnTo>
                <a:lnTo>
                  <a:pt x="12458697" y="4611138"/>
                </a:lnTo>
                <a:lnTo>
                  <a:pt x="12458697" y="4630464"/>
                </a:lnTo>
                <a:lnTo>
                  <a:pt x="8182932" y="7458372"/>
                </a:lnTo>
                <a:lnTo>
                  <a:pt x="8018294" y="7458372"/>
                </a:lnTo>
                <a:lnTo>
                  <a:pt x="0" y="2831974"/>
                </a:lnTo>
                <a:lnTo>
                  <a:pt x="0" y="2735260"/>
                </a:lnTo>
                <a:close/>
              </a:path>
            </a:pathLst>
          </a:custGeom>
          <a:gradFill>
            <a:gsLst>
              <a:gs pos="0">
                <a:srgbClr val="5B606E"/>
              </a:gs>
              <a:gs pos="69000">
                <a:srgbClr val="4E4857"/>
              </a:gs>
            </a:gsLst>
            <a:lin ang="5400000" scaled="1"/>
          </a:gradFill>
          <a:ln w="12700">
            <a:miter lim="400000"/>
          </a:ln>
        </p:spPr>
        <p:txBody>
          <a:bodyPr wrap="square">
            <a:noAutofit/>
          </a:bodyPr>
          <a:lstStyle>
            <a:lvl1pPr marL="0" indent="0" algn="ctr">
              <a:buNone/>
              <a:defRPr sz="2200">
                <a:solidFill>
                  <a:srgbClr val="E9E6E7"/>
                </a:solidFill>
              </a:defRPr>
            </a:lvl1pPr>
          </a:lstStyle>
          <a:p>
            <a:endParaRPr lang="id-ID"/>
          </a:p>
        </p:txBody>
      </p:sp>
      <p:sp>
        <p:nvSpPr>
          <p:cNvPr id="8" name="Picture Placeholder 22"/>
          <p:cNvSpPr>
            <a:spLocks noGrp="1"/>
          </p:cNvSpPr>
          <p:nvPr>
            <p:ph type="pic" sz="quarter" idx="14"/>
          </p:nvPr>
        </p:nvSpPr>
        <p:spPr>
          <a:xfrm>
            <a:off x="-1348710" y="3034307"/>
            <a:ext cx="4128890" cy="2471751"/>
          </a:xfrm>
          <a:custGeom>
            <a:avLst/>
            <a:gdLst>
              <a:gd name="connsiteX0" fmla="*/ 4283548 w 12458697"/>
              <a:gd name="connsiteY0" fmla="*/ 0 h 7458372"/>
              <a:gd name="connsiteX1" fmla="*/ 4408275 w 12458697"/>
              <a:gd name="connsiteY1" fmla="*/ 0 h 7458372"/>
              <a:gd name="connsiteX2" fmla="*/ 12458697 w 12458697"/>
              <a:gd name="connsiteY2" fmla="*/ 4611138 h 7458372"/>
              <a:gd name="connsiteX3" fmla="*/ 12458697 w 12458697"/>
              <a:gd name="connsiteY3" fmla="*/ 4630464 h 7458372"/>
              <a:gd name="connsiteX4" fmla="*/ 8182932 w 12458697"/>
              <a:gd name="connsiteY4" fmla="*/ 7458372 h 7458372"/>
              <a:gd name="connsiteX5" fmla="*/ 8018294 w 12458697"/>
              <a:gd name="connsiteY5" fmla="*/ 7458372 h 7458372"/>
              <a:gd name="connsiteX6" fmla="*/ 0 w 12458697"/>
              <a:gd name="connsiteY6" fmla="*/ 2831974 h 7458372"/>
              <a:gd name="connsiteX7" fmla="*/ 0 w 12458697"/>
              <a:gd name="connsiteY7" fmla="*/ 2735260 h 745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58697" h="7458372">
                <a:moveTo>
                  <a:pt x="4283548" y="0"/>
                </a:moveTo>
                <a:lnTo>
                  <a:pt x="4408275" y="0"/>
                </a:lnTo>
                <a:lnTo>
                  <a:pt x="12458697" y="4611138"/>
                </a:lnTo>
                <a:lnTo>
                  <a:pt x="12458697" y="4630464"/>
                </a:lnTo>
                <a:lnTo>
                  <a:pt x="8182932" y="7458372"/>
                </a:lnTo>
                <a:lnTo>
                  <a:pt x="8018294" y="7458372"/>
                </a:lnTo>
                <a:lnTo>
                  <a:pt x="0" y="2831974"/>
                </a:lnTo>
                <a:lnTo>
                  <a:pt x="0" y="2735260"/>
                </a:lnTo>
                <a:close/>
              </a:path>
            </a:pathLst>
          </a:custGeom>
          <a:gradFill>
            <a:gsLst>
              <a:gs pos="0">
                <a:srgbClr val="5B606E"/>
              </a:gs>
              <a:gs pos="69000">
                <a:srgbClr val="4E4857"/>
              </a:gs>
            </a:gsLst>
            <a:lin ang="5400000" scaled="1"/>
          </a:gradFill>
          <a:ln w="12700">
            <a:miter lim="400000"/>
          </a:ln>
        </p:spPr>
        <p:txBody>
          <a:bodyPr wrap="square">
            <a:noAutofit/>
          </a:bodyPr>
          <a:lstStyle>
            <a:lvl1pPr marL="0" indent="0" algn="ctr">
              <a:buNone/>
              <a:defRPr sz="2200">
                <a:solidFill>
                  <a:srgbClr val="E9E6E7"/>
                </a:solidFill>
              </a:defRPr>
            </a:lvl1pPr>
          </a:lstStyle>
          <a:p>
            <a:endParaRPr lang="id-ID"/>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681104" y="265670"/>
            <a:ext cx="328615" cy="352018"/>
          </a:xfrm>
          <a:prstGeom prst="rect">
            <a:avLst/>
          </a:prstGeom>
        </p:spPr>
        <p:txBody>
          <a:bodyPr/>
          <a:lstStyle/>
          <a:p>
            <a:fld id="{86CB4B4D-7CA3-9044-876B-883B54F8677D}" type="slidenum">
              <a:rPr lang="id-ID" smtClean="0"/>
              <a:t>‹#›</a:t>
            </a:fld>
            <a:endParaRPr lang="id-ID"/>
          </a:p>
        </p:txBody>
      </p:sp>
      <p:sp>
        <p:nvSpPr>
          <p:cNvPr id="9" name="Picture Placeholder 24"/>
          <p:cNvSpPr>
            <a:spLocks noGrp="1"/>
          </p:cNvSpPr>
          <p:nvPr>
            <p:ph type="pic" sz="quarter" idx="12"/>
          </p:nvPr>
        </p:nvSpPr>
        <p:spPr>
          <a:xfrm>
            <a:off x="1092002" y="2614741"/>
            <a:ext cx="3316288" cy="3113072"/>
          </a:xfrm>
          <a:custGeom>
            <a:avLst/>
            <a:gdLst>
              <a:gd name="connsiteX0" fmla="*/ 0 w 6632576"/>
              <a:gd name="connsiteY0" fmla="*/ 0 h 6226144"/>
              <a:gd name="connsiteX1" fmla="*/ 27838 w 6632576"/>
              <a:gd name="connsiteY1" fmla="*/ 0 h 6226144"/>
              <a:gd name="connsiteX2" fmla="*/ 5832748 w 6632576"/>
              <a:gd name="connsiteY2" fmla="*/ 1772119 h 6226144"/>
              <a:gd name="connsiteX3" fmla="*/ 6632576 w 6632576"/>
              <a:gd name="connsiteY3" fmla="*/ 6134622 h 6226144"/>
              <a:gd name="connsiteX4" fmla="*/ 6632576 w 6632576"/>
              <a:gd name="connsiteY4" fmla="*/ 6226144 h 6226144"/>
              <a:gd name="connsiteX5" fmla="*/ 6414448 w 6632576"/>
              <a:gd name="connsiteY5" fmla="*/ 6226144 h 6226144"/>
              <a:gd name="connsiteX6" fmla="*/ 563717 w 6632576"/>
              <a:gd name="connsiteY6" fmla="*/ 5619664 h 6226144"/>
              <a:gd name="connsiteX7" fmla="*/ 0 w 6632576"/>
              <a:gd name="connsiteY7" fmla="*/ 61643 h 622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32576" h="6226144">
                <a:moveTo>
                  <a:pt x="0" y="0"/>
                </a:moveTo>
                <a:lnTo>
                  <a:pt x="27838" y="0"/>
                </a:lnTo>
                <a:lnTo>
                  <a:pt x="5832748" y="1772119"/>
                </a:lnTo>
                <a:lnTo>
                  <a:pt x="6632576" y="6134622"/>
                </a:lnTo>
                <a:lnTo>
                  <a:pt x="6632576" y="6226144"/>
                </a:lnTo>
                <a:lnTo>
                  <a:pt x="6414448" y="6226144"/>
                </a:lnTo>
                <a:lnTo>
                  <a:pt x="563717" y="5619664"/>
                </a:lnTo>
                <a:lnTo>
                  <a:pt x="0" y="61643"/>
                </a:lnTo>
                <a:close/>
              </a:path>
            </a:pathLst>
          </a:custGeom>
          <a:gradFill>
            <a:gsLst>
              <a:gs pos="0">
                <a:srgbClr val="5B606E"/>
              </a:gs>
              <a:gs pos="69000">
                <a:srgbClr val="4E4857"/>
              </a:gs>
            </a:gsLst>
            <a:lin ang="5400000" scaled="1"/>
          </a:gradFill>
          <a:ln w="12700">
            <a:miter lim="400000"/>
          </a:ln>
        </p:spPr>
        <p:txBody>
          <a:bodyPr wrap="square">
            <a:noAutofit/>
          </a:bodyPr>
          <a:lstStyle>
            <a:lvl1pPr marL="0" indent="0" algn="ctr">
              <a:buNone/>
              <a:defRPr sz="2200">
                <a:solidFill>
                  <a:srgbClr val="E9E6E7"/>
                </a:solidFill>
              </a:defRPr>
            </a:lvl1pPr>
          </a:lstStyle>
          <a:p>
            <a:endParaRPr lang="id-ID"/>
          </a:p>
        </p:txBody>
      </p:sp>
      <p:sp>
        <p:nvSpPr>
          <p:cNvPr id="10" name="Picture Placeholder 3"/>
          <p:cNvSpPr>
            <a:spLocks noGrp="1"/>
          </p:cNvSpPr>
          <p:nvPr>
            <p:ph type="pic" sz="quarter" idx="13"/>
          </p:nvPr>
        </p:nvSpPr>
        <p:spPr>
          <a:xfrm>
            <a:off x="1861174" y="5264245"/>
            <a:ext cx="928895" cy="2454722"/>
          </a:xfrm>
          <a:gradFill flip="none" rotWithShape="1">
            <a:gsLst>
              <a:gs pos="0">
                <a:srgbClr val="5B606E"/>
              </a:gs>
              <a:gs pos="69000">
                <a:srgbClr val="4E4857"/>
              </a:gs>
            </a:gsLst>
            <a:lin ang="5400000" scaled="1"/>
            <a:tileRect/>
          </a:gradFill>
        </p:spPr>
        <p:txBody>
          <a:bodyPr>
            <a:normAutofit/>
          </a:bodyPr>
          <a:lstStyle>
            <a:lvl1pPr marL="0" indent="0" algn="ctr">
              <a:buNone/>
              <a:defRPr sz="1600">
                <a:solidFill>
                  <a:srgbClr val="E9E6E7"/>
                </a:solidFill>
              </a:defRPr>
            </a:lvl1pPr>
          </a:lstStyle>
          <a:p>
            <a:endParaRPr lang="id-ID"/>
          </a:p>
        </p:txBody>
      </p:sp>
      <p:sp>
        <p:nvSpPr>
          <p:cNvPr id="11" name="Picture Placeholder 12"/>
          <p:cNvSpPr>
            <a:spLocks noGrp="1"/>
          </p:cNvSpPr>
          <p:nvPr>
            <p:ph type="pic" sz="quarter" idx="11"/>
          </p:nvPr>
        </p:nvSpPr>
        <p:spPr>
          <a:xfrm>
            <a:off x="3721697" y="4972081"/>
            <a:ext cx="1807712" cy="3610561"/>
          </a:xfrm>
          <a:custGeom>
            <a:avLst/>
            <a:gdLst>
              <a:gd name="connsiteX0" fmla="*/ 0 w 6371272"/>
              <a:gd name="connsiteY0" fmla="*/ 0 h 12725400"/>
              <a:gd name="connsiteX1" fmla="*/ 385150 w 6371272"/>
              <a:gd name="connsiteY1" fmla="*/ 0 h 12725400"/>
              <a:gd name="connsiteX2" fmla="*/ 4549593 w 6371272"/>
              <a:gd name="connsiteY2" fmla="*/ 546285 h 12725400"/>
              <a:gd name="connsiteX3" fmla="*/ 6371272 w 6371272"/>
              <a:gd name="connsiteY3" fmla="*/ 10505196 h 12725400"/>
              <a:gd name="connsiteX4" fmla="*/ 6371272 w 6371272"/>
              <a:gd name="connsiteY4" fmla="*/ 10535515 h 12725400"/>
              <a:gd name="connsiteX5" fmla="*/ 2429275 w 6371272"/>
              <a:gd name="connsiteY5" fmla="*/ 12725400 h 12725400"/>
              <a:gd name="connsiteX6" fmla="*/ 2310349 w 6371272"/>
              <a:gd name="connsiteY6" fmla="*/ 12725400 h 12725400"/>
              <a:gd name="connsiteX7" fmla="*/ 0 w 6371272"/>
              <a:gd name="connsiteY7" fmla="*/ 94983 h 1272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71272" h="12725400">
                <a:moveTo>
                  <a:pt x="0" y="0"/>
                </a:moveTo>
                <a:lnTo>
                  <a:pt x="385150" y="0"/>
                </a:lnTo>
                <a:lnTo>
                  <a:pt x="4549593" y="546285"/>
                </a:lnTo>
                <a:lnTo>
                  <a:pt x="6371272" y="10505196"/>
                </a:lnTo>
                <a:lnTo>
                  <a:pt x="6371272" y="10535515"/>
                </a:lnTo>
                <a:lnTo>
                  <a:pt x="2429275" y="12725400"/>
                </a:lnTo>
                <a:lnTo>
                  <a:pt x="2310349" y="12725400"/>
                </a:lnTo>
                <a:lnTo>
                  <a:pt x="0" y="94983"/>
                </a:lnTo>
                <a:close/>
              </a:path>
            </a:pathLst>
          </a:custGeom>
          <a:gradFill>
            <a:gsLst>
              <a:gs pos="0">
                <a:srgbClr val="5B606E"/>
              </a:gs>
              <a:gs pos="69000">
                <a:srgbClr val="4E4857"/>
              </a:gs>
            </a:gsLst>
            <a:lin ang="5400000" scaled="1"/>
          </a:gradFill>
          <a:ln w="12700">
            <a:miter lim="400000"/>
          </a:ln>
        </p:spPr>
        <p:txBody>
          <a:bodyPr wrap="square">
            <a:noAutofit/>
          </a:bodyPr>
          <a:lstStyle>
            <a:lvl1pPr marL="0" indent="0" algn="ctr">
              <a:buNone/>
              <a:defRPr sz="2000">
                <a:solidFill>
                  <a:srgbClr val="E9E6E7"/>
                </a:solidFill>
              </a:defRPr>
            </a:lvl1pPr>
          </a:lstStyle>
          <a:p>
            <a:endParaRPr lang="id-ID"/>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DDE7026-8B76-401B-BDEF-072B3C3DE891}"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B9D45E-8A3F-4CB3-859D-D3EC489D1DE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DDE7026-8B76-401B-BDEF-072B3C3DE891}"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B9D45E-8A3F-4CB3-859D-D3EC489D1DE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DDE7026-8B76-401B-BDEF-072B3C3DE891}"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B9D45E-8A3F-4CB3-859D-D3EC489D1DE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DDE7026-8B76-401B-BDEF-072B3C3DE891}"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FB9D45E-8A3F-4CB3-859D-D3EC489D1DE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DDE7026-8B76-401B-BDEF-072B3C3DE891}"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B9D45E-8A3F-4CB3-859D-D3EC489D1DE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DDE7026-8B76-401B-BDEF-072B3C3DE891}"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FB9D45E-8A3F-4CB3-859D-D3EC489D1DE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DDE7026-8B76-401B-BDEF-072B3C3DE891}"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B9D45E-8A3F-4CB3-859D-D3EC489D1DE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DDE7026-8B76-401B-BDEF-072B3C3DE891}"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B9D45E-8A3F-4CB3-859D-D3EC489D1DE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E7026-8B76-401B-BDEF-072B3C3DE891}"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B9D45E-8A3F-4CB3-859D-D3EC489D1DE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Shape 6"/>
          <p:cNvSpPr>
            <a:spLocks noGrp="1"/>
          </p:cNvSpPr>
          <p:nvPr>
            <p:ph type="title"/>
          </p:nvPr>
        </p:nvSpPr>
        <p:spPr>
          <a:xfrm>
            <a:off x="2193727" y="312539"/>
            <a:ext cx="7804547" cy="1518047"/>
          </a:xfrm>
          <a:prstGeom prst="rect">
            <a:avLst/>
          </a:prstGeom>
          <a:ln w="12700">
            <a:miter lim="400000"/>
          </a:ln>
        </p:spPr>
        <p:txBody>
          <a:bodyPr lIns="71437" tIns="71437" rIns="71437" bIns="71437" anchor="ctr">
            <a:normAutofit/>
          </a:bodyPr>
          <a:lstStyle/>
          <a:p>
            <a:r>
              <a:t>Title Text</a:t>
            </a:r>
          </a:p>
        </p:txBody>
      </p:sp>
      <p:sp>
        <p:nvSpPr>
          <p:cNvPr id="7" name="Shape 7"/>
          <p:cNvSpPr>
            <a:spLocks noGrp="1"/>
          </p:cNvSpPr>
          <p:nvPr>
            <p:ph type="body" idx="1"/>
          </p:nvPr>
        </p:nvSpPr>
        <p:spPr>
          <a:xfrm>
            <a:off x="2193727" y="1830586"/>
            <a:ext cx="7804547" cy="4420196"/>
          </a:xfrm>
          <a:prstGeom prst="rect">
            <a:avLst/>
          </a:prstGeom>
          <a:ln w="12700">
            <a:miter lim="400000"/>
          </a:ln>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ransition spd="med"/>
  <p:txStyles>
    <p:titleStyle>
      <a:lvl1pPr marL="0" marR="0" indent="0" algn="ctr" defTabSz="410845" rtl="0" latinLnBrk="0">
        <a:lnSpc>
          <a:spcPct val="100000"/>
        </a:lnSpc>
        <a:spcBef>
          <a:spcPts val="0"/>
        </a:spcBef>
        <a:spcAft>
          <a:spcPts val="0"/>
        </a:spcAft>
        <a:buClrTx/>
        <a:buSzTx/>
        <a:buFontTx/>
        <a:buNone/>
        <a:defRPr sz="2950" b="0" i="0" u="none" strike="noStrike" cap="none" spc="-207" baseline="0">
          <a:ln>
            <a:noFill/>
          </a:ln>
          <a:solidFill>
            <a:srgbClr val="343434"/>
          </a:solidFill>
          <a:uFillTx/>
          <a:latin typeface="+mn-lt"/>
          <a:ea typeface="+mn-ea"/>
          <a:cs typeface="+mn-cs"/>
          <a:sym typeface="Montserrat-Bold"/>
        </a:defRPr>
      </a:lvl1pPr>
      <a:lvl2pPr marL="0" marR="0" indent="114300" algn="ctr" defTabSz="410845" rtl="0" latinLnBrk="0">
        <a:lnSpc>
          <a:spcPct val="100000"/>
        </a:lnSpc>
        <a:spcBef>
          <a:spcPts val="0"/>
        </a:spcBef>
        <a:spcAft>
          <a:spcPts val="0"/>
        </a:spcAft>
        <a:buClrTx/>
        <a:buSzTx/>
        <a:buFontTx/>
        <a:buNone/>
        <a:defRPr sz="2950" b="0" i="0" u="none" strike="noStrike" cap="none" spc="-207" baseline="0">
          <a:ln>
            <a:noFill/>
          </a:ln>
          <a:solidFill>
            <a:srgbClr val="343434"/>
          </a:solidFill>
          <a:uFillTx/>
          <a:latin typeface="+mn-lt"/>
          <a:ea typeface="+mn-ea"/>
          <a:cs typeface="+mn-cs"/>
          <a:sym typeface="Montserrat-Bold"/>
        </a:defRPr>
      </a:lvl2pPr>
      <a:lvl3pPr marL="0" marR="0" indent="228600" algn="ctr" defTabSz="410845" rtl="0" latinLnBrk="0">
        <a:lnSpc>
          <a:spcPct val="100000"/>
        </a:lnSpc>
        <a:spcBef>
          <a:spcPts val="0"/>
        </a:spcBef>
        <a:spcAft>
          <a:spcPts val="0"/>
        </a:spcAft>
        <a:buClrTx/>
        <a:buSzTx/>
        <a:buFontTx/>
        <a:buNone/>
        <a:defRPr sz="2950" b="0" i="0" u="none" strike="noStrike" cap="none" spc="-207" baseline="0">
          <a:ln>
            <a:noFill/>
          </a:ln>
          <a:solidFill>
            <a:srgbClr val="343434"/>
          </a:solidFill>
          <a:uFillTx/>
          <a:latin typeface="+mn-lt"/>
          <a:ea typeface="+mn-ea"/>
          <a:cs typeface="+mn-cs"/>
          <a:sym typeface="Montserrat-Bold"/>
        </a:defRPr>
      </a:lvl3pPr>
      <a:lvl4pPr marL="0" marR="0" indent="342900" algn="ctr" defTabSz="410845" rtl="0" latinLnBrk="0">
        <a:lnSpc>
          <a:spcPct val="100000"/>
        </a:lnSpc>
        <a:spcBef>
          <a:spcPts val="0"/>
        </a:spcBef>
        <a:spcAft>
          <a:spcPts val="0"/>
        </a:spcAft>
        <a:buClrTx/>
        <a:buSzTx/>
        <a:buFontTx/>
        <a:buNone/>
        <a:defRPr sz="2950" b="0" i="0" u="none" strike="noStrike" cap="none" spc="-207" baseline="0">
          <a:ln>
            <a:noFill/>
          </a:ln>
          <a:solidFill>
            <a:srgbClr val="343434"/>
          </a:solidFill>
          <a:uFillTx/>
          <a:latin typeface="+mn-lt"/>
          <a:ea typeface="+mn-ea"/>
          <a:cs typeface="+mn-cs"/>
          <a:sym typeface="Montserrat-Bold"/>
        </a:defRPr>
      </a:lvl4pPr>
      <a:lvl5pPr marL="0" marR="0" indent="457200" algn="ctr" defTabSz="410845" rtl="0" latinLnBrk="0">
        <a:lnSpc>
          <a:spcPct val="100000"/>
        </a:lnSpc>
        <a:spcBef>
          <a:spcPts val="0"/>
        </a:spcBef>
        <a:spcAft>
          <a:spcPts val="0"/>
        </a:spcAft>
        <a:buClrTx/>
        <a:buSzTx/>
        <a:buFontTx/>
        <a:buNone/>
        <a:defRPr sz="2950" b="0" i="0" u="none" strike="noStrike" cap="none" spc="-207" baseline="0">
          <a:ln>
            <a:noFill/>
          </a:ln>
          <a:solidFill>
            <a:srgbClr val="343434"/>
          </a:solidFill>
          <a:uFillTx/>
          <a:latin typeface="+mn-lt"/>
          <a:ea typeface="+mn-ea"/>
          <a:cs typeface="+mn-cs"/>
          <a:sym typeface="Montserrat-Bold"/>
        </a:defRPr>
      </a:lvl5pPr>
      <a:lvl6pPr marL="0" marR="0" indent="571500" algn="ctr" defTabSz="410845" rtl="0" latinLnBrk="0">
        <a:lnSpc>
          <a:spcPct val="100000"/>
        </a:lnSpc>
        <a:spcBef>
          <a:spcPts val="0"/>
        </a:spcBef>
        <a:spcAft>
          <a:spcPts val="0"/>
        </a:spcAft>
        <a:buClrTx/>
        <a:buSzTx/>
        <a:buFontTx/>
        <a:buNone/>
        <a:defRPr sz="2950" b="0" i="0" u="none" strike="noStrike" cap="none" spc="-207" baseline="0">
          <a:ln>
            <a:noFill/>
          </a:ln>
          <a:solidFill>
            <a:srgbClr val="343434"/>
          </a:solidFill>
          <a:uFillTx/>
          <a:latin typeface="+mn-lt"/>
          <a:ea typeface="+mn-ea"/>
          <a:cs typeface="+mn-cs"/>
          <a:sym typeface="Montserrat-Bold"/>
        </a:defRPr>
      </a:lvl6pPr>
      <a:lvl7pPr marL="0" marR="0" indent="685800" algn="ctr" defTabSz="410845" rtl="0" latinLnBrk="0">
        <a:lnSpc>
          <a:spcPct val="100000"/>
        </a:lnSpc>
        <a:spcBef>
          <a:spcPts val="0"/>
        </a:spcBef>
        <a:spcAft>
          <a:spcPts val="0"/>
        </a:spcAft>
        <a:buClrTx/>
        <a:buSzTx/>
        <a:buFontTx/>
        <a:buNone/>
        <a:defRPr sz="2950" b="0" i="0" u="none" strike="noStrike" cap="none" spc="-207" baseline="0">
          <a:ln>
            <a:noFill/>
          </a:ln>
          <a:solidFill>
            <a:srgbClr val="343434"/>
          </a:solidFill>
          <a:uFillTx/>
          <a:latin typeface="+mn-lt"/>
          <a:ea typeface="+mn-ea"/>
          <a:cs typeface="+mn-cs"/>
          <a:sym typeface="Montserrat-Bold"/>
        </a:defRPr>
      </a:lvl7pPr>
      <a:lvl8pPr marL="0" marR="0" indent="800100" algn="ctr" defTabSz="410845" rtl="0" latinLnBrk="0">
        <a:lnSpc>
          <a:spcPct val="100000"/>
        </a:lnSpc>
        <a:spcBef>
          <a:spcPts val="0"/>
        </a:spcBef>
        <a:spcAft>
          <a:spcPts val="0"/>
        </a:spcAft>
        <a:buClrTx/>
        <a:buSzTx/>
        <a:buFontTx/>
        <a:buNone/>
        <a:defRPr sz="2950" b="0" i="0" u="none" strike="noStrike" cap="none" spc="-207" baseline="0">
          <a:ln>
            <a:noFill/>
          </a:ln>
          <a:solidFill>
            <a:srgbClr val="343434"/>
          </a:solidFill>
          <a:uFillTx/>
          <a:latin typeface="+mn-lt"/>
          <a:ea typeface="+mn-ea"/>
          <a:cs typeface="+mn-cs"/>
          <a:sym typeface="Montserrat-Bold"/>
        </a:defRPr>
      </a:lvl8pPr>
      <a:lvl9pPr marL="0" marR="0" indent="914400" algn="ctr" defTabSz="410845" rtl="0" latinLnBrk="0">
        <a:lnSpc>
          <a:spcPct val="100000"/>
        </a:lnSpc>
        <a:spcBef>
          <a:spcPts val="0"/>
        </a:spcBef>
        <a:spcAft>
          <a:spcPts val="0"/>
        </a:spcAft>
        <a:buClrTx/>
        <a:buSzTx/>
        <a:buFontTx/>
        <a:buNone/>
        <a:defRPr sz="2950" b="0" i="0" u="none" strike="noStrike" cap="none" spc="-207" baseline="0">
          <a:ln>
            <a:noFill/>
          </a:ln>
          <a:solidFill>
            <a:srgbClr val="343434"/>
          </a:solidFill>
          <a:uFillTx/>
          <a:latin typeface="+mn-lt"/>
          <a:ea typeface="+mn-ea"/>
          <a:cs typeface="+mn-cs"/>
          <a:sym typeface="Montserrat-Bold"/>
        </a:defRPr>
      </a:lvl9pPr>
    </p:titleStyle>
    <p:bodyStyle>
      <a:lvl1pPr marL="147955" marR="0" indent="-147955" algn="l" defTabSz="410845" rtl="0" latinLnBrk="0">
        <a:lnSpc>
          <a:spcPct val="140000"/>
        </a:lnSpc>
        <a:spcBef>
          <a:spcPts val="0"/>
        </a:spcBef>
        <a:spcAft>
          <a:spcPts val="0"/>
        </a:spcAft>
        <a:buClrTx/>
        <a:buSzPct val="75000"/>
        <a:buFontTx/>
        <a:buChar char="•"/>
        <a:defRPr sz="1200" b="0" i="0" u="none" strike="noStrike" cap="none" spc="-24" baseline="0">
          <a:ln>
            <a:noFill/>
          </a:ln>
          <a:solidFill>
            <a:srgbClr val="93A3A5"/>
          </a:solidFill>
          <a:uFillTx/>
          <a:latin typeface="Source Sans Pro"/>
          <a:ea typeface="Source Sans Pro"/>
          <a:cs typeface="Source Sans Pro"/>
          <a:sym typeface="Source Sans Pro"/>
        </a:defRPr>
      </a:lvl1pPr>
      <a:lvl2pPr marL="370205" marR="0" indent="-147955" algn="l" defTabSz="410845" rtl="0" latinLnBrk="0">
        <a:lnSpc>
          <a:spcPct val="140000"/>
        </a:lnSpc>
        <a:spcBef>
          <a:spcPts val="0"/>
        </a:spcBef>
        <a:spcAft>
          <a:spcPts val="0"/>
        </a:spcAft>
        <a:buClrTx/>
        <a:buSzPct val="75000"/>
        <a:buFontTx/>
        <a:buChar char="•"/>
        <a:defRPr sz="1200" b="0" i="0" u="none" strike="noStrike" cap="none" spc="-24" baseline="0">
          <a:ln>
            <a:noFill/>
          </a:ln>
          <a:solidFill>
            <a:srgbClr val="93A3A5"/>
          </a:solidFill>
          <a:uFillTx/>
          <a:latin typeface="Source Sans Pro"/>
          <a:ea typeface="Source Sans Pro"/>
          <a:cs typeface="Source Sans Pro"/>
          <a:sym typeface="Source Sans Pro"/>
        </a:defRPr>
      </a:lvl2pPr>
      <a:lvl3pPr marL="592455" marR="0" indent="-147955" algn="l" defTabSz="410845" rtl="0" latinLnBrk="0">
        <a:lnSpc>
          <a:spcPct val="140000"/>
        </a:lnSpc>
        <a:spcBef>
          <a:spcPts val="0"/>
        </a:spcBef>
        <a:spcAft>
          <a:spcPts val="0"/>
        </a:spcAft>
        <a:buClrTx/>
        <a:buSzPct val="75000"/>
        <a:buFontTx/>
        <a:buChar char="•"/>
        <a:defRPr sz="1200" b="0" i="0" u="none" strike="noStrike" cap="none" spc="-24" baseline="0">
          <a:ln>
            <a:noFill/>
          </a:ln>
          <a:solidFill>
            <a:srgbClr val="93A3A5"/>
          </a:solidFill>
          <a:uFillTx/>
          <a:latin typeface="Source Sans Pro"/>
          <a:ea typeface="Source Sans Pro"/>
          <a:cs typeface="Source Sans Pro"/>
          <a:sym typeface="Source Sans Pro"/>
        </a:defRPr>
      </a:lvl3pPr>
      <a:lvl4pPr marL="814705" marR="0" indent="-147955" algn="l" defTabSz="410845" rtl="0" latinLnBrk="0">
        <a:lnSpc>
          <a:spcPct val="140000"/>
        </a:lnSpc>
        <a:spcBef>
          <a:spcPts val="0"/>
        </a:spcBef>
        <a:spcAft>
          <a:spcPts val="0"/>
        </a:spcAft>
        <a:buClrTx/>
        <a:buSzPct val="75000"/>
        <a:buFontTx/>
        <a:buChar char="•"/>
        <a:defRPr sz="1200" b="0" i="0" u="none" strike="noStrike" cap="none" spc="-24" baseline="0">
          <a:ln>
            <a:noFill/>
          </a:ln>
          <a:solidFill>
            <a:srgbClr val="93A3A5"/>
          </a:solidFill>
          <a:uFillTx/>
          <a:latin typeface="Source Sans Pro"/>
          <a:ea typeface="Source Sans Pro"/>
          <a:cs typeface="Source Sans Pro"/>
          <a:sym typeface="Source Sans Pro"/>
        </a:defRPr>
      </a:lvl4pPr>
      <a:lvl5pPr marL="1036955" marR="0" indent="-147955" algn="l" defTabSz="410845" rtl="0" latinLnBrk="0">
        <a:lnSpc>
          <a:spcPct val="140000"/>
        </a:lnSpc>
        <a:spcBef>
          <a:spcPts val="0"/>
        </a:spcBef>
        <a:spcAft>
          <a:spcPts val="0"/>
        </a:spcAft>
        <a:buClrTx/>
        <a:buSzPct val="75000"/>
        <a:buFontTx/>
        <a:buChar char="•"/>
        <a:defRPr sz="1200" b="0" i="0" u="none" strike="noStrike" cap="none" spc="-24" baseline="0">
          <a:ln>
            <a:noFill/>
          </a:ln>
          <a:solidFill>
            <a:srgbClr val="93A3A5"/>
          </a:solidFill>
          <a:uFillTx/>
          <a:latin typeface="Source Sans Pro"/>
          <a:ea typeface="Source Sans Pro"/>
          <a:cs typeface="Source Sans Pro"/>
          <a:sym typeface="Source Sans Pro"/>
        </a:defRPr>
      </a:lvl5pPr>
      <a:lvl6pPr marL="1259205" marR="0" indent="-147955" algn="l" defTabSz="410845" rtl="0" latinLnBrk="0">
        <a:lnSpc>
          <a:spcPct val="140000"/>
        </a:lnSpc>
        <a:spcBef>
          <a:spcPts val="0"/>
        </a:spcBef>
        <a:spcAft>
          <a:spcPts val="0"/>
        </a:spcAft>
        <a:buClrTx/>
        <a:buSzPct val="75000"/>
        <a:buFontTx/>
        <a:buChar char="•"/>
        <a:defRPr sz="1200" b="0" i="0" u="none" strike="noStrike" cap="none" spc="-24" baseline="0">
          <a:ln>
            <a:noFill/>
          </a:ln>
          <a:solidFill>
            <a:srgbClr val="93A3A5"/>
          </a:solidFill>
          <a:uFillTx/>
          <a:latin typeface="Source Sans Pro"/>
          <a:ea typeface="Source Sans Pro"/>
          <a:cs typeface="Source Sans Pro"/>
          <a:sym typeface="Source Sans Pro"/>
        </a:defRPr>
      </a:lvl6pPr>
      <a:lvl7pPr marL="1481455" marR="0" indent="-147955" algn="l" defTabSz="410845" rtl="0" latinLnBrk="0">
        <a:lnSpc>
          <a:spcPct val="140000"/>
        </a:lnSpc>
        <a:spcBef>
          <a:spcPts val="0"/>
        </a:spcBef>
        <a:spcAft>
          <a:spcPts val="0"/>
        </a:spcAft>
        <a:buClrTx/>
        <a:buSzPct val="75000"/>
        <a:buFontTx/>
        <a:buChar char="•"/>
        <a:defRPr sz="1200" b="0" i="0" u="none" strike="noStrike" cap="none" spc="-24" baseline="0">
          <a:ln>
            <a:noFill/>
          </a:ln>
          <a:solidFill>
            <a:srgbClr val="93A3A5"/>
          </a:solidFill>
          <a:uFillTx/>
          <a:latin typeface="Source Sans Pro"/>
          <a:ea typeface="Source Sans Pro"/>
          <a:cs typeface="Source Sans Pro"/>
          <a:sym typeface="Source Sans Pro"/>
        </a:defRPr>
      </a:lvl7pPr>
      <a:lvl8pPr marL="1703705" marR="0" indent="-147955" algn="l" defTabSz="410845" rtl="0" latinLnBrk="0">
        <a:lnSpc>
          <a:spcPct val="140000"/>
        </a:lnSpc>
        <a:spcBef>
          <a:spcPts val="0"/>
        </a:spcBef>
        <a:spcAft>
          <a:spcPts val="0"/>
        </a:spcAft>
        <a:buClrTx/>
        <a:buSzPct val="75000"/>
        <a:buFontTx/>
        <a:buChar char="•"/>
        <a:defRPr sz="1200" b="0" i="0" u="none" strike="noStrike" cap="none" spc="-24" baseline="0">
          <a:ln>
            <a:noFill/>
          </a:ln>
          <a:solidFill>
            <a:srgbClr val="93A3A5"/>
          </a:solidFill>
          <a:uFillTx/>
          <a:latin typeface="Source Sans Pro"/>
          <a:ea typeface="Source Sans Pro"/>
          <a:cs typeface="Source Sans Pro"/>
          <a:sym typeface="Source Sans Pro"/>
        </a:defRPr>
      </a:lvl8pPr>
      <a:lvl9pPr marL="1925955" marR="0" indent="-147955" algn="l" defTabSz="410845" rtl="0" latinLnBrk="0">
        <a:lnSpc>
          <a:spcPct val="140000"/>
        </a:lnSpc>
        <a:spcBef>
          <a:spcPts val="0"/>
        </a:spcBef>
        <a:spcAft>
          <a:spcPts val="0"/>
        </a:spcAft>
        <a:buClrTx/>
        <a:buSzPct val="75000"/>
        <a:buFontTx/>
        <a:buChar char="•"/>
        <a:defRPr sz="1200" b="0" i="0" u="none" strike="noStrike" cap="none" spc="-24" baseline="0">
          <a:ln>
            <a:noFill/>
          </a:ln>
          <a:solidFill>
            <a:srgbClr val="93A3A5"/>
          </a:solidFill>
          <a:uFillTx/>
          <a:latin typeface="Source Sans Pro"/>
          <a:ea typeface="Source Sans Pro"/>
          <a:cs typeface="Source Sans Pro"/>
          <a:sym typeface="Source Sans Pro"/>
        </a:defRPr>
      </a:lvl9pPr>
    </p:bodyStyle>
    <p:otherStyle>
      <a:lvl1pPr marL="0" marR="0" indent="0" algn="ctr" defTabSz="410845" latinLnBrk="0">
        <a:lnSpc>
          <a:spcPct val="100000"/>
        </a:lnSpc>
        <a:spcBef>
          <a:spcPts val="0"/>
        </a:spcBef>
        <a:spcAft>
          <a:spcPts val="0"/>
        </a:spcAft>
        <a:buClrTx/>
        <a:buSzTx/>
        <a:buFontTx/>
        <a:buNone/>
        <a:defRPr sz="1350" b="0" i="0" u="none" strike="noStrike" cap="none" spc="0" baseline="0">
          <a:ln>
            <a:noFill/>
          </a:ln>
          <a:solidFill>
            <a:schemeClr val="tx1"/>
          </a:solidFill>
          <a:uFillTx/>
          <a:latin typeface="+mn-lt"/>
          <a:ea typeface="+mn-ea"/>
          <a:cs typeface="+mn-cs"/>
          <a:sym typeface="Source Sans Pro Semibold"/>
        </a:defRPr>
      </a:lvl1pPr>
      <a:lvl2pPr marL="0" marR="0" indent="114300" algn="ctr" defTabSz="410845" latinLnBrk="0">
        <a:lnSpc>
          <a:spcPct val="100000"/>
        </a:lnSpc>
        <a:spcBef>
          <a:spcPts val="0"/>
        </a:spcBef>
        <a:spcAft>
          <a:spcPts val="0"/>
        </a:spcAft>
        <a:buClrTx/>
        <a:buSzTx/>
        <a:buFontTx/>
        <a:buNone/>
        <a:defRPr sz="1350" b="0" i="0" u="none" strike="noStrike" cap="none" spc="0" baseline="0">
          <a:ln>
            <a:noFill/>
          </a:ln>
          <a:solidFill>
            <a:schemeClr val="tx1"/>
          </a:solidFill>
          <a:uFillTx/>
          <a:latin typeface="+mn-lt"/>
          <a:ea typeface="+mn-ea"/>
          <a:cs typeface="+mn-cs"/>
          <a:sym typeface="Source Sans Pro Semibold"/>
        </a:defRPr>
      </a:lvl2pPr>
      <a:lvl3pPr marL="0" marR="0" indent="228600" algn="ctr" defTabSz="410845" latinLnBrk="0">
        <a:lnSpc>
          <a:spcPct val="100000"/>
        </a:lnSpc>
        <a:spcBef>
          <a:spcPts val="0"/>
        </a:spcBef>
        <a:spcAft>
          <a:spcPts val="0"/>
        </a:spcAft>
        <a:buClrTx/>
        <a:buSzTx/>
        <a:buFontTx/>
        <a:buNone/>
        <a:defRPr sz="1350" b="0" i="0" u="none" strike="noStrike" cap="none" spc="0" baseline="0">
          <a:ln>
            <a:noFill/>
          </a:ln>
          <a:solidFill>
            <a:schemeClr val="tx1"/>
          </a:solidFill>
          <a:uFillTx/>
          <a:latin typeface="+mn-lt"/>
          <a:ea typeface="+mn-ea"/>
          <a:cs typeface="+mn-cs"/>
          <a:sym typeface="Source Sans Pro Semibold"/>
        </a:defRPr>
      </a:lvl3pPr>
      <a:lvl4pPr marL="0" marR="0" indent="342900" algn="ctr" defTabSz="410845" latinLnBrk="0">
        <a:lnSpc>
          <a:spcPct val="100000"/>
        </a:lnSpc>
        <a:spcBef>
          <a:spcPts val="0"/>
        </a:spcBef>
        <a:spcAft>
          <a:spcPts val="0"/>
        </a:spcAft>
        <a:buClrTx/>
        <a:buSzTx/>
        <a:buFontTx/>
        <a:buNone/>
        <a:defRPr sz="1350" b="0" i="0" u="none" strike="noStrike" cap="none" spc="0" baseline="0">
          <a:ln>
            <a:noFill/>
          </a:ln>
          <a:solidFill>
            <a:schemeClr val="tx1"/>
          </a:solidFill>
          <a:uFillTx/>
          <a:latin typeface="+mn-lt"/>
          <a:ea typeface="+mn-ea"/>
          <a:cs typeface="+mn-cs"/>
          <a:sym typeface="Source Sans Pro Semibold"/>
        </a:defRPr>
      </a:lvl4pPr>
      <a:lvl5pPr marL="0" marR="0" indent="457200" algn="ctr" defTabSz="410845" latinLnBrk="0">
        <a:lnSpc>
          <a:spcPct val="100000"/>
        </a:lnSpc>
        <a:spcBef>
          <a:spcPts val="0"/>
        </a:spcBef>
        <a:spcAft>
          <a:spcPts val="0"/>
        </a:spcAft>
        <a:buClrTx/>
        <a:buSzTx/>
        <a:buFontTx/>
        <a:buNone/>
        <a:defRPr sz="1350" b="0" i="0" u="none" strike="noStrike" cap="none" spc="0" baseline="0">
          <a:ln>
            <a:noFill/>
          </a:ln>
          <a:solidFill>
            <a:schemeClr val="tx1"/>
          </a:solidFill>
          <a:uFillTx/>
          <a:latin typeface="+mn-lt"/>
          <a:ea typeface="+mn-ea"/>
          <a:cs typeface="+mn-cs"/>
          <a:sym typeface="Source Sans Pro Semibold"/>
        </a:defRPr>
      </a:lvl5pPr>
      <a:lvl6pPr marL="0" marR="0" indent="571500" algn="ctr" defTabSz="410845" latinLnBrk="0">
        <a:lnSpc>
          <a:spcPct val="100000"/>
        </a:lnSpc>
        <a:spcBef>
          <a:spcPts val="0"/>
        </a:spcBef>
        <a:spcAft>
          <a:spcPts val="0"/>
        </a:spcAft>
        <a:buClrTx/>
        <a:buSzTx/>
        <a:buFontTx/>
        <a:buNone/>
        <a:defRPr sz="1350" b="0" i="0" u="none" strike="noStrike" cap="none" spc="0" baseline="0">
          <a:ln>
            <a:noFill/>
          </a:ln>
          <a:solidFill>
            <a:schemeClr val="tx1"/>
          </a:solidFill>
          <a:uFillTx/>
          <a:latin typeface="+mn-lt"/>
          <a:ea typeface="+mn-ea"/>
          <a:cs typeface="+mn-cs"/>
          <a:sym typeface="Source Sans Pro Semibold"/>
        </a:defRPr>
      </a:lvl6pPr>
      <a:lvl7pPr marL="0" marR="0" indent="685800" algn="ctr" defTabSz="410845" latinLnBrk="0">
        <a:lnSpc>
          <a:spcPct val="100000"/>
        </a:lnSpc>
        <a:spcBef>
          <a:spcPts val="0"/>
        </a:spcBef>
        <a:spcAft>
          <a:spcPts val="0"/>
        </a:spcAft>
        <a:buClrTx/>
        <a:buSzTx/>
        <a:buFontTx/>
        <a:buNone/>
        <a:defRPr sz="1350" b="0" i="0" u="none" strike="noStrike" cap="none" spc="0" baseline="0">
          <a:ln>
            <a:noFill/>
          </a:ln>
          <a:solidFill>
            <a:schemeClr val="tx1"/>
          </a:solidFill>
          <a:uFillTx/>
          <a:latin typeface="+mn-lt"/>
          <a:ea typeface="+mn-ea"/>
          <a:cs typeface="+mn-cs"/>
          <a:sym typeface="Source Sans Pro Semibold"/>
        </a:defRPr>
      </a:lvl7pPr>
      <a:lvl8pPr marL="0" marR="0" indent="800100" algn="ctr" defTabSz="410845" latinLnBrk="0">
        <a:lnSpc>
          <a:spcPct val="100000"/>
        </a:lnSpc>
        <a:spcBef>
          <a:spcPts val="0"/>
        </a:spcBef>
        <a:spcAft>
          <a:spcPts val="0"/>
        </a:spcAft>
        <a:buClrTx/>
        <a:buSzTx/>
        <a:buFontTx/>
        <a:buNone/>
        <a:defRPr sz="1350" b="0" i="0" u="none" strike="noStrike" cap="none" spc="0" baseline="0">
          <a:ln>
            <a:noFill/>
          </a:ln>
          <a:solidFill>
            <a:schemeClr val="tx1"/>
          </a:solidFill>
          <a:uFillTx/>
          <a:latin typeface="+mn-lt"/>
          <a:ea typeface="+mn-ea"/>
          <a:cs typeface="+mn-cs"/>
          <a:sym typeface="Source Sans Pro Semibold"/>
        </a:defRPr>
      </a:lvl8pPr>
      <a:lvl9pPr marL="0" marR="0" indent="914400" algn="ctr" defTabSz="410845" latinLnBrk="0">
        <a:lnSpc>
          <a:spcPct val="100000"/>
        </a:lnSpc>
        <a:spcBef>
          <a:spcPts val="0"/>
        </a:spcBef>
        <a:spcAft>
          <a:spcPts val="0"/>
        </a:spcAft>
        <a:buClrTx/>
        <a:buSzTx/>
        <a:buFontTx/>
        <a:buNone/>
        <a:defRPr sz="1350" b="0" i="0" u="none" strike="noStrike" cap="none" spc="0" baseline="0">
          <a:ln>
            <a:noFill/>
          </a:ln>
          <a:solidFill>
            <a:schemeClr val="tx1"/>
          </a:solidFill>
          <a:uFillTx/>
          <a:latin typeface="+mn-lt"/>
          <a:ea typeface="+mn-ea"/>
          <a:cs typeface="+mn-cs"/>
          <a:sym typeface="Source Sans Pro Semibold"/>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tags" Target="../tags/tag17.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1.xml"/><Relationship Id="rId7" Type="http://schemas.openxmlformats.org/officeDocument/2006/relationships/slideLayout" Target="../slideLayouts/slideLayout12.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image" Target="../media/image9.png"/><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slideLayout" Target="../slideLayouts/slideLayout12.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tags" Target="../tags/tag35.xml"/><Relationship Id="rId5" Type="http://schemas.openxmlformats.org/officeDocument/2006/relationships/tags" Target="../tags/tag29.xml"/><Relationship Id="rId10" Type="http://schemas.openxmlformats.org/officeDocument/2006/relationships/tags" Target="../tags/tag34.xml"/><Relationship Id="rId4" Type="http://schemas.openxmlformats.org/officeDocument/2006/relationships/tags" Target="../tags/tag28.xml"/><Relationship Id="rId9" Type="http://schemas.openxmlformats.org/officeDocument/2006/relationships/tags" Target="../tags/tag33.xml"/></Relationships>
</file>

<file path=ppt/slides/_rels/slide23.xml.rels><?xml version="1.0" encoding="UTF-8" standalone="yes"?>
<Relationships xmlns="http://schemas.openxmlformats.org/package/2006/relationships"><Relationship Id="rId8" Type="http://schemas.openxmlformats.org/officeDocument/2006/relationships/tags" Target="../tags/tag43.xml"/><Relationship Id="rId3" Type="http://schemas.openxmlformats.org/officeDocument/2006/relationships/tags" Target="../tags/tag38.xml"/><Relationship Id="rId7" Type="http://schemas.openxmlformats.org/officeDocument/2006/relationships/tags" Target="../tags/tag42.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9"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tags" Target="../tags/tag51.xml"/><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chart" Target="../charts/chart3.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slideLayout" Target="../slideLayouts/slideLayout12.xml"/><Relationship Id="rId5" Type="http://schemas.openxmlformats.org/officeDocument/2006/relationships/tags" Target="../tags/tag48.xml"/><Relationship Id="rId10" Type="http://schemas.openxmlformats.org/officeDocument/2006/relationships/tags" Target="../tags/tag53.xml"/><Relationship Id="rId4" Type="http://schemas.openxmlformats.org/officeDocument/2006/relationships/tags" Target="../tags/tag47.xml"/><Relationship Id="rId9" Type="http://schemas.openxmlformats.org/officeDocument/2006/relationships/tags" Target="../tags/tag52.xml"/></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56.xml"/><Relationship Id="rId7" Type="http://schemas.openxmlformats.org/officeDocument/2006/relationships/slideLayout" Target="../slideLayouts/slideLayout15.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5" Type="http://schemas.openxmlformats.org/officeDocument/2006/relationships/tags" Target="../tags/tag58.xml"/><Relationship Id="rId10" Type="http://schemas.openxmlformats.org/officeDocument/2006/relationships/image" Target="../media/image12.jpeg"/><Relationship Id="rId4" Type="http://schemas.openxmlformats.org/officeDocument/2006/relationships/tags" Target="../tags/tag57.xml"/><Relationship Id="rId9" Type="http://schemas.openxmlformats.org/officeDocument/2006/relationships/image" Target="../media/image11.png"/></Relationships>
</file>

<file path=ppt/slides/_rels/slide26.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image" Target="../media/image14.png"/><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image" Target="../media/image13.png"/><Relationship Id="rId2" Type="http://schemas.openxmlformats.org/officeDocument/2006/relationships/tags" Target="../tags/tag61.xml"/><Relationship Id="rId16" Type="http://schemas.openxmlformats.org/officeDocument/2006/relationships/image" Target="../media/image17.jpeg"/><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slideLayout" Target="../slideLayouts/slideLayout16.xml"/><Relationship Id="rId5" Type="http://schemas.openxmlformats.org/officeDocument/2006/relationships/tags" Target="../tags/tag64.xml"/><Relationship Id="rId15" Type="http://schemas.openxmlformats.org/officeDocument/2006/relationships/image" Target="../media/image16.jpeg"/><Relationship Id="rId10" Type="http://schemas.openxmlformats.org/officeDocument/2006/relationships/tags" Target="../tags/tag69.xml"/><Relationship Id="rId4" Type="http://schemas.openxmlformats.org/officeDocument/2006/relationships/tags" Target="../tags/tag63.xml"/><Relationship Id="rId9" Type="http://schemas.openxmlformats.org/officeDocument/2006/relationships/tags" Target="../tags/tag68.xml"/><Relationship Id="rId14" Type="http://schemas.openxmlformats.org/officeDocument/2006/relationships/image" Target="../media/image15.png"/></Relationships>
</file>

<file path=ppt/slides/_rels/slide2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eg"/><Relationship Id="rId3" Type="http://schemas.openxmlformats.org/officeDocument/2006/relationships/tags" Target="../tags/tag72.xml"/><Relationship Id="rId7" Type="http://schemas.openxmlformats.org/officeDocument/2006/relationships/slideLayout" Target="../slideLayouts/slideLayout17.xml"/><Relationship Id="rId12" Type="http://schemas.openxmlformats.org/officeDocument/2006/relationships/image" Target="../media/image22.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image" Target="../media/image21.jpeg"/><Relationship Id="rId5" Type="http://schemas.openxmlformats.org/officeDocument/2006/relationships/tags" Target="../tags/tag74.xml"/><Relationship Id="rId10" Type="http://schemas.openxmlformats.org/officeDocument/2006/relationships/image" Target="../media/image20.png"/><Relationship Id="rId4" Type="http://schemas.openxmlformats.org/officeDocument/2006/relationships/tags" Target="../tags/tag73.xml"/><Relationship Id="rId9"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7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PA_库_组合 6"/>
          <p:cNvGrpSpPr/>
          <p:nvPr>
            <p:custDataLst>
              <p:tags r:id="rId1"/>
            </p:custDataLst>
          </p:nvPr>
        </p:nvGrpSpPr>
        <p:grpSpPr>
          <a:xfrm>
            <a:off x="0" y="0"/>
            <a:ext cx="12192000" cy="6858000"/>
            <a:chOff x="0" y="0"/>
            <a:chExt cx="12192000" cy="6858000"/>
          </a:xfrm>
        </p:grpSpPr>
        <p:pic>
          <p:nvPicPr>
            <p:cNvPr id="4" name="图片 3"/>
            <p:cNvPicPr>
              <a:picLocks noChangeAspect="1"/>
            </p:cNvPicPr>
            <p:nvPr/>
          </p:nvPicPr>
          <p:blipFill>
            <a:blip r:embed="rId6"/>
            <a:stretch>
              <a:fillRect/>
            </a:stretch>
          </p:blipFill>
          <p:spPr>
            <a:xfrm>
              <a:off x="502621" y="0"/>
              <a:ext cx="11186758" cy="6858000"/>
            </a:xfrm>
            <a:prstGeom prst="rect">
              <a:avLst/>
            </a:prstGeom>
          </p:spPr>
        </p:pic>
        <p:sp>
          <p:nvSpPr>
            <p:cNvPr id="5" name="矩形 4"/>
            <p:cNvSpPr/>
            <p:nvPr/>
          </p:nvSpPr>
          <p:spPr>
            <a:xfrm>
              <a:off x="0" y="3525253"/>
              <a:ext cx="1239253" cy="3332747"/>
            </a:xfrm>
            <a:prstGeom prst="rect">
              <a:avLst/>
            </a:prstGeom>
            <a:solidFill>
              <a:srgbClr val="DCE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1689379" y="0"/>
              <a:ext cx="502621" cy="6858000"/>
            </a:xfrm>
            <a:prstGeom prst="rect">
              <a:avLst/>
            </a:prstGeom>
            <a:solidFill>
              <a:srgbClr val="DCE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PA_库_文本框 7"/>
          <p:cNvSpPr txBox="1"/>
          <p:nvPr>
            <p:custDataLst>
              <p:tags r:id="rId2"/>
            </p:custDataLst>
          </p:nvPr>
        </p:nvSpPr>
        <p:spPr>
          <a:xfrm>
            <a:off x="5172510" y="1949696"/>
            <a:ext cx="1846980" cy="1200329"/>
          </a:xfrm>
          <a:prstGeom prst="rect">
            <a:avLst/>
          </a:prstGeom>
          <a:noFill/>
        </p:spPr>
        <p:txBody>
          <a:bodyPr wrap="none" rtlCol="0">
            <a:spAutoFit/>
          </a:bodyPr>
          <a:lstStyle/>
          <a:p>
            <a:pPr algn="ctr"/>
            <a:r>
              <a:rPr lang="en-US" altLang="zh-CN" sz="7200" b="1" dirty="0">
                <a:solidFill>
                  <a:schemeClr val="bg1"/>
                </a:solidFill>
                <a:latin typeface="Broadway" panose="04040905080B02020502" pitchFamily="82" charset="0"/>
              </a:rPr>
              <a:t>V R</a:t>
            </a:r>
            <a:endParaRPr lang="zh-CN" altLang="en-US" sz="7200" b="1" dirty="0">
              <a:solidFill>
                <a:schemeClr val="bg1"/>
              </a:solidFill>
              <a:latin typeface="Broadway" panose="04040905080B02020502" pitchFamily="82" charset="0"/>
            </a:endParaRPr>
          </a:p>
        </p:txBody>
      </p:sp>
      <p:sp>
        <p:nvSpPr>
          <p:cNvPr id="9" name="PA_库_文本框 8"/>
          <p:cNvSpPr txBox="1"/>
          <p:nvPr>
            <p:custDataLst>
              <p:tags r:id="rId3"/>
            </p:custDataLst>
          </p:nvPr>
        </p:nvSpPr>
        <p:spPr>
          <a:xfrm>
            <a:off x="4772561" y="3040087"/>
            <a:ext cx="2646879" cy="1138773"/>
          </a:xfrm>
          <a:prstGeom prst="rect">
            <a:avLst/>
          </a:prstGeom>
          <a:noFill/>
        </p:spPr>
        <p:txBody>
          <a:bodyPr wrap="none" rtlCol="0">
            <a:spAutoFit/>
          </a:bodyPr>
          <a:lstStyle/>
          <a:p>
            <a:pPr algn="ctr"/>
            <a:r>
              <a:rPr lang="zh-CN" altLang="en-US" sz="4400" b="1" dirty="0">
                <a:solidFill>
                  <a:schemeClr val="bg1"/>
                </a:solidFill>
                <a:latin typeface="方正正黑简体" panose="02000000000000000000" pitchFamily="2" charset="-122"/>
                <a:ea typeface="方正正黑简体" panose="02000000000000000000" pitchFamily="2" charset="-122"/>
              </a:rPr>
              <a:t>智能商务</a:t>
            </a:r>
            <a:endParaRPr lang="en-US" altLang="zh-CN" sz="4400" b="1" dirty="0">
              <a:solidFill>
                <a:schemeClr val="bg1"/>
              </a:solidFill>
              <a:latin typeface="方正正黑简体" panose="02000000000000000000" pitchFamily="2" charset="-122"/>
              <a:ea typeface="方正正黑简体" panose="02000000000000000000" pitchFamily="2" charset="-122"/>
            </a:endParaRPr>
          </a:p>
          <a:p>
            <a:pPr algn="ctr"/>
            <a:r>
              <a:rPr lang="zh-CN" altLang="en-US" sz="2400" dirty="0">
                <a:solidFill>
                  <a:schemeClr val="bg1"/>
                </a:solidFill>
                <a:latin typeface="方正正黑简体" panose="02000000000000000000" pitchFamily="2" charset="-122"/>
                <a:ea typeface="方正正黑简体" panose="02000000000000000000" pitchFamily="2" charset="-122"/>
              </a:rPr>
              <a:t>虚拟现实技术介绍</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53" presetClass="entr" presetSubtype="16" fill="hold" nodeType="withEffect">
                                  <p:stCondLst>
                                    <p:cond delay="150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strVal val="0-#ppt_w/2"/>
                                          </p:val>
                                        </p:tav>
                                        <p:tav tm="100000">
                                          <p:val>
                                            <p:strVal val="#ppt_x"/>
                                          </p:val>
                                        </p:tav>
                                      </p:tavLst>
                                    </p:anim>
                                    <p:anim calcmode="lin" valueType="num">
                                      <p:cBhvr>
                                        <p:cTn id="11" dur="500" fill="hold"/>
                                        <p:tgtEl>
                                          <p:spTgt spid="7"/>
                                        </p:tgtEl>
                                        <p:attrNameLst>
                                          <p:attrName>ppt_h</p:attrName>
                                        </p:attrNameLst>
                                      </p:cBhvr>
                                      <p:tavLst>
                                        <p:tav tm="0">
                                          <p:val>
                                            <p:strVal val="#ppt_y"/>
                                          </p:val>
                                        </p:tav>
                                        <p:tav tm="100000">
                                          <p:val>
                                            <p:strVal val="#ppt_y"/>
                                          </p:val>
                                        </p:tav>
                                      </p:tavLst>
                                    </p:anim>
                                    <p:animEffect transition="in" filter="fade">
                                      <p:cBhvr>
                                        <p:cTn id="12" dur="500"/>
                                        <p:tgtEl>
                                          <p:spTgt spid="7"/>
                                        </p:tgtEl>
                                      </p:cBhvr>
                                    </p:animEffect>
                                  </p:childTnLst>
                                </p:cTn>
                              </p:par>
                              <p:par>
                                <p:cTn id="13" presetID="6" presetClass="emph" presetSubtype="0" accel="30000" decel="26000" autoRev="1" fill="hold" nodeType="withEffect">
                                  <p:stCondLst>
                                    <p:cond delay="1900"/>
                                  </p:stCondLst>
                                  <p:childTnLst>
                                    <p:animScale>
                                      <p:cBhvr>
                                        <p:cTn id="14" dur="500" fill="hold"/>
                                        <p:tgtEl>
                                          <p:spTgt spid="7"/>
                                        </p:tgtEl>
                                      </p:cBhvr>
                                      <p:by x="110000" y="110000"/>
                                    </p:animScale>
                                  </p:childTnLst>
                                </p:cTn>
                              </p:par>
                              <p:par>
                                <p:cTn id="15" presetID="2" presetClass="entr" presetSubtype="4" decel="100000" fill="hold" grpId="0" nodeType="withEffect">
                                  <p:stCondLst>
                                    <p:cond delay="25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500" fill="hold"/>
                                        <p:tgtEl>
                                          <p:spTgt spid="8"/>
                                        </p:tgtEl>
                                        <p:attrNameLst>
                                          <p:attrName>ppt_x</p:attrName>
                                        </p:attrNameLst>
                                      </p:cBhvr>
                                      <p:tavLst>
                                        <p:tav tm="0">
                                          <p:val>
                                            <p:strVal val="#ppt_x"/>
                                          </p:val>
                                        </p:tav>
                                        <p:tav tm="100000">
                                          <p:val>
                                            <p:strVal val="#ppt_x"/>
                                          </p:val>
                                        </p:tav>
                                      </p:tavLst>
                                    </p:anim>
                                    <p:anim calcmode="lin" valueType="num">
                                      <p:cBhvr additive="base">
                                        <p:cTn id="18" dur="1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25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500" fill="hold"/>
                                        <p:tgtEl>
                                          <p:spTgt spid="9"/>
                                        </p:tgtEl>
                                        <p:attrNameLst>
                                          <p:attrName>ppt_x</p:attrName>
                                        </p:attrNameLst>
                                      </p:cBhvr>
                                      <p:tavLst>
                                        <p:tav tm="0">
                                          <p:val>
                                            <p:strVal val="#ppt_x"/>
                                          </p:val>
                                        </p:tav>
                                        <p:tav tm="100000">
                                          <p:val>
                                            <p:strVal val="#ppt_x"/>
                                          </p:val>
                                        </p:tav>
                                      </p:tavLst>
                                    </p:anim>
                                    <p:anim calcmode="lin" valueType="num">
                                      <p:cBhvr additive="base">
                                        <p:cTn id="22"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152592"/>
            <a:ext cx="12192000" cy="7163184"/>
          </a:xfrm>
          <a:prstGeom prst="rect">
            <a:avLst/>
          </a:prstGeom>
        </p:spPr>
      </p:pic>
      <p:grpSp>
        <p:nvGrpSpPr>
          <p:cNvPr id="4" name="Group 5"/>
          <p:cNvGrpSpPr/>
          <p:nvPr/>
        </p:nvGrpSpPr>
        <p:grpSpPr>
          <a:xfrm>
            <a:off x="1108881" y="4791497"/>
            <a:ext cx="5050332" cy="285917"/>
            <a:chOff x="1108881" y="4791497"/>
            <a:chExt cx="5050332" cy="285917"/>
          </a:xfrm>
          <a:effectLst>
            <a:outerShdw blurRad="50800" dist="38100" dir="2700000" algn="tl" rotWithShape="0">
              <a:prstClr val="black">
                <a:alpha val="40000"/>
              </a:prstClr>
            </a:outerShdw>
          </a:effectLst>
        </p:grpSpPr>
        <p:sp>
          <p:nvSpPr>
            <p:cNvPr id="5" name="Rectangle 79"/>
            <p:cNvSpPr/>
            <p:nvPr/>
          </p:nvSpPr>
          <p:spPr>
            <a:xfrm>
              <a:off x="1598924" y="4791497"/>
              <a:ext cx="1376351" cy="285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normAutofit/>
            </a:bodyPr>
            <a:lstStyle/>
            <a:p>
              <a:r>
                <a:rPr lang="en-IN" sz="1200" dirty="0">
                  <a:solidFill>
                    <a:srgbClr val="0A194A"/>
                  </a:solidFill>
                  <a:latin typeface="Montserrat Light" panose="00000400000000000000" pitchFamily="50" charset="0"/>
                </a:rPr>
                <a:t>Editing</a:t>
              </a:r>
            </a:p>
          </p:txBody>
        </p:sp>
        <p:sp>
          <p:nvSpPr>
            <p:cNvPr id="6" name="Rounded Rectangle 173"/>
            <p:cNvSpPr/>
            <p:nvPr/>
          </p:nvSpPr>
          <p:spPr>
            <a:xfrm>
              <a:off x="3063588" y="4808131"/>
              <a:ext cx="3095625" cy="265640"/>
            </a:xfrm>
            <a:prstGeom prst="roundRect">
              <a:avLst>
                <a:gd name="adj" fmla="val 50000"/>
              </a:avLst>
            </a:prstGeom>
            <a:solidFill>
              <a:schemeClr val="bg1"/>
            </a:solidFill>
            <a:ln>
              <a:solidFill>
                <a:schemeClr val="bg1">
                  <a:lumMod val="95000"/>
                </a:schemeClr>
              </a:solidFill>
            </a:ln>
            <a:effectLst>
              <a:outerShdw blurRad="127000" dist="38100" dir="2700000" algn="tl" rotWithShape="0">
                <a:schemeClr val="tx1">
                  <a:lumMod val="95000"/>
                  <a:lumOff val="5000"/>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1100" dirty="0">
                  <a:solidFill>
                    <a:srgbClr val="0A194A"/>
                  </a:solidFill>
                  <a:latin typeface="Montserrat Light" panose="00000400000000000000" pitchFamily="50" charset="0"/>
                </a:rPr>
                <a:t>100%</a:t>
              </a:r>
            </a:p>
          </p:txBody>
        </p:sp>
        <p:grpSp>
          <p:nvGrpSpPr>
            <p:cNvPr id="7" name="Group 110"/>
            <p:cNvGrpSpPr/>
            <p:nvPr/>
          </p:nvGrpSpPr>
          <p:grpSpPr>
            <a:xfrm>
              <a:off x="1108881" y="4863331"/>
              <a:ext cx="189730" cy="177750"/>
              <a:chOff x="5368132" y="3540125"/>
              <a:chExt cx="465138" cy="435769"/>
            </a:xfrm>
            <a:solidFill>
              <a:schemeClr val="accent3"/>
            </a:solidFill>
          </p:grpSpPr>
          <p:sp>
            <p:nvSpPr>
              <p:cNvPr id="8"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0A194A"/>
                  </a:solidFill>
                  <a:effectLst>
                    <a:outerShdw blurRad="38100" dist="38100" dir="2700000" algn="tl">
                      <a:srgbClr val="000000"/>
                    </a:outerShdw>
                  </a:effectLst>
                  <a:latin typeface="Gill Sans" charset="0"/>
                  <a:sym typeface="Gill Sans" charset="0"/>
                </a:endParaRPr>
              </a:p>
            </p:txBody>
          </p:sp>
          <p:sp>
            <p:nvSpPr>
              <p:cNvPr id="9"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0A194A"/>
                  </a:solidFill>
                  <a:effectLst>
                    <a:outerShdw blurRad="38100" dist="38100" dir="2700000" algn="tl">
                      <a:srgbClr val="000000"/>
                    </a:outerShdw>
                  </a:effectLst>
                  <a:latin typeface="Gill Sans" charset="0"/>
                  <a:sym typeface="Gill Sans" charset="0"/>
                </a:endParaRPr>
              </a:p>
            </p:txBody>
          </p:sp>
        </p:grpSp>
      </p:grpSp>
      <p:grpSp>
        <p:nvGrpSpPr>
          <p:cNvPr id="10" name="Group 1"/>
          <p:cNvGrpSpPr/>
          <p:nvPr/>
        </p:nvGrpSpPr>
        <p:grpSpPr>
          <a:xfrm>
            <a:off x="1107050" y="4327862"/>
            <a:ext cx="5052163" cy="288027"/>
            <a:chOff x="1107050" y="4327862"/>
            <a:chExt cx="5052163" cy="288027"/>
          </a:xfrm>
          <a:effectLst>
            <a:outerShdw blurRad="50800" dist="38100" dir="2700000" algn="tl" rotWithShape="0">
              <a:prstClr val="black">
                <a:alpha val="40000"/>
              </a:prstClr>
            </a:outerShdw>
          </a:effectLst>
        </p:grpSpPr>
        <p:sp>
          <p:nvSpPr>
            <p:cNvPr id="11" name="Rectangle 78"/>
            <p:cNvSpPr/>
            <p:nvPr/>
          </p:nvSpPr>
          <p:spPr>
            <a:xfrm>
              <a:off x="1602098" y="4327862"/>
              <a:ext cx="1376351" cy="285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normAutofit/>
            </a:bodyPr>
            <a:lstStyle/>
            <a:p>
              <a:r>
                <a:rPr lang="en-IN" sz="1200" dirty="0">
                  <a:solidFill>
                    <a:srgbClr val="0A194A"/>
                  </a:solidFill>
                  <a:latin typeface="Montserrat Light" panose="00000400000000000000" pitchFamily="50" charset="0"/>
                </a:rPr>
                <a:t>Leader Ship</a:t>
              </a:r>
            </a:p>
          </p:txBody>
        </p:sp>
        <p:grpSp>
          <p:nvGrpSpPr>
            <p:cNvPr id="12" name="Group 82"/>
            <p:cNvGrpSpPr/>
            <p:nvPr/>
          </p:nvGrpSpPr>
          <p:grpSpPr>
            <a:xfrm>
              <a:off x="1107050" y="4392041"/>
              <a:ext cx="193831" cy="176768"/>
              <a:chOff x="7693025" y="1104900"/>
              <a:chExt cx="703263" cy="641350"/>
            </a:xfrm>
            <a:solidFill>
              <a:schemeClr val="accent1"/>
            </a:solidFill>
          </p:grpSpPr>
          <p:sp>
            <p:nvSpPr>
              <p:cNvPr id="14" name="Freeform 48"/>
              <p:cNvSpPr>
                <a:spLocks noEditPoints="1"/>
              </p:cNvSpPr>
              <p:nvPr/>
            </p:nvSpPr>
            <p:spPr bwMode="auto">
              <a:xfrm>
                <a:off x="7948613" y="1158875"/>
                <a:ext cx="190500" cy="206375"/>
              </a:xfrm>
              <a:custGeom>
                <a:avLst/>
                <a:gdLst>
                  <a:gd name="T0" fmla="*/ 458 w 959"/>
                  <a:gd name="T1" fmla="*/ 628 h 1040"/>
                  <a:gd name="T2" fmla="*/ 345 w 959"/>
                  <a:gd name="T3" fmla="*/ 904 h 1040"/>
                  <a:gd name="T4" fmla="*/ 614 w 959"/>
                  <a:gd name="T5" fmla="*/ 905 h 1040"/>
                  <a:gd name="T6" fmla="*/ 503 w 959"/>
                  <a:gd name="T7" fmla="*/ 628 h 1040"/>
                  <a:gd name="T8" fmla="*/ 514 w 959"/>
                  <a:gd name="T9" fmla="*/ 585 h 1040"/>
                  <a:gd name="T10" fmla="*/ 446 w 959"/>
                  <a:gd name="T11" fmla="*/ 585 h 1040"/>
                  <a:gd name="T12" fmla="*/ 480 w 959"/>
                  <a:gd name="T13" fmla="*/ 0 h 1040"/>
                  <a:gd name="T14" fmla="*/ 557 w 959"/>
                  <a:gd name="T15" fmla="*/ 12 h 1040"/>
                  <a:gd name="T16" fmla="*/ 625 w 959"/>
                  <a:gd name="T17" fmla="*/ 44 h 1040"/>
                  <a:gd name="T18" fmla="*/ 680 w 959"/>
                  <a:gd name="T19" fmla="*/ 93 h 1040"/>
                  <a:gd name="T20" fmla="*/ 721 w 959"/>
                  <a:gd name="T21" fmla="*/ 155 h 1040"/>
                  <a:gd name="T22" fmla="*/ 742 w 959"/>
                  <a:gd name="T23" fmla="*/ 229 h 1040"/>
                  <a:gd name="T24" fmla="*/ 742 w 959"/>
                  <a:gd name="T25" fmla="*/ 309 h 1040"/>
                  <a:gd name="T26" fmla="*/ 722 w 959"/>
                  <a:gd name="T27" fmla="*/ 389 h 1040"/>
                  <a:gd name="T28" fmla="*/ 683 w 959"/>
                  <a:gd name="T29" fmla="*/ 463 h 1040"/>
                  <a:gd name="T30" fmla="*/ 630 w 959"/>
                  <a:gd name="T31" fmla="*/ 525 h 1040"/>
                  <a:gd name="T32" fmla="*/ 650 w 959"/>
                  <a:gd name="T33" fmla="*/ 566 h 1040"/>
                  <a:gd name="T34" fmla="*/ 742 w 959"/>
                  <a:gd name="T35" fmla="*/ 611 h 1040"/>
                  <a:gd name="T36" fmla="*/ 823 w 959"/>
                  <a:gd name="T37" fmla="*/ 670 h 1040"/>
                  <a:gd name="T38" fmla="*/ 887 w 959"/>
                  <a:gd name="T39" fmla="*/ 740 h 1040"/>
                  <a:gd name="T40" fmla="*/ 932 w 959"/>
                  <a:gd name="T41" fmla="*/ 813 h 1040"/>
                  <a:gd name="T42" fmla="*/ 957 w 959"/>
                  <a:gd name="T43" fmla="*/ 886 h 1040"/>
                  <a:gd name="T44" fmla="*/ 956 w 959"/>
                  <a:gd name="T45" fmla="*/ 937 h 1040"/>
                  <a:gd name="T46" fmla="*/ 929 w 959"/>
                  <a:gd name="T47" fmla="*/ 966 h 1040"/>
                  <a:gd name="T48" fmla="*/ 878 w 959"/>
                  <a:gd name="T49" fmla="*/ 991 h 1040"/>
                  <a:gd name="T50" fmla="*/ 809 w 959"/>
                  <a:gd name="T51" fmla="*/ 1011 h 1040"/>
                  <a:gd name="T52" fmla="*/ 726 w 959"/>
                  <a:gd name="T53" fmla="*/ 1025 h 1040"/>
                  <a:gd name="T54" fmla="*/ 631 w 959"/>
                  <a:gd name="T55" fmla="*/ 1035 h 1040"/>
                  <a:gd name="T56" fmla="*/ 531 w 959"/>
                  <a:gd name="T57" fmla="*/ 1040 h 1040"/>
                  <a:gd name="T58" fmla="*/ 429 w 959"/>
                  <a:gd name="T59" fmla="*/ 1040 h 1040"/>
                  <a:gd name="T60" fmla="*/ 328 w 959"/>
                  <a:gd name="T61" fmla="*/ 1035 h 1040"/>
                  <a:gd name="T62" fmla="*/ 233 w 959"/>
                  <a:gd name="T63" fmla="*/ 1025 h 1040"/>
                  <a:gd name="T64" fmla="*/ 150 w 959"/>
                  <a:gd name="T65" fmla="*/ 1011 h 1040"/>
                  <a:gd name="T66" fmla="*/ 81 w 959"/>
                  <a:gd name="T67" fmla="*/ 991 h 1040"/>
                  <a:gd name="T68" fmla="*/ 30 w 959"/>
                  <a:gd name="T69" fmla="*/ 966 h 1040"/>
                  <a:gd name="T70" fmla="*/ 3 w 959"/>
                  <a:gd name="T71" fmla="*/ 937 h 1040"/>
                  <a:gd name="T72" fmla="*/ 3 w 959"/>
                  <a:gd name="T73" fmla="*/ 886 h 1040"/>
                  <a:gd name="T74" fmla="*/ 27 w 959"/>
                  <a:gd name="T75" fmla="*/ 813 h 1040"/>
                  <a:gd name="T76" fmla="*/ 73 w 959"/>
                  <a:gd name="T77" fmla="*/ 740 h 1040"/>
                  <a:gd name="T78" fmla="*/ 137 w 959"/>
                  <a:gd name="T79" fmla="*/ 670 h 1040"/>
                  <a:gd name="T80" fmla="*/ 217 w 959"/>
                  <a:gd name="T81" fmla="*/ 611 h 1040"/>
                  <a:gd name="T82" fmla="*/ 311 w 959"/>
                  <a:gd name="T83" fmla="*/ 566 h 1040"/>
                  <a:gd name="T84" fmla="*/ 330 w 959"/>
                  <a:gd name="T85" fmla="*/ 525 h 1040"/>
                  <a:gd name="T86" fmla="*/ 277 w 959"/>
                  <a:gd name="T87" fmla="*/ 463 h 1040"/>
                  <a:gd name="T88" fmla="*/ 239 w 959"/>
                  <a:gd name="T89" fmla="*/ 389 h 1040"/>
                  <a:gd name="T90" fmla="*/ 218 w 959"/>
                  <a:gd name="T91" fmla="*/ 309 h 1040"/>
                  <a:gd name="T92" fmla="*/ 218 w 959"/>
                  <a:gd name="T93" fmla="*/ 229 h 1040"/>
                  <a:gd name="T94" fmla="*/ 240 w 959"/>
                  <a:gd name="T95" fmla="*/ 155 h 1040"/>
                  <a:gd name="T96" fmla="*/ 280 w 959"/>
                  <a:gd name="T97" fmla="*/ 93 h 1040"/>
                  <a:gd name="T98" fmla="*/ 336 w 959"/>
                  <a:gd name="T99" fmla="*/ 44 h 1040"/>
                  <a:gd name="T100" fmla="*/ 404 w 959"/>
                  <a:gd name="T101" fmla="*/ 12 h 1040"/>
                  <a:gd name="T102" fmla="*/ 480 w 959"/>
                  <a:gd name="T103" fmla="*/ 0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59" h="1040">
                    <a:moveTo>
                      <a:pt x="413" y="576"/>
                    </a:moveTo>
                    <a:lnTo>
                      <a:pt x="458" y="628"/>
                    </a:lnTo>
                    <a:lnTo>
                      <a:pt x="459" y="628"/>
                    </a:lnTo>
                    <a:lnTo>
                      <a:pt x="345" y="904"/>
                    </a:lnTo>
                    <a:lnTo>
                      <a:pt x="480" y="1040"/>
                    </a:lnTo>
                    <a:lnTo>
                      <a:pt x="614" y="905"/>
                    </a:lnTo>
                    <a:lnTo>
                      <a:pt x="502" y="628"/>
                    </a:lnTo>
                    <a:lnTo>
                      <a:pt x="503" y="628"/>
                    </a:lnTo>
                    <a:lnTo>
                      <a:pt x="546" y="576"/>
                    </a:lnTo>
                    <a:lnTo>
                      <a:pt x="514" y="585"/>
                    </a:lnTo>
                    <a:lnTo>
                      <a:pt x="480" y="588"/>
                    </a:lnTo>
                    <a:lnTo>
                      <a:pt x="446" y="585"/>
                    </a:lnTo>
                    <a:lnTo>
                      <a:pt x="413" y="576"/>
                    </a:lnTo>
                    <a:close/>
                    <a:moveTo>
                      <a:pt x="480" y="0"/>
                    </a:moveTo>
                    <a:lnTo>
                      <a:pt x="519" y="4"/>
                    </a:lnTo>
                    <a:lnTo>
                      <a:pt x="557" y="12"/>
                    </a:lnTo>
                    <a:lnTo>
                      <a:pt x="591" y="25"/>
                    </a:lnTo>
                    <a:lnTo>
                      <a:pt x="625" y="44"/>
                    </a:lnTo>
                    <a:lnTo>
                      <a:pt x="654" y="67"/>
                    </a:lnTo>
                    <a:lnTo>
                      <a:pt x="680" y="93"/>
                    </a:lnTo>
                    <a:lnTo>
                      <a:pt x="703" y="123"/>
                    </a:lnTo>
                    <a:lnTo>
                      <a:pt x="721" y="155"/>
                    </a:lnTo>
                    <a:lnTo>
                      <a:pt x="734" y="191"/>
                    </a:lnTo>
                    <a:lnTo>
                      <a:pt x="742" y="229"/>
                    </a:lnTo>
                    <a:lnTo>
                      <a:pt x="746" y="269"/>
                    </a:lnTo>
                    <a:lnTo>
                      <a:pt x="742" y="309"/>
                    </a:lnTo>
                    <a:lnTo>
                      <a:pt x="735" y="348"/>
                    </a:lnTo>
                    <a:lnTo>
                      <a:pt x="722" y="389"/>
                    </a:lnTo>
                    <a:lnTo>
                      <a:pt x="705" y="427"/>
                    </a:lnTo>
                    <a:lnTo>
                      <a:pt x="683" y="463"/>
                    </a:lnTo>
                    <a:lnTo>
                      <a:pt x="658" y="496"/>
                    </a:lnTo>
                    <a:lnTo>
                      <a:pt x="630" y="525"/>
                    </a:lnTo>
                    <a:lnTo>
                      <a:pt x="599" y="550"/>
                    </a:lnTo>
                    <a:lnTo>
                      <a:pt x="650" y="566"/>
                    </a:lnTo>
                    <a:lnTo>
                      <a:pt x="697" y="586"/>
                    </a:lnTo>
                    <a:lnTo>
                      <a:pt x="742" y="611"/>
                    </a:lnTo>
                    <a:lnTo>
                      <a:pt x="785" y="640"/>
                    </a:lnTo>
                    <a:lnTo>
                      <a:pt x="823" y="670"/>
                    </a:lnTo>
                    <a:lnTo>
                      <a:pt x="857" y="704"/>
                    </a:lnTo>
                    <a:lnTo>
                      <a:pt x="887" y="740"/>
                    </a:lnTo>
                    <a:lnTo>
                      <a:pt x="912" y="776"/>
                    </a:lnTo>
                    <a:lnTo>
                      <a:pt x="932" y="813"/>
                    </a:lnTo>
                    <a:lnTo>
                      <a:pt x="947" y="850"/>
                    </a:lnTo>
                    <a:lnTo>
                      <a:pt x="957" y="886"/>
                    </a:lnTo>
                    <a:lnTo>
                      <a:pt x="959" y="920"/>
                    </a:lnTo>
                    <a:lnTo>
                      <a:pt x="956" y="937"/>
                    </a:lnTo>
                    <a:lnTo>
                      <a:pt x="946" y="952"/>
                    </a:lnTo>
                    <a:lnTo>
                      <a:pt x="929" y="966"/>
                    </a:lnTo>
                    <a:lnTo>
                      <a:pt x="906" y="979"/>
                    </a:lnTo>
                    <a:lnTo>
                      <a:pt x="878" y="991"/>
                    </a:lnTo>
                    <a:lnTo>
                      <a:pt x="846" y="1001"/>
                    </a:lnTo>
                    <a:lnTo>
                      <a:pt x="809" y="1011"/>
                    </a:lnTo>
                    <a:lnTo>
                      <a:pt x="769" y="1018"/>
                    </a:lnTo>
                    <a:lnTo>
                      <a:pt x="726" y="1025"/>
                    </a:lnTo>
                    <a:lnTo>
                      <a:pt x="680" y="1030"/>
                    </a:lnTo>
                    <a:lnTo>
                      <a:pt x="631" y="1035"/>
                    </a:lnTo>
                    <a:lnTo>
                      <a:pt x="582" y="1038"/>
                    </a:lnTo>
                    <a:lnTo>
                      <a:pt x="531" y="1040"/>
                    </a:lnTo>
                    <a:lnTo>
                      <a:pt x="480" y="1040"/>
                    </a:lnTo>
                    <a:lnTo>
                      <a:pt x="429" y="1040"/>
                    </a:lnTo>
                    <a:lnTo>
                      <a:pt x="378" y="1038"/>
                    </a:lnTo>
                    <a:lnTo>
                      <a:pt x="328" y="1035"/>
                    </a:lnTo>
                    <a:lnTo>
                      <a:pt x="280" y="1030"/>
                    </a:lnTo>
                    <a:lnTo>
                      <a:pt x="233" y="1025"/>
                    </a:lnTo>
                    <a:lnTo>
                      <a:pt x="190" y="1018"/>
                    </a:lnTo>
                    <a:lnTo>
                      <a:pt x="150" y="1011"/>
                    </a:lnTo>
                    <a:lnTo>
                      <a:pt x="114" y="1001"/>
                    </a:lnTo>
                    <a:lnTo>
                      <a:pt x="81" y="991"/>
                    </a:lnTo>
                    <a:lnTo>
                      <a:pt x="53" y="979"/>
                    </a:lnTo>
                    <a:lnTo>
                      <a:pt x="30" y="966"/>
                    </a:lnTo>
                    <a:lnTo>
                      <a:pt x="14" y="952"/>
                    </a:lnTo>
                    <a:lnTo>
                      <a:pt x="3" y="937"/>
                    </a:lnTo>
                    <a:lnTo>
                      <a:pt x="0" y="920"/>
                    </a:lnTo>
                    <a:lnTo>
                      <a:pt x="3" y="886"/>
                    </a:lnTo>
                    <a:lnTo>
                      <a:pt x="12" y="850"/>
                    </a:lnTo>
                    <a:lnTo>
                      <a:pt x="27" y="813"/>
                    </a:lnTo>
                    <a:lnTo>
                      <a:pt x="48" y="776"/>
                    </a:lnTo>
                    <a:lnTo>
                      <a:pt x="73" y="740"/>
                    </a:lnTo>
                    <a:lnTo>
                      <a:pt x="103" y="704"/>
                    </a:lnTo>
                    <a:lnTo>
                      <a:pt x="137" y="670"/>
                    </a:lnTo>
                    <a:lnTo>
                      <a:pt x="175" y="640"/>
                    </a:lnTo>
                    <a:lnTo>
                      <a:pt x="217" y="611"/>
                    </a:lnTo>
                    <a:lnTo>
                      <a:pt x="262" y="586"/>
                    </a:lnTo>
                    <a:lnTo>
                      <a:pt x="311" y="566"/>
                    </a:lnTo>
                    <a:lnTo>
                      <a:pt x="362" y="550"/>
                    </a:lnTo>
                    <a:lnTo>
                      <a:pt x="330" y="525"/>
                    </a:lnTo>
                    <a:lnTo>
                      <a:pt x="302" y="496"/>
                    </a:lnTo>
                    <a:lnTo>
                      <a:pt x="277" y="463"/>
                    </a:lnTo>
                    <a:lnTo>
                      <a:pt x="256" y="427"/>
                    </a:lnTo>
                    <a:lnTo>
                      <a:pt x="239" y="389"/>
                    </a:lnTo>
                    <a:lnTo>
                      <a:pt x="226" y="348"/>
                    </a:lnTo>
                    <a:lnTo>
                      <a:pt x="218" y="309"/>
                    </a:lnTo>
                    <a:lnTo>
                      <a:pt x="215" y="269"/>
                    </a:lnTo>
                    <a:lnTo>
                      <a:pt x="218" y="229"/>
                    </a:lnTo>
                    <a:lnTo>
                      <a:pt x="226" y="191"/>
                    </a:lnTo>
                    <a:lnTo>
                      <a:pt x="240" y="155"/>
                    </a:lnTo>
                    <a:lnTo>
                      <a:pt x="258" y="123"/>
                    </a:lnTo>
                    <a:lnTo>
                      <a:pt x="280" y="93"/>
                    </a:lnTo>
                    <a:lnTo>
                      <a:pt x="307" y="67"/>
                    </a:lnTo>
                    <a:lnTo>
                      <a:pt x="336" y="44"/>
                    </a:lnTo>
                    <a:lnTo>
                      <a:pt x="368" y="25"/>
                    </a:lnTo>
                    <a:lnTo>
                      <a:pt x="404" y="12"/>
                    </a:lnTo>
                    <a:lnTo>
                      <a:pt x="440" y="4"/>
                    </a:lnTo>
                    <a:lnTo>
                      <a:pt x="480" y="0"/>
                    </a:lnTo>
                    <a:close/>
                  </a:path>
                </a:pathLst>
              </a:custGeom>
              <a:grpFill/>
              <a:ln w="0">
                <a:noFill/>
                <a:prstDash val="solid"/>
                <a:round/>
              </a:ln>
            </p:spPr>
            <p:txBody>
              <a:bodyPr vert="horz" wrap="square" lIns="91440" tIns="45720" rIns="91440" bIns="45720" numCol="1" anchor="t" anchorCtr="0" compatLnSpc="1"/>
              <a:lstStyle/>
              <a:p>
                <a:endParaRPr lang="en-IN" dirty="0">
                  <a:solidFill>
                    <a:srgbClr val="0A194A"/>
                  </a:solidFill>
                  <a:latin typeface="Montserrat Light" panose="00000400000000000000" pitchFamily="50" charset="0"/>
                </a:endParaRPr>
              </a:p>
            </p:txBody>
          </p:sp>
          <p:sp>
            <p:nvSpPr>
              <p:cNvPr id="15" name="Freeform 49"/>
              <p:cNvSpPr>
                <a:spLocks noEditPoints="1"/>
              </p:cNvSpPr>
              <p:nvPr/>
            </p:nvSpPr>
            <p:spPr bwMode="auto">
              <a:xfrm>
                <a:off x="7753350" y="1485900"/>
                <a:ext cx="190500" cy="206375"/>
              </a:xfrm>
              <a:custGeom>
                <a:avLst/>
                <a:gdLst>
                  <a:gd name="T0" fmla="*/ 458 w 960"/>
                  <a:gd name="T1" fmla="*/ 626 h 1038"/>
                  <a:gd name="T2" fmla="*/ 346 w 960"/>
                  <a:gd name="T3" fmla="*/ 902 h 1038"/>
                  <a:gd name="T4" fmla="*/ 615 w 960"/>
                  <a:gd name="T5" fmla="*/ 902 h 1038"/>
                  <a:gd name="T6" fmla="*/ 503 w 960"/>
                  <a:gd name="T7" fmla="*/ 626 h 1038"/>
                  <a:gd name="T8" fmla="*/ 526 w 960"/>
                  <a:gd name="T9" fmla="*/ 581 h 1038"/>
                  <a:gd name="T10" fmla="*/ 480 w 960"/>
                  <a:gd name="T11" fmla="*/ 587 h 1038"/>
                  <a:gd name="T12" fmla="*/ 413 w 960"/>
                  <a:gd name="T13" fmla="*/ 575 h 1038"/>
                  <a:gd name="T14" fmla="*/ 520 w 960"/>
                  <a:gd name="T15" fmla="*/ 2 h 1038"/>
                  <a:gd name="T16" fmla="*/ 592 w 960"/>
                  <a:gd name="T17" fmla="*/ 25 h 1038"/>
                  <a:gd name="T18" fmla="*/ 654 w 960"/>
                  <a:gd name="T19" fmla="*/ 65 h 1038"/>
                  <a:gd name="T20" fmla="*/ 702 w 960"/>
                  <a:gd name="T21" fmla="*/ 122 h 1038"/>
                  <a:gd name="T22" fmla="*/ 734 w 960"/>
                  <a:gd name="T23" fmla="*/ 191 h 1038"/>
                  <a:gd name="T24" fmla="*/ 746 w 960"/>
                  <a:gd name="T25" fmla="*/ 268 h 1038"/>
                  <a:gd name="T26" fmla="*/ 735 w 960"/>
                  <a:gd name="T27" fmla="*/ 348 h 1038"/>
                  <a:gd name="T28" fmla="*/ 705 w 960"/>
                  <a:gd name="T29" fmla="*/ 425 h 1038"/>
                  <a:gd name="T30" fmla="*/ 658 w 960"/>
                  <a:gd name="T31" fmla="*/ 494 h 1038"/>
                  <a:gd name="T32" fmla="*/ 599 w 960"/>
                  <a:gd name="T33" fmla="*/ 547 h 1038"/>
                  <a:gd name="T34" fmla="*/ 698 w 960"/>
                  <a:gd name="T35" fmla="*/ 585 h 1038"/>
                  <a:gd name="T36" fmla="*/ 785 w 960"/>
                  <a:gd name="T37" fmla="*/ 638 h 1038"/>
                  <a:gd name="T38" fmla="*/ 858 w 960"/>
                  <a:gd name="T39" fmla="*/ 703 h 1038"/>
                  <a:gd name="T40" fmla="*/ 913 w 960"/>
                  <a:gd name="T41" fmla="*/ 774 h 1038"/>
                  <a:gd name="T42" fmla="*/ 948 w 960"/>
                  <a:gd name="T43" fmla="*/ 849 h 1038"/>
                  <a:gd name="T44" fmla="*/ 960 w 960"/>
                  <a:gd name="T45" fmla="*/ 920 h 1038"/>
                  <a:gd name="T46" fmla="*/ 946 w 960"/>
                  <a:gd name="T47" fmla="*/ 951 h 1038"/>
                  <a:gd name="T48" fmla="*/ 907 w 960"/>
                  <a:gd name="T49" fmla="*/ 977 h 1038"/>
                  <a:gd name="T50" fmla="*/ 847 w 960"/>
                  <a:gd name="T51" fmla="*/ 1000 h 1038"/>
                  <a:gd name="T52" fmla="*/ 770 w 960"/>
                  <a:gd name="T53" fmla="*/ 1017 h 1038"/>
                  <a:gd name="T54" fmla="*/ 681 w 960"/>
                  <a:gd name="T55" fmla="*/ 1029 h 1038"/>
                  <a:gd name="T56" fmla="*/ 583 w 960"/>
                  <a:gd name="T57" fmla="*/ 1036 h 1038"/>
                  <a:gd name="T58" fmla="*/ 480 w 960"/>
                  <a:gd name="T59" fmla="*/ 1038 h 1038"/>
                  <a:gd name="T60" fmla="*/ 379 w 960"/>
                  <a:gd name="T61" fmla="*/ 1036 h 1038"/>
                  <a:gd name="T62" fmla="*/ 281 w 960"/>
                  <a:gd name="T63" fmla="*/ 1029 h 1038"/>
                  <a:gd name="T64" fmla="*/ 191 w 960"/>
                  <a:gd name="T65" fmla="*/ 1017 h 1038"/>
                  <a:gd name="T66" fmla="*/ 113 w 960"/>
                  <a:gd name="T67" fmla="*/ 1000 h 1038"/>
                  <a:gd name="T68" fmla="*/ 54 w 960"/>
                  <a:gd name="T69" fmla="*/ 977 h 1038"/>
                  <a:gd name="T70" fmla="*/ 14 w 960"/>
                  <a:gd name="T71" fmla="*/ 951 h 1038"/>
                  <a:gd name="T72" fmla="*/ 0 w 960"/>
                  <a:gd name="T73" fmla="*/ 920 h 1038"/>
                  <a:gd name="T74" fmla="*/ 13 w 960"/>
                  <a:gd name="T75" fmla="*/ 849 h 1038"/>
                  <a:gd name="T76" fmla="*/ 48 w 960"/>
                  <a:gd name="T77" fmla="*/ 774 h 1038"/>
                  <a:gd name="T78" fmla="*/ 104 w 960"/>
                  <a:gd name="T79" fmla="*/ 703 h 1038"/>
                  <a:gd name="T80" fmla="*/ 176 w 960"/>
                  <a:gd name="T81" fmla="*/ 638 h 1038"/>
                  <a:gd name="T82" fmla="*/ 263 w 960"/>
                  <a:gd name="T83" fmla="*/ 585 h 1038"/>
                  <a:gd name="T84" fmla="*/ 362 w 960"/>
                  <a:gd name="T85" fmla="*/ 547 h 1038"/>
                  <a:gd name="T86" fmla="*/ 302 w 960"/>
                  <a:gd name="T87" fmla="*/ 494 h 1038"/>
                  <a:gd name="T88" fmla="*/ 256 w 960"/>
                  <a:gd name="T89" fmla="*/ 425 h 1038"/>
                  <a:gd name="T90" fmla="*/ 227 w 960"/>
                  <a:gd name="T91" fmla="*/ 348 h 1038"/>
                  <a:gd name="T92" fmla="*/ 216 w 960"/>
                  <a:gd name="T93" fmla="*/ 268 h 1038"/>
                  <a:gd name="T94" fmla="*/ 227 w 960"/>
                  <a:gd name="T95" fmla="*/ 191 h 1038"/>
                  <a:gd name="T96" fmla="*/ 258 w 960"/>
                  <a:gd name="T97" fmla="*/ 122 h 1038"/>
                  <a:gd name="T98" fmla="*/ 307 w 960"/>
                  <a:gd name="T99" fmla="*/ 65 h 1038"/>
                  <a:gd name="T100" fmla="*/ 369 w 960"/>
                  <a:gd name="T101" fmla="*/ 25 h 1038"/>
                  <a:gd name="T102" fmla="*/ 441 w 960"/>
                  <a:gd name="T103" fmla="*/ 2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60" h="1038">
                    <a:moveTo>
                      <a:pt x="413" y="575"/>
                    </a:moveTo>
                    <a:lnTo>
                      <a:pt x="458" y="626"/>
                    </a:lnTo>
                    <a:lnTo>
                      <a:pt x="460" y="626"/>
                    </a:lnTo>
                    <a:lnTo>
                      <a:pt x="346" y="902"/>
                    </a:lnTo>
                    <a:lnTo>
                      <a:pt x="480" y="1038"/>
                    </a:lnTo>
                    <a:lnTo>
                      <a:pt x="615" y="902"/>
                    </a:lnTo>
                    <a:lnTo>
                      <a:pt x="502" y="626"/>
                    </a:lnTo>
                    <a:lnTo>
                      <a:pt x="503" y="626"/>
                    </a:lnTo>
                    <a:lnTo>
                      <a:pt x="547" y="575"/>
                    </a:lnTo>
                    <a:lnTo>
                      <a:pt x="526" y="581"/>
                    </a:lnTo>
                    <a:lnTo>
                      <a:pt x="503" y="586"/>
                    </a:lnTo>
                    <a:lnTo>
                      <a:pt x="480" y="587"/>
                    </a:lnTo>
                    <a:lnTo>
                      <a:pt x="447" y="583"/>
                    </a:lnTo>
                    <a:lnTo>
                      <a:pt x="413" y="575"/>
                    </a:lnTo>
                    <a:close/>
                    <a:moveTo>
                      <a:pt x="480" y="0"/>
                    </a:moveTo>
                    <a:lnTo>
                      <a:pt x="520" y="2"/>
                    </a:lnTo>
                    <a:lnTo>
                      <a:pt x="557" y="11"/>
                    </a:lnTo>
                    <a:lnTo>
                      <a:pt x="592" y="25"/>
                    </a:lnTo>
                    <a:lnTo>
                      <a:pt x="625" y="42"/>
                    </a:lnTo>
                    <a:lnTo>
                      <a:pt x="654" y="65"/>
                    </a:lnTo>
                    <a:lnTo>
                      <a:pt x="681" y="91"/>
                    </a:lnTo>
                    <a:lnTo>
                      <a:pt x="702" y="122"/>
                    </a:lnTo>
                    <a:lnTo>
                      <a:pt x="721" y="155"/>
                    </a:lnTo>
                    <a:lnTo>
                      <a:pt x="734" y="191"/>
                    </a:lnTo>
                    <a:lnTo>
                      <a:pt x="742" y="228"/>
                    </a:lnTo>
                    <a:lnTo>
                      <a:pt x="746" y="268"/>
                    </a:lnTo>
                    <a:lnTo>
                      <a:pt x="742" y="307"/>
                    </a:lnTo>
                    <a:lnTo>
                      <a:pt x="735" y="348"/>
                    </a:lnTo>
                    <a:lnTo>
                      <a:pt x="722" y="387"/>
                    </a:lnTo>
                    <a:lnTo>
                      <a:pt x="705" y="425"/>
                    </a:lnTo>
                    <a:lnTo>
                      <a:pt x="683" y="461"/>
                    </a:lnTo>
                    <a:lnTo>
                      <a:pt x="658" y="494"/>
                    </a:lnTo>
                    <a:lnTo>
                      <a:pt x="630" y="523"/>
                    </a:lnTo>
                    <a:lnTo>
                      <a:pt x="599" y="547"/>
                    </a:lnTo>
                    <a:lnTo>
                      <a:pt x="650" y="564"/>
                    </a:lnTo>
                    <a:lnTo>
                      <a:pt x="698" y="585"/>
                    </a:lnTo>
                    <a:lnTo>
                      <a:pt x="743" y="610"/>
                    </a:lnTo>
                    <a:lnTo>
                      <a:pt x="785" y="638"/>
                    </a:lnTo>
                    <a:lnTo>
                      <a:pt x="823" y="670"/>
                    </a:lnTo>
                    <a:lnTo>
                      <a:pt x="858" y="703"/>
                    </a:lnTo>
                    <a:lnTo>
                      <a:pt x="888" y="738"/>
                    </a:lnTo>
                    <a:lnTo>
                      <a:pt x="913" y="774"/>
                    </a:lnTo>
                    <a:lnTo>
                      <a:pt x="933" y="812"/>
                    </a:lnTo>
                    <a:lnTo>
                      <a:pt x="948" y="849"/>
                    </a:lnTo>
                    <a:lnTo>
                      <a:pt x="957" y="885"/>
                    </a:lnTo>
                    <a:lnTo>
                      <a:pt x="960" y="920"/>
                    </a:lnTo>
                    <a:lnTo>
                      <a:pt x="957" y="936"/>
                    </a:lnTo>
                    <a:lnTo>
                      <a:pt x="946" y="951"/>
                    </a:lnTo>
                    <a:lnTo>
                      <a:pt x="930" y="965"/>
                    </a:lnTo>
                    <a:lnTo>
                      <a:pt x="907" y="977"/>
                    </a:lnTo>
                    <a:lnTo>
                      <a:pt x="879" y="989"/>
                    </a:lnTo>
                    <a:lnTo>
                      <a:pt x="847" y="1000"/>
                    </a:lnTo>
                    <a:lnTo>
                      <a:pt x="810" y="1009"/>
                    </a:lnTo>
                    <a:lnTo>
                      <a:pt x="770" y="1017"/>
                    </a:lnTo>
                    <a:lnTo>
                      <a:pt x="727" y="1023"/>
                    </a:lnTo>
                    <a:lnTo>
                      <a:pt x="681" y="1029"/>
                    </a:lnTo>
                    <a:lnTo>
                      <a:pt x="632" y="1033"/>
                    </a:lnTo>
                    <a:lnTo>
                      <a:pt x="583" y="1036"/>
                    </a:lnTo>
                    <a:lnTo>
                      <a:pt x="532" y="1038"/>
                    </a:lnTo>
                    <a:lnTo>
                      <a:pt x="480" y="1038"/>
                    </a:lnTo>
                    <a:lnTo>
                      <a:pt x="429" y="1038"/>
                    </a:lnTo>
                    <a:lnTo>
                      <a:pt x="379" y="1036"/>
                    </a:lnTo>
                    <a:lnTo>
                      <a:pt x="328" y="1033"/>
                    </a:lnTo>
                    <a:lnTo>
                      <a:pt x="281" y="1029"/>
                    </a:lnTo>
                    <a:lnTo>
                      <a:pt x="234" y="1023"/>
                    </a:lnTo>
                    <a:lnTo>
                      <a:pt x="191" y="1017"/>
                    </a:lnTo>
                    <a:lnTo>
                      <a:pt x="150" y="1009"/>
                    </a:lnTo>
                    <a:lnTo>
                      <a:pt x="113" y="1000"/>
                    </a:lnTo>
                    <a:lnTo>
                      <a:pt x="81" y="989"/>
                    </a:lnTo>
                    <a:lnTo>
                      <a:pt x="54" y="977"/>
                    </a:lnTo>
                    <a:lnTo>
                      <a:pt x="31" y="965"/>
                    </a:lnTo>
                    <a:lnTo>
                      <a:pt x="14" y="951"/>
                    </a:lnTo>
                    <a:lnTo>
                      <a:pt x="4" y="936"/>
                    </a:lnTo>
                    <a:lnTo>
                      <a:pt x="0" y="920"/>
                    </a:lnTo>
                    <a:lnTo>
                      <a:pt x="3" y="885"/>
                    </a:lnTo>
                    <a:lnTo>
                      <a:pt x="13" y="849"/>
                    </a:lnTo>
                    <a:lnTo>
                      <a:pt x="28" y="812"/>
                    </a:lnTo>
                    <a:lnTo>
                      <a:pt x="48" y="774"/>
                    </a:lnTo>
                    <a:lnTo>
                      <a:pt x="73" y="738"/>
                    </a:lnTo>
                    <a:lnTo>
                      <a:pt x="104" y="703"/>
                    </a:lnTo>
                    <a:lnTo>
                      <a:pt x="138" y="670"/>
                    </a:lnTo>
                    <a:lnTo>
                      <a:pt x="176" y="638"/>
                    </a:lnTo>
                    <a:lnTo>
                      <a:pt x="218" y="610"/>
                    </a:lnTo>
                    <a:lnTo>
                      <a:pt x="263" y="585"/>
                    </a:lnTo>
                    <a:lnTo>
                      <a:pt x="311" y="564"/>
                    </a:lnTo>
                    <a:lnTo>
                      <a:pt x="362" y="547"/>
                    </a:lnTo>
                    <a:lnTo>
                      <a:pt x="330" y="523"/>
                    </a:lnTo>
                    <a:lnTo>
                      <a:pt x="302" y="494"/>
                    </a:lnTo>
                    <a:lnTo>
                      <a:pt x="277" y="461"/>
                    </a:lnTo>
                    <a:lnTo>
                      <a:pt x="256" y="425"/>
                    </a:lnTo>
                    <a:lnTo>
                      <a:pt x="239" y="387"/>
                    </a:lnTo>
                    <a:lnTo>
                      <a:pt x="227" y="348"/>
                    </a:lnTo>
                    <a:lnTo>
                      <a:pt x="218" y="307"/>
                    </a:lnTo>
                    <a:lnTo>
                      <a:pt x="216" y="268"/>
                    </a:lnTo>
                    <a:lnTo>
                      <a:pt x="218" y="228"/>
                    </a:lnTo>
                    <a:lnTo>
                      <a:pt x="227" y="191"/>
                    </a:lnTo>
                    <a:lnTo>
                      <a:pt x="240" y="155"/>
                    </a:lnTo>
                    <a:lnTo>
                      <a:pt x="258" y="122"/>
                    </a:lnTo>
                    <a:lnTo>
                      <a:pt x="281" y="91"/>
                    </a:lnTo>
                    <a:lnTo>
                      <a:pt x="307" y="65"/>
                    </a:lnTo>
                    <a:lnTo>
                      <a:pt x="337" y="42"/>
                    </a:lnTo>
                    <a:lnTo>
                      <a:pt x="369" y="25"/>
                    </a:lnTo>
                    <a:lnTo>
                      <a:pt x="404" y="11"/>
                    </a:lnTo>
                    <a:lnTo>
                      <a:pt x="441" y="2"/>
                    </a:lnTo>
                    <a:lnTo>
                      <a:pt x="480" y="0"/>
                    </a:lnTo>
                    <a:close/>
                  </a:path>
                </a:pathLst>
              </a:custGeom>
              <a:grpFill/>
              <a:ln w="0">
                <a:noFill/>
                <a:prstDash val="solid"/>
                <a:round/>
              </a:ln>
            </p:spPr>
            <p:txBody>
              <a:bodyPr vert="horz" wrap="square" lIns="91440" tIns="45720" rIns="91440" bIns="45720" numCol="1" anchor="t" anchorCtr="0" compatLnSpc="1"/>
              <a:lstStyle/>
              <a:p>
                <a:endParaRPr lang="en-IN" dirty="0">
                  <a:solidFill>
                    <a:srgbClr val="0A194A"/>
                  </a:solidFill>
                  <a:latin typeface="Montserrat Light" panose="00000400000000000000" pitchFamily="50" charset="0"/>
                </a:endParaRPr>
              </a:p>
            </p:txBody>
          </p:sp>
          <p:sp>
            <p:nvSpPr>
              <p:cNvPr id="16" name="Freeform 50"/>
              <p:cNvSpPr>
                <a:spLocks noEditPoints="1"/>
              </p:cNvSpPr>
              <p:nvPr/>
            </p:nvSpPr>
            <p:spPr bwMode="auto">
              <a:xfrm>
                <a:off x="7693025" y="1104900"/>
                <a:ext cx="703263" cy="641350"/>
              </a:xfrm>
              <a:custGeom>
                <a:avLst/>
                <a:gdLst>
                  <a:gd name="T0" fmla="*/ 2318 w 3541"/>
                  <a:gd name="T1" fmla="*/ 1852 h 3228"/>
                  <a:gd name="T2" fmla="*/ 2044 w 3541"/>
                  <a:gd name="T3" fmla="*/ 2296 h 3228"/>
                  <a:gd name="T4" fmla="*/ 2141 w 3541"/>
                  <a:gd name="T5" fmla="*/ 2825 h 3228"/>
                  <a:gd name="T6" fmla="*/ 2553 w 3541"/>
                  <a:gd name="T7" fmla="*/ 3140 h 3228"/>
                  <a:gd name="T8" fmla="*/ 3084 w 3541"/>
                  <a:gd name="T9" fmla="*/ 3091 h 3228"/>
                  <a:gd name="T10" fmla="*/ 3432 w 3541"/>
                  <a:gd name="T11" fmla="*/ 2706 h 3228"/>
                  <a:gd name="T12" fmla="*/ 3432 w 3541"/>
                  <a:gd name="T13" fmla="*/ 2167 h 3228"/>
                  <a:gd name="T14" fmla="*/ 3084 w 3541"/>
                  <a:gd name="T15" fmla="*/ 1781 h 3228"/>
                  <a:gd name="T16" fmla="*/ 645 w 3541"/>
                  <a:gd name="T17" fmla="*/ 1716 h 3228"/>
                  <a:gd name="T18" fmla="*/ 206 w 3541"/>
                  <a:gd name="T19" fmla="*/ 1992 h 3228"/>
                  <a:gd name="T20" fmla="*/ 61 w 3541"/>
                  <a:gd name="T21" fmla="*/ 2506 h 3228"/>
                  <a:gd name="T22" fmla="*/ 295 w 3541"/>
                  <a:gd name="T23" fmla="*/ 2977 h 3228"/>
                  <a:gd name="T24" fmla="*/ 783 w 3541"/>
                  <a:gd name="T25" fmla="*/ 3169 h 3228"/>
                  <a:gd name="T26" fmla="*/ 1273 w 3541"/>
                  <a:gd name="T27" fmla="*/ 2977 h 3228"/>
                  <a:gd name="T28" fmla="*/ 1506 w 3541"/>
                  <a:gd name="T29" fmla="*/ 2506 h 3228"/>
                  <a:gd name="T30" fmla="*/ 1360 w 3541"/>
                  <a:gd name="T31" fmla="*/ 1992 h 3228"/>
                  <a:gd name="T32" fmla="*/ 921 w 3541"/>
                  <a:gd name="T33" fmla="*/ 1716 h 3228"/>
                  <a:gd name="T34" fmla="*/ 1106 w 3541"/>
                  <a:gd name="T35" fmla="*/ 1647 h 3228"/>
                  <a:gd name="T36" fmla="*/ 1452 w 3541"/>
                  <a:gd name="T37" fmla="*/ 2024 h 3228"/>
                  <a:gd name="T38" fmla="*/ 1562 w 3541"/>
                  <a:gd name="T39" fmla="*/ 2519 h 3228"/>
                  <a:gd name="T40" fmla="*/ 1977 w 3541"/>
                  <a:gd name="T41" fmla="*/ 2519 h 3228"/>
                  <a:gd name="T42" fmla="*/ 2087 w 3541"/>
                  <a:gd name="T43" fmla="*/ 2024 h 3228"/>
                  <a:gd name="T44" fmla="*/ 2435 w 3541"/>
                  <a:gd name="T45" fmla="*/ 1647 h 3228"/>
                  <a:gd name="T46" fmla="*/ 2138 w 3541"/>
                  <a:gd name="T47" fmla="*/ 1491 h 3228"/>
                  <a:gd name="T48" fmla="*/ 1640 w 3541"/>
                  <a:gd name="T49" fmla="*/ 1574 h 3228"/>
                  <a:gd name="T50" fmla="*/ 1770 w 3541"/>
                  <a:gd name="T51" fmla="*/ 58 h 3228"/>
                  <a:gd name="T52" fmla="*/ 1282 w 3541"/>
                  <a:gd name="T53" fmla="*/ 251 h 3228"/>
                  <a:gd name="T54" fmla="*/ 1049 w 3541"/>
                  <a:gd name="T55" fmla="*/ 722 h 3228"/>
                  <a:gd name="T56" fmla="*/ 1193 w 3541"/>
                  <a:gd name="T57" fmla="*/ 1236 h 3228"/>
                  <a:gd name="T58" fmla="*/ 1632 w 3541"/>
                  <a:gd name="T59" fmla="*/ 1513 h 3228"/>
                  <a:gd name="T60" fmla="*/ 2154 w 3541"/>
                  <a:gd name="T61" fmla="*/ 1415 h 3228"/>
                  <a:gd name="T62" fmla="*/ 2466 w 3541"/>
                  <a:gd name="T63" fmla="*/ 998 h 3228"/>
                  <a:gd name="T64" fmla="*/ 2418 w 3541"/>
                  <a:gd name="T65" fmla="*/ 461 h 3228"/>
                  <a:gd name="T66" fmla="*/ 2037 w 3541"/>
                  <a:gd name="T67" fmla="*/ 110 h 3228"/>
                  <a:gd name="T68" fmla="*/ 1911 w 3541"/>
                  <a:gd name="T69" fmla="*/ 13 h 3228"/>
                  <a:gd name="T70" fmla="*/ 2369 w 3541"/>
                  <a:gd name="T71" fmla="*/ 282 h 3228"/>
                  <a:gd name="T72" fmla="*/ 2553 w 3541"/>
                  <a:gd name="T73" fmla="*/ 793 h 3228"/>
                  <a:gd name="T74" fmla="*/ 2371 w 3541"/>
                  <a:gd name="T75" fmla="*/ 1299 h 3228"/>
                  <a:gd name="T76" fmla="*/ 2689 w 3541"/>
                  <a:gd name="T77" fmla="*/ 1647 h 3228"/>
                  <a:gd name="T78" fmla="*/ 3208 w 3541"/>
                  <a:gd name="T79" fmla="*/ 1789 h 3228"/>
                  <a:gd name="T80" fmla="*/ 3513 w 3541"/>
                  <a:gd name="T81" fmla="*/ 2225 h 3228"/>
                  <a:gd name="T82" fmla="*/ 3465 w 3541"/>
                  <a:gd name="T83" fmla="*/ 2775 h 3228"/>
                  <a:gd name="T84" fmla="*/ 3092 w 3541"/>
                  <a:gd name="T85" fmla="*/ 3152 h 3228"/>
                  <a:gd name="T86" fmla="*/ 2547 w 3541"/>
                  <a:gd name="T87" fmla="*/ 3200 h 3228"/>
                  <a:gd name="T88" fmla="*/ 2113 w 3541"/>
                  <a:gd name="T89" fmla="*/ 2886 h 3228"/>
                  <a:gd name="T90" fmla="*/ 1770 w 3541"/>
                  <a:gd name="T91" fmla="*/ 2671 h 3228"/>
                  <a:gd name="T92" fmla="*/ 1427 w 3541"/>
                  <a:gd name="T93" fmla="*/ 2886 h 3228"/>
                  <a:gd name="T94" fmla="*/ 994 w 3541"/>
                  <a:gd name="T95" fmla="*/ 3200 h 3228"/>
                  <a:gd name="T96" fmla="*/ 448 w 3541"/>
                  <a:gd name="T97" fmla="*/ 3152 h 3228"/>
                  <a:gd name="T98" fmla="*/ 76 w 3541"/>
                  <a:gd name="T99" fmla="*/ 2775 h 3228"/>
                  <a:gd name="T100" fmla="*/ 28 w 3541"/>
                  <a:gd name="T101" fmla="*/ 2225 h 3228"/>
                  <a:gd name="T102" fmla="*/ 332 w 3541"/>
                  <a:gd name="T103" fmla="*/ 1789 h 3228"/>
                  <a:gd name="T104" fmla="*/ 850 w 3541"/>
                  <a:gd name="T105" fmla="*/ 1647 h 3228"/>
                  <a:gd name="T106" fmla="*/ 1169 w 3541"/>
                  <a:gd name="T107" fmla="*/ 1299 h 3228"/>
                  <a:gd name="T108" fmla="*/ 987 w 3541"/>
                  <a:gd name="T109" fmla="*/ 793 h 3228"/>
                  <a:gd name="T110" fmla="*/ 1172 w 3541"/>
                  <a:gd name="T111" fmla="*/ 282 h 3228"/>
                  <a:gd name="T112" fmla="*/ 1629 w 3541"/>
                  <a:gd name="T113" fmla="*/ 13 h 3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41" h="3228">
                    <a:moveTo>
                      <a:pt x="2756" y="1703"/>
                    </a:moveTo>
                    <a:lnTo>
                      <a:pt x="2686" y="1706"/>
                    </a:lnTo>
                    <a:lnTo>
                      <a:pt x="2619" y="1716"/>
                    </a:lnTo>
                    <a:lnTo>
                      <a:pt x="2553" y="1731"/>
                    </a:lnTo>
                    <a:lnTo>
                      <a:pt x="2490" y="1754"/>
                    </a:lnTo>
                    <a:lnTo>
                      <a:pt x="2429" y="1781"/>
                    </a:lnTo>
                    <a:lnTo>
                      <a:pt x="2372" y="1814"/>
                    </a:lnTo>
                    <a:lnTo>
                      <a:pt x="2318" y="1852"/>
                    </a:lnTo>
                    <a:lnTo>
                      <a:pt x="2268" y="1895"/>
                    </a:lnTo>
                    <a:lnTo>
                      <a:pt x="2221" y="1942"/>
                    </a:lnTo>
                    <a:lnTo>
                      <a:pt x="2179" y="1992"/>
                    </a:lnTo>
                    <a:lnTo>
                      <a:pt x="2141" y="2047"/>
                    </a:lnTo>
                    <a:lnTo>
                      <a:pt x="2109" y="2105"/>
                    </a:lnTo>
                    <a:lnTo>
                      <a:pt x="2082" y="2167"/>
                    </a:lnTo>
                    <a:lnTo>
                      <a:pt x="2060" y="2230"/>
                    </a:lnTo>
                    <a:lnTo>
                      <a:pt x="2044" y="2296"/>
                    </a:lnTo>
                    <a:lnTo>
                      <a:pt x="2035" y="2365"/>
                    </a:lnTo>
                    <a:lnTo>
                      <a:pt x="2031" y="2436"/>
                    </a:lnTo>
                    <a:lnTo>
                      <a:pt x="2035" y="2506"/>
                    </a:lnTo>
                    <a:lnTo>
                      <a:pt x="2044" y="2575"/>
                    </a:lnTo>
                    <a:lnTo>
                      <a:pt x="2060" y="2641"/>
                    </a:lnTo>
                    <a:lnTo>
                      <a:pt x="2082" y="2706"/>
                    </a:lnTo>
                    <a:lnTo>
                      <a:pt x="2109" y="2767"/>
                    </a:lnTo>
                    <a:lnTo>
                      <a:pt x="2141" y="2825"/>
                    </a:lnTo>
                    <a:lnTo>
                      <a:pt x="2179" y="2880"/>
                    </a:lnTo>
                    <a:lnTo>
                      <a:pt x="2221" y="2930"/>
                    </a:lnTo>
                    <a:lnTo>
                      <a:pt x="2268" y="2977"/>
                    </a:lnTo>
                    <a:lnTo>
                      <a:pt x="2318" y="3020"/>
                    </a:lnTo>
                    <a:lnTo>
                      <a:pt x="2372" y="3058"/>
                    </a:lnTo>
                    <a:lnTo>
                      <a:pt x="2429" y="3091"/>
                    </a:lnTo>
                    <a:lnTo>
                      <a:pt x="2490" y="3118"/>
                    </a:lnTo>
                    <a:lnTo>
                      <a:pt x="2553" y="3140"/>
                    </a:lnTo>
                    <a:lnTo>
                      <a:pt x="2619" y="3156"/>
                    </a:lnTo>
                    <a:lnTo>
                      <a:pt x="2686" y="3166"/>
                    </a:lnTo>
                    <a:lnTo>
                      <a:pt x="2756" y="3169"/>
                    </a:lnTo>
                    <a:lnTo>
                      <a:pt x="2826" y="3166"/>
                    </a:lnTo>
                    <a:lnTo>
                      <a:pt x="2894" y="3156"/>
                    </a:lnTo>
                    <a:lnTo>
                      <a:pt x="2960" y="3140"/>
                    </a:lnTo>
                    <a:lnTo>
                      <a:pt x="3023" y="3118"/>
                    </a:lnTo>
                    <a:lnTo>
                      <a:pt x="3084" y="3091"/>
                    </a:lnTo>
                    <a:lnTo>
                      <a:pt x="3141" y="3058"/>
                    </a:lnTo>
                    <a:lnTo>
                      <a:pt x="3195" y="3020"/>
                    </a:lnTo>
                    <a:lnTo>
                      <a:pt x="3246" y="2977"/>
                    </a:lnTo>
                    <a:lnTo>
                      <a:pt x="3292" y="2930"/>
                    </a:lnTo>
                    <a:lnTo>
                      <a:pt x="3335" y="2880"/>
                    </a:lnTo>
                    <a:lnTo>
                      <a:pt x="3371" y="2825"/>
                    </a:lnTo>
                    <a:lnTo>
                      <a:pt x="3404" y="2767"/>
                    </a:lnTo>
                    <a:lnTo>
                      <a:pt x="3432" y="2706"/>
                    </a:lnTo>
                    <a:lnTo>
                      <a:pt x="3453" y="2641"/>
                    </a:lnTo>
                    <a:lnTo>
                      <a:pt x="3469" y="2575"/>
                    </a:lnTo>
                    <a:lnTo>
                      <a:pt x="3479" y="2506"/>
                    </a:lnTo>
                    <a:lnTo>
                      <a:pt x="3482" y="2436"/>
                    </a:lnTo>
                    <a:lnTo>
                      <a:pt x="3479" y="2365"/>
                    </a:lnTo>
                    <a:lnTo>
                      <a:pt x="3469" y="2296"/>
                    </a:lnTo>
                    <a:lnTo>
                      <a:pt x="3453" y="2230"/>
                    </a:lnTo>
                    <a:lnTo>
                      <a:pt x="3432" y="2167"/>
                    </a:lnTo>
                    <a:lnTo>
                      <a:pt x="3404" y="2105"/>
                    </a:lnTo>
                    <a:lnTo>
                      <a:pt x="3371" y="2047"/>
                    </a:lnTo>
                    <a:lnTo>
                      <a:pt x="3335" y="1992"/>
                    </a:lnTo>
                    <a:lnTo>
                      <a:pt x="3292" y="1942"/>
                    </a:lnTo>
                    <a:lnTo>
                      <a:pt x="3246" y="1895"/>
                    </a:lnTo>
                    <a:lnTo>
                      <a:pt x="3195" y="1852"/>
                    </a:lnTo>
                    <a:lnTo>
                      <a:pt x="3141" y="1814"/>
                    </a:lnTo>
                    <a:lnTo>
                      <a:pt x="3084" y="1781"/>
                    </a:lnTo>
                    <a:lnTo>
                      <a:pt x="3023" y="1754"/>
                    </a:lnTo>
                    <a:lnTo>
                      <a:pt x="2960" y="1731"/>
                    </a:lnTo>
                    <a:lnTo>
                      <a:pt x="2894" y="1716"/>
                    </a:lnTo>
                    <a:lnTo>
                      <a:pt x="2826" y="1706"/>
                    </a:lnTo>
                    <a:lnTo>
                      <a:pt x="2756" y="1703"/>
                    </a:lnTo>
                    <a:close/>
                    <a:moveTo>
                      <a:pt x="783" y="1703"/>
                    </a:moveTo>
                    <a:lnTo>
                      <a:pt x="713" y="1706"/>
                    </a:lnTo>
                    <a:lnTo>
                      <a:pt x="645" y="1716"/>
                    </a:lnTo>
                    <a:lnTo>
                      <a:pt x="580" y="1731"/>
                    </a:lnTo>
                    <a:lnTo>
                      <a:pt x="517" y="1754"/>
                    </a:lnTo>
                    <a:lnTo>
                      <a:pt x="456" y="1781"/>
                    </a:lnTo>
                    <a:lnTo>
                      <a:pt x="399" y="1814"/>
                    </a:lnTo>
                    <a:lnTo>
                      <a:pt x="345" y="1852"/>
                    </a:lnTo>
                    <a:lnTo>
                      <a:pt x="295" y="1895"/>
                    </a:lnTo>
                    <a:lnTo>
                      <a:pt x="248" y="1942"/>
                    </a:lnTo>
                    <a:lnTo>
                      <a:pt x="206" y="1992"/>
                    </a:lnTo>
                    <a:lnTo>
                      <a:pt x="168" y="2047"/>
                    </a:lnTo>
                    <a:lnTo>
                      <a:pt x="136" y="2105"/>
                    </a:lnTo>
                    <a:lnTo>
                      <a:pt x="109" y="2167"/>
                    </a:lnTo>
                    <a:lnTo>
                      <a:pt x="87" y="2230"/>
                    </a:lnTo>
                    <a:lnTo>
                      <a:pt x="71" y="2296"/>
                    </a:lnTo>
                    <a:lnTo>
                      <a:pt x="61" y="2365"/>
                    </a:lnTo>
                    <a:lnTo>
                      <a:pt x="58" y="2436"/>
                    </a:lnTo>
                    <a:lnTo>
                      <a:pt x="61" y="2506"/>
                    </a:lnTo>
                    <a:lnTo>
                      <a:pt x="71" y="2575"/>
                    </a:lnTo>
                    <a:lnTo>
                      <a:pt x="87" y="2641"/>
                    </a:lnTo>
                    <a:lnTo>
                      <a:pt x="109" y="2706"/>
                    </a:lnTo>
                    <a:lnTo>
                      <a:pt x="136" y="2767"/>
                    </a:lnTo>
                    <a:lnTo>
                      <a:pt x="168" y="2825"/>
                    </a:lnTo>
                    <a:lnTo>
                      <a:pt x="206" y="2880"/>
                    </a:lnTo>
                    <a:lnTo>
                      <a:pt x="248" y="2930"/>
                    </a:lnTo>
                    <a:lnTo>
                      <a:pt x="295" y="2977"/>
                    </a:lnTo>
                    <a:lnTo>
                      <a:pt x="345" y="3020"/>
                    </a:lnTo>
                    <a:lnTo>
                      <a:pt x="399" y="3058"/>
                    </a:lnTo>
                    <a:lnTo>
                      <a:pt x="456" y="3091"/>
                    </a:lnTo>
                    <a:lnTo>
                      <a:pt x="517" y="3118"/>
                    </a:lnTo>
                    <a:lnTo>
                      <a:pt x="580" y="3140"/>
                    </a:lnTo>
                    <a:lnTo>
                      <a:pt x="645" y="3156"/>
                    </a:lnTo>
                    <a:lnTo>
                      <a:pt x="713" y="3166"/>
                    </a:lnTo>
                    <a:lnTo>
                      <a:pt x="783" y="3169"/>
                    </a:lnTo>
                    <a:lnTo>
                      <a:pt x="853" y="3166"/>
                    </a:lnTo>
                    <a:lnTo>
                      <a:pt x="921" y="3156"/>
                    </a:lnTo>
                    <a:lnTo>
                      <a:pt x="987" y="3140"/>
                    </a:lnTo>
                    <a:lnTo>
                      <a:pt x="1050" y="3118"/>
                    </a:lnTo>
                    <a:lnTo>
                      <a:pt x="1110" y="3091"/>
                    </a:lnTo>
                    <a:lnTo>
                      <a:pt x="1168" y="3058"/>
                    </a:lnTo>
                    <a:lnTo>
                      <a:pt x="1222" y="3020"/>
                    </a:lnTo>
                    <a:lnTo>
                      <a:pt x="1273" y="2977"/>
                    </a:lnTo>
                    <a:lnTo>
                      <a:pt x="1318" y="2930"/>
                    </a:lnTo>
                    <a:lnTo>
                      <a:pt x="1360" y="2880"/>
                    </a:lnTo>
                    <a:lnTo>
                      <a:pt x="1398" y="2825"/>
                    </a:lnTo>
                    <a:lnTo>
                      <a:pt x="1430" y="2767"/>
                    </a:lnTo>
                    <a:lnTo>
                      <a:pt x="1459" y="2706"/>
                    </a:lnTo>
                    <a:lnTo>
                      <a:pt x="1480" y="2641"/>
                    </a:lnTo>
                    <a:lnTo>
                      <a:pt x="1495" y="2575"/>
                    </a:lnTo>
                    <a:lnTo>
                      <a:pt x="1506" y="2506"/>
                    </a:lnTo>
                    <a:lnTo>
                      <a:pt x="1509" y="2436"/>
                    </a:lnTo>
                    <a:lnTo>
                      <a:pt x="1506" y="2365"/>
                    </a:lnTo>
                    <a:lnTo>
                      <a:pt x="1495" y="2296"/>
                    </a:lnTo>
                    <a:lnTo>
                      <a:pt x="1480" y="2230"/>
                    </a:lnTo>
                    <a:lnTo>
                      <a:pt x="1459" y="2167"/>
                    </a:lnTo>
                    <a:lnTo>
                      <a:pt x="1430" y="2105"/>
                    </a:lnTo>
                    <a:lnTo>
                      <a:pt x="1398" y="2047"/>
                    </a:lnTo>
                    <a:lnTo>
                      <a:pt x="1360" y="1992"/>
                    </a:lnTo>
                    <a:lnTo>
                      <a:pt x="1318" y="1942"/>
                    </a:lnTo>
                    <a:lnTo>
                      <a:pt x="1273" y="1895"/>
                    </a:lnTo>
                    <a:lnTo>
                      <a:pt x="1222" y="1852"/>
                    </a:lnTo>
                    <a:lnTo>
                      <a:pt x="1168" y="1814"/>
                    </a:lnTo>
                    <a:lnTo>
                      <a:pt x="1110" y="1781"/>
                    </a:lnTo>
                    <a:lnTo>
                      <a:pt x="1050" y="1754"/>
                    </a:lnTo>
                    <a:lnTo>
                      <a:pt x="987" y="1731"/>
                    </a:lnTo>
                    <a:lnTo>
                      <a:pt x="921" y="1716"/>
                    </a:lnTo>
                    <a:lnTo>
                      <a:pt x="853" y="1706"/>
                    </a:lnTo>
                    <a:lnTo>
                      <a:pt x="783" y="1703"/>
                    </a:lnTo>
                    <a:close/>
                    <a:moveTo>
                      <a:pt x="1250" y="1384"/>
                    </a:moveTo>
                    <a:lnTo>
                      <a:pt x="1213" y="1430"/>
                    </a:lnTo>
                    <a:lnTo>
                      <a:pt x="1179" y="1480"/>
                    </a:lnTo>
                    <a:lnTo>
                      <a:pt x="1150" y="1533"/>
                    </a:lnTo>
                    <a:lnTo>
                      <a:pt x="1125" y="1588"/>
                    </a:lnTo>
                    <a:lnTo>
                      <a:pt x="1106" y="1647"/>
                    </a:lnTo>
                    <a:lnTo>
                      <a:pt x="1091" y="1707"/>
                    </a:lnTo>
                    <a:lnTo>
                      <a:pt x="1153" y="1738"/>
                    </a:lnTo>
                    <a:lnTo>
                      <a:pt x="1213" y="1774"/>
                    </a:lnTo>
                    <a:lnTo>
                      <a:pt x="1270" y="1815"/>
                    </a:lnTo>
                    <a:lnTo>
                      <a:pt x="1322" y="1861"/>
                    </a:lnTo>
                    <a:lnTo>
                      <a:pt x="1370" y="1911"/>
                    </a:lnTo>
                    <a:lnTo>
                      <a:pt x="1413" y="1966"/>
                    </a:lnTo>
                    <a:lnTo>
                      <a:pt x="1452" y="2024"/>
                    </a:lnTo>
                    <a:lnTo>
                      <a:pt x="1487" y="2086"/>
                    </a:lnTo>
                    <a:lnTo>
                      <a:pt x="1515" y="2150"/>
                    </a:lnTo>
                    <a:lnTo>
                      <a:pt x="1537" y="2218"/>
                    </a:lnTo>
                    <a:lnTo>
                      <a:pt x="1553" y="2289"/>
                    </a:lnTo>
                    <a:lnTo>
                      <a:pt x="1563" y="2361"/>
                    </a:lnTo>
                    <a:lnTo>
                      <a:pt x="1566" y="2436"/>
                    </a:lnTo>
                    <a:lnTo>
                      <a:pt x="1565" y="2478"/>
                    </a:lnTo>
                    <a:lnTo>
                      <a:pt x="1562" y="2519"/>
                    </a:lnTo>
                    <a:lnTo>
                      <a:pt x="1613" y="2533"/>
                    </a:lnTo>
                    <a:lnTo>
                      <a:pt x="1663" y="2544"/>
                    </a:lnTo>
                    <a:lnTo>
                      <a:pt x="1716" y="2551"/>
                    </a:lnTo>
                    <a:lnTo>
                      <a:pt x="1770" y="2553"/>
                    </a:lnTo>
                    <a:lnTo>
                      <a:pt x="1824" y="2551"/>
                    </a:lnTo>
                    <a:lnTo>
                      <a:pt x="1876" y="2544"/>
                    </a:lnTo>
                    <a:lnTo>
                      <a:pt x="1928" y="2533"/>
                    </a:lnTo>
                    <a:lnTo>
                      <a:pt x="1977" y="2519"/>
                    </a:lnTo>
                    <a:lnTo>
                      <a:pt x="1974" y="2478"/>
                    </a:lnTo>
                    <a:lnTo>
                      <a:pt x="1973" y="2436"/>
                    </a:lnTo>
                    <a:lnTo>
                      <a:pt x="1976" y="2361"/>
                    </a:lnTo>
                    <a:lnTo>
                      <a:pt x="1987" y="2289"/>
                    </a:lnTo>
                    <a:lnTo>
                      <a:pt x="2003" y="2218"/>
                    </a:lnTo>
                    <a:lnTo>
                      <a:pt x="2026" y="2150"/>
                    </a:lnTo>
                    <a:lnTo>
                      <a:pt x="2054" y="2086"/>
                    </a:lnTo>
                    <a:lnTo>
                      <a:pt x="2087" y="2024"/>
                    </a:lnTo>
                    <a:lnTo>
                      <a:pt x="2126" y="1966"/>
                    </a:lnTo>
                    <a:lnTo>
                      <a:pt x="2171" y="1911"/>
                    </a:lnTo>
                    <a:lnTo>
                      <a:pt x="2218" y="1861"/>
                    </a:lnTo>
                    <a:lnTo>
                      <a:pt x="2271" y="1815"/>
                    </a:lnTo>
                    <a:lnTo>
                      <a:pt x="2327" y="1774"/>
                    </a:lnTo>
                    <a:lnTo>
                      <a:pt x="2386" y="1738"/>
                    </a:lnTo>
                    <a:lnTo>
                      <a:pt x="2450" y="1707"/>
                    </a:lnTo>
                    <a:lnTo>
                      <a:pt x="2435" y="1647"/>
                    </a:lnTo>
                    <a:lnTo>
                      <a:pt x="2414" y="1588"/>
                    </a:lnTo>
                    <a:lnTo>
                      <a:pt x="2390" y="1533"/>
                    </a:lnTo>
                    <a:lnTo>
                      <a:pt x="2360" y="1480"/>
                    </a:lnTo>
                    <a:lnTo>
                      <a:pt x="2327" y="1430"/>
                    </a:lnTo>
                    <a:lnTo>
                      <a:pt x="2289" y="1384"/>
                    </a:lnTo>
                    <a:lnTo>
                      <a:pt x="2242" y="1424"/>
                    </a:lnTo>
                    <a:lnTo>
                      <a:pt x="2191" y="1460"/>
                    </a:lnTo>
                    <a:lnTo>
                      <a:pt x="2138" y="1491"/>
                    </a:lnTo>
                    <a:lnTo>
                      <a:pt x="2082" y="1518"/>
                    </a:lnTo>
                    <a:lnTo>
                      <a:pt x="2023" y="1542"/>
                    </a:lnTo>
                    <a:lnTo>
                      <a:pt x="1962" y="1561"/>
                    </a:lnTo>
                    <a:lnTo>
                      <a:pt x="1900" y="1574"/>
                    </a:lnTo>
                    <a:lnTo>
                      <a:pt x="1836" y="1582"/>
                    </a:lnTo>
                    <a:lnTo>
                      <a:pt x="1770" y="1585"/>
                    </a:lnTo>
                    <a:lnTo>
                      <a:pt x="1704" y="1582"/>
                    </a:lnTo>
                    <a:lnTo>
                      <a:pt x="1640" y="1574"/>
                    </a:lnTo>
                    <a:lnTo>
                      <a:pt x="1577" y="1561"/>
                    </a:lnTo>
                    <a:lnTo>
                      <a:pt x="1517" y="1542"/>
                    </a:lnTo>
                    <a:lnTo>
                      <a:pt x="1459" y="1518"/>
                    </a:lnTo>
                    <a:lnTo>
                      <a:pt x="1402" y="1491"/>
                    </a:lnTo>
                    <a:lnTo>
                      <a:pt x="1348" y="1460"/>
                    </a:lnTo>
                    <a:lnTo>
                      <a:pt x="1298" y="1424"/>
                    </a:lnTo>
                    <a:lnTo>
                      <a:pt x="1250" y="1384"/>
                    </a:lnTo>
                    <a:close/>
                    <a:moveTo>
                      <a:pt x="1770" y="58"/>
                    </a:moveTo>
                    <a:lnTo>
                      <a:pt x="1700" y="62"/>
                    </a:lnTo>
                    <a:lnTo>
                      <a:pt x="1632" y="72"/>
                    </a:lnTo>
                    <a:lnTo>
                      <a:pt x="1566" y="88"/>
                    </a:lnTo>
                    <a:lnTo>
                      <a:pt x="1503" y="110"/>
                    </a:lnTo>
                    <a:lnTo>
                      <a:pt x="1442" y="138"/>
                    </a:lnTo>
                    <a:lnTo>
                      <a:pt x="1385" y="171"/>
                    </a:lnTo>
                    <a:lnTo>
                      <a:pt x="1331" y="208"/>
                    </a:lnTo>
                    <a:lnTo>
                      <a:pt x="1282" y="251"/>
                    </a:lnTo>
                    <a:lnTo>
                      <a:pt x="1235" y="297"/>
                    </a:lnTo>
                    <a:lnTo>
                      <a:pt x="1193" y="349"/>
                    </a:lnTo>
                    <a:lnTo>
                      <a:pt x="1155" y="403"/>
                    </a:lnTo>
                    <a:lnTo>
                      <a:pt x="1123" y="461"/>
                    </a:lnTo>
                    <a:lnTo>
                      <a:pt x="1096" y="522"/>
                    </a:lnTo>
                    <a:lnTo>
                      <a:pt x="1074" y="587"/>
                    </a:lnTo>
                    <a:lnTo>
                      <a:pt x="1058" y="653"/>
                    </a:lnTo>
                    <a:lnTo>
                      <a:pt x="1049" y="722"/>
                    </a:lnTo>
                    <a:lnTo>
                      <a:pt x="1045" y="793"/>
                    </a:lnTo>
                    <a:lnTo>
                      <a:pt x="1049" y="863"/>
                    </a:lnTo>
                    <a:lnTo>
                      <a:pt x="1058" y="931"/>
                    </a:lnTo>
                    <a:lnTo>
                      <a:pt x="1074" y="998"/>
                    </a:lnTo>
                    <a:lnTo>
                      <a:pt x="1096" y="1062"/>
                    </a:lnTo>
                    <a:lnTo>
                      <a:pt x="1123" y="1123"/>
                    </a:lnTo>
                    <a:lnTo>
                      <a:pt x="1155" y="1181"/>
                    </a:lnTo>
                    <a:lnTo>
                      <a:pt x="1193" y="1236"/>
                    </a:lnTo>
                    <a:lnTo>
                      <a:pt x="1235" y="1287"/>
                    </a:lnTo>
                    <a:lnTo>
                      <a:pt x="1282" y="1334"/>
                    </a:lnTo>
                    <a:lnTo>
                      <a:pt x="1331" y="1377"/>
                    </a:lnTo>
                    <a:lnTo>
                      <a:pt x="1385" y="1415"/>
                    </a:lnTo>
                    <a:lnTo>
                      <a:pt x="1442" y="1448"/>
                    </a:lnTo>
                    <a:lnTo>
                      <a:pt x="1503" y="1475"/>
                    </a:lnTo>
                    <a:lnTo>
                      <a:pt x="1566" y="1497"/>
                    </a:lnTo>
                    <a:lnTo>
                      <a:pt x="1632" y="1513"/>
                    </a:lnTo>
                    <a:lnTo>
                      <a:pt x="1700" y="1523"/>
                    </a:lnTo>
                    <a:lnTo>
                      <a:pt x="1770" y="1526"/>
                    </a:lnTo>
                    <a:lnTo>
                      <a:pt x="1839" y="1523"/>
                    </a:lnTo>
                    <a:lnTo>
                      <a:pt x="1907" y="1513"/>
                    </a:lnTo>
                    <a:lnTo>
                      <a:pt x="1973" y="1497"/>
                    </a:lnTo>
                    <a:lnTo>
                      <a:pt x="2037" y="1475"/>
                    </a:lnTo>
                    <a:lnTo>
                      <a:pt x="2097" y="1448"/>
                    </a:lnTo>
                    <a:lnTo>
                      <a:pt x="2154" y="1415"/>
                    </a:lnTo>
                    <a:lnTo>
                      <a:pt x="2208" y="1377"/>
                    </a:lnTo>
                    <a:lnTo>
                      <a:pt x="2259" y="1334"/>
                    </a:lnTo>
                    <a:lnTo>
                      <a:pt x="2305" y="1287"/>
                    </a:lnTo>
                    <a:lnTo>
                      <a:pt x="2347" y="1236"/>
                    </a:lnTo>
                    <a:lnTo>
                      <a:pt x="2385" y="1181"/>
                    </a:lnTo>
                    <a:lnTo>
                      <a:pt x="2418" y="1123"/>
                    </a:lnTo>
                    <a:lnTo>
                      <a:pt x="2445" y="1062"/>
                    </a:lnTo>
                    <a:lnTo>
                      <a:pt x="2466" y="998"/>
                    </a:lnTo>
                    <a:lnTo>
                      <a:pt x="2482" y="931"/>
                    </a:lnTo>
                    <a:lnTo>
                      <a:pt x="2492" y="863"/>
                    </a:lnTo>
                    <a:lnTo>
                      <a:pt x="2495" y="793"/>
                    </a:lnTo>
                    <a:lnTo>
                      <a:pt x="2492" y="722"/>
                    </a:lnTo>
                    <a:lnTo>
                      <a:pt x="2482" y="653"/>
                    </a:lnTo>
                    <a:lnTo>
                      <a:pt x="2466" y="587"/>
                    </a:lnTo>
                    <a:lnTo>
                      <a:pt x="2445" y="522"/>
                    </a:lnTo>
                    <a:lnTo>
                      <a:pt x="2418" y="461"/>
                    </a:lnTo>
                    <a:lnTo>
                      <a:pt x="2385" y="403"/>
                    </a:lnTo>
                    <a:lnTo>
                      <a:pt x="2347" y="349"/>
                    </a:lnTo>
                    <a:lnTo>
                      <a:pt x="2305" y="297"/>
                    </a:lnTo>
                    <a:lnTo>
                      <a:pt x="2259" y="251"/>
                    </a:lnTo>
                    <a:lnTo>
                      <a:pt x="2208" y="208"/>
                    </a:lnTo>
                    <a:lnTo>
                      <a:pt x="2154" y="171"/>
                    </a:lnTo>
                    <a:lnTo>
                      <a:pt x="2097" y="138"/>
                    </a:lnTo>
                    <a:lnTo>
                      <a:pt x="2037" y="110"/>
                    </a:lnTo>
                    <a:lnTo>
                      <a:pt x="1973" y="88"/>
                    </a:lnTo>
                    <a:lnTo>
                      <a:pt x="1907" y="72"/>
                    </a:lnTo>
                    <a:lnTo>
                      <a:pt x="1839" y="62"/>
                    </a:lnTo>
                    <a:lnTo>
                      <a:pt x="1770" y="58"/>
                    </a:lnTo>
                    <a:close/>
                    <a:moveTo>
                      <a:pt x="1770" y="0"/>
                    </a:moveTo>
                    <a:lnTo>
                      <a:pt x="1770" y="0"/>
                    </a:lnTo>
                    <a:lnTo>
                      <a:pt x="1841" y="3"/>
                    </a:lnTo>
                    <a:lnTo>
                      <a:pt x="1911" y="13"/>
                    </a:lnTo>
                    <a:lnTo>
                      <a:pt x="1978" y="28"/>
                    </a:lnTo>
                    <a:lnTo>
                      <a:pt x="2043" y="50"/>
                    </a:lnTo>
                    <a:lnTo>
                      <a:pt x="2106" y="76"/>
                    </a:lnTo>
                    <a:lnTo>
                      <a:pt x="2165" y="109"/>
                    </a:lnTo>
                    <a:lnTo>
                      <a:pt x="2221" y="145"/>
                    </a:lnTo>
                    <a:lnTo>
                      <a:pt x="2275" y="186"/>
                    </a:lnTo>
                    <a:lnTo>
                      <a:pt x="2324" y="232"/>
                    </a:lnTo>
                    <a:lnTo>
                      <a:pt x="2369" y="282"/>
                    </a:lnTo>
                    <a:lnTo>
                      <a:pt x="2410" y="336"/>
                    </a:lnTo>
                    <a:lnTo>
                      <a:pt x="2447" y="392"/>
                    </a:lnTo>
                    <a:lnTo>
                      <a:pt x="2478" y="453"/>
                    </a:lnTo>
                    <a:lnTo>
                      <a:pt x="2505" y="517"/>
                    </a:lnTo>
                    <a:lnTo>
                      <a:pt x="2525" y="582"/>
                    </a:lnTo>
                    <a:lnTo>
                      <a:pt x="2542" y="650"/>
                    </a:lnTo>
                    <a:lnTo>
                      <a:pt x="2550" y="721"/>
                    </a:lnTo>
                    <a:lnTo>
                      <a:pt x="2553" y="793"/>
                    </a:lnTo>
                    <a:lnTo>
                      <a:pt x="2550" y="864"/>
                    </a:lnTo>
                    <a:lnTo>
                      <a:pt x="2542" y="934"/>
                    </a:lnTo>
                    <a:lnTo>
                      <a:pt x="2525" y="1001"/>
                    </a:lnTo>
                    <a:lnTo>
                      <a:pt x="2505" y="1067"/>
                    </a:lnTo>
                    <a:lnTo>
                      <a:pt x="2479" y="1130"/>
                    </a:lnTo>
                    <a:lnTo>
                      <a:pt x="2448" y="1190"/>
                    </a:lnTo>
                    <a:lnTo>
                      <a:pt x="2412" y="1247"/>
                    </a:lnTo>
                    <a:lnTo>
                      <a:pt x="2371" y="1299"/>
                    </a:lnTo>
                    <a:lnTo>
                      <a:pt x="2415" y="1353"/>
                    </a:lnTo>
                    <a:lnTo>
                      <a:pt x="2454" y="1410"/>
                    </a:lnTo>
                    <a:lnTo>
                      <a:pt x="2489" y="1470"/>
                    </a:lnTo>
                    <a:lnTo>
                      <a:pt x="2518" y="1534"/>
                    </a:lnTo>
                    <a:lnTo>
                      <a:pt x="2543" y="1600"/>
                    </a:lnTo>
                    <a:lnTo>
                      <a:pt x="2561" y="1670"/>
                    </a:lnTo>
                    <a:lnTo>
                      <a:pt x="2625" y="1656"/>
                    </a:lnTo>
                    <a:lnTo>
                      <a:pt x="2689" y="1647"/>
                    </a:lnTo>
                    <a:lnTo>
                      <a:pt x="2756" y="1644"/>
                    </a:lnTo>
                    <a:lnTo>
                      <a:pt x="2828" y="1647"/>
                    </a:lnTo>
                    <a:lnTo>
                      <a:pt x="2898" y="1656"/>
                    </a:lnTo>
                    <a:lnTo>
                      <a:pt x="2965" y="1672"/>
                    </a:lnTo>
                    <a:lnTo>
                      <a:pt x="3029" y="1693"/>
                    </a:lnTo>
                    <a:lnTo>
                      <a:pt x="3092" y="1720"/>
                    </a:lnTo>
                    <a:lnTo>
                      <a:pt x="3151" y="1752"/>
                    </a:lnTo>
                    <a:lnTo>
                      <a:pt x="3208" y="1789"/>
                    </a:lnTo>
                    <a:lnTo>
                      <a:pt x="3261" y="1830"/>
                    </a:lnTo>
                    <a:lnTo>
                      <a:pt x="3311" y="1876"/>
                    </a:lnTo>
                    <a:lnTo>
                      <a:pt x="3356" y="1925"/>
                    </a:lnTo>
                    <a:lnTo>
                      <a:pt x="3397" y="1979"/>
                    </a:lnTo>
                    <a:lnTo>
                      <a:pt x="3433" y="2037"/>
                    </a:lnTo>
                    <a:lnTo>
                      <a:pt x="3465" y="2097"/>
                    </a:lnTo>
                    <a:lnTo>
                      <a:pt x="3491" y="2160"/>
                    </a:lnTo>
                    <a:lnTo>
                      <a:pt x="3513" y="2225"/>
                    </a:lnTo>
                    <a:lnTo>
                      <a:pt x="3528" y="2293"/>
                    </a:lnTo>
                    <a:lnTo>
                      <a:pt x="3537" y="2364"/>
                    </a:lnTo>
                    <a:lnTo>
                      <a:pt x="3541" y="2436"/>
                    </a:lnTo>
                    <a:lnTo>
                      <a:pt x="3537" y="2508"/>
                    </a:lnTo>
                    <a:lnTo>
                      <a:pt x="3528" y="2578"/>
                    </a:lnTo>
                    <a:lnTo>
                      <a:pt x="3513" y="2647"/>
                    </a:lnTo>
                    <a:lnTo>
                      <a:pt x="3491" y="2712"/>
                    </a:lnTo>
                    <a:lnTo>
                      <a:pt x="3465" y="2775"/>
                    </a:lnTo>
                    <a:lnTo>
                      <a:pt x="3433" y="2835"/>
                    </a:lnTo>
                    <a:lnTo>
                      <a:pt x="3397" y="2892"/>
                    </a:lnTo>
                    <a:lnTo>
                      <a:pt x="3356" y="2946"/>
                    </a:lnTo>
                    <a:lnTo>
                      <a:pt x="3311" y="2996"/>
                    </a:lnTo>
                    <a:lnTo>
                      <a:pt x="3261" y="3042"/>
                    </a:lnTo>
                    <a:lnTo>
                      <a:pt x="3208" y="3083"/>
                    </a:lnTo>
                    <a:lnTo>
                      <a:pt x="3151" y="3120"/>
                    </a:lnTo>
                    <a:lnTo>
                      <a:pt x="3092" y="3152"/>
                    </a:lnTo>
                    <a:lnTo>
                      <a:pt x="3029" y="3179"/>
                    </a:lnTo>
                    <a:lnTo>
                      <a:pt x="2965" y="3200"/>
                    </a:lnTo>
                    <a:lnTo>
                      <a:pt x="2898" y="3215"/>
                    </a:lnTo>
                    <a:lnTo>
                      <a:pt x="2828" y="3225"/>
                    </a:lnTo>
                    <a:lnTo>
                      <a:pt x="2756" y="3228"/>
                    </a:lnTo>
                    <a:lnTo>
                      <a:pt x="2684" y="3225"/>
                    </a:lnTo>
                    <a:lnTo>
                      <a:pt x="2615" y="3215"/>
                    </a:lnTo>
                    <a:lnTo>
                      <a:pt x="2547" y="3200"/>
                    </a:lnTo>
                    <a:lnTo>
                      <a:pt x="2481" y="3178"/>
                    </a:lnTo>
                    <a:lnTo>
                      <a:pt x="2418" y="3151"/>
                    </a:lnTo>
                    <a:lnTo>
                      <a:pt x="2358" y="3118"/>
                    </a:lnTo>
                    <a:lnTo>
                      <a:pt x="2301" y="3080"/>
                    </a:lnTo>
                    <a:lnTo>
                      <a:pt x="2248" y="3038"/>
                    </a:lnTo>
                    <a:lnTo>
                      <a:pt x="2199" y="2991"/>
                    </a:lnTo>
                    <a:lnTo>
                      <a:pt x="2153" y="2940"/>
                    </a:lnTo>
                    <a:lnTo>
                      <a:pt x="2113" y="2886"/>
                    </a:lnTo>
                    <a:lnTo>
                      <a:pt x="2077" y="2828"/>
                    </a:lnTo>
                    <a:lnTo>
                      <a:pt x="2045" y="2767"/>
                    </a:lnTo>
                    <a:lnTo>
                      <a:pt x="2019" y="2702"/>
                    </a:lnTo>
                    <a:lnTo>
                      <a:pt x="1999" y="2636"/>
                    </a:lnTo>
                    <a:lnTo>
                      <a:pt x="1944" y="2650"/>
                    </a:lnTo>
                    <a:lnTo>
                      <a:pt x="1888" y="2661"/>
                    </a:lnTo>
                    <a:lnTo>
                      <a:pt x="1830" y="2668"/>
                    </a:lnTo>
                    <a:lnTo>
                      <a:pt x="1770" y="2671"/>
                    </a:lnTo>
                    <a:lnTo>
                      <a:pt x="1711" y="2668"/>
                    </a:lnTo>
                    <a:lnTo>
                      <a:pt x="1653" y="2661"/>
                    </a:lnTo>
                    <a:lnTo>
                      <a:pt x="1597" y="2650"/>
                    </a:lnTo>
                    <a:lnTo>
                      <a:pt x="1542" y="2636"/>
                    </a:lnTo>
                    <a:lnTo>
                      <a:pt x="1521" y="2702"/>
                    </a:lnTo>
                    <a:lnTo>
                      <a:pt x="1495" y="2767"/>
                    </a:lnTo>
                    <a:lnTo>
                      <a:pt x="1464" y="2828"/>
                    </a:lnTo>
                    <a:lnTo>
                      <a:pt x="1427" y="2886"/>
                    </a:lnTo>
                    <a:lnTo>
                      <a:pt x="1386" y="2940"/>
                    </a:lnTo>
                    <a:lnTo>
                      <a:pt x="1341" y="2991"/>
                    </a:lnTo>
                    <a:lnTo>
                      <a:pt x="1291" y="3038"/>
                    </a:lnTo>
                    <a:lnTo>
                      <a:pt x="1238" y="3080"/>
                    </a:lnTo>
                    <a:lnTo>
                      <a:pt x="1182" y="3118"/>
                    </a:lnTo>
                    <a:lnTo>
                      <a:pt x="1122" y="3151"/>
                    </a:lnTo>
                    <a:lnTo>
                      <a:pt x="1059" y="3178"/>
                    </a:lnTo>
                    <a:lnTo>
                      <a:pt x="994" y="3200"/>
                    </a:lnTo>
                    <a:lnTo>
                      <a:pt x="926" y="3215"/>
                    </a:lnTo>
                    <a:lnTo>
                      <a:pt x="855" y="3225"/>
                    </a:lnTo>
                    <a:lnTo>
                      <a:pt x="783" y="3228"/>
                    </a:lnTo>
                    <a:lnTo>
                      <a:pt x="712" y="3225"/>
                    </a:lnTo>
                    <a:lnTo>
                      <a:pt x="643" y="3215"/>
                    </a:lnTo>
                    <a:lnTo>
                      <a:pt x="575" y="3200"/>
                    </a:lnTo>
                    <a:lnTo>
                      <a:pt x="510" y="3179"/>
                    </a:lnTo>
                    <a:lnTo>
                      <a:pt x="448" y="3152"/>
                    </a:lnTo>
                    <a:lnTo>
                      <a:pt x="388" y="3120"/>
                    </a:lnTo>
                    <a:lnTo>
                      <a:pt x="332" y="3083"/>
                    </a:lnTo>
                    <a:lnTo>
                      <a:pt x="279" y="3042"/>
                    </a:lnTo>
                    <a:lnTo>
                      <a:pt x="230" y="2996"/>
                    </a:lnTo>
                    <a:lnTo>
                      <a:pt x="184" y="2946"/>
                    </a:lnTo>
                    <a:lnTo>
                      <a:pt x="143" y="2892"/>
                    </a:lnTo>
                    <a:lnTo>
                      <a:pt x="107" y="2835"/>
                    </a:lnTo>
                    <a:lnTo>
                      <a:pt x="76" y="2775"/>
                    </a:lnTo>
                    <a:lnTo>
                      <a:pt x="50" y="2712"/>
                    </a:lnTo>
                    <a:lnTo>
                      <a:pt x="28" y="2647"/>
                    </a:lnTo>
                    <a:lnTo>
                      <a:pt x="13" y="2578"/>
                    </a:lnTo>
                    <a:lnTo>
                      <a:pt x="3" y="2508"/>
                    </a:lnTo>
                    <a:lnTo>
                      <a:pt x="0" y="2436"/>
                    </a:lnTo>
                    <a:lnTo>
                      <a:pt x="3" y="2364"/>
                    </a:lnTo>
                    <a:lnTo>
                      <a:pt x="13" y="2293"/>
                    </a:lnTo>
                    <a:lnTo>
                      <a:pt x="28" y="2225"/>
                    </a:lnTo>
                    <a:lnTo>
                      <a:pt x="50" y="2160"/>
                    </a:lnTo>
                    <a:lnTo>
                      <a:pt x="76" y="2097"/>
                    </a:lnTo>
                    <a:lnTo>
                      <a:pt x="107" y="2037"/>
                    </a:lnTo>
                    <a:lnTo>
                      <a:pt x="143" y="1979"/>
                    </a:lnTo>
                    <a:lnTo>
                      <a:pt x="184" y="1925"/>
                    </a:lnTo>
                    <a:lnTo>
                      <a:pt x="230" y="1876"/>
                    </a:lnTo>
                    <a:lnTo>
                      <a:pt x="279" y="1830"/>
                    </a:lnTo>
                    <a:lnTo>
                      <a:pt x="332" y="1789"/>
                    </a:lnTo>
                    <a:lnTo>
                      <a:pt x="388" y="1752"/>
                    </a:lnTo>
                    <a:lnTo>
                      <a:pt x="448" y="1720"/>
                    </a:lnTo>
                    <a:lnTo>
                      <a:pt x="510" y="1693"/>
                    </a:lnTo>
                    <a:lnTo>
                      <a:pt x="575" y="1672"/>
                    </a:lnTo>
                    <a:lnTo>
                      <a:pt x="643" y="1656"/>
                    </a:lnTo>
                    <a:lnTo>
                      <a:pt x="712" y="1647"/>
                    </a:lnTo>
                    <a:lnTo>
                      <a:pt x="783" y="1644"/>
                    </a:lnTo>
                    <a:lnTo>
                      <a:pt x="850" y="1647"/>
                    </a:lnTo>
                    <a:lnTo>
                      <a:pt x="916" y="1656"/>
                    </a:lnTo>
                    <a:lnTo>
                      <a:pt x="980" y="1670"/>
                    </a:lnTo>
                    <a:lnTo>
                      <a:pt x="998" y="1600"/>
                    </a:lnTo>
                    <a:lnTo>
                      <a:pt x="1022" y="1534"/>
                    </a:lnTo>
                    <a:lnTo>
                      <a:pt x="1052" y="1470"/>
                    </a:lnTo>
                    <a:lnTo>
                      <a:pt x="1086" y="1410"/>
                    </a:lnTo>
                    <a:lnTo>
                      <a:pt x="1125" y="1353"/>
                    </a:lnTo>
                    <a:lnTo>
                      <a:pt x="1169" y="1299"/>
                    </a:lnTo>
                    <a:lnTo>
                      <a:pt x="1128" y="1247"/>
                    </a:lnTo>
                    <a:lnTo>
                      <a:pt x="1093" y="1190"/>
                    </a:lnTo>
                    <a:lnTo>
                      <a:pt x="1062" y="1130"/>
                    </a:lnTo>
                    <a:lnTo>
                      <a:pt x="1036" y="1067"/>
                    </a:lnTo>
                    <a:lnTo>
                      <a:pt x="1014" y="1001"/>
                    </a:lnTo>
                    <a:lnTo>
                      <a:pt x="999" y="934"/>
                    </a:lnTo>
                    <a:lnTo>
                      <a:pt x="990" y="864"/>
                    </a:lnTo>
                    <a:lnTo>
                      <a:pt x="987" y="793"/>
                    </a:lnTo>
                    <a:lnTo>
                      <a:pt x="990" y="721"/>
                    </a:lnTo>
                    <a:lnTo>
                      <a:pt x="1000" y="650"/>
                    </a:lnTo>
                    <a:lnTo>
                      <a:pt x="1015" y="582"/>
                    </a:lnTo>
                    <a:lnTo>
                      <a:pt x="1036" y="517"/>
                    </a:lnTo>
                    <a:lnTo>
                      <a:pt x="1063" y="453"/>
                    </a:lnTo>
                    <a:lnTo>
                      <a:pt x="1094" y="392"/>
                    </a:lnTo>
                    <a:lnTo>
                      <a:pt x="1131" y="336"/>
                    </a:lnTo>
                    <a:lnTo>
                      <a:pt x="1172" y="282"/>
                    </a:lnTo>
                    <a:lnTo>
                      <a:pt x="1217" y="232"/>
                    </a:lnTo>
                    <a:lnTo>
                      <a:pt x="1265" y="186"/>
                    </a:lnTo>
                    <a:lnTo>
                      <a:pt x="1318" y="145"/>
                    </a:lnTo>
                    <a:lnTo>
                      <a:pt x="1375" y="109"/>
                    </a:lnTo>
                    <a:lnTo>
                      <a:pt x="1435" y="76"/>
                    </a:lnTo>
                    <a:lnTo>
                      <a:pt x="1497" y="50"/>
                    </a:lnTo>
                    <a:lnTo>
                      <a:pt x="1562" y="28"/>
                    </a:lnTo>
                    <a:lnTo>
                      <a:pt x="1629" y="13"/>
                    </a:lnTo>
                    <a:lnTo>
                      <a:pt x="1699" y="3"/>
                    </a:lnTo>
                    <a:lnTo>
                      <a:pt x="1770" y="0"/>
                    </a:lnTo>
                    <a:close/>
                  </a:path>
                </a:pathLst>
              </a:custGeom>
              <a:grpFill/>
              <a:ln w="0">
                <a:noFill/>
                <a:prstDash val="solid"/>
                <a:round/>
              </a:ln>
            </p:spPr>
            <p:txBody>
              <a:bodyPr vert="horz" wrap="square" lIns="91440" tIns="45720" rIns="91440" bIns="45720" numCol="1" anchor="t" anchorCtr="0" compatLnSpc="1"/>
              <a:lstStyle/>
              <a:p>
                <a:endParaRPr lang="en-IN" dirty="0">
                  <a:solidFill>
                    <a:srgbClr val="0A194A"/>
                  </a:solidFill>
                  <a:latin typeface="Montserrat Light" panose="00000400000000000000" pitchFamily="50" charset="0"/>
                </a:endParaRPr>
              </a:p>
            </p:txBody>
          </p:sp>
          <p:sp>
            <p:nvSpPr>
              <p:cNvPr id="17" name="Freeform 51"/>
              <p:cNvSpPr>
                <a:spLocks noEditPoints="1"/>
              </p:cNvSpPr>
              <p:nvPr/>
            </p:nvSpPr>
            <p:spPr bwMode="auto">
              <a:xfrm>
                <a:off x="8145463" y="1485900"/>
                <a:ext cx="190500" cy="206375"/>
              </a:xfrm>
              <a:custGeom>
                <a:avLst/>
                <a:gdLst>
                  <a:gd name="T0" fmla="*/ 458 w 960"/>
                  <a:gd name="T1" fmla="*/ 626 h 1038"/>
                  <a:gd name="T2" fmla="*/ 347 w 960"/>
                  <a:gd name="T3" fmla="*/ 902 h 1038"/>
                  <a:gd name="T4" fmla="*/ 615 w 960"/>
                  <a:gd name="T5" fmla="*/ 902 h 1038"/>
                  <a:gd name="T6" fmla="*/ 503 w 960"/>
                  <a:gd name="T7" fmla="*/ 626 h 1038"/>
                  <a:gd name="T8" fmla="*/ 526 w 960"/>
                  <a:gd name="T9" fmla="*/ 581 h 1038"/>
                  <a:gd name="T10" fmla="*/ 480 w 960"/>
                  <a:gd name="T11" fmla="*/ 587 h 1038"/>
                  <a:gd name="T12" fmla="*/ 414 w 960"/>
                  <a:gd name="T13" fmla="*/ 575 h 1038"/>
                  <a:gd name="T14" fmla="*/ 519 w 960"/>
                  <a:gd name="T15" fmla="*/ 2 h 1038"/>
                  <a:gd name="T16" fmla="*/ 592 w 960"/>
                  <a:gd name="T17" fmla="*/ 25 h 1038"/>
                  <a:gd name="T18" fmla="*/ 654 w 960"/>
                  <a:gd name="T19" fmla="*/ 65 h 1038"/>
                  <a:gd name="T20" fmla="*/ 703 w 960"/>
                  <a:gd name="T21" fmla="*/ 122 h 1038"/>
                  <a:gd name="T22" fmla="*/ 735 w 960"/>
                  <a:gd name="T23" fmla="*/ 191 h 1038"/>
                  <a:gd name="T24" fmla="*/ 746 w 960"/>
                  <a:gd name="T25" fmla="*/ 268 h 1038"/>
                  <a:gd name="T26" fmla="*/ 735 w 960"/>
                  <a:gd name="T27" fmla="*/ 348 h 1038"/>
                  <a:gd name="T28" fmla="*/ 705 w 960"/>
                  <a:gd name="T29" fmla="*/ 425 h 1038"/>
                  <a:gd name="T30" fmla="*/ 658 w 960"/>
                  <a:gd name="T31" fmla="*/ 494 h 1038"/>
                  <a:gd name="T32" fmla="*/ 599 w 960"/>
                  <a:gd name="T33" fmla="*/ 547 h 1038"/>
                  <a:gd name="T34" fmla="*/ 698 w 960"/>
                  <a:gd name="T35" fmla="*/ 585 h 1038"/>
                  <a:gd name="T36" fmla="*/ 786 w 960"/>
                  <a:gd name="T37" fmla="*/ 638 h 1038"/>
                  <a:gd name="T38" fmla="*/ 858 w 960"/>
                  <a:gd name="T39" fmla="*/ 703 h 1038"/>
                  <a:gd name="T40" fmla="*/ 913 w 960"/>
                  <a:gd name="T41" fmla="*/ 774 h 1038"/>
                  <a:gd name="T42" fmla="*/ 948 w 960"/>
                  <a:gd name="T43" fmla="*/ 849 h 1038"/>
                  <a:gd name="T44" fmla="*/ 960 w 960"/>
                  <a:gd name="T45" fmla="*/ 920 h 1038"/>
                  <a:gd name="T46" fmla="*/ 946 w 960"/>
                  <a:gd name="T47" fmla="*/ 951 h 1038"/>
                  <a:gd name="T48" fmla="*/ 908 w 960"/>
                  <a:gd name="T49" fmla="*/ 977 h 1038"/>
                  <a:gd name="T50" fmla="*/ 847 w 960"/>
                  <a:gd name="T51" fmla="*/ 1000 h 1038"/>
                  <a:gd name="T52" fmla="*/ 770 w 960"/>
                  <a:gd name="T53" fmla="*/ 1017 h 1038"/>
                  <a:gd name="T54" fmla="*/ 681 w 960"/>
                  <a:gd name="T55" fmla="*/ 1029 h 1038"/>
                  <a:gd name="T56" fmla="*/ 583 w 960"/>
                  <a:gd name="T57" fmla="*/ 1036 h 1038"/>
                  <a:gd name="T58" fmla="*/ 480 w 960"/>
                  <a:gd name="T59" fmla="*/ 1038 h 1038"/>
                  <a:gd name="T60" fmla="*/ 379 w 960"/>
                  <a:gd name="T61" fmla="*/ 1036 h 1038"/>
                  <a:gd name="T62" fmla="*/ 281 w 960"/>
                  <a:gd name="T63" fmla="*/ 1029 h 1038"/>
                  <a:gd name="T64" fmla="*/ 191 w 960"/>
                  <a:gd name="T65" fmla="*/ 1017 h 1038"/>
                  <a:gd name="T66" fmla="*/ 114 w 960"/>
                  <a:gd name="T67" fmla="*/ 1000 h 1038"/>
                  <a:gd name="T68" fmla="*/ 54 w 960"/>
                  <a:gd name="T69" fmla="*/ 977 h 1038"/>
                  <a:gd name="T70" fmla="*/ 14 w 960"/>
                  <a:gd name="T71" fmla="*/ 951 h 1038"/>
                  <a:gd name="T72" fmla="*/ 0 w 960"/>
                  <a:gd name="T73" fmla="*/ 920 h 1038"/>
                  <a:gd name="T74" fmla="*/ 13 w 960"/>
                  <a:gd name="T75" fmla="*/ 849 h 1038"/>
                  <a:gd name="T76" fmla="*/ 48 w 960"/>
                  <a:gd name="T77" fmla="*/ 774 h 1038"/>
                  <a:gd name="T78" fmla="*/ 104 w 960"/>
                  <a:gd name="T79" fmla="*/ 703 h 1038"/>
                  <a:gd name="T80" fmla="*/ 176 w 960"/>
                  <a:gd name="T81" fmla="*/ 638 h 1038"/>
                  <a:gd name="T82" fmla="*/ 263 w 960"/>
                  <a:gd name="T83" fmla="*/ 585 h 1038"/>
                  <a:gd name="T84" fmla="*/ 363 w 960"/>
                  <a:gd name="T85" fmla="*/ 547 h 1038"/>
                  <a:gd name="T86" fmla="*/ 302 w 960"/>
                  <a:gd name="T87" fmla="*/ 494 h 1038"/>
                  <a:gd name="T88" fmla="*/ 256 w 960"/>
                  <a:gd name="T89" fmla="*/ 425 h 1038"/>
                  <a:gd name="T90" fmla="*/ 227 w 960"/>
                  <a:gd name="T91" fmla="*/ 348 h 1038"/>
                  <a:gd name="T92" fmla="*/ 216 w 960"/>
                  <a:gd name="T93" fmla="*/ 268 h 1038"/>
                  <a:gd name="T94" fmla="*/ 227 w 960"/>
                  <a:gd name="T95" fmla="*/ 191 h 1038"/>
                  <a:gd name="T96" fmla="*/ 258 w 960"/>
                  <a:gd name="T97" fmla="*/ 122 h 1038"/>
                  <a:gd name="T98" fmla="*/ 307 w 960"/>
                  <a:gd name="T99" fmla="*/ 65 h 1038"/>
                  <a:gd name="T100" fmla="*/ 369 w 960"/>
                  <a:gd name="T101" fmla="*/ 25 h 1038"/>
                  <a:gd name="T102" fmla="*/ 441 w 960"/>
                  <a:gd name="T103" fmla="*/ 2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60" h="1038">
                    <a:moveTo>
                      <a:pt x="414" y="575"/>
                    </a:moveTo>
                    <a:lnTo>
                      <a:pt x="458" y="626"/>
                    </a:lnTo>
                    <a:lnTo>
                      <a:pt x="459" y="626"/>
                    </a:lnTo>
                    <a:lnTo>
                      <a:pt x="347" y="902"/>
                    </a:lnTo>
                    <a:lnTo>
                      <a:pt x="480" y="1038"/>
                    </a:lnTo>
                    <a:lnTo>
                      <a:pt x="615" y="902"/>
                    </a:lnTo>
                    <a:lnTo>
                      <a:pt x="502" y="626"/>
                    </a:lnTo>
                    <a:lnTo>
                      <a:pt x="503" y="626"/>
                    </a:lnTo>
                    <a:lnTo>
                      <a:pt x="547" y="575"/>
                    </a:lnTo>
                    <a:lnTo>
                      <a:pt x="526" y="581"/>
                    </a:lnTo>
                    <a:lnTo>
                      <a:pt x="503" y="586"/>
                    </a:lnTo>
                    <a:lnTo>
                      <a:pt x="480" y="587"/>
                    </a:lnTo>
                    <a:lnTo>
                      <a:pt x="447" y="583"/>
                    </a:lnTo>
                    <a:lnTo>
                      <a:pt x="414" y="575"/>
                    </a:lnTo>
                    <a:close/>
                    <a:moveTo>
                      <a:pt x="480" y="0"/>
                    </a:moveTo>
                    <a:lnTo>
                      <a:pt x="519" y="2"/>
                    </a:lnTo>
                    <a:lnTo>
                      <a:pt x="557" y="11"/>
                    </a:lnTo>
                    <a:lnTo>
                      <a:pt x="592" y="25"/>
                    </a:lnTo>
                    <a:lnTo>
                      <a:pt x="625" y="42"/>
                    </a:lnTo>
                    <a:lnTo>
                      <a:pt x="654" y="65"/>
                    </a:lnTo>
                    <a:lnTo>
                      <a:pt x="681" y="91"/>
                    </a:lnTo>
                    <a:lnTo>
                      <a:pt x="703" y="122"/>
                    </a:lnTo>
                    <a:lnTo>
                      <a:pt x="721" y="155"/>
                    </a:lnTo>
                    <a:lnTo>
                      <a:pt x="735" y="191"/>
                    </a:lnTo>
                    <a:lnTo>
                      <a:pt x="742" y="228"/>
                    </a:lnTo>
                    <a:lnTo>
                      <a:pt x="746" y="268"/>
                    </a:lnTo>
                    <a:lnTo>
                      <a:pt x="742" y="307"/>
                    </a:lnTo>
                    <a:lnTo>
                      <a:pt x="735" y="348"/>
                    </a:lnTo>
                    <a:lnTo>
                      <a:pt x="722" y="387"/>
                    </a:lnTo>
                    <a:lnTo>
                      <a:pt x="705" y="425"/>
                    </a:lnTo>
                    <a:lnTo>
                      <a:pt x="684" y="461"/>
                    </a:lnTo>
                    <a:lnTo>
                      <a:pt x="658" y="494"/>
                    </a:lnTo>
                    <a:lnTo>
                      <a:pt x="630" y="523"/>
                    </a:lnTo>
                    <a:lnTo>
                      <a:pt x="599" y="547"/>
                    </a:lnTo>
                    <a:lnTo>
                      <a:pt x="650" y="564"/>
                    </a:lnTo>
                    <a:lnTo>
                      <a:pt x="698" y="585"/>
                    </a:lnTo>
                    <a:lnTo>
                      <a:pt x="744" y="610"/>
                    </a:lnTo>
                    <a:lnTo>
                      <a:pt x="786" y="638"/>
                    </a:lnTo>
                    <a:lnTo>
                      <a:pt x="823" y="670"/>
                    </a:lnTo>
                    <a:lnTo>
                      <a:pt x="858" y="703"/>
                    </a:lnTo>
                    <a:lnTo>
                      <a:pt x="888" y="738"/>
                    </a:lnTo>
                    <a:lnTo>
                      <a:pt x="913" y="774"/>
                    </a:lnTo>
                    <a:lnTo>
                      <a:pt x="933" y="812"/>
                    </a:lnTo>
                    <a:lnTo>
                      <a:pt x="948" y="849"/>
                    </a:lnTo>
                    <a:lnTo>
                      <a:pt x="957" y="885"/>
                    </a:lnTo>
                    <a:lnTo>
                      <a:pt x="960" y="920"/>
                    </a:lnTo>
                    <a:lnTo>
                      <a:pt x="957" y="936"/>
                    </a:lnTo>
                    <a:lnTo>
                      <a:pt x="946" y="951"/>
                    </a:lnTo>
                    <a:lnTo>
                      <a:pt x="930" y="965"/>
                    </a:lnTo>
                    <a:lnTo>
                      <a:pt x="908" y="977"/>
                    </a:lnTo>
                    <a:lnTo>
                      <a:pt x="879" y="989"/>
                    </a:lnTo>
                    <a:lnTo>
                      <a:pt x="847" y="1000"/>
                    </a:lnTo>
                    <a:lnTo>
                      <a:pt x="810" y="1009"/>
                    </a:lnTo>
                    <a:lnTo>
                      <a:pt x="770" y="1017"/>
                    </a:lnTo>
                    <a:lnTo>
                      <a:pt x="727" y="1023"/>
                    </a:lnTo>
                    <a:lnTo>
                      <a:pt x="681" y="1029"/>
                    </a:lnTo>
                    <a:lnTo>
                      <a:pt x="632" y="1033"/>
                    </a:lnTo>
                    <a:lnTo>
                      <a:pt x="583" y="1036"/>
                    </a:lnTo>
                    <a:lnTo>
                      <a:pt x="532" y="1038"/>
                    </a:lnTo>
                    <a:lnTo>
                      <a:pt x="480" y="1038"/>
                    </a:lnTo>
                    <a:lnTo>
                      <a:pt x="430" y="1038"/>
                    </a:lnTo>
                    <a:lnTo>
                      <a:pt x="379" y="1036"/>
                    </a:lnTo>
                    <a:lnTo>
                      <a:pt x="328" y="1033"/>
                    </a:lnTo>
                    <a:lnTo>
                      <a:pt x="281" y="1029"/>
                    </a:lnTo>
                    <a:lnTo>
                      <a:pt x="234" y="1023"/>
                    </a:lnTo>
                    <a:lnTo>
                      <a:pt x="191" y="1017"/>
                    </a:lnTo>
                    <a:lnTo>
                      <a:pt x="150" y="1009"/>
                    </a:lnTo>
                    <a:lnTo>
                      <a:pt x="114" y="1000"/>
                    </a:lnTo>
                    <a:lnTo>
                      <a:pt x="81" y="989"/>
                    </a:lnTo>
                    <a:lnTo>
                      <a:pt x="54" y="977"/>
                    </a:lnTo>
                    <a:lnTo>
                      <a:pt x="32" y="965"/>
                    </a:lnTo>
                    <a:lnTo>
                      <a:pt x="14" y="951"/>
                    </a:lnTo>
                    <a:lnTo>
                      <a:pt x="5" y="936"/>
                    </a:lnTo>
                    <a:lnTo>
                      <a:pt x="0" y="920"/>
                    </a:lnTo>
                    <a:lnTo>
                      <a:pt x="3" y="885"/>
                    </a:lnTo>
                    <a:lnTo>
                      <a:pt x="13" y="849"/>
                    </a:lnTo>
                    <a:lnTo>
                      <a:pt x="28" y="812"/>
                    </a:lnTo>
                    <a:lnTo>
                      <a:pt x="48" y="774"/>
                    </a:lnTo>
                    <a:lnTo>
                      <a:pt x="74" y="738"/>
                    </a:lnTo>
                    <a:lnTo>
                      <a:pt x="104" y="703"/>
                    </a:lnTo>
                    <a:lnTo>
                      <a:pt x="138" y="670"/>
                    </a:lnTo>
                    <a:lnTo>
                      <a:pt x="176" y="638"/>
                    </a:lnTo>
                    <a:lnTo>
                      <a:pt x="218" y="610"/>
                    </a:lnTo>
                    <a:lnTo>
                      <a:pt x="263" y="585"/>
                    </a:lnTo>
                    <a:lnTo>
                      <a:pt x="312" y="564"/>
                    </a:lnTo>
                    <a:lnTo>
                      <a:pt x="363" y="547"/>
                    </a:lnTo>
                    <a:lnTo>
                      <a:pt x="331" y="523"/>
                    </a:lnTo>
                    <a:lnTo>
                      <a:pt x="302" y="494"/>
                    </a:lnTo>
                    <a:lnTo>
                      <a:pt x="277" y="461"/>
                    </a:lnTo>
                    <a:lnTo>
                      <a:pt x="256" y="425"/>
                    </a:lnTo>
                    <a:lnTo>
                      <a:pt x="239" y="387"/>
                    </a:lnTo>
                    <a:lnTo>
                      <a:pt x="227" y="348"/>
                    </a:lnTo>
                    <a:lnTo>
                      <a:pt x="218" y="307"/>
                    </a:lnTo>
                    <a:lnTo>
                      <a:pt x="216" y="268"/>
                    </a:lnTo>
                    <a:lnTo>
                      <a:pt x="218" y="228"/>
                    </a:lnTo>
                    <a:lnTo>
                      <a:pt x="227" y="191"/>
                    </a:lnTo>
                    <a:lnTo>
                      <a:pt x="241" y="155"/>
                    </a:lnTo>
                    <a:lnTo>
                      <a:pt x="258" y="122"/>
                    </a:lnTo>
                    <a:lnTo>
                      <a:pt x="281" y="91"/>
                    </a:lnTo>
                    <a:lnTo>
                      <a:pt x="307" y="65"/>
                    </a:lnTo>
                    <a:lnTo>
                      <a:pt x="337" y="42"/>
                    </a:lnTo>
                    <a:lnTo>
                      <a:pt x="369" y="25"/>
                    </a:lnTo>
                    <a:lnTo>
                      <a:pt x="404" y="11"/>
                    </a:lnTo>
                    <a:lnTo>
                      <a:pt x="441" y="2"/>
                    </a:lnTo>
                    <a:lnTo>
                      <a:pt x="480" y="0"/>
                    </a:lnTo>
                    <a:close/>
                  </a:path>
                </a:pathLst>
              </a:custGeom>
              <a:grpFill/>
              <a:ln w="0">
                <a:noFill/>
                <a:prstDash val="solid"/>
                <a:round/>
              </a:ln>
            </p:spPr>
            <p:txBody>
              <a:bodyPr vert="horz" wrap="square" lIns="91440" tIns="45720" rIns="91440" bIns="45720" numCol="1" anchor="t" anchorCtr="0" compatLnSpc="1"/>
              <a:lstStyle/>
              <a:p>
                <a:endParaRPr lang="en-IN" dirty="0">
                  <a:solidFill>
                    <a:srgbClr val="0A194A"/>
                  </a:solidFill>
                  <a:latin typeface="Montserrat Light" panose="00000400000000000000" pitchFamily="50" charset="0"/>
                </a:endParaRPr>
              </a:p>
            </p:txBody>
          </p:sp>
        </p:grpSp>
        <p:sp>
          <p:nvSpPr>
            <p:cNvPr id="13" name="Rounded Rectangle 10"/>
            <p:cNvSpPr/>
            <p:nvPr/>
          </p:nvSpPr>
          <p:spPr>
            <a:xfrm>
              <a:off x="3063588" y="4350249"/>
              <a:ext cx="3095625" cy="265640"/>
            </a:xfrm>
            <a:prstGeom prst="roundRect">
              <a:avLst>
                <a:gd name="adj" fmla="val 50000"/>
              </a:avLst>
            </a:prstGeom>
            <a:solidFill>
              <a:schemeClr val="bg1"/>
            </a:solidFill>
            <a:ln>
              <a:solidFill>
                <a:schemeClr val="bg1">
                  <a:lumMod val="95000"/>
                </a:schemeClr>
              </a:solidFill>
            </a:ln>
            <a:effectLst>
              <a:outerShdw blurRad="127000" dist="38100" dir="2700000" algn="tl" rotWithShape="0">
                <a:schemeClr val="tx1">
                  <a:lumMod val="95000"/>
                  <a:lumOff val="5000"/>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1100" dirty="0">
                  <a:solidFill>
                    <a:srgbClr val="0A194A"/>
                  </a:solidFill>
                  <a:latin typeface="Montserrat Light" panose="00000400000000000000" pitchFamily="50" charset="0"/>
                </a:rPr>
                <a:t>45%</a:t>
              </a:r>
            </a:p>
          </p:txBody>
        </p:sp>
      </p:grpSp>
      <p:sp>
        <p:nvSpPr>
          <p:cNvPr id="18" name="Rounded Rectangle 11"/>
          <p:cNvSpPr/>
          <p:nvPr/>
        </p:nvSpPr>
        <p:spPr>
          <a:xfrm>
            <a:off x="3179427" y="4425103"/>
            <a:ext cx="1366309" cy="115932"/>
          </a:xfrm>
          <a:prstGeom prst="roundRect">
            <a:avLst>
              <a:gd name="adj" fmla="val 50000"/>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0A194A"/>
              </a:solidFill>
              <a:latin typeface="Montserrat Light" panose="00000400000000000000" pitchFamily="50" charset="0"/>
            </a:endParaRPr>
          </a:p>
        </p:txBody>
      </p:sp>
      <p:sp>
        <p:nvSpPr>
          <p:cNvPr id="19" name="Rounded Rectangle 174"/>
          <p:cNvSpPr/>
          <p:nvPr/>
        </p:nvSpPr>
        <p:spPr>
          <a:xfrm>
            <a:off x="3179427" y="4882985"/>
            <a:ext cx="2360661" cy="115932"/>
          </a:xfrm>
          <a:prstGeom prst="roundRect">
            <a:avLst>
              <a:gd name="adj" fmla="val 5000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0A194A"/>
              </a:solidFill>
              <a:latin typeface="Montserrat Light" panose="00000400000000000000" pitchFamily="50" charset="0"/>
            </a:endParaRPr>
          </a:p>
        </p:txBody>
      </p:sp>
      <p:grpSp>
        <p:nvGrpSpPr>
          <p:cNvPr id="20" name="Group 3"/>
          <p:cNvGrpSpPr/>
          <p:nvPr/>
        </p:nvGrpSpPr>
        <p:grpSpPr>
          <a:xfrm>
            <a:off x="1107755" y="5255130"/>
            <a:ext cx="5051458" cy="285917"/>
            <a:chOff x="1107755" y="5255130"/>
            <a:chExt cx="5051458" cy="285917"/>
          </a:xfrm>
          <a:effectLst>
            <a:outerShdw blurRad="50800" dist="38100" dir="2700000" algn="tl" rotWithShape="0">
              <a:prstClr val="black">
                <a:alpha val="40000"/>
              </a:prstClr>
            </a:outerShdw>
          </a:effectLst>
        </p:grpSpPr>
        <p:sp>
          <p:nvSpPr>
            <p:cNvPr id="21" name="Rectangle 80"/>
            <p:cNvSpPr/>
            <p:nvPr/>
          </p:nvSpPr>
          <p:spPr>
            <a:xfrm>
              <a:off x="1595749" y="5255130"/>
              <a:ext cx="1376351" cy="285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normAutofit/>
            </a:bodyPr>
            <a:lstStyle/>
            <a:p>
              <a:r>
                <a:rPr lang="en-IN" sz="1200" dirty="0">
                  <a:solidFill>
                    <a:srgbClr val="0A194A"/>
                  </a:solidFill>
                  <a:latin typeface="Montserrat Light" panose="00000400000000000000" pitchFamily="50" charset="0"/>
                </a:rPr>
                <a:t>Web Developing</a:t>
              </a:r>
            </a:p>
          </p:txBody>
        </p:sp>
        <p:sp>
          <p:nvSpPr>
            <p:cNvPr id="22" name="Freeform 20"/>
            <p:cNvSpPr>
              <a:spLocks noEditPoints="1"/>
            </p:cNvSpPr>
            <p:nvPr/>
          </p:nvSpPr>
          <p:spPr bwMode="auto">
            <a:xfrm>
              <a:off x="1107755" y="5319206"/>
              <a:ext cx="192419" cy="191189"/>
            </a:xfrm>
            <a:custGeom>
              <a:avLst/>
              <a:gdLst>
                <a:gd name="T0" fmla="*/ 120 w 3130"/>
                <a:gd name="T1" fmla="*/ 2868 h 3105"/>
                <a:gd name="T2" fmla="*/ 209 w 3130"/>
                <a:gd name="T3" fmla="*/ 2981 h 3105"/>
                <a:gd name="T4" fmla="*/ 318 w 3130"/>
                <a:gd name="T5" fmla="*/ 2891 h 3105"/>
                <a:gd name="T6" fmla="*/ 230 w 3130"/>
                <a:gd name="T7" fmla="*/ 2778 h 3105"/>
                <a:gd name="T8" fmla="*/ 2693 w 3130"/>
                <a:gd name="T9" fmla="*/ 913 h 3105"/>
                <a:gd name="T10" fmla="*/ 2670 w 3130"/>
                <a:gd name="T11" fmla="*/ 1092 h 3105"/>
                <a:gd name="T12" fmla="*/ 2749 w 3130"/>
                <a:gd name="T13" fmla="*/ 1282 h 3105"/>
                <a:gd name="T14" fmla="*/ 2923 w 3130"/>
                <a:gd name="T15" fmla="*/ 1503 h 3105"/>
                <a:gd name="T16" fmla="*/ 2950 w 3130"/>
                <a:gd name="T17" fmla="*/ 1224 h 3105"/>
                <a:gd name="T18" fmla="*/ 1682 w 3130"/>
                <a:gd name="T19" fmla="*/ 174 h 3105"/>
                <a:gd name="T20" fmla="*/ 1163 w 3130"/>
                <a:gd name="T21" fmla="*/ 339 h 3105"/>
                <a:gd name="T22" fmla="*/ 1105 w 3130"/>
                <a:gd name="T23" fmla="*/ 544 h 3105"/>
                <a:gd name="T24" fmla="*/ 1153 w 3130"/>
                <a:gd name="T25" fmla="*/ 718 h 3105"/>
                <a:gd name="T26" fmla="*/ 1042 w 3130"/>
                <a:gd name="T27" fmla="*/ 829 h 3105"/>
                <a:gd name="T28" fmla="*/ 894 w 3130"/>
                <a:gd name="T29" fmla="*/ 903 h 3105"/>
                <a:gd name="T30" fmla="*/ 858 w 3130"/>
                <a:gd name="T31" fmla="*/ 1068 h 3105"/>
                <a:gd name="T32" fmla="*/ 866 w 3130"/>
                <a:gd name="T33" fmla="*/ 1230 h 3105"/>
                <a:gd name="T34" fmla="*/ 929 w 3130"/>
                <a:gd name="T35" fmla="*/ 1294 h 3105"/>
                <a:gd name="T36" fmla="*/ 886 w 3130"/>
                <a:gd name="T37" fmla="*/ 1385 h 3105"/>
                <a:gd name="T38" fmla="*/ 673 w 3130"/>
                <a:gd name="T39" fmla="*/ 1515 h 3105"/>
                <a:gd name="T40" fmla="*/ 665 w 3130"/>
                <a:gd name="T41" fmla="*/ 1885 h 3105"/>
                <a:gd name="T42" fmla="*/ 1907 w 3130"/>
                <a:gd name="T43" fmla="*/ 847 h 3105"/>
                <a:gd name="T44" fmla="*/ 1043 w 3130"/>
                <a:gd name="T45" fmla="*/ 2375 h 3105"/>
                <a:gd name="T46" fmla="*/ 1527 w 3130"/>
                <a:gd name="T47" fmla="*/ 2602 h 3105"/>
                <a:gd name="T48" fmla="*/ 2097 w 3130"/>
                <a:gd name="T49" fmla="*/ 2578 h 3105"/>
                <a:gd name="T50" fmla="*/ 2586 w 3130"/>
                <a:gd name="T51" fmla="*/ 2290 h 3105"/>
                <a:gd name="T52" fmla="*/ 2285 w 3130"/>
                <a:gd name="T53" fmla="*/ 2383 h 3105"/>
                <a:gd name="T54" fmla="*/ 2095 w 3130"/>
                <a:gd name="T55" fmla="*/ 2417 h 3105"/>
                <a:gd name="T56" fmla="*/ 2052 w 3130"/>
                <a:gd name="T57" fmla="*/ 2332 h 3105"/>
                <a:gd name="T58" fmla="*/ 2192 w 3130"/>
                <a:gd name="T59" fmla="*/ 2221 h 3105"/>
                <a:gd name="T60" fmla="*/ 2304 w 3130"/>
                <a:gd name="T61" fmla="*/ 2140 h 3105"/>
                <a:gd name="T62" fmla="*/ 2363 w 3130"/>
                <a:gd name="T63" fmla="*/ 1969 h 3105"/>
                <a:gd name="T64" fmla="*/ 2408 w 3130"/>
                <a:gd name="T65" fmla="*/ 1786 h 3105"/>
                <a:gd name="T66" fmla="*/ 2430 w 3130"/>
                <a:gd name="T67" fmla="*/ 1725 h 3105"/>
                <a:gd name="T68" fmla="*/ 2451 w 3130"/>
                <a:gd name="T69" fmla="*/ 1562 h 3105"/>
                <a:gd name="T70" fmla="*/ 2477 w 3130"/>
                <a:gd name="T71" fmla="*/ 1394 h 3105"/>
                <a:gd name="T72" fmla="*/ 2584 w 3130"/>
                <a:gd name="T73" fmla="*/ 1228 h 3105"/>
                <a:gd name="T74" fmla="*/ 2568 w 3130"/>
                <a:gd name="T75" fmla="*/ 1017 h 3105"/>
                <a:gd name="T76" fmla="*/ 2485 w 3130"/>
                <a:gd name="T77" fmla="*/ 825 h 3105"/>
                <a:gd name="T78" fmla="*/ 2351 w 3130"/>
                <a:gd name="T79" fmla="*/ 720 h 3105"/>
                <a:gd name="T80" fmla="*/ 2149 w 3130"/>
                <a:gd name="T81" fmla="*/ 563 h 3105"/>
                <a:gd name="T82" fmla="*/ 2026 w 3130"/>
                <a:gd name="T83" fmla="*/ 400 h 3105"/>
                <a:gd name="T84" fmla="*/ 1907 w 3130"/>
                <a:gd name="T85" fmla="*/ 181 h 3105"/>
                <a:gd name="T86" fmla="*/ 2039 w 3130"/>
                <a:gd name="T87" fmla="*/ 29 h 3105"/>
                <a:gd name="T88" fmla="*/ 2598 w 3130"/>
                <a:gd name="T89" fmla="*/ 291 h 3105"/>
                <a:gd name="T90" fmla="*/ 2984 w 3130"/>
                <a:gd name="T91" fmla="*/ 773 h 3105"/>
                <a:gd name="T92" fmla="*/ 3130 w 3130"/>
                <a:gd name="T93" fmla="*/ 1399 h 3105"/>
                <a:gd name="T94" fmla="*/ 2985 w 3130"/>
                <a:gd name="T95" fmla="*/ 2025 h 3105"/>
                <a:gd name="T96" fmla="*/ 2598 w 3130"/>
                <a:gd name="T97" fmla="*/ 2506 h 3105"/>
                <a:gd name="T98" fmla="*/ 2039 w 3130"/>
                <a:gd name="T99" fmla="*/ 2769 h 3105"/>
                <a:gd name="T100" fmla="*/ 1430 w 3130"/>
                <a:gd name="T101" fmla="*/ 2755 h 3105"/>
                <a:gd name="T102" fmla="*/ 922 w 3130"/>
                <a:gd name="T103" fmla="*/ 2498 h 3105"/>
                <a:gd name="T104" fmla="*/ 238 w 3130"/>
                <a:gd name="T105" fmla="*/ 3105 h 3105"/>
                <a:gd name="T106" fmla="*/ 44 w 3130"/>
                <a:gd name="T107" fmla="*/ 3012 h 3105"/>
                <a:gd name="T108" fmla="*/ 12 w 3130"/>
                <a:gd name="T109" fmla="*/ 2797 h 3105"/>
                <a:gd name="T110" fmla="*/ 534 w 3130"/>
                <a:gd name="T111" fmla="*/ 2002 h 3105"/>
                <a:gd name="T112" fmla="*/ 399 w 3130"/>
                <a:gd name="T113" fmla="*/ 1399 h 3105"/>
                <a:gd name="T114" fmla="*/ 543 w 3130"/>
                <a:gd name="T115" fmla="*/ 773 h 3105"/>
                <a:gd name="T116" fmla="*/ 930 w 3130"/>
                <a:gd name="T117" fmla="*/ 291 h 3105"/>
                <a:gd name="T118" fmla="*/ 1490 w 3130"/>
                <a:gd name="T119" fmla="*/ 29 h 3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30" h="3105">
                  <a:moveTo>
                    <a:pt x="208" y="2778"/>
                  </a:moveTo>
                  <a:lnTo>
                    <a:pt x="186" y="2783"/>
                  </a:lnTo>
                  <a:lnTo>
                    <a:pt x="166" y="2792"/>
                  </a:lnTo>
                  <a:lnTo>
                    <a:pt x="149" y="2807"/>
                  </a:lnTo>
                  <a:lnTo>
                    <a:pt x="134" y="2826"/>
                  </a:lnTo>
                  <a:lnTo>
                    <a:pt x="125" y="2846"/>
                  </a:lnTo>
                  <a:lnTo>
                    <a:pt x="120" y="2868"/>
                  </a:lnTo>
                  <a:lnTo>
                    <a:pt x="120" y="2891"/>
                  </a:lnTo>
                  <a:lnTo>
                    <a:pt x="125" y="2913"/>
                  </a:lnTo>
                  <a:lnTo>
                    <a:pt x="134" y="2933"/>
                  </a:lnTo>
                  <a:lnTo>
                    <a:pt x="149" y="2952"/>
                  </a:lnTo>
                  <a:lnTo>
                    <a:pt x="167" y="2966"/>
                  </a:lnTo>
                  <a:lnTo>
                    <a:pt x="187" y="2976"/>
                  </a:lnTo>
                  <a:lnTo>
                    <a:pt x="209" y="2981"/>
                  </a:lnTo>
                  <a:lnTo>
                    <a:pt x="230" y="2981"/>
                  </a:lnTo>
                  <a:lnTo>
                    <a:pt x="251" y="2977"/>
                  </a:lnTo>
                  <a:lnTo>
                    <a:pt x="272" y="2966"/>
                  </a:lnTo>
                  <a:lnTo>
                    <a:pt x="290" y="2952"/>
                  </a:lnTo>
                  <a:lnTo>
                    <a:pt x="304" y="2934"/>
                  </a:lnTo>
                  <a:lnTo>
                    <a:pt x="313" y="2913"/>
                  </a:lnTo>
                  <a:lnTo>
                    <a:pt x="318" y="2891"/>
                  </a:lnTo>
                  <a:lnTo>
                    <a:pt x="318" y="2868"/>
                  </a:lnTo>
                  <a:lnTo>
                    <a:pt x="313" y="2846"/>
                  </a:lnTo>
                  <a:lnTo>
                    <a:pt x="304" y="2826"/>
                  </a:lnTo>
                  <a:lnTo>
                    <a:pt x="289" y="2807"/>
                  </a:lnTo>
                  <a:lnTo>
                    <a:pt x="272" y="2792"/>
                  </a:lnTo>
                  <a:lnTo>
                    <a:pt x="251" y="2783"/>
                  </a:lnTo>
                  <a:lnTo>
                    <a:pt x="230" y="2778"/>
                  </a:lnTo>
                  <a:lnTo>
                    <a:pt x="208" y="2778"/>
                  </a:lnTo>
                  <a:close/>
                  <a:moveTo>
                    <a:pt x="2823" y="826"/>
                  </a:moveTo>
                  <a:lnTo>
                    <a:pt x="2796" y="840"/>
                  </a:lnTo>
                  <a:lnTo>
                    <a:pt x="2769" y="855"/>
                  </a:lnTo>
                  <a:lnTo>
                    <a:pt x="2741" y="873"/>
                  </a:lnTo>
                  <a:lnTo>
                    <a:pt x="2716" y="892"/>
                  </a:lnTo>
                  <a:lnTo>
                    <a:pt x="2693" y="913"/>
                  </a:lnTo>
                  <a:lnTo>
                    <a:pt x="2677" y="936"/>
                  </a:lnTo>
                  <a:lnTo>
                    <a:pt x="2669" y="953"/>
                  </a:lnTo>
                  <a:lnTo>
                    <a:pt x="2665" y="976"/>
                  </a:lnTo>
                  <a:lnTo>
                    <a:pt x="2662" y="1002"/>
                  </a:lnTo>
                  <a:lnTo>
                    <a:pt x="2663" y="1031"/>
                  </a:lnTo>
                  <a:lnTo>
                    <a:pt x="2666" y="1061"/>
                  </a:lnTo>
                  <a:lnTo>
                    <a:pt x="2670" y="1092"/>
                  </a:lnTo>
                  <a:lnTo>
                    <a:pt x="2677" y="1123"/>
                  </a:lnTo>
                  <a:lnTo>
                    <a:pt x="2686" y="1155"/>
                  </a:lnTo>
                  <a:lnTo>
                    <a:pt x="2696" y="1186"/>
                  </a:lnTo>
                  <a:lnTo>
                    <a:pt x="2709" y="1214"/>
                  </a:lnTo>
                  <a:lnTo>
                    <a:pt x="2721" y="1240"/>
                  </a:lnTo>
                  <a:lnTo>
                    <a:pt x="2735" y="1263"/>
                  </a:lnTo>
                  <a:lnTo>
                    <a:pt x="2749" y="1282"/>
                  </a:lnTo>
                  <a:lnTo>
                    <a:pt x="2766" y="1295"/>
                  </a:lnTo>
                  <a:lnTo>
                    <a:pt x="2802" y="1326"/>
                  </a:lnTo>
                  <a:lnTo>
                    <a:pt x="2835" y="1358"/>
                  </a:lnTo>
                  <a:lnTo>
                    <a:pt x="2862" y="1392"/>
                  </a:lnTo>
                  <a:lnTo>
                    <a:pt x="2887" y="1428"/>
                  </a:lnTo>
                  <a:lnTo>
                    <a:pt x="2906" y="1465"/>
                  </a:lnTo>
                  <a:lnTo>
                    <a:pt x="2923" y="1503"/>
                  </a:lnTo>
                  <a:lnTo>
                    <a:pt x="2937" y="1541"/>
                  </a:lnTo>
                  <a:lnTo>
                    <a:pt x="2948" y="1581"/>
                  </a:lnTo>
                  <a:lnTo>
                    <a:pt x="2955" y="1521"/>
                  </a:lnTo>
                  <a:lnTo>
                    <a:pt x="2960" y="1460"/>
                  </a:lnTo>
                  <a:lnTo>
                    <a:pt x="2962" y="1399"/>
                  </a:lnTo>
                  <a:lnTo>
                    <a:pt x="2959" y="1311"/>
                  </a:lnTo>
                  <a:lnTo>
                    <a:pt x="2950" y="1224"/>
                  </a:lnTo>
                  <a:lnTo>
                    <a:pt x="2936" y="1140"/>
                  </a:lnTo>
                  <a:lnTo>
                    <a:pt x="2915" y="1059"/>
                  </a:lnTo>
                  <a:lnTo>
                    <a:pt x="2889" y="978"/>
                  </a:lnTo>
                  <a:lnTo>
                    <a:pt x="2858" y="901"/>
                  </a:lnTo>
                  <a:lnTo>
                    <a:pt x="2823" y="826"/>
                  </a:lnTo>
                  <a:close/>
                  <a:moveTo>
                    <a:pt x="1763" y="172"/>
                  </a:moveTo>
                  <a:lnTo>
                    <a:pt x="1682" y="174"/>
                  </a:lnTo>
                  <a:lnTo>
                    <a:pt x="1603" y="183"/>
                  </a:lnTo>
                  <a:lnTo>
                    <a:pt x="1524" y="197"/>
                  </a:lnTo>
                  <a:lnTo>
                    <a:pt x="1448" y="215"/>
                  </a:lnTo>
                  <a:lnTo>
                    <a:pt x="1373" y="239"/>
                  </a:lnTo>
                  <a:lnTo>
                    <a:pt x="1300" y="268"/>
                  </a:lnTo>
                  <a:lnTo>
                    <a:pt x="1230" y="301"/>
                  </a:lnTo>
                  <a:lnTo>
                    <a:pt x="1163" y="339"/>
                  </a:lnTo>
                  <a:lnTo>
                    <a:pt x="1098" y="381"/>
                  </a:lnTo>
                  <a:lnTo>
                    <a:pt x="1036" y="427"/>
                  </a:lnTo>
                  <a:lnTo>
                    <a:pt x="1049" y="447"/>
                  </a:lnTo>
                  <a:lnTo>
                    <a:pt x="1063" y="469"/>
                  </a:lnTo>
                  <a:lnTo>
                    <a:pt x="1078" y="493"/>
                  </a:lnTo>
                  <a:lnTo>
                    <a:pt x="1092" y="518"/>
                  </a:lnTo>
                  <a:lnTo>
                    <a:pt x="1105" y="544"/>
                  </a:lnTo>
                  <a:lnTo>
                    <a:pt x="1118" y="570"/>
                  </a:lnTo>
                  <a:lnTo>
                    <a:pt x="1129" y="597"/>
                  </a:lnTo>
                  <a:lnTo>
                    <a:pt x="1140" y="623"/>
                  </a:lnTo>
                  <a:lnTo>
                    <a:pt x="1147" y="648"/>
                  </a:lnTo>
                  <a:lnTo>
                    <a:pt x="1152" y="673"/>
                  </a:lnTo>
                  <a:lnTo>
                    <a:pt x="1155" y="697"/>
                  </a:lnTo>
                  <a:lnTo>
                    <a:pt x="1153" y="718"/>
                  </a:lnTo>
                  <a:lnTo>
                    <a:pt x="1149" y="738"/>
                  </a:lnTo>
                  <a:lnTo>
                    <a:pt x="1140" y="755"/>
                  </a:lnTo>
                  <a:lnTo>
                    <a:pt x="1124" y="774"/>
                  </a:lnTo>
                  <a:lnTo>
                    <a:pt x="1106" y="790"/>
                  </a:lnTo>
                  <a:lnTo>
                    <a:pt x="1087" y="804"/>
                  </a:lnTo>
                  <a:lnTo>
                    <a:pt x="1065" y="818"/>
                  </a:lnTo>
                  <a:lnTo>
                    <a:pt x="1042" y="829"/>
                  </a:lnTo>
                  <a:lnTo>
                    <a:pt x="1020" y="840"/>
                  </a:lnTo>
                  <a:lnTo>
                    <a:pt x="996" y="850"/>
                  </a:lnTo>
                  <a:lnTo>
                    <a:pt x="973" y="861"/>
                  </a:lnTo>
                  <a:lnTo>
                    <a:pt x="950" y="870"/>
                  </a:lnTo>
                  <a:lnTo>
                    <a:pt x="930" y="880"/>
                  </a:lnTo>
                  <a:lnTo>
                    <a:pt x="911" y="891"/>
                  </a:lnTo>
                  <a:lnTo>
                    <a:pt x="894" y="903"/>
                  </a:lnTo>
                  <a:lnTo>
                    <a:pt x="880" y="916"/>
                  </a:lnTo>
                  <a:lnTo>
                    <a:pt x="870" y="931"/>
                  </a:lnTo>
                  <a:lnTo>
                    <a:pt x="864" y="947"/>
                  </a:lnTo>
                  <a:lnTo>
                    <a:pt x="861" y="966"/>
                  </a:lnTo>
                  <a:lnTo>
                    <a:pt x="861" y="1000"/>
                  </a:lnTo>
                  <a:lnTo>
                    <a:pt x="860" y="1035"/>
                  </a:lnTo>
                  <a:lnTo>
                    <a:pt x="858" y="1068"/>
                  </a:lnTo>
                  <a:lnTo>
                    <a:pt x="857" y="1100"/>
                  </a:lnTo>
                  <a:lnTo>
                    <a:pt x="856" y="1130"/>
                  </a:lnTo>
                  <a:lnTo>
                    <a:pt x="855" y="1158"/>
                  </a:lnTo>
                  <a:lnTo>
                    <a:pt x="856" y="1182"/>
                  </a:lnTo>
                  <a:lnTo>
                    <a:pt x="858" y="1203"/>
                  </a:lnTo>
                  <a:lnTo>
                    <a:pt x="861" y="1220"/>
                  </a:lnTo>
                  <a:lnTo>
                    <a:pt x="866" y="1230"/>
                  </a:lnTo>
                  <a:lnTo>
                    <a:pt x="873" y="1239"/>
                  </a:lnTo>
                  <a:lnTo>
                    <a:pt x="882" y="1248"/>
                  </a:lnTo>
                  <a:lnTo>
                    <a:pt x="891" y="1257"/>
                  </a:lnTo>
                  <a:lnTo>
                    <a:pt x="903" y="1266"/>
                  </a:lnTo>
                  <a:lnTo>
                    <a:pt x="913" y="1275"/>
                  </a:lnTo>
                  <a:lnTo>
                    <a:pt x="922" y="1284"/>
                  </a:lnTo>
                  <a:lnTo>
                    <a:pt x="929" y="1294"/>
                  </a:lnTo>
                  <a:lnTo>
                    <a:pt x="935" y="1305"/>
                  </a:lnTo>
                  <a:lnTo>
                    <a:pt x="937" y="1316"/>
                  </a:lnTo>
                  <a:lnTo>
                    <a:pt x="936" y="1328"/>
                  </a:lnTo>
                  <a:lnTo>
                    <a:pt x="931" y="1341"/>
                  </a:lnTo>
                  <a:lnTo>
                    <a:pt x="921" y="1355"/>
                  </a:lnTo>
                  <a:lnTo>
                    <a:pt x="906" y="1370"/>
                  </a:lnTo>
                  <a:lnTo>
                    <a:pt x="886" y="1385"/>
                  </a:lnTo>
                  <a:lnTo>
                    <a:pt x="863" y="1402"/>
                  </a:lnTo>
                  <a:lnTo>
                    <a:pt x="836" y="1419"/>
                  </a:lnTo>
                  <a:lnTo>
                    <a:pt x="806" y="1438"/>
                  </a:lnTo>
                  <a:lnTo>
                    <a:pt x="774" y="1457"/>
                  </a:lnTo>
                  <a:lnTo>
                    <a:pt x="741" y="1477"/>
                  </a:lnTo>
                  <a:lnTo>
                    <a:pt x="706" y="1497"/>
                  </a:lnTo>
                  <a:lnTo>
                    <a:pt x="673" y="1515"/>
                  </a:lnTo>
                  <a:lnTo>
                    <a:pt x="639" y="1534"/>
                  </a:lnTo>
                  <a:lnTo>
                    <a:pt x="607" y="1551"/>
                  </a:lnTo>
                  <a:lnTo>
                    <a:pt x="579" y="1566"/>
                  </a:lnTo>
                  <a:lnTo>
                    <a:pt x="592" y="1649"/>
                  </a:lnTo>
                  <a:lnTo>
                    <a:pt x="613" y="1730"/>
                  </a:lnTo>
                  <a:lnTo>
                    <a:pt x="636" y="1809"/>
                  </a:lnTo>
                  <a:lnTo>
                    <a:pt x="665" y="1885"/>
                  </a:lnTo>
                  <a:lnTo>
                    <a:pt x="700" y="1958"/>
                  </a:lnTo>
                  <a:lnTo>
                    <a:pt x="739" y="2030"/>
                  </a:lnTo>
                  <a:lnTo>
                    <a:pt x="1201" y="1564"/>
                  </a:lnTo>
                  <a:lnTo>
                    <a:pt x="1205" y="1567"/>
                  </a:lnTo>
                  <a:lnTo>
                    <a:pt x="1207" y="951"/>
                  </a:lnTo>
                  <a:lnTo>
                    <a:pt x="1839" y="777"/>
                  </a:lnTo>
                  <a:lnTo>
                    <a:pt x="1907" y="847"/>
                  </a:lnTo>
                  <a:lnTo>
                    <a:pt x="1570" y="1191"/>
                  </a:lnTo>
                  <a:lnTo>
                    <a:pt x="1899" y="1527"/>
                  </a:lnTo>
                  <a:lnTo>
                    <a:pt x="2235" y="1183"/>
                  </a:lnTo>
                  <a:lnTo>
                    <a:pt x="2302" y="1252"/>
                  </a:lnTo>
                  <a:lnTo>
                    <a:pt x="2133" y="1900"/>
                  </a:lnTo>
                  <a:lnTo>
                    <a:pt x="1514" y="1901"/>
                  </a:lnTo>
                  <a:lnTo>
                    <a:pt x="1043" y="2375"/>
                  </a:lnTo>
                  <a:lnTo>
                    <a:pt x="1105" y="2421"/>
                  </a:lnTo>
                  <a:lnTo>
                    <a:pt x="1169" y="2462"/>
                  </a:lnTo>
                  <a:lnTo>
                    <a:pt x="1236" y="2499"/>
                  </a:lnTo>
                  <a:lnTo>
                    <a:pt x="1306" y="2532"/>
                  </a:lnTo>
                  <a:lnTo>
                    <a:pt x="1378" y="2560"/>
                  </a:lnTo>
                  <a:lnTo>
                    <a:pt x="1451" y="2583"/>
                  </a:lnTo>
                  <a:lnTo>
                    <a:pt x="1527" y="2602"/>
                  </a:lnTo>
                  <a:lnTo>
                    <a:pt x="1605" y="2615"/>
                  </a:lnTo>
                  <a:lnTo>
                    <a:pt x="1684" y="2623"/>
                  </a:lnTo>
                  <a:lnTo>
                    <a:pt x="1764" y="2625"/>
                  </a:lnTo>
                  <a:lnTo>
                    <a:pt x="1850" y="2622"/>
                  </a:lnTo>
                  <a:lnTo>
                    <a:pt x="1934" y="2613"/>
                  </a:lnTo>
                  <a:lnTo>
                    <a:pt x="2017" y="2598"/>
                  </a:lnTo>
                  <a:lnTo>
                    <a:pt x="2097" y="2578"/>
                  </a:lnTo>
                  <a:lnTo>
                    <a:pt x="2176" y="2550"/>
                  </a:lnTo>
                  <a:lnTo>
                    <a:pt x="2251" y="2519"/>
                  </a:lnTo>
                  <a:lnTo>
                    <a:pt x="2324" y="2483"/>
                  </a:lnTo>
                  <a:lnTo>
                    <a:pt x="2394" y="2441"/>
                  </a:lnTo>
                  <a:lnTo>
                    <a:pt x="2461" y="2395"/>
                  </a:lnTo>
                  <a:lnTo>
                    <a:pt x="2526" y="2344"/>
                  </a:lnTo>
                  <a:lnTo>
                    <a:pt x="2586" y="2290"/>
                  </a:lnTo>
                  <a:lnTo>
                    <a:pt x="2522" y="2312"/>
                  </a:lnTo>
                  <a:lnTo>
                    <a:pt x="2457" y="2330"/>
                  </a:lnTo>
                  <a:lnTo>
                    <a:pt x="2422" y="2340"/>
                  </a:lnTo>
                  <a:lnTo>
                    <a:pt x="2387" y="2350"/>
                  </a:lnTo>
                  <a:lnTo>
                    <a:pt x="2353" y="2361"/>
                  </a:lnTo>
                  <a:lnTo>
                    <a:pt x="2319" y="2372"/>
                  </a:lnTo>
                  <a:lnTo>
                    <a:pt x="2285" y="2383"/>
                  </a:lnTo>
                  <a:lnTo>
                    <a:pt x="2254" y="2393"/>
                  </a:lnTo>
                  <a:lnTo>
                    <a:pt x="2223" y="2401"/>
                  </a:lnTo>
                  <a:lnTo>
                    <a:pt x="2194" y="2409"/>
                  </a:lnTo>
                  <a:lnTo>
                    <a:pt x="2166" y="2415"/>
                  </a:lnTo>
                  <a:lnTo>
                    <a:pt x="2141" y="2418"/>
                  </a:lnTo>
                  <a:lnTo>
                    <a:pt x="2116" y="2419"/>
                  </a:lnTo>
                  <a:lnTo>
                    <a:pt x="2095" y="2417"/>
                  </a:lnTo>
                  <a:lnTo>
                    <a:pt x="2077" y="2412"/>
                  </a:lnTo>
                  <a:lnTo>
                    <a:pt x="2061" y="2403"/>
                  </a:lnTo>
                  <a:lnTo>
                    <a:pt x="2047" y="2391"/>
                  </a:lnTo>
                  <a:lnTo>
                    <a:pt x="2040" y="2376"/>
                  </a:lnTo>
                  <a:lnTo>
                    <a:pt x="2039" y="2363"/>
                  </a:lnTo>
                  <a:lnTo>
                    <a:pt x="2043" y="2347"/>
                  </a:lnTo>
                  <a:lnTo>
                    <a:pt x="2052" y="2332"/>
                  </a:lnTo>
                  <a:lnTo>
                    <a:pt x="2066" y="2316"/>
                  </a:lnTo>
                  <a:lnTo>
                    <a:pt x="2082" y="2299"/>
                  </a:lnTo>
                  <a:lnTo>
                    <a:pt x="2101" y="2284"/>
                  </a:lnTo>
                  <a:lnTo>
                    <a:pt x="2123" y="2267"/>
                  </a:lnTo>
                  <a:lnTo>
                    <a:pt x="2145" y="2251"/>
                  </a:lnTo>
                  <a:lnTo>
                    <a:pt x="2168" y="2236"/>
                  </a:lnTo>
                  <a:lnTo>
                    <a:pt x="2192" y="2221"/>
                  </a:lnTo>
                  <a:lnTo>
                    <a:pt x="2214" y="2206"/>
                  </a:lnTo>
                  <a:lnTo>
                    <a:pt x="2236" y="2193"/>
                  </a:lnTo>
                  <a:lnTo>
                    <a:pt x="2256" y="2180"/>
                  </a:lnTo>
                  <a:lnTo>
                    <a:pt x="2272" y="2169"/>
                  </a:lnTo>
                  <a:lnTo>
                    <a:pt x="2286" y="2158"/>
                  </a:lnTo>
                  <a:lnTo>
                    <a:pt x="2297" y="2150"/>
                  </a:lnTo>
                  <a:lnTo>
                    <a:pt x="2304" y="2140"/>
                  </a:lnTo>
                  <a:lnTo>
                    <a:pt x="2312" y="2125"/>
                  </a:lnTo>
                  <a:lnTo>
                    <a:pt x="2320" y="2105"/>
                  </a:lnTo>
                  <a:lnTo>
                    <a:pt x="2329" y="2082"/>
                  </a:lnTo>
                  <a:lnTo>
                    <a:pt x="2337" y="2057"/>
                  </a:lnTo>
                  <a:lnTo>
                    <a:pt x="2346" y="2029"/>
                  </a:lnTo>
                  <a:lnTo>
                    <a:pt x="2355" y="1999"/>
                  </a:lnTo>
                  <a:lnTo>
                    <a:pt x="2363" y="1969"/>
                  </a:lnTo>
                  <a:lnTo>
                    <a:pt x="2371" y="1939"/>
                  </a:lnTo>
                  <a:lnTo>
                    <a:pt x="2379" y="1908"/>
                  </a:lnTo>
                  <a:lnTo>
                    <a:pt x="2386" y="1879"/>
                  </a:lnTo>
                  <a:lnTo>
                    <a:pt x="2392" y="1851"/>
                  </a:lnTo>
                  <a:lnTo>
                    <a:pt x="2398" y="1826"/>
                  </a:lnTo>
                  <a:lnTo>
                    <a:pt x="2403" y="1804"/>
                  </a:lnTo>
                  <a:lnTo>
                    <a:pt x="2408" y="1786"/>
                  </a:lnTo>
                  <a:lnTo>
                    <a:pt x="2411" y="1772"/>
                  </a:lnTo>
                  <a:lnTo>
                    <a:pt x="2413" y="1763"/>
                  </a:lnTo>
                  <a:lnTo>
                    <a:pt x="2413" y="1760"/>
                  </a:lnTo>
                  <a:lnTo>
                    <a:pt x="2415" y="1758"/>
                  </a:lnTo>
                  <a:lnTo>
                    <a:pt x="2419" y="1751"/>
                  </a:lnTo>
                  <a:lnTo>
                    <a:pt x="2424" y="1739"/>
                  </a:lnTo>
                  <a:lnTo>
                    <a:pt x="2430" y="1725"/>
                  </a:lnTo>
                  <a:lnTo>
                    <a:pt x="2437" y="1707"/>
                  </a:lnTo>
                  <a:lnTo>
                    <a:pt x="2444" y="1687"/>
                  </a:lnTo>
                  <a:lnTo>
                    <a:pt x="2450" y="1664"/>
                  </a:lnTo>
                  <a:lnTo>
                    <a:pt x="2454" y="1640"/>
                  </a:lnTo>
                  <a:lnTo>
                    <a:pt x="2456" y="1614"/>
                  </a:lnTo>
                  <a:lnTo>
                    <a:pt x="2455" y="1588"/>
                  </a:lnTo>
                  <a:lnTo>
                    <a:pt x="2451" y="1562"/>
                  </a:lnTo>
                  <a:lnTo>
                    <a:pt x="2442" y="1535"/>
                  </a:lnTo>
                  <a:lnTo>
                    <a:pt x="2436" y="1512"/>
                  </a:lnTo>
                  <a:lnTo>
                    <a:pt x="2436" y="1489"/>
                  </a:lnTo>
                  <a:lnTo>
                    <a:pt x="2441" y="1466"/>
                  </a:lnTo>
                  <a:lnTo>
                    <a:pt x="2450" y="1442"/>
                  </a:lnTo>
                  <a:lnTo>
                    <a:pt x="2462" y="1418"/>
                  </a:lnTo>
                  <a:lnTo>
                    <a:pt x="2477" y="1394"/>
                  </a:lnTo>
                  <a:lnTo>
                    <a:pt x="2494" y="1370"/>
                  </a:lnTo>
                  <a:lnTo>
                    <a:pt x="2511" y="1346"/>
                  </a:lnTo>
                  <a:lnTo>
                    <a:pt x="2529" y="1322"/>
                  </a:lnTo>
                  <a:lnTo>
                    <a:pt x="2546" y="1298"/>
                  </a:lnTo>
                  <a:lnTo>
                    <a:pt x="2561" y="1275"/>
                  </a:lnTo>
                  <a:lnTo>
                    <a:pt x="2574" y="1252"/>
                  </a:lnTo>
                  <a:lnTo>
                    <a:pt x="2584" y="1228"/>
                  </a:lnTo>
                  <a:lnTo>
                    <a:pt x="2590" y="1206"/>
                  </a:lnTo>
                  <a:lnTo>
                    <a:pt x="2592" y="1181"/>
                  </a:lnTo>
                  <a:lnTo>
                    <a:pt x="2591" y="1153"/>
                  </a:lnTo>
                  <a:lnTo>
                    <a:pt x="2588" y="1121"/>
                  </a:lnTo>
                  <a:lnTo>
                    <a:pt x="2583" y="1088"/>
                  </a:lnTo>
                  <a:lnTo>
                    <a:pt x="2576" y="1052"/>
                  </a:lnTo>
                  <a:lnTo>
                    <a:pt x="2568" y="1017"/>
                  </a:lnTo>
                  <a:lnTo>
                    <a:pt x="2558" y="983"/>
                  </a:lnTo>
                  <a:lnTo>
                    <a:pt x="2548" y="948"/>
                  </a:lnTo>
                  <a:lnTo>
                    <a:pt x="2536" y="916"/>
                  </a:lnTo>
                  <a:lnTo>
                    <a:pt x="2524" y="888"/>
                  </a:lnTo>
                  <a:lnTo>
                    <a:pt x="2511" y="862"/>
                  </a:lnTo>
                  <a:lnTo>
                    <a:pt x="2498" y="841"/>
                  </a:lnTo>
                  <a:lnTo>
                    <a:pt x="2485" y="825"/>
                  </a:lnTo>
                  <a:lnTo>
                    <a:pt x="2472" y="815"/>
                  </a:lnTo>
                  <a:lnTo>
                    <a:pt x="2458" y="806"/>
                  </a:lnTo>
                  <a:lnTo>
                    <a:pt x="2441" y="795"/>
                  </a:lnTo>
                  <a:lnTo>
                    <a:pt x="2422" y="779"/>
                  </a:lnTo>
                  <a:lnTo>
                    <a:pt x="2399" y="762"/>
                  </a:lnTo>
                  <a:lnTo>
                    <a:pt x="2376" y="742"/>
                  </a:lnTo>
                  <a:lnTo>
                    <a:pt x="2351" y="720"/>
                  </a:lnTo>
                  <a:lnTo>
                    <a:pt x="2323" y="697"/>
                  </a:lnTo>
                  <a:lnTo>
                    <a:pt x="2296" y="673"/>
                  </a:lnTo>
                  <a:lnTo>
                    <a:pt x="2267" y="650"/>
                  </a:lnTo>
                  <a:lnTo>
                    <a:pt x="2238" y="626"/>
                  </a:lnTo>
                  <a:lnTo>
                    <a:pt x="2208" y="603"/>
                  </a:lnTo>
                  <a:lnTo>
                    <a:pt x="2179" y="582"/>
                  </a:lnTo>
                  <a:lnTo>
                    <a:pt x="2149" y="563"/>
                  </a:lnTo>
                  <a:lnTo>
                    <a:pt x="2121" y="545"/>
                  </a:lnTo>
                  <a:lnTo>
                    <a:pt x="2101" y="530"/>
                  </a:lnTo>
                  <a:lnTo>
                    <a:pt x="2083" y="511"/>
                  </a:lnTo>
                  <a:lnTo>
                    <a:pt x="2067" y="489"/>
                  </a:lnTo>
                  <a:lnTo>
                    <a:pt x="2051" y="461"/>
                  </a:lnTo>
                  <a:lnTo>
                    <a:pt x="2038" y="431"/>
                  </a:lnTo>
                  <a:lnTo>
                    <a:pt x="2026" y="400"/>
                  </a:lnTo>
                  <a:lnTo>
                    <a:pt x="2015" y="366"/>
                  </a:lnTo>
                  <a:lnTo>
                    <a:pt x="2005" y="330"/>
                  </a:lnTo>
                  <a:lnTo>
                    <a:pt x="1995" y="295"/>
                  </a:lnTo>
                  <a:lnTo>
                    <a:pt x="1988" y="259"/>
                  </a:lnTo>
                  <a:lnTo>
                    <a:pt x="1982" y="225"/>
                  </a:lnTo>
                  <a:lnTo>
                    <a:pt x="1976" y="191"/>
                  </a:lnTo>
                  <a:lnTo>
                    <a:pt x="1907" y="181"/>
                  </a:lnTo>
                  <a:lnTo>
                    <a:pt x="1836" y="174"/>
                  </a:lnTo>
                  <a:lnTo>
                    <a:pt x="1763" y="172"/>
                  </a:lnTo>
                  <a:close/>
                  <a:moveTo>
                    <a:pt x="1764" y="0"/>
                  </a:moveTo>
                  <a:lnTo>
                    <a:pt x="1764" y="0"/>
                  </a:lnTo>
                  <a:lnTo>
                    <a:pt x="1858" y="4"/>
                  </a:lnTo>
                  <a:lnTo>
                    <a:pt x="1950" y="13"/>
                  </a:lnTo>
                  <a:lnTo>
                    <a:pt x="2039" y="29"/>
                  </a:lnTo>
                  <a:lnTo>
                    <a:pt x="2127" y="50"/>
                  </a:lnTo>
                  <a:lnTo>
                    <a:pt x="2212" y="78"/>
                  </a:lnTo>
                  <a:lnTo>
                    <a:pt x="2295" y="110"/>
                  </a:lnTo>
                  <a:lnTo>
                    <a:pt x="2375" y="149"/>
                  </a:lnTo>
                  <a:lnTo>
                    <a:pt x="2452" y="191"/>
                  </a:lnTo>
                  <a:lnTo>
                    <a:pt x="2527" y="239"/>
                  </a:lnTo>
                  <a:lnTo>
                    <a:pt x="2598" y="291"/>
                  </a:lnTo>
                  <a:lnTo>
                    <a:pt x="2665" y="349"/>
                  </a:lnTo>
                  <a:lnTo>
                    <a:pt x="2729" y="410"/>
                  </a:lnTo>
                  <a:lnTo>
                    <a:pt x="2789" y="476"/>
                  </a:lnTo>
                  <a:lnTo>
                    <a:pt x="2844" y="545"/>
                  </a:lnTo>
                  <a:lnTo>
                    <a:pt x="2896" y="618"/>
                  </a:lnTo>
                  <a:lnTo>
                    <a:pt x="2943" y="694"/>
                  </a:lnTo>
                  <a:lnTo>
                    <a:pt x="2984" y="773"/>
                  </a:lnTo>
                  <a:lnTo>
                    <a:pt x="3022" y="854"/>
                  </a:lnTo>
                  <a:lnTo>
                    <a:pt x="3054" y="940"/>
                  </a:lnTo>
                  <a:lnTo>
                    <a:pt x="3081" y="1027"/>
                  </a:lnTo>
                  <a:lnTo>
                    <a:pt x="3101" y="1117"/>
                  </a:lnTo>
                  <a:lnTo>
                    <a:pt x="3117" y="1210"/>
                  </a:lnTo>
                  <a:lnTo>
                    <a:pt x="3127" y="1304"/>
                  </a:lnTo>
                  <a:lnTo>
                    <a:pt x="3130" y="1399"/>
                  </a:lnTo>
                  <a:lnTo>
                    <a:pt x="3127" y="1494"/>
                  </a:lnTo>
                  <a:lnTo>
                    <a:pt x="3118" y="1588"/>
                  </a:lnTo>
                  <a:lnTo>
                    <a:pt x="3102" y="1680"/>
                  </a:lnTo>
                  <a:lnTo>
                    <a:pt x="3081" y="1771"/>
                  </a:lnTo>
                  <a:lnTo>
                    <a:pt x="3055" y="1858"/>
                  </a:lnTo>
                  <a:lnTo>
                    <a:pt x="3022" y="1943"/>
                  </a:lnTo>
                  <a:lnTo>
                    <a:pt x="2985" y="2025"/>
                  </a:lnTo>
                  <a:lnTo>
                    <a:pt x="2943" y="2104"/>
                  </a:lnTo>
                  <a:lnTo>
                    <a:pt x="2896" y="2180"/>
                  </a:lnTo>
                  <a:lnTo>
                    <a:pt x="2845" y="2253"/>
                  </a:lnTo>
                  <a:lnTo>
                    <a:pt x="2789" y="2322"/>
                  </a:lnTo>
                  <a:lnTo>
                    <a:pt x="2729" y="2388"/>
                  </a:lnTo>
                  <a:lnTo>
                    <a:pt x="2666" y="2449"/>
                  </a:lnTo>
                  <a:lnTo>
                    <a:pt x="2598" y="2506"/>
                  </a:lnTo>
                  <a:lnTo>
                    <a:pt x="2528" y="2559"/>
                  </a:lnTo>
                  <a:lnTo>
                    <a:pt x="2453" y="2607"/>
                  </a:lnTo>
                  <a:lnTo>
                    <a:pt x="2376" y="2649"/>
                  </a:lnTo>
                  <a:lnTo>
                    <a:pt x="2296" y="2688"/>
                  </a:lnTo>
                  <a:lnTo>
                    <a:pt x="2212" y="2720"/>
                  </a:lnTo>
                  <a:lnTo>
                    <a:pt x="2127" y="2747"/>
                  </a:lnTo>
                  <a:lnTo>
                    <a:pt x="2039" y="2769"/>
                  </a:lnTo>
                  <a:lnTo>
                    <a:pt x="1950" y="2785"/>
                  </a:lnTo>
                  <a:lnTo>
                    <a:pt x="1858" y="2794"/>
                  </a:lnTo>
                  <a:lnTo>
                    <a:pt x="1764" y="2797"/>
                  </a:lnTo>
                  <a:lnTo>
                    <a:pt x="1679" y="2795"/>
                  </a:lnTo>
                  <a:lnTo>
                    <a:pt x="1593" y="2787"/>
                  </a:lnTo>
                  <a:lnTo>
                    <a:pt x="1511" y="2774"/>
                  </a:lnTo>
                  <a:lnTo>
                    <a:pt x="1430" y="2755"/>
                  </a:lnTo>
                  <a:lnTo>
                    <a:pt x="1350" y="2732"/>
                  </a:lnTo>
                  <a:lnTo>
                    <a:pt x="1273" y="2704"/>
                  </a:lnTo>
                  <a:lnTo>
                    <a:pt x="1198" y="2670"/>
                  </a:lnTo>
                  <a:lnTo>
                    <a:pt x="1125" y="2634"/>
                  </a:lnTo>
                  <a:lnTo>
                    <a:pt x="1055" y="2592"/>
                  </a:lnTo>
                  <a:lnTo>
                    <a:pt x="987" y="2547"/>
                  </a:lnTo>
                  <a:lnTo>
                    <a:pt x="922" y="2498"/>
                  </a:lnTo>
                  <a:lnTo>
                    <a:pt x="384" y="3041"/>
                  </a:lnTo>
                  <a:lnTo>
                    <a:pt x="382" y="3039"/>
                  </a:lnTo>
                  <a:lnTo>
                    <a:pt x="356" y="3061"/>
                  </a:lnTo>
                  <a:lnTo>
                    <a:pt x="329" y="3079"/>
                  </a:lnTo>
                  <a:lnTo>
                    <a:pt x="300" y="3091"/>
                  </a:lnTo>
                  <a:lnTo>
                    <a:pt x="270" y="3101"/>
                  </a:lnTo>
                  <a:lnTo>
                    <a:pt x="238" y="3105"/>
                  </a:lnTo>
                  <a:lnTo>
                    <a:pt x="208" y="3104"/>
                  </a:lnTo>
                  <a:lnTo>
                    <a:pt x="176" y="3100"/>
                  </a:lnTo>
                  <a:lnTo>
                    <a:pt x="146" y="3090"/>
                  </a:lnTo>
                  <a:lnTo>
                    <a:pt x="117" y="3078"/>
                  </a:lnTo>
                  <a:lnTo>
                    <a:pt x="90" y="3060"/>
                  </a:lnTo>
                  <a:lnTo>
                    <a:pt x="65" y="3037"/>
                  </a:lnTo>
                  <a:lnTo>
                    <a:pt x="44" y="3012"/>
                  </a:lnTo>
                  <a:lnTo>
                    <a:pt x="26" y="2984"/>
                  </a:lnTo>
                  <a:lnTo>
                    <a:pt x="13" y="2955"/>
                  </a:lnTo>
                  <a:lnTo>
                    <a:pt x="4" y="2924"/>
                  </a:lnTo>
                  <a:lnTo>
                    <a:pt x="0" y="2892"/>
                  </a:lnTo>
                  <a:lnTo>
                    <a:pt x="0" y="2860"/>
                  </a:lnTo>
                  <a:lnTo>
                    <a:pt x="4" y="2828"/>
                  </a:lnTo>
                  <a:lnTo>
                    <a:pt x="12" y="2797"/>
                  </a:lnTo>
                  <a:lnTo>
                    <a:pt x="25" y="2767"/>
                  </a:lnTo>
                  <a:lnTo>
                    <a:pt x="43" y="2739"/>
                  </a:lnTo>
                  <a:lnTo>
                    <a:pt x="64" y="2713"/>
                  </a:lnTo>
                  <a:lnTo>
                    <a:pt x="62" y="2712"/>
                  </a:lnTo>
                  <a:lnTo>
                    <a:pt x="617" y="2153"/>
                  </a:lnTo>
                  <a:lnTo>
                    <a:pt x="573" y="2079"/>
                  </a:lnTo>
                  <a:lnTo>
                    <a:pt x="534" y="2002"/>
                  </a:lnTo>
                  <a:lnTo>
                    <a:pt x="500" y="1923"/>
                  </a:lnTo>
                  <a:lnTo>
                    <a:pt x="469" y="1841"/>
                  </a:lnTo>
                  <a:lnTo>
                    <a:pt x="445" y="1756"/>
                  </a:lnTo>
                  <a:lnTo>
                    <a:pt x="425" y="1670"/>
                  </a:lnTo>
                  <a:lnTo>
                    <a:pt x="411" y="1581"/>
                  </a:lnTo>
                  <a:lnTo>
                    <a:pt x="402" y="1490"/>
                  </a:lnTo>
                  <a:lnTo>
                    <a:pt x="399" y="1399"/>
                  </a:lnTo>
                  <a:lnTo>
                    <a:pt x="402" y="1304"/>
                  </a:lnTo>
                  <a:lnTo>
                    <a:pt x="411" y="1210"/>
                  </a:lnTo>
                  <a:lnTo>
                    <a:pt x="426" y="1117"/>
                  </a:lnTo>
                  <a:lnTo>
                    <a:pt x="448" y="1027"/>
                  </a:lnTo>
                  <a:lnTo>
                    <a:pt x="474" y="940"/>
                  </a:lnTo>
                  <a:lnTo>
                    <a:pt x="507" y="854"/>
                  </a:lnTo>
                  <a:lnTo>
                    <a:pt x="543" y="773"/>
                  </a:lnTo>
                  <a:lnTo>
                    <a:pt x="585" y="694"/>
                  </a:lnTo>
                  <a:lnTo>
                    <a:pt x="633" y="618"/>
                  </a:lnTo>
                  <a:lnTo>
                    <a:pt x="684" y="545"/>
                  </a:lnTo>
                  <a:lnTo>
                    <a:pt x="740" y="476"/>
                  </a:lnTo>
                  <a:lnTo>
                    <a:pt x="799" y="410"/>
                  </a:lnTo>
                  <a:lnTo>
                    <a:pt x="863" y="349"/>
                  </a:lnTo>
                  <a:lnTo>
                    <a:pt x="930" y="291"/>
                  </a:lnTo>
                  <a:lnTo>
                    <a:pt x="1001" y="239"/>
                  </a:lnTo>
                  <a:lnTo>
                    <a:pt x="1076" y="191"/>
                  </a:lnTo>
                  <a:lnTo>
                    <a:pt x="1153" y="149"/>
                  </a:lnTo>
                  <a:lnTo>
                    <a:pt x="1233" y="110"/>
                  </a:lnTo>
                  <a:lnTo>
                    <a:pt x="1317" y="78"/>
                  </a:lnTo>
                  <a:lnTo>
                    <a:pt x="1402" y="50"/>
                  </a:lnTo>
                  <a:lnTo>
                    <a:pt x="1490" y="29"/>
                  </a:lnTo>
                  <a:lnTo>
                    <a:pt x="1579" y="13"/>
                  </a:lnTo>
                  <a:lnTo>
                    <a:pt x="1671" y="4"/>
                  </a:lnTo>
                  <a:lnTo>
                    <a:pt x="1764" y="0"/>
                  </a:lnTo>
                  <a:close/>
                </a:path>
              </a:pathLst>
            </a:custGeom>
            <a:solidFill>
              <a:schemeClr val="accent4"/>
            </a:solidFill>
            <a:ln w="0">
              <a:noFill/>
              <a:prstDash val="solid"/>
              <a:round/>
            </a:ln>
          </p:spPr>
          <p:txBody>
            <a:bodyPr vert="horz" wrap="square" lIns="91440" tIns="45720" rIns="91440" bIns="45720" numCol="1" anchor="t" anchorCtr="0" compatLnSpc="1"/>
            <a:lstStyle/>
            <a:p>
              <a:endParaRPr lang="en-IN" dirty="0">
                <a:solidFill>
                  <a:srgbClr val="0A194A"/>
                </a:solidFill>
                <a:latin typeface="Montserrat Light" panose="00000400000000000000" pitchFamily="50" charset="0"/>
              </a:endParaRPr>
            </a:p>
          </p:txBody>
        </p:sp>
        <p:sp>
          <p:nvSpPr>
            <p:cNvPr id="23" name="Rounded Rectangle 175"/>
            <p:cNvSpPr/>
            <p:nvPr/>
          </p:nvSpPr>
          <p:spPr>
            <a:xfrm>
              <a:off x="3063588" y="5266014"/>
              <a:ext cx="3095625" cy="265640"/>
            </a:xfrm>
            <a:prstGeom prst="roundRect">
              <a:avLst>
                <a:gd name="adj" fmla="val 50000"/>
              </a:avLst>
            </a:prstGeom>
            <a:solidFill>
              <a:schemeClr val="bg1"/>
            </a:solidFill>
            <a:ln>
              <a:solidFill>
                <a:schemeClr val="bg1">
                  <a:lumMod val="95000"/>
                </a:schemeClr>
              </a:solidFill>
            </a:ln>
            <a:effectLst>
              <a:outerShdw blurRad="127000" dist="38100" dir="2700000" algn="tl" rotWithShape="0">
                <a:schemeClr val="tx1">
                  <a:lumMod val="95000"/>
                  <a:lumOff val="5000"/>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1100" dirty="0">
                  <a:solidFill>
                    <a:srgbClr val="0A194A"/>
                  </a:solidFill>
                  <a:latin typeface="Montserrat Light" panose="00000400000000000000" pitchFamily="50" charset="0"/>
                </a:rPr>
                <a:t>71%</a:t>
              </a:r>
            </a:p>
          </p:txBody>
        </p:sp>
      </p:grpSp>
      <p:sp>
        <p:nvSpPr>
          <p:cNvPr id="24" name="Rounded Rectangle 176"/>
          <p:cNvSpPr/>
          <p:nvPr/>
        </p:nvSpPr>
        <p:spPr>
          <a:xfrm>
            <a:off x="3179426" y="5340869"/>
            <a:ext cx="1717724" cy="115932"/>
          </a:xfrm>
          <a:prstGeom prst="roundRect">
            <a:avLst>
              <a:gd name="adj" fmla="val 50000"/>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0A194A"/>
              </a:solidFill>
              <a:latin typeface="Montserrat Light" panose="00000400000000000000" pitchFamily="50" charset="0"/>
            </a:endParaRPr>
          </a:p>
        </p:txBody>
      </p:sp>
      <p:grpSp>
        <p:nvGrpSpPr>
          <p:cNvPr id="25" name="Group 4"/>
          <p:cNvGrpSpPr/>
          <p:nvPr/>
        </p:nvGrpSpPr>
        <p:grpSpPr>
          <a:xfrm>
            <a:off x="1121240" y="5718765"/>
            <a:ext cx="5037973" cy="285917"/>
            <a:chOff x="1121240" y="5718765"/>
            <a:chExt cx="5037973" cy="285917"/>
          </a:xfrm>
          <a:effectLst>
            <a:outerShdw blurRad="50800" dist="38100" dir="2700000" algn="tl" rotWithShape="0">
              <a:prstClr val="black">
                <a:alpha val="40000"/>
              </a:prstClr>
            </a:outerShdw>
          </a:effectLst>
        </p:grpSpPr>
        <p:sp>
          <p:nvSpPr>
            <p:cNvPr id="26" name="Rectangle 81"/>
            <p:cNvSpPr/>
            <p:nvPr/>
          </p:nvSpPr>
          <p:spPr>
            <a:xfrm>
              <a:off x="1592573" y="5718765"/>
              <a:ext cx="1376351" cy="285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normAutofit/>
            </a:bodyPr>
            <a:lstStyle/>
            <a:p>
              <a:r>
                <a:rPr lang="en-IN" sz="1200" dirty="0">
                  <a:solidFill>
                    <a:srgbClr val="0A194A"/>
                  </a:solidFill>
                  <a:latin typeface="Montserrat Light" panose="00000400000000000000" pitchFamily="50" charset="0"/>
                </a:rPr>
                <a:t>Designing</a:t>
              </a:r>
            </a:p>
          </p:txBody>
        </p:sp>
        <p:sp>
          <p:nvSpPr>
            <p:cNvPr id="27" name="Freeform 16"/>
            <p:cNvSpPr>
              <a:spLocks noEditPoints="1"/>
            </p:cNvSpPr>
            <p:nvPr/>
          </p:nvSpPr>
          <p:spPr bwMode="auto">
            <a:xfrm>
              <a:off x="1121240" y="5804915"/>
              <a:ext cx="165448" cy="155555"/>
            </a:xfrm>
            <a:custGeom>
              <a:avLst/>
              <a:gdLst>
                <a:gd name="T0" fmla="*/ 2905 w 3615"/>
                <a:gd name="T1" fmla="*/ 2070 h 3399"/>
                <a:gd name="T2" fmla="*/ 2965 w 3615"/>
                <a:gd name="T3" fmla="*/ 2296 h 3399"/>
                <a:gd name="T4" fmla="*/ 3180 w 3615"/>
                <a:gd name="T5" fmla="*/ 2296 h 3399"/>
                <a:gd name="T6" fmla="*/ 3247 w 3615"/>
                <a:gd name="T7" fmla="*/ 2090 h 3399"/>
                <a:gd name="T8" fmla="*/ 3072 w 3615"/>
                <a:gd name="T9" fmla="*/ 1962 h 3399"/>
                <a:gd name="T10" fmla="*/ 1323 w 3615"/>
                <a:gd name="T11" fmla="*/ 2409 h 3399"/>
                <a:gd name="T12" fmla="*/ 601 w 3615"/>
                <a:gd name="T13" fmla="*/ 3082 h 3399"/>
                <a:gd name="T14" fmla="*/ 270 w 3615"/>
                <a:gd name="T15" fmla="*/ 3326 h 3399"/>
                <a:gd name="T16" fmla="*/ 108 w 3615"/>
                <a:gd name="T17" fmla="*/ 3397 h 3399"/>
                <a:gd name="T18" fmla="*/ 70 w 3615"/>
                <a:gd name="T19" fmla="*/ 3395 h 3399"/>
                <a:gd name="T20" fmla="*/ 67 w 3615"/>
                <a:gd name="T21" fmla="*/ 3346 h 3399"/>
                <a:gd name="T22" fmla="*/ 141 w 3615"/>
                <a:gd name="T23" fmla="*/ 3177 h 3399"/>
                <a:gd name="T24" fmla="*/ 425 w 3615"/>
                <a:gd name="T25" fmla="*/ 2803 h 3399"/>
                <a:gd name="T26" fmla="*/ 1084 w 3615"/>
                <a:gd name="T27" fmla="*/ 2110 h 3399"/>
                <a:gd name="T28" fmla="*/ 3313 w 3615"/>
                <a:gd name="T29" fmla="*/ 1151 h 3399"/>
                <a:gd name="T30" fmla="*/ 3589 w 3615"/>
                <a:gd name="T31" fmla="*/ 1892 h 3399"/>
                <a:gd name="T32" fmla="*/ 3560 w 3615"/>
                <a:gd name="T33" fmla="*/ 2616 h 3399"/>
                <a:gd name="T34" fmla="*/ 3214 w 3615"/>
                <a:gd name="T35" fmla="*/ 3220 h 3399"/>
                <a:gd name="T36" fmla="*/ 2875 w 3615"/>
                <a:gd name="T37" fmla="*/ 3384 h 3399"/>
                <a:gd name="T38" fmla="*/ 2479 w 3615"/>
                <a:gd name="T39" fmla="*/ 3264 h 3399"/>
                <a:gd name="T40" fmla="*/ 1836 w 3615"/>
                <a:gd name="T41" fmla="*/ 2736 h 3399"/>
                <a:gd name="T42" fmla="*/ 1538 w 3615"/>
                <a:gd name="T43" fmla="*/ 2841 h 3399"/>
                <a:gd name="T44" fmla="*/ 1103 w 3615"/>
                <a:gd name="T45" fmla="*/ 3102 h 3399"/>
                <a:gd name="T46" fmla="*/ 1236 w 3615"/>
                <a:gd name="T47" fmla="*/ 2743 h 3399"/>
                <a:gd name="T48" fmla="*/ 1860 w 3615"/>
                <a:gd name="T49" fmla="*/ 2187 h 3399"/>
                <a:gd name="T50" fmla="*/ 1991 w 3615"/>
                <a:gd name="T51" fmla="*/ 2181 h 3399"/>
                <a:gd name="T52" fmla="*/ 3143 w 3615"/>
                <a:gd name="T53" fmla="*/ 1127 h 3399"/>
                <a:gd name="T54" fmla="*/ 699 w 3615"/>
                <a:gd name="T55" fmla="*/ 760 h 3399"/>
                <a:gd name="T56" fmla="*/ 485 w 3615"/>
                <a:gd name="T57" fmla="*/ 915 h 3399"/>
                <a:gd name="T58" fmla="*/ 568 w 3615"/>
                <a:gd name="T59" fmla="*/ 1166 h 3399"/>
                <a:gd name="T60" fmla="*/ 831 w 3615"/>
                <a:gd name="T61" fmla="*/ 1166 h 3399"/>
                <a:gd name="T62" fmla="*/ 912 w 3615"/>
                <a:gd name="T63" fmla="*/ 915 h 3399"/>
                <a:gd name="T64" fmla="*/ 699 w 3615"/>
                <a:gd name="T65" fmla="*/ 760 h 3399"/>
                <a:gd name="T66" fmla="*/ 1485 w 3615"/>
                <a:gd name="T67" fmla="*/ 531 h 3399"/>
                <a:gd name="T68" fmla="*/ 1519 w 3615"/>
                <a:gd name="T69" fmla="*/ 744 h 3399"/>
                <a:gd name="T70" fmla="*/ 1733 w 3615"/>
                <a:gd name="T71" fmla="*/ 778 h 3399"/>
                <a:gd name="T72" fmla="*/ 1832 w 3615"/>
                <a:gd name="T73" fmla="*/ 585 h 3399"/>
                <a:gd name="T74" fmla="*/ 1679 w 3615"/>
                <a:gd name="T75" fmla="*/ 433 h 3399"/>
                <a:gd name="T76" fmla="*/ 3410 w 3615"/>
                <a:gd name="T77" fmla="*/ 259 h 3399"/>
                <a:gd name="T78" fmla="*/ 3366 w 3615"/>
                <a:gd name="T79" fmla="*/ 663 h 3399"/>
                <a:gd name="T80" fmla="*/ 3075 w 3615"/>
                <a:gd name="T81" fmla="*/ 962 h 3399"/>
                <a:gd name="T82" fmla="*/ 2794 w 3615"/>
                <a:gd name="T83" fmla="*/ 1023 h 3399"/>
                <a:gd name="T84" fmla="*/ 2446 w 3615"/>
                <a:gd name="T85" fmla="*/ 497 h 3399"/>
                <a:gd name="T86" fmla="*/ 2598 w 3615"/>
                <a:gd name="T87" fmla="*/ 246 h 3399"/>
                <a:gd name="T88" fmla="*/ 2776 w 3615"/>
                <a:gd name="T89" fmla="*/ 198 h 3399"/>
                <a:gd name="T90" fmla="*/ 3103 w 3615"/>
                <a:gd name="T91" fmla="*/ 217 h 3399"/>
                <a:gd name="T92" fmla="*/ 3363 w 3615"/>
                <a:gd name="T93" fmla="*/ 15 h 3399"/>
                <a:gd name="T94" fmla="*/ 2054 w 3615"/>
                <a:gd name="T95" fmla="*/ 109 h 3399"/>
                <a:gd name="T96" fmla="*/ 2265 w 3615"/>
                <a:gd name="T97" fmla="*/ 494 h 3399"/>
                <a:gd name="T98" fmla="*/ 1254 w 3615"/>
                <a:gd name="T99" fmla="*/ 1517 h 3399"/>
                <a:gd name="T100" fmla="*/ 1293 w 3615"/>
                <a:gd name="T101" fmla="*/ 1649 h 3399"/>
                <a:gd name="T102" fmla="*/ 537 w 3615"/>
                <a:gd name="T103" fmla="*/ 2415 h 3399"/>
                <a:gd name="T104" fmla="*/ 109 w 3615"/>
                <a:gd name="T105" fmla="*/ 2056 h 3399"/>
                <a:gd name="T106" fmla="*/ 2 w 3615"/>
                <a:gd name="T107" fmla="*/ 1330 h 3399"/>
                <a:gd name="T108" fmla="*/ 191 w 3615"/>
                <a:gd name="T109" fmla="*/ 674 h 3399"/>
                <a:gd name="T110" fmla="*/ 667 w 3615"/>
                <a:gd name="T111" fmla="*/ 197 h 3399"/>
                <a:gd name="T112" fmla="*/ 1332 w 3615"/>
                <a:gd name="T113" fmla="*/ 2 h 3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15" h="3399">
                  <a:moveTo>
                    <a:pt x="3072" y="1962"/>
                  </a:moveTo>
                  <a:lnTo>
                    <a:pt x="3044" y="1964"/>
                  </a:lnTo>
                  <a:lnTo>
                    <a:pt x="3015" y="1971"/>
                  </a:lnTo>
                  <a:lnTo>
                    <a:pt x="2989" y="1982"/>
                  </a:lnTo>
                  <a:lnTo>
                    <a:pt x="2965" y="1997"/>
                  </a:lnTo>
                  <a:lnTo>
                    <a:pt x="2943" y="2016"/>
                  </a:lnTo>
                  <a:lnTo>
                    <a:pt x="2921" y="2041"/>
                  </a:lnTo>
                  <a:lnTo>
                    <a:pt x="2905" y="2070"/>
                  </a:lnTo>
                  <a:lnTo>
                    <a:pt x="2894" y="2100"/>
                  </a:lnTo>
                  <a:lnTo>
                    <a:pt x="2889" y="2131"/>
                  </a:lnTo>
                  <a:lnTo>
                    <a:pt x="2889" y="2162"/>
                  </a:lnTo>
                  <a:lnTo>
                    <a:pt x="2894" y="2193"/>
                  </a:lnTo>
                  <a:lnTo>
                    <a:pt x="2905" y="2223"/>
                  </a:lnTo>
                  <a:lnTo>
                    <a:pt x="2921" y="2252"/>
                  </a:lnTo>
                  <a:lnTo>
                    <a:pt x="2943" y="2277"/>
                  </a:lnTo>
                  <a:lnTo>
                    <a:pt x="2965" y="2296"/>
                  </a:lnTo>
                  <a:lnTo>
                    <a:pt x="2989" y="2311"/>
                  </a:lnTo>
                  <a:lnTo>
                    <a:pt x="3015" y="2322"/>
                  </a:lnTo>
                  <a:lnTo>
                    <a:pt x="3044" y="2329"/>
                  </a:lnTo>
                  <a:lnTo>
                    <a:pt x="3072" y="2331"/>
                  </a:lnTo>
                  <a:lnTo>
                    <a:pt x="3102" y="2329"/>
                  </a:lnTo>
                  <a:lnTo>
                    <a:pt x="3130" y="2322"/>
                  </a:lnTo>
                  <a:lnTo>
                    <a:pt x="3156" y="2311"/>
                  </a:lnTo>
                  <a:lnTo>
                    <a:pt x="3180" y="2296"/>
                  </a:lnTo>
                  <a:lnTo>
                    <a:pt x="3202" y="2277"/>
                  </a:lnTo>
                  <a:lnTo>
                    <a:pt x="3222" y="2255"/>
                  </a:lnTo>
                  <a:lnTo>
                    <a:pt x="3236" y="2230"/>
                  </a:lnTo>
                  <a:lnTo>
                    <a:pt x="3247" y="2203"/>
                  </a:lnTo>
                  <a:lnTo>
                    <a:pt x="3254" y="2176"/>
                  </a:lnTo>
                  <a:lnTo>
                    <a:pt x="3256" y="2147"/>
                  </a:lnTo>
                  <a:lnTo>
                    <a:pt x="3254" y="2117"/>
                  </a:lnTo>
                  <a:lnTo>
                    <a:pt x="3247" y="2090"/>
                  </a:lnTo>
                  <a:lnTo>
                    <a:pt x="3236" y="2063"/>
                  </a:lnTo>
                  <a:lnTo>
                    <a:pt x="3222" y="2038"/>
                  </a:lnTo>
                  <a:lnTo>
                    <a:pt x="3202" y="2016"/>
                  </a:lnTo>
                  <a:lnTo>
                    <a:pt x="3180" y="1997"/>
                  </a:lnTo>
                  <a:lnTo>
                    <a:pt x="3156" y="1982"/>
                  </a:lnTo>
                  <a:lnTo>
                    <a:pt x="3130" y="1971"/>
                  </a:lnTo>
                  <a:lnTo>
                    <a:pt x="3102" y="1964"/>
                  </a:lnTo>
                  <a:lnTo>
                    <a:pt x="3072" y="1962"/>
                  </a:lnTo>
                  <a:close/>
                  <a:moveTo>
                    <a:pt x="1433" y="1761"/>
                  </a:moveTo>
                  <a:lnTo>
                    <a:pt x="1703" y="2029"/>
                  </a:lnTo>
                  <a:lnTo>
                    <a:pt x="1695" y="2037"/>
                  </a:lnTo>
                  <a:lnTo>
                    <a:pt x="1687" y="2045"/>
                  </a:lnTo>
                  <a:lnTo>
                    <a:pt x="1621" y="2111"/>
                  </a:lnTo>
                  <a:lnTo>
                    <a:pt x="1525" y="2209"/>
                  </a:lnTo>
                  <a:lnTo>
                    <a:pt x="1425" y="2308"/>
                  </a:lnTo>
                  <a:lnTo>
                    <a:pt x="1323" y="2409"/>
                  </a:lnTo>
                  <a:lnTo>
                    <a:pt x="1220" y="2509"/>
                  </a:lnTo>
                  <a:lnTo>
                    <a:pt x="1118" y="2610"/>
                  </a:lnTo>
                  <a:lnTo>
                    <a:pt x="1015" y="2708"/>
                  </a:lnTo>
                  <a:lnTo>
                    <a:pt x="914" y="2803"/>
                  </a:lnTo>
                  <a:lnTo>
                    <a:pt x="814" y="2895"/>
                  </a:lnTo>
                  <a:lnTo>
                    <a:pt x="716" y="2982"/>
                  </a:lnTo>
                  <a:lnTo>
                    <a:pt x="657" y="3035"/>
                  </a:lnTo>
                  <a:lnTo>
                    <a:pt x="601" y="3082"/>
                  </a:lnTo>
                  <a:lnTo>
                    <a:pt x="548" y="3125"/>
                  </a:lnTo>
                  <a:lnTo>
                    <a:pt x="498" y="3164"/>
                  </a:lnTo>
                  <a:lnTo>
                    <a:pt x="452" y="3200"/>
                  </a:lnTo>
                  <a:lnTo>
                    <a:pt x="409" y="3232"/>
                  </a:lnTo>
                  <a:lnTo>
                    <a:pt x="371" y="3260"/>
                  </a:lnTo>
                  <a:lnTo>
                    <a:pt x="333" y="3286"/>
                  </a:lnTo>
                  <a:lnTo>
                    <a:pt x="300" y="3308"/>
                  </a:lnTo>
                  <a:lnTo>
                    <a:pt x="270" y="3326"/>
                  </a:lnTo>
                  <a:lnTo>
                    <a:pt x="241" y="3343"/>
                  </a:lnTo>
                  <a:lnTo>
                    <a:pt x="216" y="3356"/>
                  </a:lnTo>
                  <a:lnTo>
                    <a:pt x="191" y="3368"/>
                  </a:lnTo>
                  <a:lnTo>
                    <a:pt x="171" y="3377"/>
                  </a:lnTo>
                  <a:lnTo>
                    <a:pt x="152" y="3385"/>
                  </a:lnTo>
                  <a:lnTo>
                    <a:pt x="135" y="3390"/>
                  </a:lnTo>
                  <a:lnTo>
                    <a:pt x="121" y="3395"/>
                  </a:lnTo>
                  <a:lnTo>
                    <a:pt x="108" y="3397"/>
                  </a:lnTo>
                  <a:lnTo>
                    <a:pt x="97" y="3398"/>
                  </a:lnTo>
                  <a:lnTo>
                    <a:pt x="87" y="3399"/>
                  </a:lnTo>
                  <a:lnTo>
                    <a:pt x="84" y="3399"/>
                  </a:lnTo>
                  <a:lnTo>
                    <a:pt x="80" y="3398"/>
                  </a:lnTo>
                  <a:lnTo>
                    <a:pt x="77" y="3398"/>
                  </a:lnTo>
                  <a:lnTo>
                    <a:pt x="74" y="3397"/>
                  </a:lnTo>
                  <a:lnTo>
                    <a:pt x="70" y="3395"/>
                  </a:lnTo>
                  <a:lnTo>
                    <a:pt x="70" y="3395"/>
                  </a:lnTo>
                  <a:lnTo>
                    <a:pt x="69" y="3393"/>
                  </a:lnTo>
                  <a:lnTo>
                    <a:pt x="68" y="3390"/>
                  </a:lnTo>
                  <a:lnTo>
                    <a:pt x="67" y="3387"/>
                  </a:lnTo>
                  <a:lnTo>
                    <a:pt x="66" y="3381"/>
                  </a:lnTo>
                  <a:lnTo>
                    <a:pt x="65" y="3375"/>
                  </a:lnTo>
                  <a:lnTo>
                    <a:pt x="65" y="3367"/>
                  </a:lnTo>
                  <a:lnTo>
                    <a:pt x="65" y="3357"/>
                  </a:lnTo>
                  <a:lnTo>
                    <a:pt x="67" y="3346"/>
                  </a:lnTo>
                  <a:lnTo>
                    <a:pt x="69" y="3333"/>
                  </a:lnTo>
                  <a:lnTo>
                    <a:pt x="74" y="3318"/>
                  </a:lnTo>
                  <a:lnTo>
                    <a:pt x="79" y="3300"/>
                  </a:lnTo>
                  <a:lnTo>
                    <a:pt x="87" y="3280"/>
                  </a:lnTo>
                  <a:lnTo>
                    <a:pt x="97" y="3258"/>
                  </a:lnTo>
                  <a:lnTo>
                    <a:pt x="109" y="3234"/>
                  </a:lnTo>
                  <a:lnTo>
                    <a:pt x="123" y="3206"/>
                  </a:lnTo>
                  <a:lnTo>
                    <a:pt x="141" y="3177"/>
                  </a:lnTo>
                  <a:lnTo>
                    <a:pt x="161" y="3145"/>
                  </a:lnTo>
                  <a:lnTo>
                    <a:pt x="185" y="3108"/>
                  </a:lnTo>
                  <a:lnTo>
                    <a:pt x="211" y="3070"/>
                  </a:lnTo>
                  <a:lnTo>
                    <a:pt x="242" y="3028"/>
                  </a:lnTo>
                  <a:lnTo>
                    <a:pt x="276" y="2984"/>
                  </a:lnTo>
                  <a:lnTo>
                    <a:pt x="314" y="2935"/>
                  </a:lnTo>
                  <a:lnTo>
                    <a:pt x="356" y="2883"/>
                  </a:lnTo>
                  <a:lnTo>
                    <a:pt x="425" y="2803"/>
                  </a:lnTo>
                  <a:lnTo>
                    <a:pt x="497" y="2721"/>
                  </a:lnTo>
                  <a:lnTo>
                    <a:pt x="574" y="2636"/>
                  </a:lnTo>
                  <a:lnTo>
                    <a:pt x="655" y="2549"/>
                  </a:lnTo>
                  <a:lnTo>
                    <a:pt x="738" y="2462"/>
                  </a:lnTo>
                  <a:lnTo>
                    <a:pt x="823" y="2374"/>
                  </a:lnTo>
                  <a:lnTo>
                    <a:pt x="910" y="2285"/>
                  </a:lnTo>
                  <a:lnTo>
                    <a:pt x="997" y="2197"/>
                  </a:lnTo>
                  <a:lnTo>
                    <a:pt x="1084" y="2110"/>
                  </a:lnTo>
                  <a:lnTo>
                    <a:pt x="1170" y="2023"/>
                  </a:lnTo>
                  <a:lnTo>
                    <a:pt x="1256" y="1938"/>
                  </a:lnTo>
                  <a:lnTo>
                    <a:pt x="1338" y="1855"/>
                  </a:lnTo>
                  <a:lnTo>
                    <a:pt x="1419" y="1775"/>
                  </a:lnTo>
                  <a:lnTo>
                    <a:pt x="1427" y="1767"/>
                  </a:lnTo>
                  <a:lnTo>
                    <a:pt x="1433" y="1761"/>
                  </a:lnTo>
                  <a:close/>
                  <a:moveTo>
                    <a:pt x="3258" y="1061"/>
                  </a:moveTo>
                  <a:lnTo>
                    <a:pt x="3313" y="1151"/>
                  </a:lnTo>
                  <a:lnTo>
                    <a:pt x="3364" y="1241"/>
                  </a:lnTo>
                  <a:lnTo>
                    <a:pt x="3410" y="1331"/>
                  </a:lnTo>
                  <a:lnTo>
                    <a:pt x="3452" y="1424"/>
                  </a:lnTo>
                  <a:lnTo>
                    <a:pt x="3488" y="1517"/>
                  </a:lnTo>
                  <a:lnTo>
                    <a:pt x="3521" y="1610"/>
                  </a:lnTo>
                  <a:lnTo>
                    <a:pt x="3549" y="1703"/>
                  </a:lnTo>
                  <a:lnTo>
                    <a:pt x="3571" y="1798"/>
                  </a:lnTo>
                  <a:lnTo>
                    <a:pt x="3589" y="1892"/>
                  </a:lnTo>
                  <a:lnTo>
                    <a:pt x="3603" y="1985"/>
                  </a:lnTo>
                  <a:lnTo>
                    <a:pt x="3610" y="2079"/>
                  </a:lnTo>
                  <a:lnTo>
                    <a:pt x="3615" y="2171"/>
                  </a:lnTo>
                  <a:lnTo>
                    <a:pt x="3614" y="2263"/>
                  </a:lnTo>
                  <a:lnTo>
                    <a:pt x="3607" y="2353"/>
                  </a:lnTo>
                  <a:lnTo>
                    <a:pt x="3596" y="2442"/>
                  </a:lnTo>
                  <a:lnTo>
                    <a:pt x="3581" y="2530"/>
                  </a:lnTo>
                  <a:lnTo>
                    <a:pt x="3560" y="2616"/>
                  </a:lnTo>
                  <a:lnTo>
                    <a:pt x="3534" y="2701"/>
                  </a:lnTo>
                  <a:lnTo>
                    <a:pt x="3504" y="2782"/>
                  </a:lnTo>
                  <a:lnTo>
                    <a:pt x="3468" y="2862"/>
                  </a:lnTo>
                  <a:lnTo>
                    <a:pt x="3428" y="2940"/>
                  </a:lnTo>
                  <a:lnTo>
                    <a:pt x="3381" y="3014"/>
                  </a:lnTo>
                  <a:lnTo>
                    <a:pt x="3331" y="3085"/>
                  </a:lnTo>
                  <a:lnTo>
                    <a:pt x="3276" y="3155"/>
                  </a:lnTo>
                  <a:lnTo>
                    <a:pt x="3214" y="3220"/>
                  </a:lnTo>
                  <a:lnTo>
                    <a:pt x="3200" y="3234"/>
                  </a:lnTo>
                  <a:lnTo>
                    <a:pt x="3160" y="3269"/>
                  </a:lnTo>
                  <a:lnTo>
                    <a:pt x="3117" y="3299"/>
                  </a:lnTo>
                  <a:lnTo>
                    <a:pt x="3073" y="3325"/>
                  </a:lnTo>
                  <a:lnTo>
                    <a:pt x="3026" y="3347"/>
                  </a:lnTo>
                  <a:lnTo>
                    <a:pt x="2978" y="3364"/>
                  </a:lnTo>
                  <a:lnTo>
                    <a:pt x="2927" y="3377"/>
                  </a:lnTo>
                  <a:lnTo>
                    <a:pt x="2875" y="3384"/>
                  </a:lnTo>
                  <a:lnTo>
                    <a:pt x="2823" y="3387"/>
                  </a:lnTo>
                  <a:lnTo>
                    <a:pt x="2769" y="3384"/>
                  </a:lnTo>
                  <a:lnTo>
                    <a:pt x="2716" y="3376"/>
                  </a:lnTo>
                  <a:lnTo>
                    <a:pt x="2664" y="3364"/>
                  </a:lnTo>
                  <a:lnTo>
                    <a:pt x="2615" y="3345"/>
                  </a:lnTo>
                  <a:lnTo>
                    <a:pt x="2567" y="3323"/>
                  </a:lnTo>
                  <a:lnTo>
                    <a:pt x="2522" y="3295"/>
                  </a:lnTo>
                  <a:lnTo>
                    <a:pt x="2479" y="3264"/>
                  </a:lnTo>
                  <a:lnTo>
                    <a:pt x="2439" y="3227"/>
                  </a:lnTo>
                  <a:lnTo>
                    <a:pt x="2053" y="2841"/>
                  </a:lnTo>
                  <a:lnTo>
                    <a:pt x="2022" y="2813"/>
                  </a:lnTo>
                  <a:lnTo>
                    <a:pt x="1989" y="2789"/>
                  </a:lnTo>
                  <a:lnTo>
                    <a:pt x="1953" y="2769"/>
                  </a:lnTo>
                  <a:lnTo>
                    <a:pt x="1915" y="2754"/>
                  </a:lnTo>
                  <a:lnTo>
                    <a:pt x="1877" y="2743"/>
                  </a:lnTo>
                  <a:lnTo>
                    <a:pt x="1836" y="2736"/>
                  </a:lnTo>
                  <a:lnTo>
                    <a:pt x="1795" y="2734"/>
                  </a:lnTo>
                  <a:lnTo>
                    <a:pt x="1753" y="2736"/>
                  </a:lnTo>
                  <a:lnTo>
                    <a:pt x="1714" y="2743"/>
                  </a:lnTo>
                  <a:lnTo>
                    <a:pt x="1674" y="2754"/>
                  </a:lnTo>
                  <a:lnTo>
                    <a:pt x="1637" y="2769"/>
                  </a:lnTo>
                  <a:lnTo>
                    <a:pt x="1602" y="2789"/>
                  </a:lnTo>
                  <a:lnTo>
                    <a:pt x="1569" y="2813"/>
                  </a:lnTo>
                  <a:lnTo>
                    <a:pt x="1538" y="2841"/>
                  </a:lnTo>
                  <a:lnTo>
                    <a:pt x="1432" y="2946"/>
                  </a:lnTo>
                  <a:lnTo>
                    <a:pt x="1393" y="2983"/>
                  </a:lnTo>
                  <a:lnTo>
                    <a:pt x="1350" y="3014"/>
                  </a:lnTo>
                  <a:lnTo>
                    <a:pt x="1305" y="3041"/>
                  </a:lnTo>
                  <a:lnTo>
                    <a:pt x="1257" y="3064"/>
                  </a:lnTo>
                  <a:lnTo>
                    <a:pt x="1208" y="3082"/>
                  </a:lnTo>
                  <a:lnTo>
                    <a:pt x="1156" y="3094"/>
                  </a:lnTo>
                  <a:lnTo>
                    <a:pt x="1103" y="3102"/>
                  </a:lnTo>
                  <a:lnTo>
                    <a:pt x="1051" y="3105"/>
                  </a:lnTo>
                  <a:lnTo>
                    <a:pt x="991" y="3102"/>
                  </a:lnTo>
                  <a:lnTo>
                    <a:pt x="934" y="3092"/>
                  </a:lnTo>
                  <a:lnTo>
                    <a:pt x="879" y="3076"/>
                  </a:lnTo>
                  <a:lnTo>
                    <a:pt x="964" y="2999"/>
                  </a:lnTo>
                  <a:lnTo>
                    <a:pt x="1052" y="2918"/>
                  </a:lnTo>
                  <a:lnTo>
                    <a:pt x="1143" y="2832"/>
                  </a:lnTo>
                  <a:lnTo>
                    <a:pt x="1236" y="2743"/>
                  </a:lnTo>
                  <a:lnTo>
                    <a:pt x="1333" y="2648"/>
                  </a:lnTo>
                  <a:lnTo>
                    <a:pt x="1432" y="2551"/>
                  </a:lnTo>
                  <a:lnTo>
                    <a:pt x="1535" y="2450"/>
                  </a:lnTo>
                  <a:lnTo>
                    <a:pt x="1640" y="2345"/>
                  </a:lnTo>
                  <a:lnTo>
                    <a:pt x="1748" y="2237"/>
                  </a:lnTo>
                  <a:lnTo>
                    <a:pt x="1814" y="2171"/>
                  </a:lnTo>
                  <a:lnTo>
                    <a:pt x="1829" y="2156"/>
                  </a:lnTo>
                  <a:lnTo>
                    <a:pt x="1860" y="2187"/>
                  </a:lnTo>
                  <a:lnTo>
                    <a:pt x="1879" y="2201"/>
                  </a:lnTo>
                  <a:lnTo>
                    <a:pt x="1900" y="2210"/>
                  </a:lnTo>
                  <a:lnTo>
                    <a:pt x="1923" y="2213"/>
                  </a:lnTo>
                  <a:lnTo>
                    <a:pt x="1927" y="2213"/>
                  </a:lnTo>
                  <a:lnTo>
                    <a:pt x="1945" y="2210"/>
                  </a:lnTo>
                  <a:lnTo>
                    <a:pt x="1962" y="2203"/>
                  </a:lnTo>
                  <a:lnTo>
                    <a:pt x="1978" y="2193"/>
                  </a:lnTo>
                  <a:lnTo>
                    <a:pt x="1991" y="2181"/>
                  </a:lnTo>
                  <a:lnTo>
                    <a:pt x="2814" y="1201"/>
                  </a:lnTo>
                  <a:lnTo>
                    <a:pt x="2849" y="1200"/>
                  </a:lnTo>
                  <a:lnTo>
                    <a:pt x="2889" y="1197"/>
                  </a:lnTo>
                  <a:lnTo>
                    <a:pt x="2934" y="1191"/>
                  </a:lnTo>
                  <a:lnTo>
                    <a:pt x="2982" y="1183"/>
                  </a:lnTo>
                  <a:lnTo>
                    <a:pt x="3033" y="1168"/>
                  </a:lnTo>
                  <a:lnTo>
                    <a:pt x="3087" y="1151"/>
                  </a:lnTo>
                  <a:lnTo>
                    <a:pt x="3143" y="1127"/>
                  </a:lnTo>
                  <a:lnTo>
                    <a:pt x="3200" y="1098"/>
                  </a:lnTo>
                  <a:lnTo>
                    <a:pt x="3258" y="1061"/>
                  </a:lnTo>
                  <a:close/>
                  <a:moveTo>
                    <a:pt x="2330" y="824"/>
                  </a:moveTo>
                  <a:lnTo>
                    <a:pt x="2638" y="1133"/>
                  </a:lnTo>
                  <a:lnTo>
                    <a:pt x="1917" y="1992"/>
                  </a:lnTo>
                  <a:lnTo>
                    <a:pt x="1472" y="1546"/>
                  </a:lnTo>
                  <a:lnTo>
                    <a:pt x="2330" y="824"/>
                  </a:lnTo>
                  <a:close/>
                  <a:moveTo>
                    <a:pt x="699" y="760"/>
                  </a:moveTo>
                  <a:lnTo>
                    <a:pt x="663" y="763"/>
                  </a:lnTo>
                  <a:lnTo>
                    <a:pt x="629" y="771"/>
                  </a:lnTo>
                  <a:lnTo>
                    <a:pt x="597" y="784"/>
                  </a:lnTo>
                  <a:lnTo>
                    <a:pt x="568" y="803"/>
                  </a:lnTo>
                  <a:lnTo>
                    <a:pt x="540" y="826"/>
                  </a:lnTo>
                  <a:lnTo>
                    <a:pt x="517" y="852"/>
                  </a:lnTo>
                  <a:lnTo>
                    <a:pt x="499" y="882"/>
                  </a:lnTo>
                  <a:lnTo>
                    <a:pt x="485" y="915"/>
                  </a:lnTo>
                  <a:lnTo>
                    <a:pt x="477" y="949"/>
                  </a:lnTo>
                  <a:lnTo>
                    <a:pt x="474" y="984"/>
                  </a:lnTo>
                  <a:lnTo>
                    <a:pt x="477" y="1020"/>
                  </a:lnTo>
                  <a:lnTo>
                    <a:pt x="485" y="1054"/>
                  </a:lnTo>
                  <a:lnTo>
                    <a:pt x="499" y="1086"/>
                  </a:lnTo>
                  <a:lnTo>
                    <a:pt x="517" y="1116"/>
                  </a:lnTo>
                  <a:lnTo>
                    <a:pt x="540" y="1143"/>
                  </a:lnTo>
                  <a:lnTo>
                    <a:pt x="568" y="1166"/>
                  </a:lnTo>
                  <a:lnTo>
                    <a:pt x="597" y="1185"/>
                  </a:lnTo>
                  <a:lnTo>
                    <a:pt x="629" y="1198"/>
                  </a:lnTo>
                  <a:lnTo>
                    <a:pt x="663" y="1206"/>
                  </a:lnTo>
                  <a:lnTo>
                    <a:pt x="699" y="1209"/>
                  </a:lnTo>
                  <a:lnTo>
                    <a:pt x="734" y="1206"/>
                  </a:lnTo>
                  <a:lnTo>
                    <a:pt x="768" y="1198"/>
                  </a:lnTo>
                  <a:lnTo>
                    <a:pt x="801" y="1185"/>
                  </a:lnTo>
                  <a:lnTo>
                    <a:pt x="831" y="1166"/>
                  </a:lnTo>
                  <a:lnTo>
                    <a:pt x="857" y="1143"/>
                  </a:lnTo>
                  <a:lnTo>
                    <a:pt x="880" y="1116"/>
                  </a:lnTo>
                  <a:lnTo>
                    <a:pt x="899" y="1086"/>
                  </a:lnTo>
                  <a:lnTo>
                    <a:pt x="912" y="1054"/>
                  </a:lnTo>
                  <a:lnTo>
                    <a:pt x="921" y="1020"/>
                  </a:lnTo>
                  <a:lnTo>
                    <a:pt x="923" y="984"/>
                  </a:lnTo>
                  <a:lnTo>
                    <a:pt x="921" y="949"/>
                  </a:lnTo>
                  <a:lnTo>
                    <a:pt x="912" y="915"/>
                  </a:lnTo>
                  <a:lnTo>
                    <a:pt x="899" y="882"/>
                  </a:lnTo>
                  <a:lnTo>
                    <a:pt x="880" y="852"/>
                  </a:lnTo>
                  <a:lnTo>
                    <a:pt x="857" y="826"/>
                  </a:lnTo>
                  <a:lnTo>
                    <a:pt x="831" y="803"/>
                  </a:lnTo>
                  <a:lnTo>
                    <a:pt x="801" y="784"/>
                  </a:lnTo>
                  <a:lnTo>
                    <a:pt x="768" y="771"/>
                  </a:lnTo>
                  <a:lnTo>
                    <a:pt x="734" y="763"/>
                  </a:lnTo>
                  <a:lnTo>
                    <a:pt x="699" y="760"/>
                  </a:lnTo>
                  <a:close/>
                  <a:moveTo>
                    <a:pt x="1649" y="429"/>
                  </a:moveTo>
                  <a:lnTo>
                    <a:pt x="1620" y="433"/>
                  </a:lnTo>
                  <a:lnTo>
                    <a:pt x="1593" y="439"/>
                  </a:lnTo>
                  <a:lnTo>
                    <a:pt x="1566" y="450"/>
                  </a:lnTo>
                  <a:lnTo>
                    <a:pt x="1541" y="465"/>
                  </a:lnTo>
                  <a:lnTo>
                    <a:pt x="1519" y="483"/>
                  </a:lnTo>
                  <a:lnTo>
                    <a:pt x="1500" y="506"/>
                  </a:lnTo>
                  <a:lnTo>
                    <a:pt x="1485" y="531"/>
                  </a:lnTo>
                  <a:lnTo>
                    <a:pt x="1474" y="557"/>
                  </a:lnTo>
                  <a:lnTo>
                    <a:pt x="1467" y="585"/>
                  </a:lnTo>
                  <a:lnTo>
                    <a:pt x="1465" y="614"/>
                  </a:lnTo>
                  <a:lnTo>
                    <a:pt x="1467" y="643"/>
                  </a:lnTo>
                  <a:lnTo>
                    <a:pt x="1474" y="672"/>
                  </a:lnTo>
                  <a:lnTo>
                    <a:pt x="1485" y="698"/>
                  </a:lnTo>
                  <a:lnTo>
                    <a:pt x="1500" y="722"/>
                  </a:lnTo>
                  <a:lnTo>
                    <a:pt x="1519" y="744"/>
                  </a:lnTo>
                  <a:lnTo>
                    <a:pt x="1541" y="763"/>
                  </a:lnTo>
                  <a:lnTo>
                    <a:pt x="1566" y="778"/>
                  </a:lnTo>
                  <a:lnTo>
                    <a:pt x="1593" y="789"/>
                  </a:lnTo>
                  <a:lnTo>
                    <a:pt x="1620" y="796"/>
                  </a:lnTo>
                  <a:lnTo>
                    <a:pt x="1649" y="798"/>
                  </a:lnTo>
                  <a:lnTo>
                    <a:pt x="1679" y="796"/>
                  </a:lnTo>
                  <a:lnTo>
                    <a:pt x="1706" y="789"/>
                  </a:lnTo>
                  <a:lnTo>
                    <a:pt x="1733" y="778"/>
                  </a:lnTo>
                  <a:lnTo>
                    <a:pt x="1758" y="763"/>
                  </a:lnTo>
                  <a:lnTo>
                    <a:pt x="1780" y="744"/>
                  </a:lnTo>
                  <a:lnTo>
                    <a:pt x="1799" y="722"/>
                  </a:lnTo>
                  <a:lnTo>
                    <a:pt x="1814" y="698"/>
                  </a:lnTo>
                  <a:lnTo>
                    <a:pt x="1825" y="672"/>
                  </a:lnTo>
                  <a:lnTo>
                    <a:pt x="1832" y="643"/>
                  </a:lnTo>
                  <a:lnTo>
                    <a:pt x="1834" y="614"/>
                  </a:lnTo>
                  <a:lnTo>
                    <a:pt x="1832" y="585"/>
                  </a:lnTo>
                  <a:lnTo>
                    <a:pt x="1825" y="557"/>
                  </a:lnTo>
                  <a:lnTo>
                    <a:pt x="1814" y="531"/>
                  </a:lnTo>
                  <a:lnTo>
                    <a:pt x="1799" y="506"/>
                  </a:lnTo>
                  <a:lnTo>
                    <a:pt x="1780" y="483"/>
                  </a:lnTo>
                  <a:lnTo>
                    <a:pt x="1758" y="465"/>
                  </a:lnTo>
                  <a:lnTo>
                    <a:pt x="1733" y="450"/>
                  </a:lnTo>
                  <a:lnTo>
                    <a:pt x="1706" y="439"/>
                  </a:lnTo>
                  <a:lnTo>
                    <a:pt x="1679" y="433"/>
                  </a:lnTo>
                  <a:lnTo>
                    <a:pt x="1649" y="429"/>
                  </a:lnTo>
                  <a:close/>
                  <a:moveTo>
                    <a:pt x="3373" y="2"/>
                  </a:moveTo>
                  <a:lnTo>
                    <a:pt x="3378" y="26"/>
                  </a:lnTo>
                  <a:lnTo>
                    <a:pt x="3384" y="56"/>
                  </a:lnTo>
                  <a:lnTo>
                    <a:pt x="3391" y="106"/>
                  </a:lnTo>
                  <a:lnTo>
                    <a:pt x="3399" y="156"/>
                  </a:lnTo>
                  <a:lnTo>
                    <a:pt x="3405" y="207"/>
                  </a:lnTo>
                  <a:lnTo>
                    <a:pt x="3410" y="259"/>
                  </a:lnTo>
                  <a:lnTo>
                    <a:pt x="3413" y="312"/>
                  </a:lnTo>
                  <a:lnTo>
                    <a:pt x="3414" y="363"/>
                  </a:lnTo>
                  <a:lnTo>
                    <a:pt x="3413" y="416"/>
                  </a:lnTo>
                  <a:lnTo>
                    <a:pt x="3410" y="467"/>
                  </a:lnTo>
                  <a:lnTo>
                    <a:pt x="3405" y="519"/>
                  </a:lnTo>
                  <a:lnTo>
                    <a:pt x="3395" y="568"/>
                  </a:lnTo>
                  <a:lnTo>
                    <a:pt x="3383" y="617"/>
                  </a:lnTo>
                  <a:lnTo>
                    <a:pt x="3366" y="663"/>
                  </a:lnTo>
                  <a:lnTo>
                    <a:pt x="3346" y="708"/>
                  </a:lnTo>
                  <a:lnTo>
                    <a:pt x="3322" y="751"/>
                  </a:lnTo>
                  <a:lnTo>
                    <a:pt x="3293" y="792"/>
                  </a:lnTo>
                  <a:lnTo>
                    <a:pt x="3259" y="829"/>
                  </a:lnTo>
                  <a:lnTo>
                    <a:pt x="3213" y="872"/>
                  </a:lnTo>
                  <a:lnTo>
                    <a:pt x="3167" y="907"/>
                  </a:lnTo>
                  <a:lnTo>
                    <a:pt x="3121" y="938"/>
                  </a:lnTo>
                  <a:lnTo>
                    <a:pt x="3075" y="962"/>
                  </a:lnTo>
                  <a:lnTo>
                    <a:pt x="3031" y="981"/>
                  </a:lnTo>
                  <a:lnTo>
                    <a:pt x="2988" y="996"/>
                  </a:lnTo>
                  <a:lnTo>
                    <a:pt x="2946" y="1007"/>
                  </a:lnTo>
                  <a:lnTo>
                    <a:pt x="2908" y="1015"/>
                  </a:lnTo>
                  <a:lnTo>
                    <a:pt x="2872" y="1020"/>
                  </a:lnTo>
                  <a:lnTo>
                    <a:pt x="2840" y="1022"/>
                  </a:lnTo>
                  <a:lnTo>
                    <a:pt x="2813" y="1023"/>
                  </a:lnTo>
                  <a:lnTo>
                    <a:pt x="2794" y="1023"/>
                  </a:lnTo>
                  <a:lnTo>
                    <a:pt x="2779" y="1022"/>
                  </a:lnTo>
                  <a:lnTo>
                    <a:pt x="2429" y="672"/>
                  </a:lnTo>
                  <a:lnTo>
                    <a:pt x="2429" y="651"/>
                  </a:lnTo>
                  <a:lnTo>
                    <a:pt x="2430" y="625"/>
                  </a:lnTo>
                  <a:lnTo>
                    <a:pt x="2431" y="597"/>
                  </a:lnTo>
                  <a:lnTo>
                    <a:pt x="2434" y="566"/>
                  </a:lnTo>
                  <a:lnTo>
                    <a:pt x="2440" y="532"/>
                  </a:lnTo>
                  <a:lnTo>
                    <a:pt x="2446" y="497"/>
                  </a:lnTo>
                  <a:lnTo>
                    <a:pt x="2455" y="461"/>
                  </a:lnTo>
                  <a:lnTo>
                    <a:pt x="2466" y="425"/>
                  </a:lnTo>
                  <a:lnTo>
                    <a:pt x="2481" y="390"/>
                  </a:lnTo>
                  <a:lnTo>
                    <a:pt x="2498" y="355"/>
                  </a:lnTo>
                  <a:lnTo>
                    <a:pt x="2519" y="323"/>
                  </a:lnTo>
                  <a:lnTo>
                    <a:pt x="2543" y="293"/>
                  </a:lnTo>
                  <a:lnTo>
                    <a:pt x="2572" y="265"/>
                  </a:lnTo>
                  <a:lnTo>
                    <a:pt x="2598" y="246"/>
                  </a:lnTo>
                  <a:lnTo>
                    <a:pt x="2624" y="229"/>
                  </a:lnTo>
                  <a:lnTo>
                    <a:pt x="2648" y="217"/>
                  </a:lnTo>
                  <a:lnTo>
                    <a:pt x="2669" y="208"/>
                  </a:lnTo>
                  <a:lnTo>
                    <a:pt x="2690" y="203"/>
                  </a:lnTo>
                  <a:lnTo>
                    <a:pt x="2708" y="199"/>
                  </a:lnTo>
                  <a:lnTo>
                    <a:pt x="2726" y="197"/>
                  </a:lnTo>
                  <a:lnTo>
                    <a:pt x="2742" y="197"/>
                  </a:lnTo>
                  <a:lnTo>
                    <a:pt x="2776" y="198"/>
                  </a:lnTo>
                  <a:lnTo>
                    <a:pt x="2813" y="203"/>
                  </a:lnTo>
                  <a:lnTo>
                    <a:pt x="2850" y="209"/>
                  </a:lnTo>
                  <a:lnTo>
                    <a:pt x="2886" y="215"/>
                  </a:lnTo>
                  <a:lnTo>
                    <a:pt x="2925" y="220"/>
                  </a:lnTo>
                  <a:lnTo>
                    <a:pt x="2966" y="225"/>
                  </a:lnTo>
                  <a:lnTo>
                    <a:pt x="3010" y="226"/>
                  </a:lnTo>
                  <a:lnTo>
                    <a:pt x="3057" y="224"/>
                  </a:lnTo>
                  <a:lnTo>
                    <a:pt x="3103" y="217"/>
                  </a:lnTo>
                  <a:lnTo>
                    <a:pt x="3148" y="204"/>
                  </a:lnTo>
                  <a:lnTo>
                    <a:pt x="3191" y="185"/>
                  </a:lnTo>
                  <a:lnTo>
                    <a:pt x="3232" y="160"/>
                  </a:lnTo>
                  <a:lnTo>
                    <a:pt x="3269" y="129"/>
                  </a:lnTo>
                  <a:lnTo>
                    <a:pt x="3304" y="92"/>
                  </a:lnTo>
                  <a:lnTo>
                    <a:pt x="3337" y="51"/>
                  </a:lnTo>
                  <a:lnTo>
                    <a:pt x="3351" y="32"/>
                  </a:lnTo>
                  <a:lnTo>
                    <a:pt x="3363" y="15"/>
                  </a:lnTo>
                  <a:lnTo>
                    <a:pt x="3373" y="2"/>
                  </a:lnTo>
                  <a:close/>
                  <a:moveTo>
                    <a:pt x="1423" y="0"/>
                  </a:moveTo>
                  <a:lnTo>
                    <a:pt x="1529" y="3"/>
                  </a:lnTo>
                  <a:lnTo>
                    <a:pt x="1635" y="12"/>
                  </a:lnTo>
                  <a:lnTo>
                    <a:pt x="1740" y="28"/>
                  </a:lnTo>
                  <a:lnTo>
                    <a:pt x="1845" y="50"/>
                  </a:lnTo>
                  <a:lnTo>
                    <a:pt x="1950" y="77"/>
                  </a:lnTo>
                  <a:lnTo>
                    <a:pt x="2054" y="109"/>
                  </a:lnTo>
                  <a:lnTo>
                    <a:pt x="2156" y="149"/>
                  </a:lnTo>
                  <a:lnTo>
                    <a:pt x="2258" y="193"/>
                  </a:lnTo>
                  <a:lnTo>
                    <a:pt x="2358" y="242"/>
                  </a:lnTo>
                  <a:lnTo>
                    <a:pt x="2330" y="292"/>
                  </a:lnTo>
                  <a:lnTo>
                    <a:pt x="2307" y="342"/>
                  </a:lnTo>
                  <a:lnTo>
                    <a:pt x="2289" y="394"/>
                  </a:lnTo>
                  <a:lnTo>
                    <a:pt x="2275" y="445"/>
                  </a:lnTo>
                  <a:lnTo>
                    <a:pt x="2265" y="494"/>
                  </a:lnTo>
                  <a:lnTo>
                    <a:pt x="2258" y="542"/>
                  </a:lnTo>
                  <a:lnTo>
                    <a:pt x="2254" y="585"/>
                  </a:lnTo>
                  <a:lnTo>
                    <a:pt x="2252" y="624"/>
                  </a:lnTo>
                  <a:lnTo>
                    <a:pt x="2251" y="657"/>
                  </a:lnTo>
                  <a:lnTo>
                    <a:pt x="1283" y="1472"/>
                  </a:lnTo>
                  <a:lnTo>
                    <a:pt x="1269" y="1485"/>
                  </a:lnTo>
                  <a:lnTo>
                    <a:pt x="1260" y="1501"/>
                  </a:lnTo>
                  <a:lnTo>
                    <a:pt x="1254" y="1517"/>
                  </a:lnTo>
                  <a:lnTo>
                    <a:pt x="1251" y="1536"/>
                  </a:lnTo>
                  <a:lnTo>
                    <a:pt x="1252" y="1555"/>
                  </a:lnTo>
                  <a:lnTo>
                    <a:pt x="1257" y="1572"/>
                  </a:lnTo>
                  <a:lnTo>
                    <a:pt x="1265" y="1589"/>
                  </a:lnTo>
                  <a:lnTo>
                    <a:pt x="1277" y="1603"/>
                  </a:lnTo>
                  <a:lnTo>
                    <a:pt x="1308" y="1634"/>
                  </a:lnTo>
                  <a:lnTo>
                    <a:pt x="1300" y="1642"/>
                  </a:lnTo>
                  <a:lnTo>
                    <a:pt x="1293" y="1649"/>
                  </a:lnTo>
                  <a:lnTo>
                    <a:pt x="1212" y="1730"/>
                  </a:lnTo>
                  <a:lnTo>
                    <a:pt x="1130" y="1811"/>
                  </a:lnTo>
                  <a:lnTo>
                    <a:pt x="1021" y="1920"/>
                  </a:lnTo>
                  <a:lnTo>
                    <a:pt x="915" y="2026"/>
                  </a:lnTo>
                  <a:lnTo>
                    <a:pt x="814" y="2128"/>
                  </a:lnTo>
                  <a:lnTo>
                    <a:pt x="717" y="2226"/>
                  </a:lnTo>
                  <a:lnTo>
                    <a:pt x="625" y="2322"/>
                  </a:lnTo>
                  <a:lnTo>
                    <a:pt x="537" y="2415"/>
                  </a:lnTo>
                  <a:lnTo>
                    <a:pt x="454" y="2503"/>
                  </a:lnTo>
                  <a:lnTo>
                    <a:pt x="376" y="2589"/>
                  </a:lnTo>
                  <a:lnTo>
                    <a:pt x="321" y="2503"/>
                  </a:lnTo>
                  <a:lnTo>
                    <a:pt x="270" y="2416"/>
                  </a:lnTo>
                  <a:lnTo>
                    <a:pt x="223" y="2327"/>
                  </a:lnTo>
                  <a:lnTo>
                    <a:pt x="180" y="2237"/>
                  </a:lnTo>
                  <a:lnTo>
                    <a:pt x="143" y="2147"/>
                  </a:lnTo>
                  <a:lnTo>
                    <a:pt x="109" y="2056"/>
                  </a:lnTo>
                  <a:lnTo>
                    <a:pt x="80" y="1965"/>
                  </a:lnTo>
                  <a:lnTo>
                    <a:pt x="55" y="1873"/>
                  </a:lnTo>
                  <a:lnTo>
                    <a:pt x="35" y="1782"/>
                  </a:lnTo>
                  <a:lnTo>
                    <a:pt x="20" y="1690"/>
                  </a:lnTo>
                  <a:lnTo>
                    <a:pt x="9" y="1600"/>
                  </a:lnTo>
                  <a:lnTo>
                    <a:pt x="2" y="1508"/>
                  </a:lnTo>
                  <a:lnTo>
                    <a:pt x="0" y="1419"/>
                  </a:lnTo>
                  <a:lnTo>
                    <a:pt x="2" y="1330"/>
                  </a:lnTo>
                  <a:lnTo>
                    <a:pt x="10" y="1242"/>
                  </a:lnTo>
                  <a:lnTo>
                    <a:pt x="22" y="1156"/>
                  </a:lnTo>
                  <a:lnTo>
                    <a:pt x="39" y="1070"/>
                  </a:lnTo>
                  <a:lnTo>
                    <a:pt x="59" y="988"/>
                  </a:lnTo>
                  <a:lnTo>
                    <a:pt x="86" y="906"/>
                  </a:lnTo>
                  <a:lnTo>
                    <a:pt x="117" y="826"/>
                  </a:lnTo>
                  <a:lnTo>
                    <a:pt x="152" y="749"/>
                  </a:lnTo>
                  <a:lnTo>
                    <a:pt x="191" y="674"/>
                  </a:lnTo>
                  <a:lnTo>
                    <a:pt x="237" y="601"/>
                  </a:lnTo>
                  <a:lnTo>
                    <a:pt x="286" y="532"/>
                  </a:lnTo>
                  <a:lnTo>
                    <a:pt x="341" y="466"/>
                  </a:lnTo>
                  <a:lnTo>
                    <a:pt x="400" y="402"/>
                  </a:lnTo>
                  <a:lnTo>
                    <a:pt x="462" y="345"/>
                  </a:lnTo>
                  <a:lnTo>
                    <a:pt x="527" y="291"/>
                  </a:lnTo>
                  <a:lnTo>
                    <a:pt x="595" y="241"/>
                  </a:lnTo>
                  <a:lnTo>
                    <a:pt x="667" y="197"/>
                  </a:lnTo>
                  <a:lnTo>
                    <a:pt x="741" y="156"/>
                  </a:lnTo>
                  <a:lnTo>
                    <a:pt x="818" y="120"/>
                  </a:lnTo>
                  <a:lnTo>
                    <a:pt x="899" y="89"/>
                  </a:lnTo>
                  <a:lnTo>
                    <a:pt x="981" y="62"/>
                  </a:lnTo>
                  <a:lnTo>
                    <a:pt x="1066" y="40"/>
                  </a:lnTo>
                  <a:lnTo>
                    <a:pt x="1153" y="22"/>
                  </a:lnTo>
                  <a:lnTo>
                    <a:pt x="1242" y="10"/>
                  </a:lnTo>
                  <a:lnTo>
                    <a:pt x="1332" y="2"/>
                  </a:lnTo>
                  <a:lnTo>
                    <a:pt x="1423" y="0"/>
                  </a:lnTo>
                  <a:close/>
                </a:path>
              </a:pathLst>
            </a:custGeom>
            <a:solidFill>
              <a:schemeClr val="accent6"/>
            </a:solidFill>
            <a:ln w="0">
              <a:noFill/>
              <a:prstDash val="solid"/>
              <a:round/>
            </a:ln>
          </p:spPr>
          <p:txBody>
            <a:bodyPr vert="horz" wrap="square" lIns="91440" tIns="45720" rIns="91440" bIns="45720" numCol="1" anchor="t" anchorCtr="0" compatLnSpc="1"/>
            <a:lstStyle/>
            <a:p>
              <a:endParaRPr lang="en-IN" dirty="0">
                <a:solidFill>
                  <a:srgbClr val="0A194A"/>
                </a:solidFill>
                <a:latin typeface="Montserrat Light" panose="00000400000000000000" pitchFamily="50" charset="0"/>
              </a:endParaRPr>
            </a:p>
          </p:txBody>
        </p:sp>
        <p:sp>
          <p:nvSpPr>
            <p:cNvPr id="28" name="Rounded Rectangle 177"/>
            <p:cNvSpPr/>
            <p:nvPr/>
          </p:nvSpPr>
          <p:spPr>
            <a:xfrm>
              <a:off x="3063588" y="5723897"/>
              <a:ext cx="3095625" cy="265640"/>
            </a:xfrm>
            <a:prstGeom prst="roundRect">
              <a:avLst>
                <a:gd name="adj" fmla="val 50000"/>
              </a:avLst>
            </a:prstGeom>
            <a:solidFill>
              <a:schemeClr val="bg1"/>
            </a:solidFill>
            <a:ln>
              <a:solidFill>
                <a:schemeClr val="bg1">
                  <a:lumMod val="95000"/>
                </a:schemeClr>
              </a:solidFill>
            </a:ln>
            <a:effectLst>
              <a:outerShdw blurRad="127000" dist="38100" dir="2700000" algn="tl" rotWithShape="0">
                <a:schemeClr val="tx1">
                  <a:lumMod val="95000"/>
                  <a:lumOff val="5000"/>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1100" dirty="0">
                  <a:solidFill>
                    <a:srgbClr val="0A194A"/>
                  </a:solidFill>
                  <a:latin typeface="Montserrat Light" panose="00000400000000000000" pitchFamily="50" charset="0"/>
                </a:rPr>
                <a:t>89%</a:t>
              </a:r>
            </a:p>
          </p:txBody>
        </p:sp>
      </p:grpSp>
      <p:sp>
        <p:nvSpPr>
          <p:cNvPr id="29" name="Rounded Rectangle 178"/>
          <p:cNvSpPr/>
          <p:nvPr/>
        </p:nvSpPr>
        <p:spPr>
          <a:xfrm>
            <a:off x="3179426" y="5798752"/>
            <a:ext cx="2088359" cy="115932"/>
          </a:xfrm>
          <a:prstGeom prst="roundRect">
            <a:avLst>
              <a:gd name="adj" fmla="val 5000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0A194A"/>
              </a:solidFill>
              <a:latin typeface="Montserrat Light" panose="00000400000000000000" pitchFamily="50" charset="0"/>
            </a:endParaRPr>
          </a:p>
        </p:txBody>
      </p:sp>
      <p:sp>
        <p:nvSpPr>
          <p:cNvPr id="30" name="Rectangle 102"/>
          <p:cNvSpPr/>
          <p:nvPr/>
        </p:nvSpPr>
        <p:spPr>
          <a:xfrm>
            <a:off x="888582" y="1562248"/>
            <a:ext cx="4448466" cy="1200329"/>
          </a:xfrm>
          <a:prstGeom prst="rect">
            <a:avLst/>
          </a:prstGeom>
        </p:spPr>
        <p:txBody>
          <a:bodyPr wrap="square">
            <a:spAutoFit/>
          </a:bodyPr>
          <a:lstStyle/>
          <a:p>
            <a:r>
              <a:rPr lang="en-US" sz="3600" dirty="0">
                <a:gradFill>
                  <a:gsLst>
                    <a:gs pos="0">
                      <a:schemeClr val="accent1"/>
                    </a:gs>
                    <a:gs pos="100000">
                      <a:schemeClr val="accent5"/>
                    </a:gs>
                  </a:gsLst>
                  <a:lin ang="0" scaled="0"/>
                </a:gradFill>
                <a:latin typeface="Montserrat Light" panose="00000400000000000000" pitchFamily="50" charset="0"/>
                <a:cs typeface="Segoe UI" panose="020B0502040204020203" pitchFamily="34" charset="0"/>
              </a:rPr>
              <a:t>Business</a:t>
            </a:r>
          </a:p>
          <a:p>
            <a:r>
              <a:rPr lang="en-US" sz="3600" dirty="0">
                <a:solidFill>
                  <a:srgbClr val="0A194A"/>
                </a:solidFill>
                <a:latin typeface="Montserrat Light" panose="00000400000000000000" pitchFamily="50" charset="0"/>
                <a:cs typeface="Segoe UI" panose="020B0502040204020203" pitchFamily="34" charset="0"/>
              </a:rPr>
              <a:t>Individual skills </a:t>
            </a:r>
          </a:p>
        </p:txBody>
      </p:sp>
      <p:sp>
        <p:nvSpPr>
          <p:cNvPr id="31" name="Rectangle 103"/>
          <p:cNvSpPr/>
          <p:nvPr/>
        </p:nvSpPr>
        <p:spPr>
          <a:xfrm>
            <a:off x="888583" y="1237951"/>
            <a:ext cx="2114168" cy="307777"/>
          </a:xfrm>
          <a:prstGeom prst="rect">
            <a:avLst/>
          </a:prstGeom>
        </p:spPr>
        <p:txBody>
          <a:bodyPr wrap="square">
            <a:spAutoFit/>
          </a:bodyPr>
          <a:lstStyle/>
          <a:p>
            <a:r>
              <a:rPr lang="en-US" sz="1400" dirty="0">
                <a:solidFill>
                  <a:schemeClr val="bg1">
                    <a:lumMod val="65000"/>
                  </a:schemeClr>
                </a:solidFill>
                <a:latin typeface="Montserrat Light" panose="00000400000000000000" pitchFamily="50" charset="0"/>
                <a:cs typeface="Segoe UI" panose="020B0502040204020203" pitchFamily="34" charset="0"/>
              </a:rPr>
              <a:t>Creative Business</a:t>
            </a:r>
          </a:p>
        </p:txBody>
      </p:sp>
      <p:sp>
        <p:nvSpPr>
          <p:cNvPr id="32" name="Rectangle 104"/>
          <p:cNvSpPr/>
          <p:nvPr/>
        </p:nvSpPr>
        <p:spPr>
          <a:xfrm>
            <a:off x="888582" y="3023530"/>
            <a:ext cx="5259970" cy="794064"/>
          </a:xfrm>
          <a:prstGeom prst="rect">
            <a:avLst/>
          </a:prstGeom>
        </p:spPr>
        <p:txBody>
          <a:bodyPr wrap="square">
            <a:spAutoFit/>
          </a:bodyPr>
          <a:lstStyle/>
          <a:p>
            <a:pPr>
              <a:lnSpc>
                <a:spcPct val="120000"/>
              </a:lnSpc>
            </a:pPr>
            <a:r>
              <a:rPr lang="id-ID" sz="1400" b="1" dirty="0">
                <a:solidFill>
                  <a:schemeClr val="bg1">
                    <a:lumMod val="65000"/>
                  </a:schemeClr>
                </a:solidFill>
                <a:latin typeface="Segoe UI Light" panose="020B0502040204020203" pitchFamily="34" charset="0"/>
                <a:cs typeface="Segoe UI Light" panose="020B0502040204020203" pitchFamily="34" charset="0"/>
              </a:rPr>
              <a:t>Ut wisi enim ad minim veniam</a:t>
            </a:r>
            <a:r>
              <a:rPr lang="id-ID" sz="1200" dirty="0">
                <a:solidFill>
                  <a:schemeClr val="bg1">
                    <a:lumMod val="65000"/>
                  </a:schemeClr>
                </a:solidFill>
                <a:latin typeface="Segoe UI Light" panose="020B0502040204020203" pitchFamily="34" charset="0"/>
                <a:cs typeface="Segoe UI Light" panose="020B0502040204020203" pitchFamily="34" charset="0"/>
              </a:rPr>
              <a:t>, quis nostrud exerci tation ullamcorper suscipit lobortis nisl ut aliquip ex ea commodo consequat. Lorem ipsum dolor sit amet, consectetuer</a:t>
            </a:r>
            <a:endParaRPr lang="en-US" sz="1200" dirty="0">
              <a:solidFill>
                <a:schemeClr val="bg1">
                  <a:lumMod val="65000"/>
                </a:schemeClr>
              </a:solidFill>
              <a:latin typeface="Segoe UI Light" panose="020B0502040204020203" pitchFamily="34" charset="0"/>
              <a:cs typeface="Segoe UI Light"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0-#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par>
                                <p:cTn id="17" presetID="2" presetClass="entr" presetSubtype="4" decel="100000" fill="hold" nodeType="withEffect">
                                  <p:stCondLst>
                                    <p:cond delay="15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750" fill="hold"/>
                                        <p:tgtEl>
                                          <p:spTgt spid="10"/>
                                        </p:tgtEl>
                                        <p:attrNameLst>
                                          <p:attrName>ppt_x</p:attrName>
                                        </p:attrNameLst>
                                      </p:cBhvr>
                                      <p:tavLst>
                                        <p:tav tm="0">
                                          <p:val>
                                            <p:strVal val="#ppt_x"/>
                                          </p:val>
                                        </p:tav>
                                        <p:tav tm="100000">
                                          <p:val>
                                            <p:strVal val="#ppt_x"/>
                                          </p:val>
                                        </p:tav>
                                      </p:tavLst>
                                    </p:anim>
                                    <p:anim calcmode="lin" valueType="num">
                                      <p:cBhvr additive="base">
                                        <p:cTn id="20" dur="750" fill="hold"/>
                                        <p:tgtEl>
                                          <p:spTgt spid="10"/>
                                        </p:tgtEl>
                                        <p:attrNameLst>
                                          <p:attrName>ppt_y</p:attrName>
                                        </p:attrNameLst>
                                      </p:cBhvr>
                                      <p:tavLst>
                                        <p:tav tm="0">
                                          <p:val>
                                            <p:strVal val="1+#ppt_h/2"/>
                                          </p:val>
                                        </p:tav>
                                        <p:tav tm="100000">
                                          <p:val>
                                            <p:strVal val="#ppt_y"/>
                                          </p:val>
                                        </p:tav>
                                      </p:tavLst>
                                    </p:anim>
                                  </p:childTnLst>
                                </p:cTn>
                              </p:par>
                              <p:par>
                                <p:cTn id="21" presetID="22" presetClass="entr" presetSubtype="8" fill="hold" grpId="0" nodeType="withEffect">
                                  <p:stCondLst>
                                    <p:cond delay="275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par>
                                <p:cTn id="24" presetID="22" presetClass="entr" presetSubtype="8" fill="hold" grpId="0" nodeType="withEffect">
                                  <p:stCondLst>
                                    <p:cond delay="275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par>
                                <p:cTn id="27" presetID="2" presetClass="entr" presetSubtype="4" decel="100000" fill="hold" nodeType="withEffect">
                                  <p:stCondLst>
                                    <p:cond delay="200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750" fill="hold"/>
                                        <p:tgtEl>
                                          <p:spTgt spid="20"/>
                                        </p:tgtEl>
                                        <p:attrNameLst>
                                          <p:attrName>ppt_x</p:attrName>
                                        </p:attrNameLst>
                                      </p:cBhvr>
                                      <p:tavLst>
                                        <p:tav tm="0">
                                          <p:val>
                                            <p:strVal val="#ppt_x"/>
                                          </p:val>
                                        </p:tav>
                                        <p:tav tm="100000">
                                          <p:val>
                                            <p:strVal val="#ppt_x"/>
                                          </p:val>
                                        </p:tav>
                                      </p:tavLst>
                                    </p:anim>
                                    <p:anim calcmode="lin" valueType="num">
                                      <p:cBhvr additive="base">
                                        <p:cTn id="30" dur="750" fill="hold"/>
                                        <p:tgtEl>
                                          <p:spTgt spid="20"/>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275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par>
                                <p:cTn id="34" presetID="2" presetClass="entr" presetSubtype="4" decel="100000" fill="hold" nodeType="withEffect">
                                  <p:stCondLst>
                                    <p:cond delay="225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750" fill="hold"/>
                                        <p:tgtEl>
                                          <p:spTgt spid="25"/>
                                        </p:tgtEl>
                                        <p:attrNameLst>
                                          <p:attrName>ppt_x</p:attrName>
                                        </p:attrNameLst>
                                      </p:cBhvr>
                                      <p:tavLst>
                                        <p:tav tm="0">
                                          <p:val>
                                            <p:strVal val="#ppt_x"/>
                                          </p:val>
                                        </p:tav>
                                        <p:tav tm="100000">
                                          <p:val>
                                            <p:strVal val="#ppt_x"/>
                                          </p:val>
                                        </p:tav>
                                      </p:tavLst>
                                    </p:anim>
                                    <p:anim calcmode="lin" valueType="num">
                                      <p:cBhvr additive="base">
                                        <p:cTn id="37" dur="750" fill="hold"/>
                                        <p:tgtEl>
                                          <p:spTgt spid="25"/>
                                        </p:tgtEl>
                                        <p:attrNameLst>
                                          <p:attrName>ppt_y</p:attrName>
                                        </p:attrNameLst>
                                      </p:cBhvr>
                                      <p:tavLst>
                                        <p:tav tm="0">
                                          <p:val>
                                            <p:strVal val="1+#ppt_h/2"/>
                                          </p:val>
                                        </p:tav>
                                        <p:tav tm="100000">
                                          <p:val>
                                            <p:strVal val="#ppt_y"/>
                                          </p:val>
                                        </p:tav>
                                      </p:tavLst>
                                    </p:anim>
                                  </p:childTnLst>
                                </p:cTn>
                              </p:par>
                              <p:par>
                                <p:cTn id="38" presetID="22" presetClass="entr" presetSubtype="8" fill="hold" grpId="0" nodeType="withEffect">
                                  <p:stCondLst>
                                    <p:cond delay="2750"/>
                                  </p:stCondLst>
                                  <p:childTnLst>
                                    <p:set>
                                      <p:cBhvr>
                                        <p:cTn id="39" dur="1" fill="hold">
                                          <p:stCondLst>
                                            <p:cond delay="0"/>
                                          </p:stCondLst>
                                        </p:cTn>
                                        <p:tgtEl>
                                          <p:spTgt spid="29"/>
                                        </p:tgtEl>
                                        <p:attrNameLst>
                                          <p:attrName>style.visibility</p:attrName>
                                        </p:attrNameLst>
                                      </p:cBhvr>
                                      <p:to>
                                        <p:strVal val="visible"/>
                                      </p:to>
                                    </p:set>
                                    <p:animEffect transition="in" filter="wipe(left)">
                                      <p:cBhvr>
                                        <p:cTn id="40" dur="500"/>
                                        <p:tgtEl>
                                          <p:spTgt spid="29"/>
                                        </p:tgtEl>
                                      </p:cBhvr>
                                    </p:animEffect>
                                  </p:childTnLst>
                                </p:cTn>
                              </p:par>
                              <p:par>
                                <p:cTn id="41" presetID="2" presetClass="entr" presetSubtype="4" decel="100000" fill="hold" nodeType="withEffect">
                                  <p:stCondLst>
                                    <p:cond delay="175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750" fill="hold"/>
                                        <p:tgtEl>
                                          <p:spTgt spid="4"/>
                                        </p:tgtEl>
                                        <p:attrNameLst>
                                          <p:attrName>ppt_x</p:attrName>
                                        </p:attrNameLst>
                                      </p:cBhvr>
                                      <p:tavLst>
                                        <p:tav tm="0">
                                          <p:val>
                                            <p:strVal val="#ppt_x"/>
                                          </p:val>
                                        </p:tav>
                                        <p:tav tm="100000">
                                          <p:val>
                                            <p:strVal val="#ppt_x"/>
                                          </p:val>
                                        </p:tav>
                                      </p:tavLst>
                                    </p:anim>
                                    <p:anim calcmode="lin" valueType="num">
                                      <p:cBhvr additive="base">
                                        <p:cTn id="44"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4" grpId="0" animBg="1"/>
      <p:bldP spid="29" grpId="0" animBg="1"/>
      <p:bldP spid="30" grpId="0"/>
      <p:bldP spid="31"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113244"/>
            <a:ext cx="12192000" cy="6971244"/>
          </a:xfrm>
          <a:prstGeom prst="rect">
            <a:avLst/>
          </a:prstGeom>
        </p:spPr>
      </p:pic>
      <p:sp>
        <p:nvSpPr>
          <p:cNvPr id="3" name="Rectangle 15"/>
          <p:cNvSpPr/>
          <p:nvPr/>
        </p:nvSpPr>
        <p:spPr>
          <a:xfrm>
            <a:off x="2039007" y="4060908"/>
            <a:ext cx="8113986" cy="535531"/>
          </a:xfrm>
          <a:prstGeom prst="rect">
            <a:avLst/>
          </a:prstGeom>
        </p:spPr>
        <p:txBody>
          <a:bodyPr wrap="square">
            <a:spAutoFit/>
          </a:bodyPr>
          <a:lstStyle/>
          <a:p>
            <a:pPr algn="ctr">
              <a:lnSpc>
                <a:spcPct val="120000"/>
              </a:lnSpc>
            </a:pPr>
            <a:r>
              <a:rPr lang="id-ID" sz="1200" b="1" dirty="0">
                <a:solidFill>
                  <a:schemeClr val="bg1">
                    <a:lumMod val="65000"/>
                  </a:schemeClr>
                </a:solidFill>
                <a:latin typeface="Segoe UI Light" panose="020B0502040204020203" pitchFamily="34" charset="0"/>
                <a:cs typeface="Segoe UI Light" panose="020B0502040204020203" pitchFamily="34" charset="0"/>
              </a:rPr>
              <a:t>Ut wisi enim ad minim veniam</a:t>
            </a:r>
            <a:r>
              <a:rPr lang="id-ID" sz="1200" dirty="0">
                <a:solidFill>
                  <a:schemeClr val="bg1">
                    <a:lumMod val="65000"/>
                  </a:schemeClr>
                </a:solidFill>
                <a:latin typeface="Segoe UI Light" panose="020B0502040204020203" pitchFamily="34" charset="0"/>
                <a:cs typeface="Segoe UI Light" panose="020B0502040204020203" pitchFamily="34" charset="0"/>
              </a:rPr>
              <a:t>, quis nostrud exerci tation ullamcorper suscipit lobortis nisl ut aliquip ex ea commodo consequat. Lorem ipsum dolor sit amet, consectetuer adipiscing</a:t>
            </a:r>
            <a:endParaRPr lang="en-US" sz="1200" dirty="0">
              <a:solidFill>
                <a:schemeClr val="bg1">
                  <a:lumMod val="65000"/>
                </a:schemeClr>
              </a:solidFill>
              <a:latin typeface="Segoe UI Light" panose="020B0502040204020203" pitchFamily="34" charset="0"/>
              <a:cs typeface="Segoe UI Light" panose="020B0502040204020203" pitchFamily="34" charset="0"/>
            </a:endParaRPr>
          </a:p>
        </p:txBody>
      </p:sp>
      <p:sp>
        <p:nvSpPr>
          <p:cNvPr id="4" name="Rectangle 16"/>
          <p:cNvSpPr/>
          <p:nvPr/>
        </p:nvSpPr>
        <p:spPr>
          <a:xfrm>
            <a:off x="3004457" y="3407922"/>
            <a:ext cx="6183086" cy="523220"/>
          </a:xfrm>
          <a:prstGeom prst="rect">
            <a:avLst/>
          </a:prstGeom>
        </p:spPr>
        <p:txBody>
          <a:bodyPr wrap="square">
            <a:spAutoFit/>
          </a:bodyPr>
          <a:lstStyle/>
          <a:p>
            <a:pPr algn="ctr"/>
            <a:r>
              <a:rPr lang="en-US" sz="2800" dirty="0">
                <a:gradFill>
                  <a:gsLst>
                    <a:gs pos="0">
                      <a:schemeClr val="accent1"/>
                    </a:gs>
                    <a:gs pos="100000">
                      <a:schemeClr val="accent5"/>
                    </a:gs>
                  </a:gsLst>
                  <a:lin ang="0" scaled="0"/>
                </a:gradFill>
                <a:latin typeface="Montserrat Light" panose="00000400000000000000" pitchFamily="50" charset="0"/>
                <a:cs typeface="Segoe UI" panose="020B0502040204020203" pitchFamily="34" charset="0"/>
              </a:rPr>
              <a:t>How we work ?</a:t>
            </a:r>
            <a:endParaRPr lang="en-US" sz="2800" dirty="0">
              <a:solidFill>
                <a:schemeClr val="tx1">
                  <a:lumMod val="65000"/>
                  <a:lumOff val="35000"/>
                </a:schemeClr>
              </a:solidFill>
              <a:latin typeface="Montserrat Light" panose="00000400000000000000" pitchFamily="50" charset="0"/>
              <a:cs typeface="Segoe UI" panose="020B0502040204020203" pitchFamily="34" charset="0"/>
            </a:endParaRPr>
          </a:p>
        </p:txBody>
      </p:sp>
      <p:grpSp>
        <p:nvGrpSpPr>
          <p:cNvPr id="5" name="Group 25"/>
          <p:cNvGrpSpPr/>
          <p:nvPr/>
        </p:nvGrpSpPr>
        <p:grpSpPr>
          <a:xfrm>
            <a:off x="2700718" y="4818086"/>
            <a:ext cx="947057" cy="947057"/>
            <a:chOff x="2371271" y="4973552"/>
            <a:chExt cx="947057" cy="947057"/>
          </a:xfrm>
        </p:grpSpPr>
        <p:sp>
          <p:nvSpPr>
            <p:cNvPr id="6" name="Diamond 21"/>
            <p:cNvSpPr/>
            <p:nvPr/>
          </p:nvSpPr>
          <p:spPr>
            <a:xfrm>
              <a:off x="2371271" y="4973552"/>
              <a:ext cx="947057" cy="947057"/>
            </a:xfrm>
            <a:prstGeom prst="diamond">
              <a:avLst/>
            </a:prstGeom>
            <a:gradFill>
              <a:gsLst>
                <a:gs pos="0">
                  <a:schemeClr val="accent5"/>
                </a:gs>
                <a:gs pos="85000">
                  <a:schemeClr val="accent1"/>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65000"/>
                    <a:lumOff val="35000"/>
                  </a:schemeClr>
                </a:solidFill>
              </a:endParaRPr>
            </a:p>
          </p:txBody>
        </p:sp>
        <p:sp>
          <p:nvSpPr>
            <p:cNvPr id="7" name="AutoShape 117"/>
            <p:cNvSpPr/>
            <p:nvPr/>
          </p:nvSpPr>
          <p:spPr bwMode="auto">
            <a:xfrm>
              <a:off x="2674371" y="5319186"/>
              <a:ext cx="340856" cy="255788"/>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sp>
        <p:nvSpPr>
          <p:cNvPr id="8" name="Rectangle 44"/>
          <p:cNvSpPr/>
          <p:nvPr/>
        </p:nvSpPr>
        <p:spPr>
          <a:xfrm>
            <a:off x="2070032" y="5849622"/>
            <a:ext cx="2208429" cy="350865"/>
          </a:xfrm>
          <a:prstGeom prst="rect">
            <a:avLst/>
          </a:prstGeom>
        </p:spPr>
        <p:txBody>
          <a:bodyPr wrap="square">
            <a:spAutoFit/>
          </a:bodyPr>
          <a:lstStyle/>
          <a:p>
            <a:pPr algn="ctr">
              <a:lnSpc>
                <a:spcPct val="120000"/>
              </a:lnSpc>
            </a:pPr>
            <a:r>
              <a:rPr lang="en-US" sz="1400" dirty="0">
                <a:solidFill>
                  <a:schemeClr val="bg1">
                    <a:lumMod val="75000"/>
                  </a:schemeClr>
                </a:solidFill>
                <a:latin typeface="Montserrat Light" panose="00000400000000000000" pitchFamily="50" charset="0"/>
                <a:cs typeface="Segoe UI Light" panose="020B0502040204020203" pitchFamily="34" charset="0"/>
              </a:rPr>
              <a:t>Your title here</a:t>
            </a:r>
          </a:p>
        </p:txBody>
      </p:sp>
      <p:grpSp>
        <p:nvGrpSpPr>
          <p:cNvPr id="9" name="Group 24"/>
          <p:cNvGrpSpPr/>
          <p:nvPr/>
        </p:nvGrpSpPr>
        <p:grpSpPr>
          <a:xfrm>
            <a:off x="4648554" y="4818086"/>
            <a:ext cx="947057" cy="947057"/>
            <a:chOff x="3971471" y="4973552"/>
            <a:chExt cx="947057" cy="947057"/>
          </a:xfrm>
        </p:grpSpPr>
        <p:sp>
          <p:nvSpPr>
            <p:cNvPr id="10" name="Diamond 26"/>
            <p:cNvSpPr/>
            <p:nvPr/>
          </p:nvSpPr>
          <p:spPr>
            <a:xfrm>
              <a:off x="3971471" y="4973552"/>
              <a:ext cx="947057" cy="947057"/>
            </a:xfrm>
            <a:prstGeom prst="diamond">
              <a:avLst/>
            </a:prstGeom>
            <a:gradFill>
              <a:gsLst>
                <a:gs pos="0">
                  <a:schemeClr val="accent5"/>
                </a:gs>
                <a:gs pos="85000">
                  <a:schemeClr val="accent1"/>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65000"/>
                    <a:lumOff val="35000"/>
                  </a:schemeClr>
                </a:solidFill>
              </a:endParaRPr>
            </a:p>
          </p:txBody>
        </p:sp>
        <p:grpSp>
          <p:nvGrpSpPr>
            <p:cNvPr id="11" name="Group 33"/>
            <p:cNvGrpSpPr/>
            <p:nvPr/>
          </p:nvGrpSpPr>
          <p:grpSpPr>
            <a:xfrm>
              <a:off x="4327884" y="5276360"/>
              <a:ext cx="234230" cy="341440"/>
              <a:chOff x="3582988" y="3510757"/>
              <a:chExt cx="319088" cy="465138"/>
            </a:xfrm>
            <a:solidFill>
              <a:schemeClr val="bg1"/>
            </a:solidFill>
          </p:grpSpPr>
          <p:sp>
            <p:nvSpPr>
              <p:cNvPr id="12"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3"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sp>
        <p:nvSpPr>
          <p:cNvPr id="14" name="Rectangle 45"/>
          <p:cNvSpPr/>
          <p:nvPr/>
        </p:nvSpPr>
        <p:spPr>
          <a:xfrm>
            <a:off x="4017868" y="5849622"/>
            <a:ext cx="2208429" cy="350865"/>
          </a:xfrm>
          <a:prstGeom prst="rect">
            <a:avLst/>
          </a:prstGeom>
        </p:spPr>
        <p:txBody>
          <a:bodyPr wrap="square">
            <a:spAutoFit/>
          </a:bodyPr>
          <a:lstStyle/>
          <a:p>
            <a:pPr algn="ctr">
              <a:lnSpc>
                <a:spcPct val="120000"/>
              </a:lnSpc>
            </a:pPr>
            <a:r>
              <a:rPr lang="en-US" sz="1400" dirty="0">
                <a:solidFill>
                  <a:schemeClr val="bg1">
                    <a:lumMod val="75000"/>
                  </a:schemeClr>
                </a:solidFill>
                <a:latin typeface="Montserrat Light" panose="00000400000000000000" pitchFamily="50" charset="0"/>
                <a:cs typeface="Segoe UI Light" panose="020B0502040204020203" pitchFamily="34" charset="0"/>
              </a:rPr>
              <a:t>Your title here</a:t>
            </a:r>
          </a:p>
        </p:txBody>
      </p:sp>
      <p:grpSp>
        <p:nvGrpSpPr>
          <p:cNvPr id="15" name="Group 23"/>
          <p:cNvGrpSpPr/>
          <p:nvPr/>
        </p:nvGrpSpPr>
        <p:grpSpPr>
          <a:xfrm>
            <a:off x="6596390" y="4818086"/>
            <a:ext cx="947057" cy="947057"/>
            <a:chOff x="5743754" y="4973552"/>
            <a:chExt cx="947057" cy="947057"/>
          </a:xfrm>
        </p:grpSpPr>
        <p:sp>
          <p:nvSpPr>
            <p:cNvPr id="16" name="Diamond 27"/>
            <p:cNvSpPr/>
            <p:nvPr/>
          </p:nvSpPr>
          <p:spPr>
            <a:xfrm>
              <a:off x="5743754" y="4973552"/>
              <a:ext cx="947057" cy="947057"/>
            </a:xfrm>
            <a:prstGeom prst="diamond">
              <a:avLst/>
            </a:prstGeom>
            <a:gradFill>
              <a:gsLst>
                <a:gs pos="0">
                  <a:schemeClr val="accent5"/>
                </a:gs>
                <a:gs pos="85000">
                  <a:schemeClr val="accent1"/>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65000"/>
                    <a:lumOff val="35000"/>
                  </a:schemeClr>
                </a:solidFill>
              </a:endParaRPr>
            </a:p>
          </p:txBody>
        </p:sp>
        <p:grpSp>
          <p:nvGrpSpPr>
            <p:cNvPr id="17" name="Group 30"/>
            <p:cNvGrpSpPr/>
            <p:nvPr/>
          </p:nvGrpSpPr>
          <p:grpSpPr>
            <a:xfrm>
              <a:off x="6046562" y="5287140"/>
              <a:ext cx="341440" cy="319880"/>
              <a:chOff x="5368132" y="3540125"/>
              <a:chExt cx="465138" cy="435769"/>
            </a:xfrm>
            <a:solidFill>
              <a:schemeClr val="bg1"/>
            </a:solidFill>
          </p:grpSpPr>
          <p:sp>
            <p:nvSpPr>
              <p:cNvPr id="18"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9"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sp>
        <p:nvSpPr>
          <p:cNvPr id="20" name="Rectangle 46"/>
          <p:cNvSpPr/>
          <p:nvPr/>
        </p:nvSpPr>
        <p:spPr>
          <a:xfrm>
            <a:off x="5965704" y="5849622"/>
            <a:ext cx="2208429" cy="350865"/>
          </a:xfrm>
          <a:prstGeom prst="rect">
            <a:avLst/>
          </a:prstGeom>
        </p:spPr>
        <p:txBody>
          <a:bodyPr wrap="square">
            <a:spAutoFit/>
          </a:bodyPr>
          <a:lstStyle/>
          <a:p>
            <a:pPr algn="ctr">
              <a:lnSpc>
                <a:spcPct val="120000"/>
              </a:lnSpc>
            </a:pPr>
            <a:r>
              <a:rPr lang="en-US" sz="1400" dirty="0">
                <a:solidFill>
                  <a:schemeClr val="bg1">
                    <a:lumMod val="75000"/>
                  </a:schemeClr>
                </a:solidFill>
                <a:latin typeface="Montserrat Light" panose="00000400000000000000" pitchFamily="50" charset="0"/>
                <a:cs typeface="Segoe UI Light" panose="020B0502040204020203" pitchFamily="34" charset="0"/>
              </a:rPr>
              <a:t>Your title here</a:t>
            </a:r>
          </a:p>
        </p:txBody>
      </p:sp>
      <p:grpSp>
        <p:nvGrpSpPr>
          <p:cNvPr id="21" name="Group 22"/>
          <p:cNvGrpSpPr/>
          <p:nvPr/>
        </p:nvGrpSpPr>
        <p:grpSpPr>
          <a:xfrm>
            <a:off x="8544225" y="4818086"/>
            <a:ext cx="947057" cy="947057"/>
            <a:chOff x="7343954" y="4973552"/>
            <a:chExt cx="947057" cy="947057"/>
          </a:xfrm>
        </p:grpSpPr>
        <p:sp>
          <p:nvSpPr>
            <p:cNvPr id="22" name="Diamond 28"/>
            <p:cNvSpPr/>
            <p:nvPr/>
          </p:nvSpPr>
          <p:spPr>
            <a:xfrm>
              <a:off x="7343954" y="4973552"/>
              <a:ext cx="947057" cy="947057"/>
            </a:xfrm>
            <a:prstGeom prst="diamond">
              <a:avLst/>
            </a:prstGeom>
            <a:gradFill>
              <a:gsLst>
                <a:gs pos="0">
                  <a:schemeClr val="accent5"/>
                </a:gs>
                <a:gs pos="85000">
                  <a:schemeClr val="accent1"/>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65000"/>
                    <a:lumOff val="35000"/>
                  </a:schemeClr>
                </a:solidFill>
              </a:endParaRPr>
            </a:p>
          </p:txBody>
        </p:sp>
        <p:sp>
          <p:nvSpPr>
            <p:cNvPr id="23" name="AutoShape 4"/>
            <p:cNvSpPr/>
            <p:nvPr/>
          </p:nvSpPr>
          <p:spPr bwMode="auto">
            <a:xfrm>
              <a:off x="7652588" y="5281604"/>
              <a:ext cx="329788" cy="3309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sp>
        <p:nvSpPr>
          <p:cNvPr id="24" name="Rectangle 48"/>
          <p:cNvSpPr/>
          <p:nvPr/>
        </p:nvSpPr>
        <p:spPr>
          <a:xfrm>
            <a:off x="7913539" y="5849622"/>
            <a:ext cx="2208429" cy="350865"/>
          </a:xfrm>
          <a:prstGeom prst="rect">
            <a:avLst/>
          </a:prstGeom>
        </p:spPr>
        <p:txBody>
          <a:bodyPr wrap="square">
            <a:spAutoFit/>
          </a:bodyPr>
          <a:lstStyle/>
          <a:p>
            <a:pPr algn="ctr">
              <a:lnSpc>
                <a:spcPct val="120000"/>
              </a:lnSpc>
            </a:pPr>
            <a:r>
              <a:rPr lang="en-US" sz="1400" dirty="0">
                <a:solidFill>
                  <a:schemeClr val="bg1">
                    <a:lumMod val="75000"/>
                  </a:schemeClr>
                </a:solidFill>
                <a:latin typeface="Montserrat Light" panose="00000400000000000000" pitchFamily="50" charset="0"/>
                <a:cs typeface="Segoe UI Light" panose="020B0502040204020203" pitchFamily="34" charset="0"/>
              </a:rPr>
              <a:t>Your title here</a:t>
            </a:r>
          </a:p>
        </p:txBody>
      </p:sp>
      <p:grpSp>
        <p:nvGrpSpPr>
          <p:cNvPr id="211" name="7cc461b1-619b-4093-aacb-43bb477d337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2482196" y="-87708"/>
            <a:ext cx="4069152" cy="2761650"/>
            <a:chOff x="2995615" y="1322388"/>
            <a:chExt cx="6343648" cy="4305299"/>
          </a:xfrm>
        </p:grpSpPr>
        <p:sp>
          <p:nvSpPr>
            <p:cNvPr id="212" name="iŝḻiḋè"/>
            <p:cNvSpPr/>
            <p:nvPr/>
          </p:nvSpPr>
          <p:spPr bwMode="auto">
            <a:xfrm>
              <a:off x="2995615" y="4563580"/>
              <a:ext cx="6343648" cy="1064107"/>
            </a:xfrm>
            <a:prstGeom prst="ellipse">
              <a:avLst/>
            </a:prstGeom>
            <a:solidFill>
              <a:srgbClr val="4748FF">
                <a:alpha val="12000"/>
              </a:srgbClr>
            </a:solidFill>
            <a:ln>
              <a:noFill/>
            </a:ln>
          </p:spPr>
          <p:txBody>
            <a:bodyPr anchor="ctr"/>
            <a:lstStyle/>
            <a:p>
              <a:pPr algn="ctr"/>
              <a:endParaRPr/>
            </a:p>
          </p:txBody>
        </p:sp>
        <p:sp>
          <p:nvSpPr>
            <p:cNvPr id="213" name="íṩ1îdé"/>
            <p:cNvSpPr/>
            <p:nvPr/>
          </p:nvSpPr>
          <p:spPr bwMode="auto">
            <a:xfrm>
              <a:off x="7621589" y="2808288"/>
              <a:ext cx="1111250"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4" name="îŝḷidê"/>
            <p:cNvSpPr/>
            <p:nvPr/>
          </p:nvSpPr>
          <p:spPr bwMode="auto">
            <a:xfrm>
              <a:off x="7029451" y="2655888"/>
              <a:ext cx="1112838"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5" name="îşľiḓè"/>
            <p:cNvSpPr/>
            <p:nvPr/>
          </p:nvSpPr>
          <p:spPr bwMode="auto">
            <a:xfrm>
              <a:off x="6378576" y="2660651"/>
              <a:ext cx="1112838"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6" name="íṥľidê"/>
            <p:cNvSpPr/>
            <p:nvPr/>
          </p:nvSpPr>
          <p:spPr bwMode="auto">
            <a:xfrm>
              <a:off x="6167439" y="2808288"/>
              <a:ext cx="1112838"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7" name="îṡ1îḓe"/>
            <p:cNvSpPr/>
            <p:nvPr/>
          </p:nvSpPr>
          <p:spPr bwMode="auto">
            <a:xfrm>
              <a:off x="5808664" y="2855913"/>
              <a:ext cx="1112838"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8" name="ïŝḷïḓê"/>
            <p:cNvSpPr/>
            <p:nvPr/>
          </p:nvSpPr>
          <p:spPr bwMode="auto">
            <a:xfrm>
              <a:off x="5664201" y="2416176"/>
              <a:ext cx="1109663"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9" name="íśļïḑe"/>
            <p:cNvSpPr/>
            <p:nvPr/>
          </p:nvSpPr>
          <p:spPr bwMode="auto">
            <a:xfrm>
              <a:off x="5826126" y="1906588"/>
              <a:ext cx="1111250"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0" name="iṣḷïdè"/>
            <p:cNvSpPr/>
            <p:nvPr/>
          </p:nvSpPr>
          <p:spPr bwMode="auto">
            <a:xfrm>
              <a:off x="6135689" y="1906588"/>
              <a:ext cx="1111250"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1" name="ïšḻíďê"/>
            <p:cNvSpPr/>
            <p:nvPr/>
          </p:nvSpPr>
          <p:spPr bwMode="auto">
            <a:xfrm>
              <a:off x="6313489" y="1679576"/>
              <a:ext cx="1112838"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2" name="ïśľiďé"/>
            <p:cNvSpPr/>
            <p:nvPr/>
          </p:nvSpPr>
          <p:spPr bwMode="auto">
            <a:xfrm>
              <a:off x="6770689" y="1928813"/>
              <a:ext cx="1109663"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3" name="îşḻîḋè"/>
            <p:cNvSpPr/>
            <p:nvPr/>
          </p:nvSpPr>
          <p:spPr bwMode="auto">
            <a:xfrm>
              <a:off x="7832726" y="2416176"/>
              <a:ext cx="1111250"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4" name="iṧlîḓé"/>
            <p:cNvSpPr/>
            <p:nvPr/>
          </p:nvSpPr>
          <p:spPr bwMode="auto">
            <a:xfrm>
              <a:off x="7512051" y="2139951"/>
              <a:ext cx="1112838"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5" name="ïṥḻídè"/>
            <p:cNvSpPr/>
            <p:nvPr/>
          </p:nvSpPr>
          <p:spPr bwMode="auto">
            <a:xfrm>
              <a:off x="7305676" y="1865313"/>
              <a:ext cx="1112838" cy="1109663"/>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6" name="iŝľîḓê"/>
            <p:cNvSpPr/>
            <p:nvPr/>
          </p:nvSpPr>
          <p:spPr bwMode="auto">
            <a:xfrm>
              <a:off x="6915151" y="1446213"/>
              <a:ext cx="1112838"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7" name="íṡḻïďè"/>
            <p:cNvSpPr/>
            <p:nvPr/>
          </p:nvSpPr>
          <p:spPr bwMode="auto">
            <a:xfrm>
              <a:off x="7643814" y="1906588"/>
              <a:ext cx="1111250"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8" name="íṡlïḋé"/>
            <p:cNvSpPr/>
            <p:nvPr/>
          </p:nvSpPr>
          <p:spPr bwMode="auto">
            <a:xfrm>
              <a:off x="7766051" y="3411538"/>
              <a:ext cx="965200" cy="508000"/>
            </a:xfrm>
            <a:custGeom>
              <a:avLst/>
              <a:gdLst>
                <a:gd name="T0" fmla="*/ 78 w 710"/>
                <a:gd name="T1" fmla="*/ 204 h 374"/>
                <a:gd name="T2" fmla="*/ 0 w 710"/>
                <a:gd name="T3" fmla="*/ 240 h 374"/>
                <a:gd name="T4" fmla="*/ 51 w 710"/>
                <a:gd name="T5" fmla="*/ 287 h 374"/>
                <a:gd name="T6" fmla="*/ 78 w 710"/>
                <a:gd name="T7" fmla="*/ 204 h 374"/>
                <a:gd name="T8" fmla="*/ 710 w 710"/>
                <a:gd name="T9" fmla="*/ 0 h 374"/>
                <a:gd name="T10" fmla="*/ 458 w 710"/>
                <a:gd name="T11" fmla="*/ 86 h 374"/>
                <a:gd name="T12" fmla="*/ 240 w 710"/>
                <a:gd name="T13" fmla="*/ 23 h 374"/>
                <a:gd name="T14" fmla="*/ 154 w 710"/>
                <a:gd name="T15" fmla="*/ 145 h 374"/>
                <a:gd name="T16" fmla="*/ 227 w 710"/>
                <a:gd name="T17" fmla="*/ 172 h 374"/>
                <a:gd name="T18" fmla="*/ 260 w 710"/>
                <a:gd name="T19" fmla="*/ 371 h 374"/>
                <a:gd name="T20" fmla="*/ 303 w 710"/>
                <a:gd name="T21" fmla="*/ 374 h 374"/>
                <a:gd name="T22" fmla="*/ 710 w 710"/>
                <a:gd name="T23"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0" h="374">
                  <a:moveTo>
                    <a:pt x="78" y="204"/>
                  </a:moveTo>
                  <a:cubicBezTo>
                    <a:pt x="54" y="218"/>
                    <a:pt x="28" y="231"/>
                    <a:pt x="0" y="240"/>
                  </a:cubicBezTo>
                  <a:cubicBezTo>
                    <a:pt x="16" y="257"/>
                    <a:pt x="33" y="273"/>
                    <a:pt x="51" y="287"/>
                  </a:cubicBezTo>
                  <a:cubicBezTo>
                    <a:pt x="78" y="204"/>
                    <a:pt x="78" y="204"/>
                    <a:pt x="78" y="204"/>
                  </a:cubicBezTo>
                  <a:moveTo>
                    <a:pt x="710" y="0"/>
                  </a:moveTo>
                  <a:cubicBezTo>
                    <a:pt x="641" y="54"/>
                    <a:pt x="553" y="86"/>
                    <a:pt x="458" y="86"/>
                  </a:cubicBezTo>
                  <a:cubicBezTo>
                    <a:pt x="378" y="86"/>
                    <a:pt x="303" y="63"/>
                    <a:pt x="240" y="23"/>
                  </a:cubicBezTo>
                  <a:cubicBezTo>
                    <a:pt x="219" y="69"/>
                    <a:pt x="190" y="110"/>
                    <a:pt x="154" y="145"/>
                  </a:cubicBezTo>
                  <a:cubicBezTo>
                    <a:pt x="227" y="172"/>
                    <a:pt x="227" y="172"/>
                    <a:pt x="227" y="172"/>
                  </a:cubicBezTo>
                  <a:cubicBezTo>
                    <a:pt x="257" y="244"/>
                    <a:pt x="265" y="311"/>
                    <a:pt x="260" y="371"/>
                  </a:cubicBezTo>
                  <a:cubicBezTo>
                    <a:pt x="274" y="373"/>
                    <a:pt x="288" y="374"/>
                    <a:pt x="303" y="374"/>
                  </a:cubicBezTo>
                  <a:cubicBezTo>
                    <a:pt x="517" y="374"/>
                    <a:pt x="693" y="209"/>
                    <a:pt x="710"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9" name="iṡľíḓe"/>
            <p:cNvSpPr/>
            <p:nvPr/>
          </p:nvSpPr>
          <p:spPr bwMode="auto">
            <a:xfrm>
              <a:off x="7485064" y="2974976"/>
              <a:ext cx="606425" cy="785813"/>
            </a:xfrm>
            <a:custGeom>
              <a:avLst/>
              <a:gdLst>
                <a:gd name="T0" fmla="*/ 75 w 446"/>
                <a:gd name="T1" fmla="*/ 0 h 579"/>
                <a:gd name="T2" fmla="*/ 0 w 446"/>
                <a:gd name="T3" fmla="*/ 31 h 579"/>
                <a:gd name="T4" fmla="*/ 4 w 446"/>
                <a:gd name="T5" fmla="*/ 86 h 579"/>
                <a:gd name="T6" fmla="*/ 2 w 446"/>
                <a:gd name="T7" fmla="*/ 132 h 579"/>
                <a:gd name="T8" fmla="*/ 4 w 446"/>
                <a:gd name="T9" fmla="*/ 178 h 579"/>
                <a:gd name="T10" fmla="*/ 4 w 446"/>
                <a:gd name="T11" fmla="*/ 178 h 579"/>
                <a:gd name="T12" fmla="*/ 4 w 446"/>
                <a:gd name="T13" fmla="*/ 178 h 579"/>
                <a:gd name="T14" fmla="*/ 4 w 446"/>
                <a:gd name="T15" fmla="*/ 198 h 579"/>
                <a:gd name="T16" fmla="*/ 127 w 446"/>
                <a:gd name="T17" fmla="*/ 214 h 579"/>
                <a:gd name="T18" fmla="*/ 127 w 446"/>
                <a:gd name="T19" fmla="*/ 214 h 579"/>
                <a:gd name="T20" fmla="*/ 127 w 446"/>
                <a:gd name="T21" fmla="*/ 214 h 579"/>
                <a:gd name="T22" fmla="*/ 128 w 446"/>
                <a:gd name="T23" fmla="*/ 246 h 579"/>
                <a:gd name="T24" fmla="*/ 128 w 446"/>
                <a:gd name="T25" fmla="*/ 246 h 579"/>
                <a:gd name="T26" fmla="*/ 128 w 446"/>
                <a:gd name="T27" fmla="*/ 579 h 579"/>
                <a:gd name="T28" fmla="*/ 284 w 446"/>
                <a:gd name="T29" fmla="*/ 525 h 579"/>
                <a:gd name="T30" fmla="*/ 309 w 446"/>
                <a:gd name="T31" fmla="*/ 447 h 579"/>
                <a:gd name="T32" fmla="*/ 315 w 446"/>
                <a:gd name="T33" fmla="*/ 449 h 579"/>
                <a:gd name="T34" fmla="*/ 320 w 446"/>
                <a:gd name="T35" fmla="*/ 432 h 579"/>
                <a:gd name="T36" fmla="*/ 350 w 446"/>
                <a:gd name="T37" fmla="*/ 443 h 579"/>
                <a:gd name="T38" fmla="*/ 344 w 446"/>
                <a:gd name="T39" fmla="*/ 460 h 579"/>
                <a:gd name="T40" fmla="*/ 360 w 446"/>
                <a:gd name="T41" fmla="*/ 466 h 579"/>
                <a:gd name="T42" fmla="*/ 446 w 446"/>
                <a:gd name="T43" fmla="*/ 344 h 579"/>
                <a:gd name="T44" fmla="*/ 299 w 446"/>
                <a:gd name="T45" fmla="*/ 183 h 579"/>
                <a:gd name="T46" fmla="*/ 75 w 446"/>
                <a:gd name="T47"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6" h="579">
                  <a:moveTo>
                    <a:pt x="75" y="0"/>
                  </a:moveTo>
                  <a:cubicBezTo>
                    <a:pt x="52" y="13"/>
                    <a:pt x="27" y="23"/>
                    <a:pt x="0" y="31"/>
                  </a:cubicBezTo>
                  <a:cubicBezTo>
                    <a:pt x="3" y="49"/>
                    <a:pt x="4" y="67"/>
                    <a:pt x="4" y="86"/>
                  </a:cubicBezTo>
                  <a:cubicBezTo>
                    <a:pt x="4" y="102"/>
                    <a:pt x="3" y="117"/>
                    <a:pt x="2" y="132"/>
                  </a:cubicBezTo>
                  <a:cubicBezTo>
                    <a:pt x="3" y="147"/>
                    <a:pt x="4" y="162"/>
                    <a:pt x="4" y="178"/>
                  </a:cubicBezTo>
                  <a:cubicBezTo>
                    <a:pt x="4" y="178"/>
                    <a:pt x="4" y="178"/>
                    <a:pt x="4" y="178"/>
                  </a:cubicBezTo>
                  <a:cubicBezTo>
                    <a:pt x="4" y="178"/>
                    <a:pt x="4" y="178"/>
                    <a:pt x="4" y="178"/>
                  </a:cubicBezTo>
                  <a:cubicBezTo>
                    <a:pt x="4" y="184"/>
                    <a:pt x="4" y="191"/>
                    <a:pt x="4" y="198"/>
                  </a:cubicBezTo>
                  <a:cubicBezTo>
                    <a:pt x="127" y="214"/>
                    <a:pt x="127" y="214"/>
                    <a:pt x="127" y="214"/>
                  </a:cubicBezTo>
                  <a:cubicBezTo>
                    <a:pt x="127" y="214"/>
                    <a:pt x="127" y="214"/>
                    <a:pt x="127" y="214"/>
                  </a:cubicBezTo>
                  <a:cubicBezTo>
                    <a:pt x="127" y="214"/>
                    <a:pt x="127" y="214"/>
                    <a:pt x="127" y="214"/>
                  </a:cubicBezTo>
                  <a:cubicBezTo>
                    <a:pt x="127" y="214"/>
                    <a:pt x="127" y="226"/>
                    <a:pt x="128" y="246"/>
                  </a:cubicBezTo>
                  <a:cubicBezTo>
                    <a:pt x="128" y="246"/>
                    <a:pt x="128" y="246"/>
                    <a:pt x="128" y="246"/>
                  </a:cubicBezTo>
                  <a:cubicBezTo>
                    <a:pt x="131" y="312"/>
                    <a:pt x="136" y="469"/>
                    <a:pt x="128" y="579"/>
                  </a:cubicBezTo>
                  <a:cubicBezTo>
                    <a:pt x="184" y="572"/>
                    <a:pt x="237" y="553"/>
                    <a:pt x="284" y="525"/>
                  </a:cubicBezTo>
                  <a:cubicBezTo>
                    <a:pt x="309" y="447"/>
                    <a:pt x="309" y="447"/>
                    <a:pt x="309" y="447"/>
                  </a:cubicBezTo>
                  <a:cubicBezTo>
                    <a:pt x="315" y="449"/>
                    <a:pt x="315" y="449"/>
                    <a:pt x="315" y="449"/>
                  </a:cubicBezTo>
                  <a:cubicBezTo>
                    <a:pt x="320" y="432"/>
                    <a:pt x="320" y="432"/>
                    <a:pt x="320" y="432"/>
                  </a:cubicBezTo>
                  <a:cubicBezTo>
                    <a:pt x="350" y="443"/>
                    <a:pt x="350" y="443"/>
                    <a:pt x="350" y="443"/>
                  </a:cubicBezTo>
                  <a:cubicBezTo>
                    <a:pt x="344" y="460"/>
                    <a:pt x="344" y="460"/>
                    <a:pt x="344" y="460"/>
                  </a:cubicBezTo>
                  <a:cubicBezTo>
                    <a:pt x="360" y="466"/>
                    <a:pt x="360" y="466"/>
                    <a:pt x="360" y="466"/>
                  </a:cubicBezTo>
                  <a:cubicBezTo>
                    <a:pt x="396" y="431"/>
                    <a:pt x="425" y="390"/>
                    <a:pt x="446" y="344"/>
                  </a:cubicBezTo>
                  <a:cubicBezTo>
                    <a:pt x="384" y="305"/>
                    <a:pt x="333" y="249"/>
                    <a:pt x="299" y="183"/>
                  </a:cubicBezTo>
                  <a:cubicBezTo>
                    <a:pt x="204" y="151"/>
                    <a:pt x="125" y="85"/>
                    <a:pt x="75"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0" name="í$1íḑè"/>
            <p:cNvSpPr/>
            <p:nvPr/>
          </p:nvSpPr>
          <p:spPr bwMode="auto">
            <a:xfrm>
              <a:off x="7470776" y="3154363"/>
              <a:ext cx="20638" cy="88900"/>
            </a:xfrm>
            <a:custGeom>
              <a:avLst/>
              <a:gdLst>
                <a:gd name="T0" fmla="*/ 13 w 15"/>
                <a:gd name="T1" fmla="*/ 0 h 66"/>
                <a:gd name="T2" fmla="*/ 0 w 15"/>
                <a:gd name="T3" fmla="*/ 64 h 66"/>
                <a:gd name="T4" fmla="*/ 15 w 15"/>
                <a:gd name="T5" fmla="*/ 66 h 66"/>
                <a:gd name="T6" fmla="*/ 15 w 15"/>
                <a:gd name="T7" fmla="*/ 46 h 66"/>
                <a:gd name="T8" fmla="*/ 13 w 15"/>
                <a:gd name="T9" fmla="*/ 0 h 66"/>
              </a:gdLst>
              <a:ahLst/>
              <a:cxnLst>
                <a:cxn ang="0">
                  <a:pos x="T0" y="T1"/>
                </a:cxn>
                <a:cxn ang="0">
                  <a:pos x="T2" y="T3"/>
                </a:cxn>
                <a:cxn ang="0">
                  <a:pos x="T4" y="T5"/>
                </a:cxn>
                <a:cxn ang="0">
                  <a:pos x="T6" y="T7"/>
                </a:cxn>
                <a:cxn ang="0">
                  <a:pos x="T8" y="T9"/>
                </a:cxn>
              </a:cxnLst>
              <a:rect l="0" t="0" r="r" b="b"/>
              <a:pathLst>
                <a:path w="15" h="66">
                  <a:moveTo>
                    <a:pt x="13" y="0"/>
                  </a:moveTo>
                  <a:cubicBezTo>
                    <a:pt x="10" y="22"/>
                    <a:pt x="6" y="43"/>
                    <a:pt x="0" y="64"/>
                  </a:cubicBezTo>
                  <a:cubicBezTo>
                    <a:pt x="15" y="66"/>
                    <a:pt x="15" y="66"/>
                    <a:pt x="15" y="66"/>
                  </a:cubicBezTo>
                  <a:cubicBezTo>
                    <a:pt x="15" y="59"/>
                    <a:pt x="15" y="52"/>
                    <a:pt x="15" y="46"/>
                  </a:cubicBezTo>
                  <a:cubicBezTo>
                    <a:pt x="15" y="30"/>
                    <a:pt x="14" y="15"/>
                    <a:pt x="13"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1" name="ïṣlïďè"/>
            <p:cNvSpPr/>
            <p:nvPr/>
          </p:nvSpPr>
          <p:spPr bwMode="auto">
            <a:xfrm>
              <a:off x="6900864" y="3556001"/>
              <a:ext cx="339725" cy="209550"/>
            </a:xfrm>
            <a:custGeom>
              <a:avLst/>
              <a:gdLst>
                <a:gd name="T0" fmla="*/ 250 w 250"/>
                <a:gd name="T1" fmla="*/ 0 h 154"/>
                <a:gd name="T2" fmla="*/ 174 w 250"/>
                <a:gd name="T3" fmla="*/ 39 h 154"/>
                <a:gd name="T4" fmla="*/ 0 w 250"/>
                <a:gd name="T5" fmla="*/ 154 h 154"/>
                <a:gd name="T6" fmla="*/ 43 w 250"/>
                <a:gd name="T7" fmla="*/ 143 h 154"/>
                <a:gd name="T8" fmla="*/ 250 w 250"/>
                <a:gd name="T9" fmla="*/ 0 h 154"/>
              </a:gdLst>
              <a:ahLst/>
              <a:cxnLst>
                <a:cxn ang="0">
                  <a:pos x="T0" y="T1"/>
                </a:cxn>
                <a:cxn ang="0">
                  <a:pos x="T2" y="T3"/>
                </a:cxn>
                <a:cxn ang="0">
                  <a:pos x="T4" y="T5"/>
                </a:cxn>
                <a:cxn ang="0">
                  <a:pos x="T6" y="T7"/>
                </a:cxn>
                <a:cxn ang="0">
                  <a:pos x="T8" y="T9"/>
                </a:cxn>
              </a:cxnLst>
              <a:rect l="0" t="0" r="r" b="b"/>
              <a:pathLst>
                <a:path w="250" h="154">
                  <a:moveTo>
                    <a:pt x="250" y="0"/>
                  </a:moveTo>
                  <a:cubicBezTo>
                    <a:pt x="226" y="15"/>
                    <a:pt x="201" y="29"/>
                    <a:pt x="174" y="39"/>
                  </a:cubicBezTo>
                  <a:cubicBezTo>
                    <a:pt x="127" y="91"/>
                    <a:pt x="68" y="131"/>
                    <a:pt x="0" y="154"/>
                  </a:cubicBezTo>
                  <a:cubicBezTo>
                    <a:pt x="14" y="150"/>
                    <a:pt x="28" y="147"/>
                    <a:pt x="43" y="143"/>
                  </a:cubicBezTo>
                  <a:cubicBezTo>
                    <a:pt x="147" y="116"/>
                    <a:pt x="211" y="61"/>
                    <a:pt x="250"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2" name="íSliḋê"/>
            <p:cNvSpPr/>
            <p:nvPr/>
          </p:nvSpPr>
          <p:spPr bwMode="auto">
            <a:xfrm>
              <a:off x="5808664" y="3352801"/>
              <a:ext cx="896938" cy="614363"/>
            </a:xfrm>
            <a:custGeom>
              <a:avLst/>
              <a:gdLst>
                <a:gd name="T0" fmla="*/ 593 w 659"/>
                <a:gd name="T1" fmla="*/ 317 h 452"/>
                <a:gd name="T2" fmla="*/ 576 w 659"/>
                <a:gd name="T3" fmla="*/ 325 h 452"/>
                <a:gd name="T4" fmla="*/ 611 w 659"/>
                <a:gd name="T5" fmla="*/ 326 h 452"/>
                <a:gd name="T6" fmla="*/ 659 w 659"/>
                <a:gd name="T7" fmla="*/ 325 h 452"/>
                <a:gd name="T8" fmla="*/ 593 w 659"/>
                <a:gd name="T9" fmla="*/ 317 h 452"/>
                <a:gd name="T10" fmla="*/ 3 w 659"/>
                <a:gd name="T11" fmla="*/ 0 h 452"/>
                <a:gd name="T12" fmla="*/ 0 w 659"/>
                <a:gd name="T13" fmla="*/ 44 h 452"/>
                <a:gd name="T14" fmla="*/ 409 w 659"/>
                <a:gd name="T15" fmla="*/ 452 h 452"/>
                <a:gd name="T16" fmla="*/ 550 w 659"/>
                <a:gd name="T17" fmla="*/ 427 h 452"/>
                <a:gd name="T18" fmla="*/ 443 w 659"/>
                <a:gd name="T19" fmla="*/ 417 h 452"/>
                <a:gd name="T20" fmla="*/ 429 w 659"/>
                <a:gd name="T21" fmla="*/ 360 h 452"/>
                <a:gd name="T22" fmla="*/ 409 w 659"/>
                <a:gd name="T23" fmla="*/ 361 h 452"/>
                <a:gd name="T24" fmla="*/ 3 w 659"/>
                <a:gd name="T25" fmla="*/ 0 h 452"/>
                <a:gd name="T26" fmla="*/ 3 w 659"/>
                <a:gd name="T27"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9" h="452">
                  <a:moveTo>
                    <a:pt x="593" y="317"/>
                  </a:moveTo>
                  <a:cubicBezTo>
                    <a:pt x="588" y="320"/>
                    <a:pt x="582" y="323"/>
                    <a:pt x="576" y="325"/>
                  </a:cubicBezTo>
                  <a:cubicBezTo>
                    <a:pt x="587" y="326"/>
                    <a:pt x="599" y="326"/>
                    <a:pt x="611" y="326"/>
                  </a:cubicBezTo>
                  <a:cubicBezTo>
                    <a:pt x="626" y="326"/>
                    <a:pt x="642" y="326"/>
                    <a:pt x="659" y="325"/>
                  </a:cubicBezTo>
                  <a:cubicBezTo>
                    <a:pt x="637" y="324"/>
                    <a:pt x="615" y="321"/>
                    <a:pt x="593" y="317"/>
                  </a:cubicBezTo>
                  <a:moveTo>
                    <a:pt x="3" y="0"/>
                  </a:moveTo>
                  <a:cubicBezTo>
                    <a:pt x="1" y="14"/>
                    <a:pt x="0" y="29"/>
                    <a:pt x="0" y="44"/>
                  </a:cubicBezTo>
                  <a:cubicBezTo>
                    <a:pt x="0" y="269"/>
                    <a:pt x="183" y="452"/>
                    <a:pt x="409" y="452"/>
                  </a:cubicBezTo>
                  <a:cubicBezTo>
                    <a:pt x="459" y="452"/>
                    <a:pt x="506" y="444"/>
                    <a:pt x="550" y="427"/>
                  </a:cubicBezTo>
                  <a:cubicBezTo>
                    <a:pt x="488" y="423"/>
                    <a:pt x="443" y="417"/>
                    <a:pt x="443" y="417"/>
                  </a:cubicBezTo>
                  <a:cubicBezTo>
                    <a:pt x="429" y="360"/>
                    <a:pt x="429" y="360"/>
                    <a:pt x="429" y="360"/>
                  </a:cubicBezTo>
                  <a:cubicBezTo>
                    <a:pt x="423" y="361"/>
                    <a:pt x="416" y="361"/>
                    <a:pt x="409" y="361"/>
                  </a:cubicBezTo>
                  <a:cubicBezTo>
                    <a:pt x="200" y="361"/>
                    <a:pt x="27" y="203"/>
                    <a:pt x="3" y="0"/>
                  </a:cubicBezTo>
                  <a:cubicBezTo>
                    <a:pt x="3" y="0"/>
                    <a:pt x="3" y="0"/>
                    <a:pt x="3"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3" name="íśḻïḋè"/>
            <p:cNvSpPr/>
            <p:nvPr/>
          </p:nvSpPr>
          <p:spPr bwMode="auto">
            <a:xfrm>
              <a:off x="5664201" y="2911476"/>
              <a:ext cx="149225" cy="441325"/>
            </a:xfrm>
            <a:custGeom>
              <a:avLst/>
              <a:gdLst>
                <a:gd name="T0" fmla="*/ 2 w 110"/>
                <a:gd name="T1" fmla="*/ 0 h 325"/>
                <a:gd name="T2" fmla="*/ 0 w 110"/>
                <a:gd name="T3" fmla="*/ 45 h 325"/>
                <a:gd name="T4" fmla="*/ 110 w 110"/>
                <a:gd name="T5" fmla="*/ 325 h 325"/>
                <a:gd name="T6" fmla="*/ 107 w 110"/>
                <a:gd name="T7" fmla="*/ 277 h 325"/>
                <a:gd name="T8" fmla="*/ 110 w 110"/>
                <a:gd name="T9" fmla="*/ 233 h 325"/>
                <a:gd name="T10" fmla="*/ 2 w 110"/>
                <a:gd name="T11" fmla="*/ 0 h 325"/>
              </a:gdLst>
              <a:ahLst/>
              <a:cxnLst>
                <a:cxn ang="0">
                  <a:pos x="T0" y="T1"/>
                </a:cxn>
                <a:cxn ang="0">
                  <a:pos x="T2" y="T3"/>
                </a:cxn>
                <a:cxn ang="0">
                  <a:pos x="T4" y="T5"/>
                </a:cxn>
                <a:cxn ang="0">
                  <a:pos x="T6" y="T7"/>
                </a:cxn>
                <a:cxn ang="0">
                  <a:pos x="T8" y="T9"/>
                </a:cxn>
                <a:cxn ang="0">
                  <a:pos x="T10" y="T11"/>
                </a:cxn>
              </a:cxnLst>
              <a:rect l="0" t="0" r="r" b="b"/>
              <a:pathLst>
                <a:path w="110" h="325">
                  <a:moveTo>
                    <a:pt x="2" y="0"/>
                  </a:moveTo>
                  <a:cubicBezTo>
                    <a:pt x="1" y="15"/>
                    <a:pt x="0" y="30"/>
                    <a:pt x="0" y="45"/>
                  </a:cubicBezTo>
                  <a:cubicBezTo>
                    <a:pt x="0" y="154"/>
                    <a:pt x="42" y="252"/>
                    <a:pt x="110" y="325"/>
                  </a:cubicBezTo>
                  <a:cubicBezTo>
                    <a:pt x="108" y="309"/>
                    <a:pt x="107" y="293"/>
                    <a:pt x="107" y="277"/>
                  </a:cubicBezTo>
                  <a:cubicBezTo>
                    <a:pt x="107" y="262"/>
                    <a:pt x="108" y="247"/>
                    <a:pt x="110" y="233"/>
                  </a:cubicBezTo>
                  <a:cubicBezTo>
                    <a:pt x="51" y="170"/>
                    <a:pt x="12" y="89"/>
                    <a:pt x="2"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4" name="ísľídé"/>
            <p:cNvSpPr/>
            <p:nvPr/>
          </p:nvSpPr>
          <p:spPr bwMode="auto">
            <a:xfrm>
              <a:off x="5826126" y="2400301"/>
              <a:ext cx="9525" cy="55563"/>
            </a:xfrm>
            <a:custGeom>
              <a:avLst/>
              <a:gdLst>
                <a:gd name="T0" fmla="*/ 3 w 8"/>
                <a:gd name="T1" fmla="*/ 0 h 41"/>
                <a:gd name="T2" fmla="*/ 0 w 8"/>
                <a:gd name="T3" fmla="*/ 41 h 41"/>
                <a:gd name="T4" fmla="*/ 8 w 8"/>
                <a:gd name="T5" fmla="*/ 33 h 41"/>
                <a:gd name="T6" fmla="*/ 3 w 8"/>
                <a:gd name="T7" fmla="*/ 0 h 41"/>
              </a:gdLst>
              <a:ahLst/>
              <a:cxnLst>
                <a:cxn ang="0">
                  <a:pos x="T0" y="T1"/>
                </a:cxn>
                <a:cxn ang="0">
                  <a:pos x="T2" y="T3"/>
                </a:cxn>
                <a:cxn ang="0">
                  <a:pos x="T4" y="T5"/>
                </a:cxn>
                <a:cxn ang="0">
                  <a:pos x="T6" y="T7"/>
                </a:cxn>
              </a:cxnLst>
              <a:rect l="0" t="0" r="r" b="b"/>
              <a:pathLst>
                <a:path w="8" h="41">
                  <a:moveTo>
                    <a:pt x="3" y="0"/>
                  </a:moveTo>
                  <a:cubicBezTo>
                    <a:pt x="1" y="14"/>
                    <a:pt x="1" y="27"/>
                    <a:pt x="0" y="41"/>
                  </a:cubicBezTo>
                  <a:cubicBezTo>
                    <a:pt x="3" y="38"/>
                    <a:pt x="5" y="36"/>
                    <a:pt x="8" y="33"/>
                  </a:cubicBezTo>
                  <a:cubicBezTo>
                    <a:pt x="6" y="22"/>
                    <a:pt x="4" y="12"/>
                    <a:pt x="3"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5" name="ïṧḻiḋé"/>
            <p:cNvSpPr/>
            <p:nvPr/>
          </p:nvSpPr>
          <p:spPr bwMode="auto">
            <a:xfrm>
              <a:off x="7456489" y="2873376"/>
              <a:ext cx="130175" cy="142875"/>
            </a:xfrm>
            <a:custGeom>
              <a:avLst/>
              <a:gdLst>
                <a:gd name="T0" fmla="*/ 62 w 96"/>
                <a:gd name="T1" fmla="*/ 0 h 106"/>
                <a:gd name="T2" fmla="*/ 0 w 96"/>
                <a:gd name="T3" fmla="*/ 20 h 106"/>
                <a:gd name="T4" fmla="*/ 21 w 96"/>
                <a:gd name="T5" fmla="*/ 106 h 106"/>
                <a:gd name="T6" fmla="*/ 96 w 96"/>
                <a:gd name="T7" fmla="*/ 75 h 106"/>
                <a:gd name="T8" fmla="*/ 62 w 96"/>
                <a:gd name="T9" fmla="*/ 0 h 106"/>
                <a:gd name="T10" fmla="*/ 62 w 96"/>
                <a:gd name="T11" fmla="*/ 0 h 106"/>
              </a:gdLst>
              <a:ahLst/>
              <a:cxnLst>
                <a:cxn ang="0">
                  <a:pos x="T0" y="T1"/>
                </a:cxn>
                <a:cxn ang="0">
                  <a:pos x="T2" y="T3"/>
                </a:cxn>
                <a:cxn ang="0">
                  <a:pos x="T4" y="T5"/>
                </a:cxn>
                <a:cxn ang="0">
                  <a:pos x="T6" y="T7"/>
                </a:cxn>
                <a:cxn ang="0">
                  <a:pos x="T8" y="T9"/>
                </a:cxn>
                <a:cxn ang="0">
                  <a:pos x="T10" y="T11"/>
                </a:cxn>
              </a:cxnLst>
              <a:rect l="0" t="0" r="r" b="b"/>
              <a:pathLst>
                <a:path w="96" h="106">
                  <a:moveTo>
                    <a:pt x="62" y="0"/>
                  </a:moveTo>
                  <a:cubicBezTo>
                    <a:pt x="42" y="8"/>
                    <a:pt x="21" y="15"/>
                    <a:pt x="0" y="20"/>
                  </a:cubicBezTo>
                  <a:cubicBezTo>
                    <a:pt x="10" y="47"/>
                    <a:pt x="17" y="76"/>
                    <a:pt x="21" y="106"/>
                  </a:cubicBezTo>
                  <a:cubicBezTo>
                    <a:pt x="48" y="98"/>
                    <a:pt x="73" y="88"/>
                    <a:pt x="96" y="75"/>
                  </a:cubicBezTo>
                  <a:cubicBezTo>
                    <a:pt x="83" y="52"/>
                    <a:pt x="71" y="27"/>
                    <a:pt x="62" y="0"/>
                  </a:cubicBezTo>
                  <a:cubicBezTo>
                    <a:pt x="62" y="0"/>
                    <a:pt x="62" y="0"/>
                    <a:pt x="62"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6" name="îSḷîdè"/>
            <p:cNvSpPr/>
            <p:nvPr/>
          </p:nvSpPr>
          <p:spPr bwMode="auto">
            <a:xfrm>
              <a:off x="7891464" y="2911476"/>
              <a:ext cx="1052513" cy="615950"/>
            </a:xfrm>
            <a:custGeom>
              <a:avLst/>
              <a:gdLst>
                <a:gd name="T0" fmla="*/ 772 w 774"/>
                <a:gd name="T1" fmla="*/ 0 h 454"/>
                <a:gd name="T2" fmla="*/ 365 w 774"/>
                <a:gd name="T3" fmla="*/ 363 h 454"/>
                <a:gd name="T4" fmla="*/ 82 w 774"/>
                <a:gd name="T5" fmla="*/ 248 h 454"/>
                <a:gd name="T6" fmla="*/ 0 w 774"/>
                <a:gd name="T7" fmla="*/ 230 h 454"/>
                <a:gd name="T8" fmla="*/ 365 w 774"/>
                <a:gd name="T9" fmla="*/ 454 h 454"/>
                <a:gd name="T10" fmla="*/ 617 w 774"/>
                <a:gd name="T11" fmla="*/ 368 h 454"/>
                <a:gd name="T12" fmla="*/ 774 w 774"/>
                <a:gd name="T13" fmla="*/ 45 h 454"/>
                <a:gd name="T14" fmla="*/ 772 w 774"/>
                <a:gd name="T15" fmla="*/ 0 h 4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4" h="454">
                  <a:moveTo>
                    <a:pt x="772" y="0"/>
                  </a:moveTo>
                  <a:cubicBezTo>
                    <a:pt x="749" y="204"/>
                    <a:pt x="576" y="363"/>
                    <a:pt x="365" y="363"/>
                  </a:cubicBezTo>
                  <a:cubicBezTo>
                    <a:pt x="255" y="363"/>
                    <a:pt x="155" y="319"/>
                    <a:pt x="82" y="248"/>
                  </a:cubicBezTo>
                  <a:cubicBezTo>
                    <a:pt x="54" y="245"/>
                    <a:pt x="26" y="239"/>
                    <a:pt x="0" y="230"/>
                  </a:cubicBezTo>
                  <a:cubicBezTo>
                    <a:pt x="68" y="363"/>
                    <a:pt x="206" y="454"/>
                    <a:pt x="365" y="454"/>
                  </a:cubicBezTo>
                  <a:cubicBezTo>
                    <a:pt x="460" y="454"/>
                    <a:pt x="548" y="422"/>
                    <a:pt x="617" y="368"/>
                  </a:cubicBezTo>
                  <a:cubicBezTo>
                    <a:pt x="713" y="293"/>
                    <a:pt x="774" y="176"/>
                    <a:pt x="774" y="45"/>
                  </a:cubicBezTo>
                  <a:cubicBezTo>
                    <a:pt x="774" y="30"/>
                    <a:pt x="773" y="15"/>
                    <a:pt x="772"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7" name="íṩļïḑe"/>
            <p:cNvSpPr/>
            <p:nvPr/>
          </p:nvSpPr>
          <p:spPr bwMode="auto">
            <a:xfrm>
              <a:off x="7540626" y="2873376"/>
              <a:ext cx="463550" cy="374650"/>
            </a:xfrm>
            <a:custGeom>
              <a:avLst/>
              <a:gdLst>
                <a:gd name="T0" fmla="*/ 0 w 340"/>
                <a:gd name="T1" fmla="*/ 0 h 276"/>
                <a:gd name="T2" fmla="*/ 34 w 340"/>
                <a:gd name="T3" fmla="*/ 75 h 276"/>
                <a:gd name="T4" fmla="*/ 258 w 340"/>
                <a:gd name="T5" fmla="*/ 258 h 276"/>
                <a:gd name="T6" fmla="*/ 340 w 340"/>
                <a:gd name="T7" fmla="*/ 276 h 276"/>
                <a:gd name="T8" fmla="*/ 258 w 340"/>
                <a:gd name="T9" fmla="*/ 166 h 276"/>
                <a:gd name="T10" fmla="*/ 76 w 340"/>
                <a:gd name="T11" fmla="*/ 43 h 276"/>
                <a:gd name="T12" fmla="*/ 0 w 340"/>
                <a:gd name="T13" fmla="*/ 0 h 276"/>
              </a:gdLst>
              <a:ahLst/>
              <a:cxnLst>
                <a:cxn ang="0">
                  <a:pos x="T0" y="T1"/>
                </a:cxn>
                <a:cxn ang="0">
                  <a:pos x="T2" y="T3"/>
                </a:cxn>
                <a:cxn ang="0">
                  <a:pos x="T4" y="T5"/>
                </a:cxn>
                <a:cxn ang="0">
                  <a:pos x="T6" y="T7"/>
                </a:cxn>
                <a:cxn ang="0">
                  <a:pos x="T8" y="T9"/>
                </a:cxn>
                <a:cxn ang="0">
                  <a:pos x="T10" y="T11"/>
                </a:cxn>
                <a:cxn ang="0">
                  <a:pos x="T12" y="T13"/>
                </a:cxn>
              </a:cxnLst>
              <a:rect l="0" t="0" r="r" b="b"/>
              <a:pathLst>
                <a:path w="340" h="276">
                  <a:moveTo>
                    <a:pt x="0" y="0"/>
                  </a:moveTo>
                  <a:cubicBezTo>
                    <a:pt x="9" y="27"/>
                    <a:pt x="21" y="52"/>
                    <a:pt x="34" y="75"/>
                  </a:cubicBezTo>
                  <a:cubicBezTo>
                    <a:pt x="84" y="160"/>
                    <a:pt x="163" y="226"/>
                    <a:pt x="258" y="258"/>
                  </a:cubicBezTo>
                  <a:cubicBezTo>
                    <a:pt x="284" y="267"/>
                    <a:pt x="312" y="273"/>
                    <a:pt x="340" y="276"/>
                  </a:cubicBezTo>
                  <a:cubicBezTo>
                    <a:pt x="307" y="244"/>
                    <a:pt x="279" y="207"/>
                    <a:pt x="258" y="166"/>
                  </a:cubicBezTo>
                  <a:cubicBezTo>
                    <a:pt x="187" y="142"/>
                    <a:pt x="124" y="99"/>
                    <a:pt x="76" y="43"/>
                  </a:cubicBezTo>
                  <a:cubicBezTo>
                    <a:pt x="49" y="31"/>
                    <a:pt x="24" y="17"/>
                    <a:pt x="0"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8" name="ís1îďè"/>
            <p:cNvSpPr/>
            <p:nvPr/>
          </p:nvSpPr>
          <p:spPr bwMode="auto">
            <a:xfrm>
              <a:off x="7540626" y="2849563"/>
              <a:ext cx="103188" cy="80963"/>
            </a:xfrm>
            <a:custGeom>
              <a:avLst/>
              <a:gdLst>
                <a:gd name="T0" fmla="*/ 34 w 76"/>
                <a:gd name="T1" fmla="*/ 0 h 60"/>
                <a:gd name="T2" fmla="*/ 0 w 76"/>
                <a:gd name="T3" fmla="*/ 17 h 60"/>
                <a:gd name="T4" fmla="*/ 0 w 76"/>
                <a:gd name="T5" fmla="*/ 17 h 60"/>
                <a:gd name="T6" fmla="*/ 76 w 76"/>
                <a:gd name="T7" fmla="*/ 60 h 60"/>
                <a:gd name="T8" fmla="*/ 34 w 76"/>
                <a:gd name="T9" fmla="*/ 0 h 60"/>
              </a:gdLst>
              <a:ahLst/>
              <a:cxnLst>
                <a:cxn ang="0">
                  <a:pos x="T0" y="T1"/>
                </a:cxn>
                <a:cxn ang="0">
                  <a:pos x="T2" y="T3"/>
                </a:cxn>
                <a:cxn ang="0">
                  <a:pos x="T4" y="T5"/>
                </a:cxn>
                <a:cxn ang="0">
                  <a:pos x="T6" y="T7"/>
                </a:cxn>
                <a:cxn ang="0">
                  <a:pos x="T8" y="T9"/>
                </a:cxn>
              </a:cxnLst>
              <a:rect l="0" t="0" r="r" b="b"/>
              <a:pathLst>
                <a:path w="76" h="60">
                  <a:moveTo>
                    <a:pt x="34" y="0"/>
                  </a:moveTo>
                  <a:cubicBezTo>
                    <a:pt x="23" y="6"/>
                    <a:pt x="11" y="12"/>
                    <a:pt x="0" y="17"/>
                  </a:cubicBezTo>
                  <a:cubicBezTo>
                    <a:pt x="0" y="17"/>
                    <a:pt x="0" y="17"/>
                    <a:pt x="0" y="17"/>
                  </a:cubicBezTo>
                  <a:cubicBezTo>
                    <a:pt x="24" y="34"/>
                    <a:pt x="49" y="48"/>
                    <a:pt x="76" y="60"/>
                  </a:cubicBezTo>
                  <a:cubicBezTo>
                    <a:pt x="61" y="41"/>
                    <a:pt x="46" y="21"/>
                    <a:pt x="34"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9" name="íṩḻïdè"/>
            <p:cNvSpPr/>
            <p:nvPr/>
          </p:nvSpPr>
          <p:spPr bwMode="auto">
            <a:xfrm>
              <a:off x="8748714" y="2400301"/>
              <a:ext cx="4763" cy="28575"/>
            </a:xfrm>
            <a:custGeom>
              <a:avLst/>
              <a:gdLst>
                <a:gd name="T0" fmla="*/ 2 w 4"/>
                <a:gd name="T1" fmla="*/ 0 h 21"/>
                <a:gd name="T2" fmla="*/ 0 w 4"/>
                <a:gd name="T3" fmla="*/ 18 h 21"/>
                <a:gd name="T4" fmla="*/ 4 w 4"/>
                <a:gd name="T5" fmla="*/ 21 h 21"/>
                <a:gd name="T6" fmla="*/ 2 w 4"/>
                <a:gd name="T7" fmla="*/ 0 h 21"/>
              </a:gdLst>
              <a:ahLst/>
              <a:cxnLst>
                <a:cxn ang="0">
                  <a:pos x="T0" y="T1"/>
                </a:cxn>
                <a:cxn ang="0">
                  <a:pos x="T2" y="T3"/>
                </a:cxn>
                <a:cxn ang="0">
                  <a:pos x="T4" y="T5"/>
                </a:cxn>
                <a:cxn ang="0">
                  <a:pos x="T6" y="T7"/>
                </a:cxn>
              </a:cxnLst>
              <a:rect l="0" t="0" r="r" b="b"/>
              <a:pathLst>
                <a:path w="4" h="21">
                  <a:moveTo>
                    <a:pt x="2" y="0"/>
                  </a:moveTo>
                  <a:cubicBezTo>
                    <a:pt x="1" y="6"/>
                    <a:pt x="1" y="12"/>
                    <a:pt x="0" y="18"/>
                  </a:cubicBezTo>
                  <a:cubicBezTo>
                    <a:pt x="1" y="19"/>
                    <a:pt x="3" y="20"/>
                    <a:pt x="4" y="21"/>
                  </a:cubicBezTo>
                  <a:cubicBezTo>
                    <a:pt x="3" y="14"/>
                    <a:pt x="3" y="7"/>
                    <a:pt x="2"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0" name="ïṩļîďe"/>
            <p:cNvSpPr/>
            <p:nvPr/>
          </p:nvSpPr>
          <p:spPr bwMode="auto">
            <a:xfrm>
              <a:off x="7723189" y="3581401"/>
              <a:ext cx="519113" cy="754063"/>
            </a:xfrm>
            <a:custGeom>
              <a:avLst/>
              <a:gdLst>
                <a:gd name="T0" fmla="*/ 132 w 382"/>
                <a:gd name="T1" fmla="*/ 555 h 555"/>
                <a:gd name="T2" fmla="*/ 258 w 382"/>
                <a:gd name="T3" fmla="*/ 46 h 555"/>
                <a:gd name="T4" fmla="*/ 134 w 382"/>
                <a:gd name="T5" fmla="*/ 0 h 555"/>
                <a:gd name="T6" fmla="*/ 0 w 382"/>
                <a:gd name="T7" fmla="*/ 413 h 555"/>
                <a:gd name="T8" fmla="*/ 132 w 382"/>
                <a:gd name="T9" fmla="*/ 555 h 555"/>
              </a:gdLst>
              <a:ahLst/>
              <a:cxnLst>
                <a:cxn ang="0">
                  <a:pos x="T0" y="T1"/>
                </a:cxn>
                <a:cxn ang="0">
                  <a:pos x="T2" y="T3"/>
                </a:cxn>
                <a:cxn ang="0">
                  <a:pos x="T4" y="T5"/>
                </a:cxn>
                <a:cxn ang="0">
                  <a:pos x="T6" y="T7"/>
                </a:cxn>
                <a:cxn ang="0">
                  <a:pos x="T8" y="T9"/>
                </a:cxn>
              </a:cxnLst>
              <a:rect l="0" t="0" r="r" b="b"/>
              <a:pathLst>
                <a:path w="382" h="555">
                  <a:moveTo>
                    <a:pt x="132" y="555"/>
                  </a:moveTo>
                  <a:cubicBezTo>
                    <a:pt x="132" y="555"/>
                    <a:pt x="382" y="345"/>
                    <a:pt x="258" y="46"/>
                  </a:cubicBezTo>
                  <a:cubicBezTo>
                    <a:pt x="134" y="0"/>
                    <a:pt x="134" y="0"/>
                    <a:pt x="134" y="0"/>
                  </a:cubicBezTo>
                  <a:cubicBezTo>
                    <a:pt x="0" y="413"/>
                    <a:pt x="0" y="413"/>
                    <a:pt x="0" y="413"/>
                  </a:cubicBezTo>
                  <a:cubicBezTo>
                    <a:pt x="132" y="555"/>
                    <a:pt x="132" y="555"/>
                    <a:pt x="132" y="555"/>
                  </a:cubicBezTo>
                </a:path>
              </a:pathLst>
            </a:custGeom>
            <a:solidFill>
              <a:srgbClr val="6764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1" name="í$ḷîḍe"/>
            <p:cNvSpPr/>
            <p:nvPr/>
          </p:nvSpPr>
          <p:spPr bwMode="auto">
            <a:xfrm>
              <a:off x="7913689" y="3562351"/>
              <a:ext cx="47625" cy="36513"/>
            </a:xfrm>
            <a:custGeom>
              <a:avLst/>
              <a:gdLst>
                <a:gd name="T0" fmla="*/ 4 w 30"/>
                <a:gd name="T1" fmla="*/ 0 h 23"/>
                <a:gd name="T2" fmla="*/ 0 w 30"/>
                <a:gd name="T3" fmla="*/ 14 h 23"/>
                <a:gd name="T4" fmla="*/ 25 w 30"/>
                <a:gd name="T5" fmla="*/ 23 h 23"/>
                <a:gd name="T6" fmla="*/ 30 w 30"/>
                <a:gd name="T7" fmla="*/ 9 h 23"/>
                <a:gd name="T8" fmla="*/ 4 w 30"/>
                <a:gd name="T9" fmla="*/ 0 h 23"/>
              </a:gdLst>
              <a:ahLst/>
              <a:cxnLst>
                <a:cxn ang="0">
                  <a:pos x="T0" y="T1"/>
                </a:cxn>
                <a:cxn ang="0">
                  <a:pos x="T2" y="T3"/>
                </a:cxn>
                <a:cxn ang="0">
                  <a:pos x="T4" y="T5"/>
                </a:cxn>
                <a:cxn ang="0">
                  <a:pos x="T6" y="T7"/>
                </a:cxn>
                <a:cxn ang="0">
                  <a:pos x="T8" y="T9"/>
                </a:cxn>
              </a:cxnLst>
              <a:rect l="0" t="0" r="r" b="b"/>
              <a:pathLst>
                <a:path w="30" h="23">
                  <a:moveTo>
                    <a:pt x="4" y="0"/>
                  </a:moveTo>
                  <a:lnTo>
                    <a:pt x="0" y="14"/>
                  </a:lnTo>
                  <a:lnTo>
                    <a:pt x="25" y="23"/>
                  </a:lnTo>
                  <a:lnTo>
                    <a:pt x="30" y="9"/>
                  </a:lnTo>
                  <a:lnTo>
                    <a:pt x="4" y="0"/>
                  </a:lnTo>
                  <a:close/>
                </a:path>
              </a:pathLst>
            </a:custGeom>
            <a:solidFill>
              <a:srgbClr val="356BC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2" name="işlíḑê"/>
            <p:cNvSpPr/>
            <p:nvPr/>
          </p:nvSpPr>
          <p:spPr bwMode="auto">
            <a:xfrm>
              <a:off x="7913689" y="3562351"/>
              <a:ext cx="47625" cy="36513"/>
            </a:xfrm>
            <a:custGeom>
              <a:avLst/>
              <a:gdLst>
                <a:gd name="T0" fmla="*/ 4 w 30"/>
                <a:gd name="T1" fmla="*/ 0 h 23"/>
                <a:gd name="T2" fmla="*/ 0 w 30"/>
                <a:gd name="T3" fmla="*/ 14 h 23"/>
                <a:gd name="T4" fmla="*/ 25 w 30"/>
                <a:gd name="T5" fmla="*/ 23 h 23"/>
                <a:gd name="T6" fmla="*/ 30 w 30"/>
                <a:gd name="T7" fmla="*/ 9 h 23"/>
                <a:gd name="T8" fmla="*/ 4 w 30"/>
                <a:gd name="T9" fmla="*/ 0 h 23"/>
              </a:gdLst>
              <a:ahLst/>
              <a:cxnLst>
                <a:cxn ang="0">
                  <a:pos x="T0" y="T1"/>
                </a:cxn>
                <a:cxn ang="0">
                  <a:pos x="T2" y="T3"/>
                </a:cxn>
                <a:cxn ang="0">
                  <a:pos x="T4" y="T5"/>
                </a:cxn>
                <a:cxn ang="0">
                  <a:pos x="T6" y="T7"/>
                </a:cxn>
                <a:cxn ang="0">
                  <a:pos x="T8" y="T9"/>
                </a:cxn>
              </a:cxnLst>
              <a:rect l="0" t="0" r="r" b="b"/>
              <a:pathLst>
                <a:path w="30" h="23">
                  <a:moveTo>
                    <a:pt x="4" y="0"/>
                  </a:moveTo>
                  <a:lnTo>
                    <a:pt x="0" y="14"/>
                  </a:lnTo>
                  <a:lnTo>
                    <a:pt x="25" y="23"/>
                  </a:lnTo>
                  <a:lnTo>
                    <a:pt x="30" y="9"/>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3" name="ïśļíďê"/>
            <p:cNvSpPr/>
            <p:nvPr/>
          </p:nvSpPr>
          <p:spPr bwMode="auto">
            <a:xfrm>
              <a:off x="7767639" y="3584576"/>
              <a:ext cx="185738" cy="492125"/>
            </a:xfrm>
            <a:custGeom>
              <a:avLst/>
              <a:gdLst>
                <a:gd name="T0" fmla="*/ 108 w 137"/>
                <a:gd name="T1" fmla="*/ 0 h 362"/>
                <a:gd name="T2" fmla="*/ 0 w 137"/>
                <a:gd name="T3" fmla="*/ 330 h 362"/>
                <a:gd name="T4" fmla="*/ 23 w 137"/>
                <a:gd name="T5" fmla="*/ 362 h 362"/>
                <a:gd name="T6" fmla="*/ 137 w 137"/>
                <a:gd name="T7" fmla="*/ 11 h 362"/>
                <a:gd name="T8" fmla="*/ 108 w 137"/>
                <a:gd name="T9" fmla="*/ 0 h 362"/>
              </a:gdLst>
              <a:ahLst/>
              <a:cxnLst>
                <a:cxn ang="0">
                  <a:pos x="T0" y="T1"/>
                </a:cxn>
                <a:cxn ang="0">
                  <a:pos x="T2" y="T3"/>
                </a:cxn>
                <a:cxn ang="0">
                  <a:pos x="T4" y="T5"/>
                </a:cxn>
                <a:cxn ang="0">
                  <a:pos x="T6" y="T7"/>
                </a:cxn>
                <a:cxn ang="0">
                  <a:pos x="T8" y="T9"/>
                </a:cxn>
              </a:cxnLst>
              <a:rect l="0" t="0" r="r" b="b"/>
              <a:pathLst>
                <a:path w="137" h="362">
                  <a:moveTo>
                    <a:pt x="108" y="0"/>
                  </a:moveTo>
                  <a:cubicBezTo>
                    <a:pt x="0" y="330"/>
                    <a:pt x="0" y="330"/>
                    <a:pt x="0" y="330"/>
                  </a:cubicBezTo>
                  <a:cubicBezTo>
                    <a:pt x="8" y="341"/>
                    <a:pt x="15" y="352"/>
                    <a:pt x="23" y="362"/>
                  </a:cubicBezTo>
                  <a:cubicBezTo>
                    <a:pt x="137" y="11"/>
                    <a:pt x="137" y="11"/>
                    <a:pt x="137" y="11"/>
                  </a:cubicBezTo>
                  <a:cubicBezTo>
                    <a:pt x="108" y="0"/>
                    <a:pt x="108" y="0"/>
                    <a:pt x="108" y="0"/>
                  </a:cubicBezTo>
                </a:path>
              </a:pathLst>
            </a:custGeom>
            <a:solidFill>
              <a:srgbClr val="5C5A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4" name="îṡḻîḓê"/>
            <p:cNvSpPr/>
            <p:nvPr/>
          </p:nvSpPr>
          <p:spPr bwMode="auto">
            <a:xfrm>
              <a:off x="8391526" y="4276726"/>
              <a:ext cx="344488" cy="709613"/>
            </a:xfrm>
            <a:custGeom>
              <a:avLst/>
              <a:gdLst>
                <a:gd name="T0" fmla="*/ 114 w 254"/>
                <a:gd name="T1" fmla="*/ 0 h 523"/>
                <a:gd name="T2" fmla="*/ 79 w 254"/>
                <a:gd name="T3" fmla="*/ 202 h 523"/>
                <a:gd name="T4" fmla="*/ 0 w 254"/>
                <a:gd name="T5" fmla="*/ 523 h 523"/>
                <a:gd name="T6" fmla="*/ 4 w 254"/>
                <a:gd name="T7" fmla="*/ 523 h 523"/>
                <a:gd name="T8" fmla="*/ 161 w 254"/>
                <a:gd name="T9" fmla="*/ 160 h 523"/>
                <a:gd name="T10" fmla="*/ 114 w 254"/>
                <a:gd name="T11" fmla="*/ 0 h 523"/>
              </a:gdLst>
              <a:ahLst/>
              <a:cxnLst>
                <a:cxn ang="0">
                  <a:pos x="T0" y="T1"/>
                </a:cxn>
                <a:cxn ang="0">
                  <a:pos x="T2" y="T3"/>
                </a:cxn>
                <a:cxn ang="0">
                  <a:pos x="T4" y="T5"/>
                </a:cxn>
                <a:cxn ang="0">
                  <a:pos x="T6" y="T7"/>
                </a:cxn>
                <a:cxn ang="0">
                  <a:pos x="T8" y="T9"/>
                </a:cxn>
                <a:cxn ang="0">
                  <a:pos x="T10" y="T11"/>
                </a:cxn>
              </a:cxnLst>
              <a:rect l="0" t="0" r="r" b="b"/>
              <a:pathLst>
                <a:path w="254" h="523">
                  <a:moveTo>
                    <a:pt x="114" y="0"/>
                  </a:moveTo>
                  <a:cubicBezTo>
                    <a:pt x="114" y="0"/>
                    <a:pt x="33" y="81"/>
                    <a:pt x="79" y="202"/>
                  </a:cubicBezTo>
                  <a:cubicBezTo>
                    <a:pt x="125" y="323"/>
                    <a:pt x="0" y="523"/>
                    <a:pt x="0" y="523"/>
                  </a:cubicBezTo>
                  <a:cubicBezTo>
                    <a:pt x="4" y="523"/>
                    <a:pt x="4" y="523"/>
                    <a:pt x="4" y="523"/>
                  </a:cubicBezTo>
                  <a:cubicBezTo>
                    <a:pt x="171" y="493"/>
                    <a:pt x="254" y="302"/>
                    <a:pt x="161" y="160"/>
                  </a:cubicBezTo>
                  <a:cubicBezTo>
                    <a:pt x="127" y="108"/>
                    <a:pt x="98" y="46"/>
                    <a:pt x="114" y="0"/>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5" name="îş1íḑé"/>
            <p:cNvSpPr/>
            <p:nvPr/>
          </p:nvSpPr>
          <p:spPr bwMode="auto">
            <a:xfrm>
              <a:off x="8391526" y="4275138"/>
              <a:ext cx="182563" cy="714375"/>
            </a:xfrm>
            <a:custGeom>
              <a:avLst/>
              <a:gdLst>
                <a:gd name="T0" fmla="*/ 113 w 135"/>
                <a:gd name="T1" fmla="*/ 0 h 526"/>
                <a:gd name="T2" fmla="*/ 92 w 135"/>
                <a:gd name="T3" fmla="*/ 99 h 526"/>
                <a:gd name="T4" fmla="*/ 113 w 135"/>
                <a:gd name="T5" fmla="*/ 183 h 526"/>
                <a:gd name="T6" fmla="*/ 131 w 135"/>
                <a:gd name="T7" fmla="*/ 275 h 526"/>
                <a:gd name="T8" fmla="*/ 98 w 135"/>
                <a:gd name="T9" fmla="*/ 427 h 526"/>
                <a:gd name="T10" fmla="*/ 0 w 135"/>
                <a:gd name="T11" fmla="*/ 523 h 526"/>
                <a:gd name="T12" fmla="*/ 1 w 135"/>
                <a:gd name="T13" fmla="*/ 526 h 526"/>
                <a:gd name="T14" fmla="*/ 102 w 135"/>
                <a:gd name="T15" fmla="*/ 429 h 526"/>
                <a:gd name="T16" fmla="*/ 135 w 135"/>
                <a:gd name="T17" fmla="*/ 275 h 526"/>
                <a:gd name="T18" fmla="*/ 116 w 135"/>
                <a:gd name="T19" fmla="*/ 181 h 526"/>
                <a:gd name="T20" fmla="*/ 96 w 135"/>
                <a:gd name="T21" fmla="*/ 99 h 526"/>
                <a:gd name="T22" fmla="*/ 106 w 135"/>
                <a:gd name="T23" fmla="*/ 31 h 526"/>
                <a:gd name="T24" fmla="*/ 113 w 135"/>
                <a:gd name="T25" fmla="*/ 10 h 526"/>
                <a:gd name="T26" fmla="*/ 115 w 135"/>
                <a:gd name="T27" fmla="*/ 4 h 526"/>
                <a:gd name="T28" fmla="*/ 116 w 135"/>
                <a:gd name="T29" fmla="*/ 2 h 526"/>
                <a:gd name="T30" fmla="*/ 116 w 135"/>
                <a:gd name="T31" fmla="*/ 2 h 526"/>
                <a:gd name="T32" fmla="*/ 113 w 135"/>
                <a:gd name="T33"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5" h="526">
                  <a:moveTo>
                    <a:pt x="113" y="0"/>
                  </a:moveTo>
                  <a:cubicBezTo>
                    <a:pt x="112" y="0"/>
                    <a:pt x="92" y="45"/>
                    <a:pt x="92" y="99"/>
                  </a:cubicBezTo>
                  <a:cubicBezTo>
                    <a:pt x="92" y="126"/>
                    <a:pt x="97" y="156"/>
                    <a:pt x="113" y="183"/>
                  </a:cubicBezTo>
                  <a:cubicBezTo>
                    <a:pt x="125" y="205"/>
                    <a:pt x="131" y="238"/>
                    <a:pt x="131" y="275"/>
                  </a:cubicBezTo>
                  <a:cubicBezTo>
                    <a:pt x="131" y="324"/>
                    <a:pt x="120" y="380"/>
                    <a:pt x="98" y="427"/>
                  </a:cubicBezTo>
                  <a:cubicBezTo>
                    <a:pt x="76" y="474"/>
                    <a:pt x="43" y="511"/>
                    <a:pt x="0" y="523"/>
                  </a:cubicBezTo>
                  <a:cubicBezTo>
                    <a:pt x="1" y="526"/>
                    <a:pt x="1" y="526"/>
                    <a:pt x="1" y="526"/>
                  </a:cubicBezTo>
                  <a:cubicBezTo>
                    <a:pt x="46" y="514"/>
                    <a:pt x="80" y="476"/>
                    <a:pt x="102" y="429"/>
                  </a:cubicBezTo>
                  <a:cubicBezTo>
                    <a:pt x="124" y="381"/>
                    <a:pt x="135" y="325"/>
                    <a:pt x="135" y="275"/>
                  </a:cubicBezTo>
                  <a:cubicBezTo>
                    <a:pt x="135" y="237"/>
                    <a:pt x="129" y="204"/>
                    <a:pt x="116" y="181"/>
                  </a:cubicBezTo>
                  <a:cubicBezTo>
                    <a:pt x="101" y="154"/>
                    <a:pt x="96" y="126"/>
                    <a:pt x="96" y="99"/>
                  </a:cubicBezTo>
                  <a:cubicBezTo>
                    <a:pt x="96" y="73"/>
                    <a:pt x="101" y="48"/>
                    <a:pt x="106" y="31"/>
                  </a:cubicBezTo>
                  <a:cubicBezTo>
                    <a:pt x="109" y="22"/>
                    <a:pt x="111" y="15"/>
                    <a:pt x="113" y="10"/>
                  </a:cubicBezTo>
                  <a:cubicBezTo>
                    <a:pt x="114" y="7"/>
                    <a:pt x="115" y="5"/>
                    <a:pt x="115" y="4"/>
                  </a:cubicBezTo>
                  <a:cubicBezTo>
                    <a:pt x="116" y="3"/>
                    <a:pt x="116" y="3"/>
                    <a:pt x="116" y="2"/>
                  </a:cubicBezTo>
                  <a:cubicBezTo>
                    <a:pt x="116" y="2"/>
                    <a:pt x="116" y="2"/>
                    <a:pt x="116" y="2"/>
                  </a:cubicBezTo>
                  <a:cubicBezTo>
                    <a:pt x="113" y="0"/>
                    <a:pt x="113" y="0"/>
                    <a:pt x="113" y="0"/>
                  </a:cubicBezTo>
                </a:path>
              </a:pathLst>
            </a:custGeom>
            <a:solidFill>
              <a:srgbClr val="5354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6" name="ïŝľîḑè"/>
            <p:cNvSpPr/>
            <p:nvPr/>
          </p:nvSpPr>
          <p:spPr bwMode="auto">
            <a:xfrm>
              <a:off x="8362951" y="4702176"/>
              <a:ext cx="379413" cy="369888"/>
            </a:xfrm>
            <a:custGeom>
              <a:avLst/>
              <a:gdLst>
                <a:gd name="T0" fmla="*/ 280 w 280"/>
                <a:gd name="T1" fmla="*/ 15 h 272"/>
                <a:gd name="T2" fmla="*/ 179 w 280"/>
                <a:gd name="T3" fmla="*/ 83 h 272"/>
                <a:gd name="T4" fmla="*/ 0 w 280"/>
                <a:gd name="T5" fmla="*/ 178 h 272"/>
                <a:gd name="T6" fmla="*/ 4 w 280"/>
                <a:gd name="T7" fmla="*/ 180 h 272"/>
                <a:gd name="T8" fmla="*/ 258 w 280"/>
                <a:gd name="T9" fmla="*/ 117 h 272"/>
                <a:gd name="T10" fmla="*/ 280 w 280"/>
                <a:gd name="T11" fmla="*/ 15 h 272"/>
              </a:gdLst>
              <a:ahLst/>
              <a:cxnLst>
                <a:cxn ang="0">
                  <a:pos x="T0" y="T1"/>
                </a:cxn>
                <a:cxn ang="0">
                  <a:pos x="T2" y="T3"/>
                </a:cxn>
                <a:cxn ang="0">
                  <a:pos x="T4" y="T5"/>
                </a:cxn>
                <a:cxn ang="0">
                  <a:pos x="T6" y="T7"/>
                </a:cxn>
                <a:cxn ang="0">
                  <a:pos x="T8" y="T9"/>
                </a:cxn>
                <a:cxn ang="0">
                  <a:pos x="T10" y="T11"/>
                </a:cxn>
              </a:cxnLst>
              <a:rect l="0" t="0" r="r" b="b"/>
              <a:pathLst>
                <a:path w="280" h="272">
                  <a:moveTo>
                    <a:pt x="280" y="15"/>
                  </a:moveTo>
                  <a:cubicBezTo>
                    <a:pt x="280" y="15"/>
                    <a:pt x="187" y="0"/>
                    <a:pt x="179" y="83"/>
                  </a:cubicBezTo>
                  <a:cubicBezTo>
                    <a:pt x="171" y="167"/>
                    <a:pt x="0" y="178"/>
                    <a:pt x="0" y="178"/>
                  </a:cubicBezTo>
                  <a:cubicBezTo>
                    <a:pt x="4" y="180"/>
                    <a:pt x="4" y="180"/>
                    <a:pt x="4" y="180"/>
                  </a:cubicBezTo>
                  <a:cubicBezTo>
                    <a:pt x="144" y="272"/>
                    <a:pt x="278" y="239"/>
                    <a:pt x="258" y="117"/>
                  </a:cubicBezTo>
                  <a:cubicBezTo>
                    <a:pt x="250" y="71"/>
                    <a:pt x="251" y="25"/>
                    <a:pt x="280" y="15"/>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7" name="íṧḷïḑê"/>
            <p:cNvSpPr/>
            <p:nvPr/>
          </p:nvSpPr>
          <p:spPr bwMode="auto">
            <a:xfrm>
              <a:off x="8524876" y="4721226"/>
              <a:ext cx="217488" cy="298450"/>
            </a:xfrm>
            <a:custGeom>
              <a:avLst/>
              <a:gdLst>
                <a:gd name="T0" fmla="*/ 30 w 161"/>
                <a:gd name="T1" fmla="*/ 215 h 219"/>
                <a:gd name="T2" fmla="*/ 3 w 161"/>
                <a:gd name="T3" fmla="*/ 216 h 219"/>
                <a:gd name="T4" fmla="*/ 31 w 161"/>
                <a:gd name="T5" fmla="*/ 219 h 219"/>
                <a:gd name="T6" fmla="*/ 30 w 161"/>
                <a:gd name="T7" fmla="*/ 215 h 219"/>
                <a:gd name="T8" fmla="*/ 145 w 161"/>
                <a:gd name="T9" fmla="*/ 0 h 219"/>
                <a:gd name="T10" fmla="*/ 97 w 161"/>
                <a:gd name="T11" fmla="*/ 11 h 219"/>
                <a:gd name="T12" fmla="*/ 60 w 161"/>
                <a:gd name="T13" fmla="*/ 69 h 219"/>
                <a:gd name="T14" fmla="*/ 0 w 161"/>
                <a:gd name="T15" fmla="*/ 136 h 219"/>
                <a:gd name="T16" fmla="*/ 38 w 161"/>
                <a:gd name="T17" fmla="*/ 182 h 219"/>
                <a:gd name="T18" fmla="*/ 106 w 161"/>
                <a:gd name="T19" fmla="*/ 154 h 219"/>
                <a:gd name="T20" fmla="*/ 141 w 161"/>
                <a:gd name="T21" fmla="*/ 134 h 219"/>
                <a:gd name="T22" fmla="*/ 141 w 161"/>
                <a:gd name="T23" fmla="*/ 126 h 219"/>
                <a:gd name="T24" fmla="*/ 139 w 161"/>
                <a:gd name="T25" fmla="*/ 103 h 219"/>
                <a:gd name="T26" fmla="*/ 135 w 161"/>
                <a:gd name="T27" fmla="*/ 59 h 219"/>
                <a:gd name="T28" fmla="*/ 161 w 161"/>
                <a:gd name="T29" fmla="*/ 1 h 219"/>
                <a:gd name="T30" fmla="*/ 145 w 161"/>
                <a:gd name="T3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1" h="219">
                  <a:moveTo>
                    <a:pt x="30" y="215"/>
                  </a:moveTo>
                  <a:cubicBezTo>
                    <a:pt x="3" y="216"/>
                    <a:pt x="3" y="216"/>
                    <a:pt x="3" y="216"/>
                  </a:cubicBezTo>
                  <a:cubicBezTo>
                    <a:pt x="13" y="218"/>
                    <a:pt x="22" y="219"/>
                    <a:pt x="31" y="219"/>
                  </a:cubicBezTo>
                  <a:cubicBezTo>
                    <a:pt x="31" y="218"/>
                    <a:pt x="30" y="216"/>
                    <a:pt x="30" y="215"/>
                  </a:cubicBezTo>
                  <a:moveTo>
                    <a:pt x="145" y="0"/>
                  </a:moveTo>
                  <a:cubicBezTo>
                    <a:pt x="132" y="0"/>
                    <a:pt x="114" y="2"/>
                    <a:pt x="97" y="11"/>
                  </a:cubicBezTo>
                  <a:cubicBezTo>
                    <a:pt x="79" y="20"/>
                    <a:pt x="63" y="38"/>
                    <a:pt x="60" y="69"/>
                  </a:cubicBezTo>
                  <a:cubicBezTo>
                    <a:pt x="57" y="101"/>
                    <a:pt x="31" y="122"/>
                    <a:pt x="0" y="136"/>
                  </a:cubicBezTo>
                  <a:cubicBezTo>
                    <a:pt x="38" y="182"/>
                    <a:pt x="38" y="182"/>
                    <a:pt x="38" y="182"/>
                  </a:cubicBezTo>
                  <a:cubicBezTo>
                    <a:pt x="59" y="177"/>
                    <a:pt x="94" y="167"/>
                    <a:pt x="106" y="154"/>
                  </a:cubicBezTo>
                  <a:cubicBezTo>
                    <a:pt x="112" y="148"/>
                    <a:pt x="125" y="141"/>
                    <a:pt x="141" y="134"/>
                  </a:cubicBezTo>
                  <a:cubicBezTo>
                    <a:pt x="141" y="132"/>
                    <a:pt x="141" y="129"/>
                    <a:pt x="141" y="126"/>
                  </a:cubicBezTo>
                  <a:cubicBezTo>
                    <a:pt x="141" y="119"/>
                    <a:pt x="140" y="111"/>
                    <a:pt x="139" y="103"/>
                  </a:cubicBezTo>
                  <a:cubicBezTo>
                    <a:pt x="137" y="88"/>
                    <a:pt x="135" y="73"/>
                    <a:pt x="135" y="59"/>
                  </a:cubicBezTo>
                  <a:cubicBezTo>
                    <a:pt x="135" y="31"/>
                    <a:pt x="142" y="8"/>
                    <a:pt x="161" y="1"/>
                  </a:cubicBezTo>
                  <a:cubicBezTo>
                    <a:pt x="161" y="1"/>
                    <a:pt x="155" y="0"/>
                    <a:pt x="145" y="0"/>
                  </a:cubicBezTo>
                </a:path>
              </a:pathLst>
            </a:custGeom>
            <a:solidFill>
              <a:srgbClr val="669B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8" name="íšḻiďé"/>
            <p:cNvSpPr/>
            <p:nvPr/>
          </p:nvSpPr>
          <p:spPr bwMode="auto">
            <a:xfrm>
              <a:off x="8364539" y="4722813"/>
              <a:ext cx="377825" cy="306388"/>
            </a:xfrm>
            <a:custGeom>
              <a:avLst/>
              <a:gdLst>
                <a:gd name="T0" fmla="*/ 279 w 279"/>
                <a:gd name="T1" fmla="*/ 0 h 225"/>
                <a:gd name="T2" fmla="*/ 213 w 279"/>
                <a:gd name="T3" fmla="*/ 81 h 225"/>
                <a:gd name="T4" fmla="*/ 0 w 279"/>
                <a:gd name="T5" fmla="*/ 163 h 225"/>
              </a:gdLst>
              <a:ahLst/>
              <a:cxnLst>
                <a:cxn ang="0">
                  <a:pos x="T0" y="T1"/>
                </a:cxn>
                <a:cxn ang="0">
                  <a:pos x="T2" y="T3"/>
                </a:cxn>
                <a:cxn ang="0">
                  <a:pos x="T4" y="T5"/>
                </a:cxn>
              </a:cxnLst>
              <a:rect l="0" t="0" r="r" b="b"/>
              <a:pathLst>
                <a:path w="279" h="225">
                  <a:moveTo>
                    <a:pt x="279" y="0"/>
                  </a:moveTo>
                  <a:cubicBezTo>
                    <a:pt x="279" y="0"/>
                    <a:pt x="207" y="16"/>
                    <a:pt x="213" y="81"/>
                  </a:cubicBezTo>
                  <a:cubicBezTo>
                    <a:pt x="219" y="147"/>
                    <a:pt x="106" y="225"/>
                    <a:pt x="0" y="163"/>
                  </a:cubicBezTo>
                </a:path>
              </a:pathLst>
            </a:custGeom>
            <a:noFill/>
            <a:ln w="4763" cap="flat">
              <a:solidFill>
                <a:srgbClr val="535461"/>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249" name="ïŝļîdé"/>
            <p:cNvSpPr/>
            <p:nvPr/>
          </p:nvSpPr>
          <p:spPr bwMode="auto">
            <a:xfrm>
              <a:off x="6367464" y="3221038"/>
              <a:ext cx="2243138" cy="1828800"/>
            </a:xfrm>
            <a:custGeom>
              <a:avLst/>
              <a:gdLst>
                <a:gd name="T0" fmla="*/ 0 w 1650"/>
                <a:gd name="T1" fmla="*/ 384 h 1346"/>
                <a:gd name="T2" fmla="*/ 32 w 1650"/>
                <a:gd name="T3" fmla="*/ 514 h 1346"/>
                <a:gd name="T4" fmla="*/ 415 w 1650"/>
                <a:gd name="T5" fmla="*/ 525 h 1346"/>
                <a:gd name="T6" fmla="*/ 491 w 1650"/>
                <a:gd name="T7" fmla="*/ 497 h 1346"/>
                <a:gd name="T8" fmla="*/ 552 w 1650"/>
                <a:gd name="T9" fmla="*/ 507 h 1346"/>
                <a:gd name="T10" fmla="*/ 796 w 1650"/>
                <a:gd name="T11" fmla="*/ 1130 h 1346"/>
                <a:gd name="T12" fmla="*/ 708 w 1650"/>
                <a:gd name="T13" fmla="*/ 1219 h 1346"/>
                <a:gd name="T14" fmla="*/ 577 w 1650"/>
                <a:gd name="T15" fmla="*/ 1268 h 1346"/>
                <a:gd name="T16" fmla="*/ 461 w 1650"/>
                <a:gd name="T17" fmla="*/ 1346 h 1346"/>
                <a:gd name="T18" fmla="*/ 1650 w 1650"/>
                <a:gd name="T19" fmla="*/ 1320 h 1346"/>
                <a:gd name="T20" fmla="*/ 1527 w 1650"/>
                <a:gd name="T21" fmla="*/ 1170 h 1346"/>
                <a:gd name="T22" fmla="*/ 1378 w 1650"/>
                <a:gd name="T23" fmla="*/ 1092 h 1346"/>
                <a:gd name="T24" fmla="*/ 1330 w 1650"/>
                <a:gd name="T25" fmla="*/ 1049 h 1346"/>
                <a:gd name="T26" fmla="*/ 1072 w 1650"/>
                <a:gd name="T27" fmla="*/ 656 h 1346"/>
                <a:gd name="T28" fmla="*/ 949 w 1650"/>
                <a:gd name="T29" fmla="*/ 410 h 1346"/>
                <a:gd name="T30" fmla="*/ 949 w 1650"/>
                <a:gd name="T31" fmla="*/ 33 h 1346"/>
                <a:gd name="T32" fmla="*/ 702 w 1650"/>
                <a:gd name="T33" fmla="*/ 0 h 1346"/>
                <a:gd name="T34" fmla="*/ 435 w 1650"/>
                <a:gd name="T35" fmla="*/ 390 h 1346"/>
                <a:gd name="T36" fmla="*/ 0 w 1650"/>
                <a:gd name="T37" fmla="*/ 384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50" h="1346">
                  <a:moveTo>
                    <a:pt x="0" y="384"/>
                  </a:moveTo>
                  <a:cubicBezTo>
                    <a:pt x="32" y="514"/>
                    <a:pt x="32" y="514"/>
                    <a:pt x="32" y="514"/>
                  </a:cubicBezTo>
                  <a:cubicBezTo>
                    <a:pt x="32" y="514"/>
                    <a:pt x="262" y="544"/>
                    <a:pt x="415" y="525"/>
                  </a:cubicBezTo>
                  <a:cubicBezTo>
                    <a:pt x="442" y="521"/>
                    <a:pt x="468" y="512"/>
                    <a:pt x="491" y="497"/>
                  </a:cubicBezTo>
                  <a:cubicBezTo>
                    <a:pt x="504" y="490"/>
                    <a:pt x="524" y="486"/>
                    <a:pt x="552" y="507"/>
                  </a:cubicBezTo>
                  <a:cubicBezTo>
                    <a:pt x="600" y="543"/>
                    <a:pt x="834" y="831"/>
                    <a:pt x="796" y="1130"/>
                  </a:cubicBezTo>
                  <a:cubicBezTo>
                    <a:pt x="790" y="1176"/>
                    <a:pt x="754" y="1213"/>
                    <a:pt x="708" y="1219"/>
                  </a:cubicBezTo>
                  <a:cubicBezTo>
                    <a:pt x="661" y="1225"/>
                    <a:pt x="616" y="1242"/>
                    <a:pt x="577" y="1268"/>
                  </a:cubicBezTo>
                  <a:cubicBezTo>
                    <a:pt x="461" y="1346"/>
                    <a:pt x="461" y="1346"/>
                    <a:pt x="461" y="1346"/>
                  </a:cubicBezTo>
                  <a:cubicBezTo>
                    <a:pt x="1650" y="1320"/>
                    <a:pt x="1650" y="1320"/>
                    <a:pt x="1650" y="1320"/>
                  </a:cubicBezTo>
                  <a:cubicBezTo>
                    <a:pt x="1527" y="1170"/>
                    <a:pt x="1527" y="1170"/>
                    <a:pt x="1527" y="1170"/>
                  </a:cubicBezTo>
                  <a:cubicBezTo>
                    <a:pt x="1527" y="1170"/>
                    <a:pt x="1443" y="1099"/>
                    <a:pt x="1378" y="1092"/>
                  </a:cubicBezTo>
                  <a:cubicBezTo>
                    <a:pt x="1359" y="1090"/>
                    <a:pt x="1343" y="1073"/>
                    <a:pt x="1330" y="1049"/>
                  </a:cubicBezTo>
                  <a:cubicBezTo>
                    <a:pt x="1256" y="911"/>
                    <a:pt x="1168" y="780"/>
                    <a:pt x="1072" y="656"/>
                  </a:cubicBezTo>
                  <a:cubicBezTo>
                    <a:pt x="1002" y="565"/>
                    <a:pt x="943" y="470"/>
                    <a:pt x="949" y="410"/>
                  </a:cubicBezTo>
                  <a:cubicBezTo>
                    <a:pt x="962" y="267"/>
                    <a:pt x="949" y="33"/>
                    <a:pt x="949" y="33"/>
                  </a:cubicBezTo>
                  <a:cubicBezTo>
                    <a:pt x="702" y="0"/>
                    <a:pt x="702" y="0"/>
                    <a:pt x="702" y="0"/>
                  </a:cubicBezTo>
                  <a:cubicBezTo>
                    <a:pt x="702" y="0"/>
                    <a:pt x="734" y="312"/>
                    <a:pt x="435" y="390"/>
                  </a:cubicBezTo>
                  <a:cubicBezTo>
                    <a:pt x="136" y="468"/>
                    <a:pt x="0" y="384"/>
                    <a:pt x="0" y="384"/>
                  </a:cubicBezTo>
                </a:path>
              </a:pathLst>
            </a:custGeom>
            <a:solidFill>
              <a:srgbClr val="6764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0" name="išļïďè"/>
            <p:cNvSpPr/>
            <p:nvPr/>
          </p:nvSpPr>
          <p:spPr bwMode="auto">
            <a:xfrm>
              <a:off x="7658101" y="3265488"/>
              <a:ext cx="1588" cy="42863"/>
            </a:xfrm>
            <a:custGeom>
              <a:avLst/>
              <a:gdLst>
                <a:gd name="T0" fmla="*/ 0 w 1"/>
                <a:gd name="T1" fmla="*/ 0 h 32"/>
                <a:gd name="T2" fmla="*/ 1 w 1"/>
                <a:gd name="T3" fmla="*/ 32 h 32"/>
                <a:gd name="T4" fmla="*/ 1 w 1"/>
                <a:gd name="T5" fmla="*/ 32 h 32"/>
                <a:gd name="T6" fmla="*/ 0 w 1"/>
                <a:gd name="T7" fmla="*/ 0 h 32"/>
                <a:gd name="T8" fmla="*/ 0 w 1"/>
                <a:gd name="T9" fmla="*/ 0 h 32"/>
              </a:gdLst>
              <a:ahLst/>
              <a:cxnLst>
                <a:cxn ang="0">
                  <a:pos x="T0" y="T1"/>
                </a:cxn>
                <a:cxn ang="0">
                  <a:pos x="T2" y="T3"/>
                </a:cxn>
                <a:cxn ang="0">
                  <a:pos x="T4" y="T5"/>
                </a:cxn>
                <a:cxn ang="0">
                  <a:pos x="T6" y="T7"/>
                </a:cxn>
                <a:cxn ang="0">
                  <a:pos x="T8" y="T9"/>
                </a:cxn>
              </a:cxnLst>
              <a:rect l="0" t="0" r="r" b="b"/>
              <a:pathLst>
                <a:path w="1" h="32">
                  <a:moveTo>
                    <a:pt x="0" y="0"/>
                  </a:moveTo>
                  <a:cubicBezTo>
                    <a:pt x="0" y="1"/>
                    <a:pt x="0" y="12"/>
                    <a:pt x="1" y="32"/>
                  </a:cubicBezTo>
                  <a:cubicBezTo>
                    <a:pt x="1" y="32"/>
                    <a:pt x="1" y="32"/>
                    <a:pt x="1" y="32"/>
                  </a:cubicBezTo>
                  <a:cubicBezTo>
                    <a:pt x="0" y="12"/>
                    <a:pt x="0" y="0"/>
                    <a:pt x="0" y="0"/>
                  </a:cubicBezTo>
                  <a:cubicBezTo>
                    <a:pt x="0" y="0"/>
                    <a:pt x="0" y="0"/>
                    <a:pt x="0" y="0"/>
                  </a:cubicBezTo>
                </a:path>
              </a:pathLst>
            </a:custGeom>
            <a:solidFill>
              <a:srgbClr val="356BC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1" name="iṣľîḓê"/>
            <p:cNvSpPr/>
            <p:nvPr/>
          </p:nvSpPr>
          <p:spPr bwMode="auto">
            <a:xfrm>
              <a:off x="6556376" y="3932238"/>
              <a:ext cx="114300" cy="6350"/>
            </a:xfrm>
            <a:custGeom>
              <a:avLst/>
              <a:gdLst>
                <a:gd name="T0" fmla="*/ 1 w 84"/>
                <a:gd name="T1" fmla="*/ 0 h 5"/>
                <a:gd name="T2" fmla="*/ 0 w 84"/>
                <a:gd name="T3" fmla="*/ 0 h 5"/>
                <a:gd name="T4" fmla="*/ 84 w 84"/>
                <a:gd name="T5" fmla="*/ 5 h 5"/>
                <a:gd name="T6" fmla="*/ 84 w 84"/>
                <a:gd name="T7" fmla="*/ 5 h 5"/>
                <a:gd name="T8" fmla="*/ 1 w 84"/>
                <a:gd name="T9" fmla="*/ 0 h 5"/>
              </a:gdLst>
              <a:ahLst/>
              <a:cxnLst>
                <a:cxn ang="0">
                  <a:pos x="T0" y="T1"/>
                </a:cxn>
                <a:cxn ang="0">
                  <a:pos x="T2" y="T3"/>
                </a:cxn>
                <a:cxn ang="0">
                  <a:pos x="T4" y="T5"/>
                </a:cxn>
                <a:cxn ang="0">
                  <a:pos x="T6" y="T7"/>
                </a:cxn>
                <a:cxn ang="0">
                  <a:pos x="T8" y="T9"/>
                </a:cxn>
              </a:cxnLst>
              <a:rect l="0" t="0" r="r" b="b"/>
              <a:pathLst>
                <a:path w="84" h="5">
                  <a:moveTo>
                    <a:pt x="1" y="0"/>
                  </a:moveTo>
                  <a:cubicBezTo>
                    <a:pt x="1" y="0"/>
                    <a:pt x="1" y="0"/>
                    <a:pt x="0" y="0"/>
                  </a:cubicBezTo>
                  <a:cubicBezTo>
                    <a:pt x="26" y="2"/>
                    <a:pt x="54" y="4"/>
                    <a:pt x="84" y="5"/>
                  </a:cubicBezTo>
                  <a:cubicBezTo>
                    <a:pt x="84" y="5"/>
                    <a:pt x="84" y="5"/>
                    <a:pt x="84" y="5"/>
                  </a:cubicBezTo>
                  <a:cubicBezTo>
                    <a:pt x="54" y="4"/>
                    <a:pt x="26" y="2"/>
                    <a:pt x="1"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2" name="íśḷíďe"/>
            <p:cNvSpPr/>
            <p:nvPr/>
          </p:nvSpPr>
          <p:spPr bwMode="auto">
            <a:xfrm>
              <a:off x="6392864" y="3841751"/>
              <a:ext cx="165100" cy="90488"/>
            </a:xfrm>
            <a:custGeom>
              <a:avLst/>
              <a:gdLst>
                <a:gd name="T0" fmla="*/ 0 w 122"/>
                <a:gd name="T1" fmla="*/ 0 h 67"/>
                <a:gd name="T2" fmla="*/ 0 w 122"/>
                <a:gd name="T3" fmla="*/ 0 h 67"/>
                <a:gd name="T4" fmla="*/ 14 w 122"/>
                <a:gd name="T5" fmla="*/ 57 h 67"/>
                <a:gd name="T6" fmla="*/ 121 w 122"/>
                <a:gd name="T7" fmla="*/ 67 h 67"/>
                <a:gd name="T8" fmla="*/ 122 w 122"/>
                <a:gd name="T9" fmla="*/ 67 h 67"/>
                <a:gd name="T10" fmla="*/ 14 w 122"/>
                <a:gd name="T11" fmla="*/ 57 h 67"/>
                <a:gd name="T12" fmla="*/ 0 w 122"/>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122" h="67">
                  <a:moveTo>
                    <a:pt x="0" y="0"/>
                  </a:moveTo>
                  <a:cubicBezTo>
                    <a:pt x="0" y="0"/>
                    <a:pt x="0" y="0"/>
                    <a:pt x="0" y="0"/>
                  </a:cubicBezTo>
                  <a:cubicBezTo>
                    <a:pt x="14" y="57"/>
                    <a:pt x="14" y="57"/>
                    <a:pt x="14" y="57"/>
                  </a:cubicBezTo>
                  <a:cubicBezTo>
                    <a:pt x="14" y="57"/>
                    <a:pt x="59" y="63"/>
                    <a:pt x="121" y="67"/>
                  </a:cubicBezTo>
                  <a:cubicBezTo>
                    <a:pt x="122" y="67"/>
                    <a:pt x="122" y="67"/>
                    <a:pt x="122" y="67"/>
                  </a:cubicBezTo>
                  <a:cubicBezTo>
                    <a:pt x="59" y="62"/>
                    <a:pt x="14" y="57"/>
                    <a:pt x="14" y="57"/>
                  </a:cubicBezTo>
                  <a:cubicBezTo>
                    <a:pt x="0" y="0"/>
                    <a:pt x="0" y="0"/>
                    <a:pt x="0" y="0"/>
                  </a:cubicBezTo>
                </a:path>
              </a:pathLst>
            </a:custGeom>
            <a:solidFill>
              <a:srgbClr val="356BC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3" name="iṥḷïḋê"/>
            <p:cNvSpPr/>
            <p:nvPr/>
          </p:nvSpPr>
          <p:spPr bwMode="auto">
            <a:xfrm>
              <a:off x="6392864" y="3241676"/>
              <a:ext cx="1266825" cy="696913"/>
            </a:xfrm>
            <a:custGeom>
              <a:avLst/>
              <a:gdLst>
                <a:gd name="T0" fmla="*/ 793 w 932"/>
                <a:gd name="T1" fmla="*/ 0 h 514"/>
                <a:gd name="T2" fmla="*/ 625 w 932"/>
                <a:gd name="T3" fmla="*/ 231 h 514"/>
                <a:gd name="T4" fmla="*/ 417 w 932"/>
                <a:gd name="T5" fmla="*/ 375 h 514"/>
                <a:gd name="T6" fmla="*/ 373 w 932"/>
                <a:gd name="T7" fmla="*/ 386 h 514"/>
                <a:gd name="T8" fmla="*/ 244 w 932"/>
                <a:gd name="T9" fmla="*/ 407 h 514"/>
                <a:gd name="T10" fmla="*/ 231 w 932"/>
                <a:gd name="T11" fmla="*/ 407 h 514"/>
                <a:gd name="T12" fmla="*/ 182 w 932"/>
                <a:gd name="T13" fmla="*/ 408 h 514"/>
                <a:gd name="T14" fmla="*/ 147 w 932"/>
                <a:gd name="T15" fmla="*/ 407 h 514"/>
                <a:gd name="T16" fmla="*/ 0 w 932"/>
                <a:gd name="T17" fmla="*/ 442 h 514"/>
                <a:gd name="T18" fmla="*/ 14 w 932"/>
                <a:gd name="T19" fmla="*/ 499 h 514"/>
                <a:gd name="T20" fmla="*/ 122 w 932"/>
                <a:gd name="T21" fmla="*/ 509 h 514"/>
                <a:gd name="T22" fmla="*/ 122 w 932"/>
                <a:gd name="T23" fmla="*/ 509 h 514"/>
                <a:gd name="T24" fmla="*/ 205 w 932"/>
                <a:gd name="T25" fmla="*/ 514 h 514"/>
                <a:gd name="T26" fmla="*/ 183 w 932"/>
                <a:gd name="T27" fmla="*/ 427 h 514"/>
                <a:gd name="T28" fmla="*/ 383 w 932"/>
                <a:gd name="T29" fmla="*/ 467 h 514"/>
                <a:gd name="T30" fmla="*/ 619 w 932"/>
                <a:gd name="T31" fmla="*/ 434 h 514"/>
                <a:gd name="T32" fmla="*/ 885 w 932"/>
                <a:gd name="T33" fmla="*/ 44 h 514"/>
                <a:gd name="T34" fmla="*/ 932 w 932"/>
                <a:gd name="T35" fmla="*/ 50 h 514"/>
                <a:gd name="T36" fmla="*/ 931 w 932"/>
                <a:gd name="T37" fmla="*/ 18 h 514"/>
                <a:gd name="T38" fmla="*/ 793 w 932"/>
                <a:gd name="T39"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32" h="514">
                  <a:moveTo>
                    <a:pt x="793" y="0"/>
                  </a:moveTo>
                  <a:cubicBezTo>
                    <a:pt x="767" y="96"/>
                    <a:pt x="706" y="178"/>
                    <a:pt x="625" y="231"/>
                  </a:cubicBezTo>
                  <a:cubicBezTo>
                    <a:pt x="585" y="292"/>
                    <a:pt x="521" y="348"/>
                    <a:pt x="417" y="375"/>
                  </a:cubicBezTo>
                  <a:cubicBezTo>
                    <a:pt x="402" y="379"/>
                    <a:pt x="387" y="383"/>
                    <a:pt x="373" y="386"/>
                  </a:cubicBezTo>
                  <a:cubicBezTo>
                    <a:pt x="332" y="399"/>
                    <a:pt x="289" y="407"/>
                    <a:pt x="244" y="407"/>
                  </a:cubicBezTo>
                  <a:cubicBezTo>
                    <a:pt x="239" y="407"/>
                    <a:pt x="235" y="407"/>
                    <a:pt x="231" y="407"/>
                  </a:cubicBezTo>
                  <a:cubicBezTo>
                    <a:pt x="214" y="408"/>
                    <a:pt x="197" y="408"/>
                    <a:pt x="182" y="408"/>
                  </a:cubicBezTo>
                  <a:cubicBezTo>
                    <a:pt x="170" y="408"/>
                    <a:pt x="158" y="408"/>
                    <a:pt x="147" y="407"/>
                  </a:cubicBezTo>
                  <a:cubicBezTo>
                    <a:pt x="102" y="428"/>
                    <a:pt x="52" y="440"/>
                    <a:pt x="0" y="442"/>
                  </a:cubicBezTo>
                  <a:cubicBezTo>
                    <a:pt x="14" y="499"/>
                    <a:pt x="14" y="499"/>
                    <a:pt x="14" y="499"/>
                  </a:cubicBezTo>
                  <a:cubicBezTo>
                    <a:pt x="14" y="499"/>
                    <a:pt x="59" y="504"/>
                    <a:pt x="122" y="509"/>
                  </a:cubicBezTo>
                  <a:cubicBezTo>
                    <a:pt x="122" y="509"/>
                    <a:pt x="122" y="509"/>
                    <a:pt x="122" y="509"/>
                  </a:cubicBezTo>
                  <a:cubicBezTo>
                    <a:pt x="147" y="511"/>
                    <a:pt x="175" y="513"/>
                    <a:pt x="205" y="514"/>
                  </a:cubicBezTo>
                  <a:cubicBezTo>
                    <a:pt x="183" y="427"/>
                    <a:pt x="183" y="427"/>
                    <a:pt x="183" y="427"/>
                  </a:cubicBezTo>
                  <a:cubicBezTo>
                    <a:pt x="183" y="427"/>
                    <a:pt x="247" y="467"/>
                    <a:pt x="383" y="467"/>
                  </a:cubicBezTo>
                  <a:cubicBezTo>
                    <a:pt x="446" y="467"/>
                    <a:pt x="524" y="458"/>
                    <a:pt x="619" y="434"/>
                  </a:cubicBezTo>
                  <a:cubicBezTo>
                    <a:pt x="918" y="356"/>
                    <a:pt x="885" y="44"/>
                    <a:pt x="885" y="44"/>
                  </a:cubicBezTo>
                  <a:cubicBezTo>
                    <a:pt x="932" y="50"/>
                    <a:pt x="932" y="50"/>
                    <a:pt x="932" y="50"/>
                  </a:cubicBezTo>
                  <a:cubicBezTo>
                    <a:pt x="931" y="30"/>
                    <a:pt x="931" y="19"/>
                    <a:pt x="931" y="18"/>
                  </a:cubicBezTo>
                  <a:cubicBezTo>
                    <a:pt x="793" y="0"/>
                    <a:pt x="793" y="0"/>
                    <a:pt x="793" y="0"/>
                  </a:cubicBezTo>
                </a:path>
              </a:pathLst>
            </a:custGeom>
            <a:solidFill>
              <a:srgbClr val="5C5A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4" name="ïṣ1íḍê"/>
            <p:cNvSpPr/>
            <p:nvPr/>
          </p:nvSpPr>
          <p:spPr bwMode="auto">
            <a:xfrm>
              <a:off x="7210426" y="3967163"/>
              <a:ext cx="420688" cy="561975"/>
            </a:xfrm>
            <a:custGeom>
              <a:avLst/>
              <a:gdLst>
                <a:gd name="T0" fmla="*/ 217 w 309"/>
                <a:gd name="T1" fmla="*/ 285 h 413"/>
                <a:gd name="T2" fmla="*/ 188 w 309"/>
                <a:gd name="T3" fmla="*/ 286 h 413"/>
                <a:gd name="T4" fmla="*/ 224 w 309"/>
                <a:gd name="T5" fmla="*/ 346 h 413"/>
                <a:gd name="T6" fmla="*/ 224 w 309"/>
                <a:gd name="T7" fmla="*/ 346 h 413"/>
                <a:gd name="T8" fmla="*/ 224 w 309"/>
                <a:gd name="T9" fmla="*/ 346 h 413"/>
                <a:gd name="T10" fmla="*/ 227 w 309"/>
                <a:gd name="T11" fmla="*/ 353 h 413"/>
                <a:gd name="T12" fmla="*/ 230 w 309"/>
                <a:gd name="T13" fmla="*/ 348 h 413"/>
                <a:gd name="T14" fmla="*/ 229 w 309"/>
                <a:gd name="T15" fmla="*/ 348 h 413"/>
                <a:gd name="T16" fmla="*/ 230 w 309"/>
                <a:gd name="T17" fmla="*/ 342 h 413"/>
                <a:gd name="T18" fmla="*/ 230 w 309"/>
                <a:gd name="T19" fmla="*/ 342 h 413"/>
                <a:gd name="T20" fmla="*/ 230 w 309"/>
                <a:gd name="T21" fmla="*/ 342 h 413"/>
                <a:gd name="T22" fmla="*/ 284 w 309"/>
                <a:gd name="T23" fmla="*/ 405 h 413"/>
                <a:gd name="T24" fmla="*/ 308 w 309"/>
                <a:gd name="T25" fmla="*/ 413 h 413"/>
                <a:gd name="T26" fmla="*/ 308 w 309"/>
                <a:gd name="T27" fmla="*/ 391 h 413"/>
                <a:gd name="T28" fmla="*/ 308 w 309"/>
                <a:gd name="T29" fmla="*/ 390 h 413"/>
                <a:gd name="T30" fmla="*/ 308 w 309"/>
                <a:gd name="T31" fmla="*/ 388 h 413"/>
                <a:gd name="T32" fmla="*/ 270 w 309"/>
                <a:gd name="T33" fmla="*/ 314 h 413"/>
                <a:gd name="T34" fmla="*/ 274 w 309"/>
                <a:gd name="T35" fmla="*/ 289 h 413"/>
                <a:gd name="T36" fmla="*/ 217 w 309"/>
                <a:gd name="T37" fmla="*/ 285 h 413"/>
                <a:gd name="T38" fmla="*/ 94 w 309"/>
                <a:gd name="T39" fmla="*/ 0 h 413"/>
                <a:gd name="T40" fmla="*/ 56 w 309"/>
                <a:gd name="T41" fmla="*/ 22 h 413"/>
                <a:gd name="T42" fmla="*/ 0 w 309"/>
                <a:gd name="T43" fmla="*/ 33 h 413"/>
                <a:gd name="T44" fmla="*/ 105 w 309"/>
                <a:gd name="T45" fmla="*/ 207 h 413"/>
                <a:gd name="T46" fmla="*/ 121 w 309"/>
                <a:gd name="T47" fmla="*/ 198 h 413"/>
                <a:gd name="T48" fmla="*/ 123 w 309"/>
                <a:gd name="T49" fmla="*/ 198 h 413"/>
                <a:gd name="T50" fmla="*/ 256 w 309"/>
                <a:gd name="T51" fmla="*/ 223 h 413"/>
                <a:gd name="T52" fmla="*/ 251 w 309"/>
                <a:gd name="T53" fmla="*/ 213 h 413"/>
                <a:gd name="T54" fmla="*/ 249 w 309"/>
                <a:gd name="T55" fmla="*/ 205 h 413"/>
                <a:gd name="T56" fmla="*/ 263 w 309"/>
                <a:gd name="T57" fmla="*/ 195 h 413"/>
                <a:gd name="T58" fmla="*/ 268 w 309"/>
                <a:gd name="T59" fmla="*/ 192 h 413"/>
                <a:gd name="T60" fmla="*/ 134 w 309"/>
                <a:gd name="T61" fmla="*/ 16 h 413"/>
                <a:gd name="T62" fmla="*/ 94 w 309"/>
                <a:gd name="T63"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9" h="413">
                  <a:moveTo>
                    <a:pt x="217" y="285"/>
                  </a:moveTo>
                  <a:cubicBezTo>
                    <a:pt x="200" y="285"/>
                    <a:pt x="188" y="286"/>
                    <a:pt x="188" y="286"/>
                  </a:cubicBezTo>
                  <a:cubicBezTo>
                    <a:pt x="197" y="289"/>
                    <a:pt x="214" y="324"/>
                    <a:pt x="224" y="346"/>
                  </a:cubicBezTo>
                  <a:cubicBezTo>
                    <a:pt x="224" y="346"/>
                    <a:pt x="224" y="346"/>
                    <a:pt x="224" y="346"/>
                  </a:cubicBezTo>
                  <a:cubicBezTo>
                    <a:pt x="224" y="346"/>
                    <a:pt x="224" y="346"/>
                    <a:pt x="224" y="346"/>
                  </a:cubicBezTo>
                  <a:cubicBezTo>
                    <a:pt x="225" y="349"/>
                    <a:pt x="226" y="351"/>
                    <a:pt x="227" y="353"/>
                  </a:cubicBezTo>
                  <a:cubicBezTo>
                    <a:pt x="228" y="351"/>
                    <a:pt x="229" y="349"/>
                    <a:pt x="230" y="348"/>
                  </a:cubicBezTo>
                  <a:cubicBezTo>
                    <a:pt x="229" y="348"/>
                    <a:pt x="229" y="348"/>
                    <a:pt x="229" y="348"/>
                  </a:cubicBezTo>
                  <a:cubicBezTo>
                    <a:pt x="230" y="346"/>
                    <a:pt x="230" y="344"/>
                    <a:pt x="230" y="342"/>
                  </a:cubicBezTo>
                  <a:cubicBezTo>
                    <a:pt x="230" y="342"/>
                    <a:pt x="230" y="342"/>
                    <a:pt x="230" y="342"/>
                  </a:cubicBezTo>
                  <a:cubicBezTo>
                    <a:pt x="230" y="342"/>
                    <a:pt x="230" y="342"/>
                    <a:pt x="230" y="342"/>
                  </a:cubicBezTo>
                  <a:cubicBezTo>
                    <a:pt x="284" y="405"/>
                    <a:pt x="284" y="405"/>
                    <a:pt x="284" y="405"/>
                  </a:cubicBezTo>
                  <a:cubicBezTo>
                    <a:pt x="308" y="413"/>
                    <a:pt x="308" y="413"/>
                    <a:pt x="308" y="413"/>
                  </a:cubicBezTo>
                  <a:cubicBezTo>
                    <a:pt x="308" y="407"/>
                    <a:pt x="309" y="399"/>
                    <a:pt x="308" y="391"/>
                  </a:cubicBezTo>
                  <a:cubicBezTo>
                    <a:pt x="308" y="391"/>
                    <a:pt x="308" y="391"/>
                    <a:pt x="308" y="390"/>
                  </a:cubicBezTo>
                  <a:cubicBezTo>
                    <a:pt x="308" y="390"/>
                    <a:pt x="308" y="389"/>
                    <a:pt x="308" y="388"/>
                  </a:cubicBezTo>
                  <a:cubicBezTo>
                    <a:pt x="285" y="371"/>
                    <a:pt x="270" y="344"/>
                    <a:pt x="270" y="314"/>
                  </a:cubicBezTo>
                  <a:cubicBezTo>
                    <a:pt x="270" y="305"/>
                    <a:pt x="272" y="297"/>
                    <a:pt x="274" y="289"/>
                  </a:cubicBezTo>
                  <a:cubicBezTo>
                    <a:pt x="255" y="286"/>
                    <a:pt x="233" y="285"/>
                    <a:pt x="217" y="285"/>
                  </a:cubicBezTo>
                  <a:moveTo>
                    <a:pt x="94" y="0"/>
                  </a:moveTo>
                  <a:cubicBezTo>
                    <a:pt x="69" y="0"/>
                    <a:pt x="56" y="22"/>
                    <a:pt x="56" y="22"/>
                  </a:cubicBezTo>
                  <a:cubicBezTo>
                    <a:pt x="37" y="27"/>
                    <a:pt x="19" y="30"/>
                    <a:pt x="0" y="33"/>
                  </a:cubicBezTo>
                  <a:cubicBezTo>
                    <a:pt x="33" y="77"/>
                    <a:pt x="72" y="137"/>
                    <a:pt x="105" y="207"/>
                  </a:cubicBezTo>
                  <a:cubicBezTo>
                    <a:pt x="110" y="199"/>
                    <a:pt x="117" y="198"/>
                    <a:pt x="121" y="198"/>
                  </a:cubicBezTo>
                  <a:cubicBezTo>
                    <a:pt x="122" y="198"/>
                    <a:pt x="123" y="198"/>
                    <a:pt x="123" y="198"/>
                  </a:cubicBezTo>
                  <a:cubicBezTo>
                    <a:pt x="123" y="198"/>
                    <a:pt x="234" y="210"/>
                    <a:pt x="256" y="223"/>
                  </a:cubicBezTo>
                  <a:cubicBezTo>
                    <a:pt x="254" y="220"/>
                    <a:pt x="253" y="217"/>
                    <a:pt x="251" y="213"/>
                  </a:cubicBezTo>
                  <a:cubicBezTo>
                    <a:pt x="249" y="211"/>
                    <a:pt x="249" y="208"/>
                    <a:pt x="249" y="205"/>
                  </a:cubicBezTo>
                  <a:cubicBezTo>
                    <a:pt x="250" y="199"/>
                    <a:pt x="258" y="198"/>
                    <a:pt x="263" y="195"/>
                  </a:cubicBezTo>
                  <a:cubicBezTo>
                    <a:pt x="265" y="195"/>
                    <a:pt x="267" y="194"/>
                    <a:pt x="268" y="192"/>
                  </a:cubicBezTo>
                  <a:cubicBezTo>
                    <a:pt x="213" y="98"/>
                    <a:pt x="155" y="32"/>
                    <a:pt x="134" y="16"/>
                  </a:cubicBezTo>
                  <a:cubicBezTo>
                    <a:pt x="118" y="4"/>
                    <a:pt x="105" y="0"/>
                    <a:pt x="94" y="0"/>
                  </a:cubicBezTo>
                </a:path>
              </a:pathLst>
            </a:custGeom>
            <a:solidFill>
              <a:srgbClr val="5C5A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5" name="iSļïḍê"/>
            <p:cNvSpPr/>
            <p:nvPr/>
          </p:nvSpPr>
          <p:spPr bwMode="auto">
            <a:xfrm>
              <a:off x="6604001" y="4232276"/>
              <a:ext cx="63500" cy="365125"/>
            </a:xfrm>
            <a:custGeom>
              <a:avLst/>
              <a:gdLst>
                <a:gd name="T0" fmla="*/ 25 w 46"/>
                <a:gd name="T1" fmla="*/ 269 h 269"/>
                <a:gd name="T2" fmla="*/ 29 w 46"/>
                <a:gd name="T3" fmla="*/ 123 h 269"/>
                <a:gd name="T4" fmla="*/ 40 w 46"/>
                <a:gd name="T5" fmla="*/ 39 h 269"/>
                <a:gd name="T6" fmla="*/ 28 w 46"/>
                <a:gd name="T7" fmla="*/ 0 h 269"/>
              </a:gdLst>
              <a:ahLst/>
              <a:cxnLst>
                <a:cxn ang="0">
                  <a:pos x="T0" y="T1"/>
                </a:cxn>
                <a:cxn ang="0">
                  <a:pos x="T2" y="T3"/>
                </a:cxn>
                <a:cxn ang="0">
                  <a:pos x="T4" y="T5"/>
                </a:cxn>
                <a:cxn ang="0">
                  <a:pos x="T6" y="T7"/>
                </a:cxn>
              </a:cxnLst>
              <a:rect l="0" t="0" r="r" b="b"/>
              <a:pathLst>
                <a:path w="46" h="269">
                  <a:moveTo>
                    <a:pt x="25" y="269"/>
                  </a:moveTo>
                  <a:cubicBezTo>
                    <a:pt x="25" y="269"/>
                    <a:pt x="0" y="185"/>
                    <a:pt x="29" y="123"/>
                  </a:cubicBezTo>
                  <a:cubicBezTo>
                    <a:pt x="42" y="97"/>
                    <a:pt x="46" y="68"/>
                    <a:pt x="40" y="39"/>
                  </a:cubicBezTo>
                  <a:cubicBezTo>
                    <a:pt x="37" y="26"/>
                    <a:pt x="33" y="13"/>
                    <a:pt x="28" y="0"/>
                  </a:cubicBezTo>
                </a:path>
              </a:pathLst>
            </a:custGeom>
            <a:noFill/>
            <a:ln w="11113" cap="flat">
              <a:solidFill>
                <a:srgbClr val="535461"/>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256" name="ïṩḻíḓê"/>
            <p:cNvSpPr/>
            <p:nvPr/>
          </p:nvSpPr>
          <p:spPr bwMode="auto">
            <a:xfrm>
              <a:off x="6616701" y="4154488"/>
              <a:ext cx="52388" cy="79375"/>
            </a:xfrm>
            <a:custGeom>
              <a:avLst/>
              <a:gdLst>
                <a:gd name="T0" fmla="*/ 38 w 38"/>
                <a:gd name="T1" fmla="*/ 19 h 59"/>
                <a:gd name="T2" fmla="*/ 19 w 38"/>
                <a:gd name="T3" fmla="*/ 59 h 59"/>
                <a:gd name="T4" fmla="*/ 0 w 38"/>
                <a:gd name="T5" fmla="*/ 19 h 59"/>
                <a:gd name="T6" fmla="*/ 19 w 38"/>
                <a:gd name="T7" fmla="*/ 0 h 59"/>
                <a:gd name="T8" fmla="*/ 38 w 38"/>
                <a:gd name="T9" fmla="*/ 19 h 59"/>
                <a:gd name="T10" fmla="*/ 38 w 38"/>
                <a:gd name="T11" fmla="*/ 19 h 59"/>
              </a:gdLst>
              <a:ahLst/>
              <a:cxnLst>
                <a:cxn ang="0">
                  <a:pos x="T0" y="T1"/>
                </a:cxn>
                <a:cxn ang="0">
                  <a:pos x="T2" y="T3"/>
                </a:cxn>
                <a:cxn ang="0">
                  <a:pos x="T4" y="T5"/>
                </a:cxn>
                <a:cxn ang="0">
                  <a:pos x="T6" y="T7"/>
                </a:cxn>
                <a:cxn ang="0">
                  <a:pos x="T8" y="T9"/>
                </a:cxn>
                <a:cxn ang="0">
                  <a:pos x="T10" y="T11"/>
                </a:cxn>
              </a:cxnLst>
              <a:rect l="0" t="0" r="r" b="b"/>
              <a:pathLst>
                <a:path w="38" h="59">
                  <a:moveTo>
                    <a:pt x="38" y="19"/>
                  </a:moveTo>
                  <a:cubicBezTo>
                    <a:pt x="38" y="29"/>
                    <a:pt x="19" y="59"/>
                    <a:pt x="19" y="59"/>
                  </a:cubicBezTo>
                  <a:cubicBezTo>
                    <a:pt x="19" y="59"/>
                    <a:pt x="0" y="29"/>
                    <a:pt x="0" y="19"/>
                  </a:cubicBezTo>
                  <a:cubicBezTo>
                    <a:pt x="0" y="8"/>
                    <a:pt x="9" y="0"/>
                    <a:pt x="19" y="0"/>
                  </a:cubicBezTo>
                  <a:cubicBezTo>
                    <a:pt x="30" y="0"/>
                    <a:pt x="38" y="8"/>
                    <a:pt x="38" y="19"/>
                  </a:cubicBezTo>
                  <a:cubicBezTo>
                    <a:pt x="38" y="19"/>
                    <a:pt x="38" y="19"/>
                    <a:pt x="38" y="19"/>
                  </a:cubicBez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7" name="îŝ1iḑé"/>
            <p:cNvSpPr/>
            <p:nvPr/>
          </p:nvSpPr>
          <p:spPr bwMode="auto">
            <a:xfrm>
              <a:off x="6659564" y="4213226"/>
              <a:ext cx="58738" cy="76200"/>
            </a:xfrm>
            <a:custGeom>
              <a:avLst/>
              <a:gdLst>
                <a:gd name="T0" fmla="*/ 38 w 44"/>
                <a:gd name="T1" fmla="*/ 32 h 56"/>
                <a:gd name="T2" fmla="*/ 0 w 44"/>
                <a:gd name="T3" fmla="*/ 56 h 56"/>
                <a:gd name="T4" fmla="*/ 6 w 44"/>
                <a:gd name="T5" fmla="*/ 12 h 56"/>
                <a:gd name="T6" fmla="*/ 32 w 44"/>
                <a:gd name="T7" fmla="*/ 5 h 56"/>
                <a:gd name="T8" fmla="*/ 38 w 44"/>
                <a:gd name="T9" fmla="*/ 31 h 56"/>
                <a:gd name="T10" fmla="*/ 38 w 44"/>
                <a:gd name="T11" fmla="*/ 32 h 56"/>
              </a:gdLst>
              <a:ahLst/>
              <a:cxnLst>
                <a:cxn ang="0">
                  <a:pos x="T0" y="T1"/>
                </a:cxn>
                <a:cxn ang="0">
                  <a:pos x="T2" y="T3"/>
                </a:cxn>
                <a:cxn ang="0">
                  <a:pos x="T4" y="T5"/>
                </a:cxn>
                <a:cxn ang="0">
                  <a:pos x="T6" y="T7"/>
                </a:cxn>
                <a:cxn ang="0">
                  <a:pos x="T8" y="T9"/>
                </a:cxn>
                <a:cxn ang="0">
                  <a:pos x="T10" y="T11"/>
                </a:cxn>
              </a:cxnLst>
              <a:rect l="0" t="0" r="r" b="b"/>
              <a:pathLst>
                <a:path w="44" h="56">
                  <a:moveTo>
                    <a:pt x="38" y="32"/>
                  </a:moveTo>
                  <a:cubicBezTo>
                    <a:pt x="32" y="41"/>
                    <a:pt x="0" y="56"/>
                    <a:pt x="0" y="56"/>
                  </a:cubicBezTo>
                  <a:cubicBezTo>
                    <a:pt x="0" y="56"/>
                    <a:pt x="1" y="20"/>
                    <a:pt x="6" y="12"/>
                  </a:cubicBezTo>
                  <a:cubicBezTo>
                    <a:pt x="12" y="3"/>
                    <a:pt x="23" y="0"/>
                    <a:pt x="32" y="5"/>
                  </a:cubicBezTo>
                  <a:cubicBezTo>
                    <a:pt x="41" y="11"/>
                    <a:pt x="44" y="22"/>
                    <a:pt x="38" y="31"/>
                  </a:cubicBezTo>
                  <a:cubicBezTo>
                    <a:pt x="38" y="32"/>
                    <a:pt x="38" y="32"/>
                    <a:pt x="38" y="32"/>
                  </a:cubicBez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8" name="ïṣḻíḑè"/>
            <p:cNvSpPr/>
            <p:nvPr/>
          </p:nvSpPr>
          <p:spPr bwMode="auto">
            <a:xfrm>
              <a:off x="6648451" y="4338638"/>
              <a:ext cx="77788" cy="57150"/>
            </a:xfrm>
            <a:custGeom>
              <a:avLst/>
              <a:gdLst>
                <a:gd name="T0" fmla="*/ 44 w 57"/>
                <a:gd name="T1" fmla="*/ 38 h 42"/>
                <a:gd name="T2" fmla="*/ 0 w 57"/>
                <a:gd name="T3" fmla="*/ 39 h 42"/>
                <a:gd name="T4" fmla="*/ 28 w 57"/>
                <a:gd name="T5" fmla="*/ 4 h 42"/>
                <a:gd name="T6" fmla="*/ 53 w 57"/>
                <a:gd name="T7" fmla="*/ 13 h 42"/>
                <a:gd name="T8" fmla="*/ 44 w 57"/>
                <a:gd name="T9" fmla="*/ 38 h 42"/>
              </a:gdLst>
              <a:ahLst/>
              <a:cxnLst>
                <a:cxn ang="0">
                  <a:pos x="T0" y="T1"/>
                </a:cxn>
                <a:cxn ang="0">
                  <a:pos x="T2" y="T3"/>
                </a:cxn>
                <a:cxn ang="0">
                  <a:pos x="T4" y="T5"/>
                </a:cxn>
                <a:cxn ang="0">
                  <a:pos x="T6" y="T7"/>
                </a:cxn>
                <a:cxn ang="0">
                  <a:pos x="T8" y="T9"/>
                </a:cxn>
              </a:cxnLst>
              <a:rect l="0" t="0" r="r" b="b"/>
              <a:pathLst>
                <a:path w="57" h="42">
                  <a:moveTo>
                    <a:pt x="44" y="38"/>
                  </a:moveTo>
                  <a:cubicBezTo>
                    <a:pt x="35" y="42"/>
                    <a:pt x="0" y="39"/>
                    <a:pt x="0" y="39"/>
                  </a:cubicBezTo>
                  <a:cubicBezTo>
                    <a:pt x="0" y="39"/>
                    <a:pt x="18" y="9"/>
                    <a:pt x="28" y="4"/>
                  </a:cubicBezTo>
                  <a:cubicBezTo>
                    <a:pt x="37" y="0"/>
                    <a:pt x="48" y="3"/>
                    <a:pt x="53" y="13"/>
                  </a:cubicBezTo>
                  <a:cubicBezTo>
                    <a:pt x="57" y="22"/>
                    <a:pt x="54" y="33"/>
                    <a:pt x="44" y="38"/>
                  </a:cubicBez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9" name="ïsļîďè"/>
            <p:cNvSpPr/>
            <p:nvPr/>
          </p:nvSpPr>
          <p:spPr bwMode="auto">
            <a:xfrm>
              <a:off x="6624639" y="4441826"/>
              <a:ext cx="73025" cy="61913"/>
            </a:xfrm>
            <a:custGeom>
              <a:avLst/>
              <a:gdLst>
                <a:gd name="T0" fmla="*/ 44 w 53"/>
                <a:gd name="T1" fmla="*/ 36 h 45"/>
                <a:gd name="T2" fmla="*/ 0 w 53"/>
                <a:gd name="T3" fmla="*/ 45 h 45"/>
                <a:gd name="T4" fmla="*/ 21 w 53"/>
                <a:gd name="T5" fmla="*/ 6 h 45"/>
                <a:gd name="T6" fmla="*/ 47 w 53"/>
                <a:gd name="T7" fmla="*/ 11 h 45"/>
                <a:gd name="T8" fmla="*/ 44 w 53"/>
                <a:gd name="T9" fmla="*/ 36 h 45"/>
              </a:gdLst>
              <a:ahLst/>
              <a:cxnLst>
                <a:cxn ang="0">
                  <a:pos x="T0" y="T1"/>
                </a:cxn>
                <a:cxn ang="0">
                  <a:pos x="T2" y="T3"/>
                </a:cxn>
                <a:cxn ang="0">
                  <a:pos x="T4" y="T5"/>
                </a:cxn>
                <a:cxn ang="0">
                  <a:pos x="T6" y="T7"/>
                </a:cxn>
                <a:cxn ang="0">
                  <a:pos x="T8" y="T9"/>
                </a:cxn>
              </a:cxnLst>
              <a:rect l="0" t="0" r="r" b="b"/>
              <a:pathLst>
                <a:path w="53" h="45">
                  <a:moveTo>
                    <a:pt x="44" y="36"/>
                  </a:moveTo>
                  <a:cubicBezTo>
                    <a:pt x="35" y="42"/>
                    <a:pt x="0" y="45"/>
                    <a:pt x="0" y="45"/>
                  </a:cubicBezTo>
                  <a:cubicBezTo>
                    <a:pt x="0" y="45"/>
                    <a:pt x="13" y="12"/>
                    <a:pt x="21" y="6"/>
                  </a:cubicBezTo>
                  <a:cubicBezTo>
                    <a:pt x="30" y="0"/>
                    <a:pt x="42" y="2"/>
                    <a:pt x="47" y="11"/>
                  </a:cubicBezTo>
                  <a:cubicBezTo>
                    <a:pt x="53" y="19"/>
                    <a:pt x="51" y="30"/>
                    <a:pt x="44" y="36"/>
                  </a:cubicBez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0" name="íṧ1îḑé"/>
            <p:cNvSpPr/>
            <p:nvPr/>
          </p:nvSpPr>
          <p:spPr bwMode="auto">
            <a:xfrm>
              <a:off x="6596064" y="4246563"/>
              <a:ext cx="66675" cy="65088"/>
            </a:xfrm>
            <a:custGeom>
              <a:avLst/>
              <a:gdLst>
                <a:gd name="T0" fmla="*/ 7 w 49"/>
                <a:gd name="T1" fmla="*/ 34 h 48"/>
                <a:gd name="T2" fmla="*/ 49 w 49"/>
                <a:gd name="T3" fmla="*/ 48 h 48"/>
                <a:gd name="T4" fmla="*/ 33 w 49"/>
                <a:gd name="T5" fmla="*/ 7 h 48"/>
                <a:gd name="T6" fmla="*/ 6 w 49"/>
                <a:gd name="T7" fmla="*/ 8 h 48"/>
                <a:gd name="T8" fmla="*/ 7 w 49"/>
                <a:gd name="T9" fmla="*/ 34 h 48"/>
              </a:gdLst>
              <a:ahLst/>
              <a:cxnLst>
                <a:cxn ang="0">
                  <a:pos x="T0" y="T1"/>
                </a:cxn>
                <a:cxn ang="0">
                  <a:pos x="T2" y="T3"/>
                </a:cxn>
                <a:cxn ang="0">
                  <a:pos x="T4" y="T5"/>
                </a:cxn>
                <a:cxn ang="0">
                  <a:pos x="T6" y="T7"/>
                </a:cxn>
                <a:cxn ang="0">
                  <a:pos x="T8" y="T9"/>
                </a:cxn>
              </a:cxnLst>
              <a:rect l="0" t="0" r="r" b="b"/>
              <a:pathLst>
                <a:path w="49" h="48">
                  <a:moveTo>
                    <a:pt x="7" y="34"/>
                  </a:moveTo>
                  <a:cubicBezTo>
                    <a:pt x="14" y="41"/>
                    <a:pt x="49" y="48"/>
                    <a:pt x="49" y="48"/>
                  </a:cubicBezTo>
                  <a:cubicBezTo>
                    <a:pt x="49" y="48"/>
                    <a:pt x="40" y="14"/>
                    <a:pt x="33" y="7"/>
                  </a:cubicBezTo>
                  <a:cubicBezTo>
                    <a:pt x="25" y="0"/>
                    <a:pt x="13" y="0"/>
                    <a:pt x="6" y="8"/>
                  </a:cubicBezTo>
                  <a:cubicBezTo>
                    <a:pt x="0" y="15"/>
                    <a:pt x="0" y="27"/>
                    <a:pt x="7" y="34"/>
                  </a:cubicBez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1" name="iṥḻïḍè"/>
            <p:cNvSpPr/>
            <p:nvPr/>
          </p:nvSpPr>
          <p:spPr bwMode="auto">
            <a:xfrm>
              <a:off x="6561139" y="4357688"/>
              <a:ext cx="79375" cy="58738"/>
            </a:xfrm>
            <a:custGeom>
              <a:avLst/>
              <a:gdLst>
                <a:gd name="T0" fmla="*/ 13 w 58"/>
                <a:gd name="T1" fmla="*/ 38 h 43"/>
                <a:gd name="T2" fmla="*/ 58 w 58"/>
                <a:gd name="T3" fmla="*/ 40 h 43"/>
                <a:gd name="T4" fmla="*/ 30 w 58"/>
                <a:gd name="T5" fmla="*/ 5 h 43"/>
                <a:gd name="T6" fmla="*/ 5 w 58"/>
                <a:gd name="T7" fmla="*/ 13 h 43"/>
                <a:gd name="T8" fmla="*/ 13 w 58"/>
                <a:gd name="T9" fmla="*/ 38 h 43"/>
              </a:gdLst>
              <a:ahLst/>
              <a:cxnLst>
                <a:cxn ang="0">
                  <a:pos x="T0" y="T1"/>
                </a:cxn>
                <a:cxn ang="0">
                  <a:pos x="T2" y="T3"/>
                </a:cxn>
                <a:cxn ang="0">
                  <a:pos x="T4" y="T5"/>
                </a:cxn>
                <a:cxn ang="0">
                  <a:pos x="T6" y="T7"/>
                </a:cxn>
                <a:cxn ang="0">
                  <a:pos x="T8" y="T9"/>
                </a:cxn>
              </a:cxnLst>
              <a:rect l="0" t="0" r="r" b="b"/>
              <a:pathLst>
                <a:path w="58" h="43">
                  <a:moveTo>
                    <a:pt x="13" y="38"/>
                  </a:moveTo>
                  <a:cubicBezTo>
                    <a:pt x="22" y="43"/>
                    <a:pt x="58" y="40"/>
                    <a:pt x="58" y="40"/>
                  </a:cubicBezTo>
                  <a:cubicBezTo>
                    <a:pt x="58" y="40"/>
                    <a:pt x="39" y="9"/>
                    <a:pt x="30" y="5"/>
                  </a:cubicBezTo>
                  <a:cubicBezTo>
                    <a:pt x="21" y="0"/>
                    <a:pt x="10" y="4"/>
                    <a:pt x="5" y="13"/>
                  </a:cubicBezTo>
                  <a:cubicBezTo>
                    <a:pt x="0" y="22"/>
                    <a:pt x="4" y="34"/>
                    <a:pt x="13" y="38"/>
                  </a:cubicBez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2" name="íṧḷïḍé"/>
            <p:cNvSpPr/>
            <p:nvPr/>
          </p:nvSpPr>
          <p:spPr bwMode="auto">
            <a:xfrm>
              <a:off x="6554789" y="4478338"/>
              <a:ext cx="73025" cy="61913"/>
            </a:xfrm>
            <a:custGeom>
              <a:avLst/>
              <a:gdLst>
                <a:gd name="T0" fmla="*/ 10 w 53"/>
                <a:gd name="T1" fmla="*/ 36 h 45"/>
                <a:gd name="T2" fmla="*/ 53 w 53"/>
                <a:gd name="T3" fmla="*/ 45 h 45"/>
                <a:gd name="T4" fmla="*/ 32 w 53"/>
                <a:gd name="T5" fmla="*/ 6 h 45"/>
                <a:gd name="T6" fmla="*/ 6 w 53"/>
                <a:gd name="T7" fmla="*/ 11 h 45"/>
                <a:gd name="T8" fmla="*/ 10 w 53"/>
                <a:gd name="T9" fmla="*/ 36 h 45"/>
              </a:gdLst>
              <a:ahLst/>
              <a:cxnLst>
                <a:cxn ang="0">
                  <a:pos x="T0" y="T1"/>
                </a:cxn>
                <a:cxn ang="0">
                  <a:pos x="T2" y="T3"/>
                </a:cxn>
                <a:cxn ang="0">
                  <a:pos x="T4" y="T5"/>
                </a:cxn>
                <a:cxn ang="0">
                  <a:pos x="T6" y="T7"/>
                </a:cxn>
                <a:cxn ang="0">
                  <a:pos x="T8" y="T9"/>
                </a:cxn>
              </a:cxnLst>
              <a:rect l="0" t="0" r="r" b="b"/>
              <a:pathLst>
                <a:path w="53" h="45">
                  <a:moveTo>
                    <a:pt x="10" y="36"/>
                  </a:moveTo>
                  <a:cubicBezTo>
                    <a:pt x="18" y="42"/>
                    <a:pt x="53" y="45"/>
                    <a:pt x="53" y="45"/>
                  </a:cubicBezTo>
                  <a:cubicBezTo>
                    <a:pt x="53" y="45"/>
                    <a:pt x="40" y="12"/>
                    <a:pt x="32" y="6"/>
                  </a:cubicBezTo>
                  <a:cubicBezTo>
                    <a:pt x="23" y="0"/>
                    <a:pt x="12" y="2"/>
                    <a:pt x="6" y="11"/>
                  </a:cubicBezTo>
                  <a:cubicBezTo>
                    <a:pt x="0" y="19"/>
                    <a:pt x="2" y="30"/>
                    <a:pt x="10" y="36"/>
                  </a:cubicBez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3" name="îš1íḍê"/>
            <p:cNvSpPr/>
            <p:nvPr/>
          </p:nvSpPr>
          <p:spPr bwMode="auto">
            <a:xfrm>
              <a:off x="6564314" y="4513263"/>
              <a:ext cx="288925" cy="139700"/>
            </a:xfrm>
            <a:custGeom>
              <a:avLst/>
              <a:gdLst>
                <a:gd name="T0" fmla="*/ 0 w 212"/>
                <a:gd name="T1" fmla="*/ 55 h 103"/>
                <a:gd name="T2" fmla="*/ 57 w 212"/>
                <a:gd name="T3" fmla="*/ 34 h 103"/>
                <a:gd name="T4" fmla="*/ 130 w 212"/>
                <a:gd name="T5" fmla="*/ 16 h 103"/>
                <a:gd name="T6" fmla="*/ 160 w 212"/>
                <a:gd name="T7" fmla="*/ 91 h 103"/>
                <a:gd name="T8" fmla="*/ 24 w 212"/>
                <a:gd name="T9" fmla="*/ 97 h 103"/>
                <a:gd name="T10" fmla="*/ 0 w 212"/>
                <a:gd name="T11" fmla="*/ 55 h 103"/>
              </a:gdLst>
              <a:ahLst/>
              <a:cxnLst>
                <a:cxn ang="0">
                  <a:pos x="T0" y="T1"/>
                </a:cxn>
                <a:cxn ang="0">
                  <a:pos x="T2" y="T3"/>
                </a:cxn>
                <a:cxn ang="0">
                  <a:pos x="T4" y="T5"/>
                </a:cxn>
                <a:cxn ang="0">
                  <a:pos x="T6" y="T7"/>
                </a:cxn>
                <a:cxn ang="0">
                  <a:pos x="T8" y="T9"/>
                </a:cxn>
                <a:cxn ang="0">
                  <a:pos x="T10" y="T11"/>
                </a:cxn>
              </a:cxnLst>
              <a:rect l="0" t="0" r="r" b="b"/>
              <a:pathLst>
                <a:path w="212" h="103">
                  <a:moveTo>
                    <a:pt x="0" y="55"/>
                  </a:moveTo>
                  <a:cubicBezTo>
                    <a:pt x="0" y="55"/>
                    <a:pt x="45" y="46"/>
                    <a:pt x="57" y="34"/>
                  </a:cubicBezTo>
                  <a:cubicBezTo>
                    <a:pt x="69" y="22"/>
                    <a:pt x="124" y="0"/>
                    <a:pt x="130" y="16"/>
                  </a:cubicBezTo>
                  <a:cubicBezTo>
                    <a:pt x="136" y="31"/>
                    <a:pt x="212" y="82"/>
                    <a:pt x="160" y="91"/>
                  </a:cubicBezTo>
                  <a:cubicBezTo>
                    <a:pt x="109" y="100"/>
                    <a:pt x="39" y="103"/>
                    <a:pt x="24" y="97"/>
                  </a:cubicBezTo>
                  <a:cubicBezTo>
                    <a:pt x="9" y="91"/>
                    <a:pt x="0" y="55"/>
                    <a:pt x="0" y="55"/>
                  </a:cubicBezTo>
                </a:path>
              </a:pathLst>
            </a:custGeom>
            <a:solidFill>
              <a:srgbClr val="A8A8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4" name="ïṥļide"/>
            <p:cNvSpPr/>
            <p:nvPr/>
          </p:nvSpPr>
          <p:spPr bwMode="auto">
            <a:xfrm>
              <a:off x="6573839" y="4616451"/>
              <a:ext cx="233363" cy="33338"/>
            </a:xfrm>
            <a:custGeom>
              <a:avLst/>
              <a:gdLst>
                <a:gd name="T0" fmla="*/ 0 w 171"/>
                <a:gd name="T1" fmla="*/ 0 h 25"/>
                <a:gd name="T2" fmla="*/ 17 w 171"/>
                <a:gd name="T3" fmla="*/ 21 h 25"/>
                <a:gd name="T4" fmla="*/ 51 w 171"/>
                <a:gd name="T5" fmla="*/ 25 h 25"/>
                <a:gd name="T6" fmla="*/ 153 w 171"/>
                <a:gd name="T7" fmla="*/ 15 h 25"/>
                <a:gd name="T8" fmla="*/ 171 w 171"/>
                <a:gd name="T9" fmla="*/ 2 h 25"/>
                <a:gd name="T10" fmla="*/ 153 w 171"/>
                <a:gd name="T11" fmla="*/ 15 h 25"/>
                <a:gd name="T12" fmla="*/ 50 w 171"/>
                <a:gd name="T13" fmla="*/ 24 h 25"/>
                <a:gd name="T14" fmla="*/ 17 w 171"/>
                <a:gd name="T15" fmla="*/ 21 h 25"/>
                <a:gd name="T16" fmla="*/ 0 w 171"/>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25">
                  <a:moveTo>
                    <a:pt x="0" y="0"/>
                  </a:moveTo>
                  <a:cubicBezTo>
                    <a:pt x="4" y="9"/>
                    <a:pt x="10" y="19"/>
                    <a:pt x="17" y="21"/>
                  </a:cubicBezTo>
                  <a:cubicBezTo>
                    <a:pt x="23" y="24"/>
                    <a:pt x="35" y="25"/>
                    <a:pt x="51" y="25"/>
                  </a:cubicBezTo>
                  <a:cubicBezTo>
                    <a:pt x="79" y="25"/>
                    <a:pt x="120" y="21"/>
                    <a:pt x="153" y="15"/>
                  </a:cubicBezTo>
                  <a:cubicBezTo>
                    <a:pt x="166" y="13"/>
                    <a:pt x="171" y="9"/>
                    <a:pt x="171" y="2"/>
                  </a:cubicBezTo>
                  <a:cubicBezTo>
                    <a:pt x="171" y="8"/>
                    <a:pt x="166" y="13"/>
                    <a:pt x="153" y="15"/>
                  </a:cubicBezTo>
                  <a:cubicBezTo>
                    <a:pt x="120" y="21"/>
                    <a:pt x="79" y="24"/>
                    <a:pt x="50" y="24"/>
                  </a:cubicBezTo>
                  <a:cubicBezTo>
                    <a:pt x="35" y="24"/>
                    <a:pt x="22" y="23"/>
                    <a:pt x="17" y="21"/>
                  </a:cubicBezTo>
                  <a:cubicBezTo>
                    <a:pt x="10" y="19"/>
                    <a:pt x="4" y="9"/>
                    <a:pt x="0" y="0"/>
                  </a:cubicBezTo>
                </a:path>
              </a:pathLst>
            </a:custGeom>
            <a:solidFill>
              <a:srgbClr val="BCC2C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5" name="isľîďê"/>
            <p:cNvSpPr/>
            <p:nvPr/>
          </p:nvSpPr>
          <p:spPr bwMode="auto">
            <a:xfrm>
              <a:off x="6564314" y="4587876"/>
              <a:ext cx="242888" cy="60325"/>
            </a:xfrm>
            <a:custGeom>
              <a:avLst/>
              <a:gdLst>
                <a:gd name="T0" fmla="*/ 2 w 178"/>
                <a:gd name="T1" fmla="*/ 0 h 45"/>
                <a:gd name="T2" fmla="*/ 0 w 178"/>
                <a:gd name="T3" fmla="*/ 0 h 45"/>
                <a:gd name="T4" fmla="*/ 7 w 178"/>
                <a:gd name="T5" fmla="*/ 21 h 45"/>
                <a:gd name="T6" fmla="*/ 24 w 178"/>
                <a:gd name="T7" fmla="*/ 42 h 45"/>
                <a:gd name="T8" fmla="*/ 57 w 178"/>
                <a:gd name="T9" fmla="*/ 45 h 45"/>
                <a:gd name="T10" fmla="*/ 160 w 178"/>
                <a:gd name="T11" fmla="*/ 36 h 45"/>
                <a:gd name="T12" fmla="*/ 178 w 178"/>
                <a:gd name="T13" fmla="*/ 23 h 45"/>
                <a:gd name="T14" fmla="*/ 178 w 178"/>
                <a:gd name="T15" fmla="*/ 20 h 45"/>
                <a:gd name="T16" fmla="*/ 160 w 178"/>
                <a:gd name="T17" fmla="*/ 31 h 45"/>
                <a:gd name="T18" fmla="*/ 58 w 178"/>
                <a:gd name="T19" fmla="*/ 40 h 45"/>
                <a:gd name="T20" fmla="*/ 24 w 178"/>
                <a:gd name="T21" fmla="*/ 37 h 45"/>
                <a:gd name="T22" fmla="*/ 2 w 178"/>
                <a:gd name="T2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45">
                  <a:moveTo>
                    <a:pt x="2" y="0"/>
                  </a:moveTo>
                  <a:cubicBezTo>
                    <a:pt x="0" y="0"/>
                    <a:pt x="0" y="0"/>
                    <a:pt x="0" y="0"/>
                  </a:cubicBezTo>
                  <a:cubicBezTo>
                    <a:pt x="0" y="0"/>
                    <a:pt x="3" y="10"/>
                    <a:pt x="7" y="21"/>
                  </a:cubicBezTo>
                  <a:cubicBezTo>
                    <a:pt x="11" y="30"/>
                    <a:pt x="17" y="40"/>
                    <a:pt x="24" y="42"/>
                  </a:cubicBezTo>
                  <a:cubicBezTo>
                    <a:pt x="29" y="44"/>
                    <a:pt x="42" y="45"/>
                    <a:pt x="57" y="45"/>
                  </a:cubicBezTo>
                  <a:cubicBezTo>
                    <a:pt x="86" y="45"/>
                    <a:pt x="127" y="42"/>
                    <a:pt x="160" y="36"/>
                  </a:cubicBezTo>
                  <a:cubicBezTo>
                    <a:pt x="173" y="34"/>
                    <a:pt x="178" y="29"/>
                    <a:pt x="178" y="23"/>
                  </a:cubicBezTo>
                  <a:cubicBezTo>
                    <a:pt x="178" y="22"/>
                    <a:pt x="178" y="21"/>
                    <a:pt x="178" y="20"/>
                  </a:cubicBezTo>
                  <a:cubicBezTo>
                    <a:pt x="176" y="25"/>
                    <a:pt x="171" y="29"/>
                    <a:pt x="160" y="31"/>
                  </a:cubicBezTo>
                  <a:cubicBezTo>
                    <a:pt x="127" y="37"/>
                    <a:pt x="86" y="40"/>
                    <a:pt x="58" y="40"/>
                  </a:cubicBezTo>
                  <a:cubicBezTo>
                    <a:pt x="42" y="40"/>
                    <a:pt x="30" y="39"/>
                    <a:pt x="24" y="37"/>
                  </a:cubicBezTo>
                  <a:cubicBezTo>
                    <a:pt x="13" y="32"/>
                    <a:pt x="5" y="10"/>
                    <a:pt x="2" y="0"/>
                  </a:cubicBezTo>
                </a:path>
              </a:pathLst>
            </a:custGeom>
            <a:solidFill>
              <a:srgbClr val="868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6" name="ïş1íďe"/>
            <p:cNvSpPr/>
            <p:nvPr/>
          </p:nvSpPr>
          <p:spPr bwMode="auto">
            <a:xfrm>
              <a:off x="7586664" y="4748213"/>
              <a:ext cx="874713" cy="425450"/>
            </a:xfrm>
            <a:custGeom>
              <a:avLst/>
              <a:gdLst>
                <a:gd name="T0" fmla="*/ 0 w 643"/>
                <a:gd name="T1" fmla="*/ 166 h 313"/>
                <a:gd name="T2" fmla="*/ 175 w 643"/>
                <a:gd name="T3" fmla="*/ 101 h 313"/>
                <a:gd name="T4" fmla="*/ 395 w 643"/>
                <a:gd name="T5" fmla="*/ 46 h 313"/>
                <a:gd name="T6" fmla="*/ 487 w 643"/>
                <a:gd name="T7" fmla="*/ 276 h 313"/>
                <a:gd name="T8" fmla="*/ 74 w 643"/>
                <a:gd name="T9" fmla="*/ 294 h 313"/>
                <a:gd name="T10" fmla="*/ 0 w 643"/>
                <a:gd name="T11" fmla="*/ 166 h 313"/>
              </a:gdLst>
              <a:ahLst/>
              <a:cxnLst>
                <a:cxn ang="0">
                  <a:pos x="T0" y="T1"/>
                </a:cxn>
                <a:cxn ang="0">
                  <a:pos x="T2" y="T3"/>
                </a:cxn>
                <a:cxn ang="0">
                  <a:pos x="T4" y="T5"/>
                </a:cxn>
                <a:cxn ang="0">
                  <a:pos x="T6" y="T7"/>
                </a:cxn>
                <a:cxn ang="0">
                  <a:pos x="T8" y="T9"/>
                </a:cxn>
                <a:cxn ang="0">
                  <a:pos x="T10" y="T11"/>
                </a:cxn>
              </a:cxnLst>
              <a:rect l="0" t="0" r="r" b="b"/>
              <a:pathLst>
                <a:path w="643" h="313">
                  <a:moveTo>
                    <a:pt x="0" y="166"/>
                  </a:moveTo>
                  <a:cubicBezTo>
                    <a:pt x="0" y="166"/>
                    <a:pt x="138" y="138"/>
                    <a:pt x="175" y="101"/>
                  </a:cubicBezTo>
                  <a:cubicBezTo>
                    <a:pt x="212" y="65"/>
                    <a:pt x="377" y="0"/>
                    <a:pt x="395" y="46"/>
                  </a:cubicBezTo>
                  <a:cubicBezTo>
                    <a:pt x="414" y="92"/>
                    <a:pt x="643" y="248"/>
                    <a:pt x="487" y="276"/>
                  </a:cubicBezTo>
                  <a:cubicBezTo>
                    <a:pt x="331" y="303"/>
                    <a:pt x="120" y="313"/>
                    <a:pt x="74" y="294"/>
                  </a:cubicBezTo>
                  <a:cubicBezTo>
                    <a:pt x="28" y="276"/>
                    <a:pt x="0" y="166"/>
                    <a:pt x="0" y="166"/>
                  </a:cubicBezTo>
                </a:path>
              </a:pathLst>
            </a:custGeom>
            <a:solidFill>
              <a:srgbClr val="A8A8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7" name="îSlíḋé"/>
            <p:cNvSpPr/>
            <p:nvPr/>
          </p:nvSpPr>
          <p:spPr bwMode="auto">
            <a:xfrm>
              <a:off x="7626351" y="5078413"/>
              <a:ext cx="198438" cy="84138"/>
            </a:xfrm>
            <a:custGeom>
              <a:avLst/>
              <a:gdLst>
                <a:gd name="T0" fmla="*/ 0 w 146"/>
                <a:gd name="T1" fmla="*/ 0 h 61"/>
                <a:gd name="T2" fmla="*/ 0 w 146"/>
                <a:gd name="T3" fmla="*/ 0 h 61"/>
                <a:gd name="T4" fmla="*/ 45 w 146"/>
                <a:gd name="T5" fmla="*/ 51 h 61"/>
                <a:gd name="T6" fmla="*/ 146 w 146"/>
                <a:gd name="T7" fmla="*/ 61 h 61"/>
                <a:gd name="T8" fmla="*/ 146 w 146"/>
                <a:gd name="T9" fmla="*/ 61 h 61"/>
                <a:gd name="T10" fmla="*/ 45 w 146"/>
                <a:gd name="T11" fmla="*/ 51 h 61"/>
                <a:gd name="T12" fmla="*/ 0 w 146"/>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146" h="61">
                  <a:moveTo>
                    <a:pt x="0" y="0"/>
                  </a:moveTo>
                  <a:cubicBezTo>
                    <a:pt x="0" y="0"/>
                    <a:pt x="0" y="0"/>
                    <a:pt x="0" y="0"/>
                  </a:cubicBezTo>
                  <a:cubicBezTo>
                    <a:pt x="12" y="23"/>
                    <a:pt x="27" y="44"/>
                    <a:pt x="45" y="51"/>
                  </a:cubicBezTo>
                  <a:cubicBezTo>
                    <a:pt x="61" y="58"/>
                    <a:pt x="98" y="61"/>
                    <a:pt x="146" y="61"/>
                  </a:cubicBezTo>
                  <a:cubicBezTo>
                    <a:pt x="146" y="61"/>
                    <a:pt x="146" y="61"/>
                    <a:pt x="146" y="61"/>
                  </a:cubicBezTo>
                  <a:cubicBezTo>
                    <a:pt x="98" y="61"/>
                    <a:pt x="61" y="58"/>
                    <a:pt x="45" y="51"/>
                  </a:cubicBezTo>
                  <a:cubicBezTo>
                    <a:pt x="27" y="44"/>
                    <a:pt x="12" y="23"/>
                    <a:pt x="0" y="0"/>
                  </a:cubicBezTo>
                </a:path>
              </a:pathLst>
            </a:custGeom>
            <a:solidFill>
              <a:srgbClr val="BCC2C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8" name="îSḷide"/>
            <p:cNvSpPr/>
            <p:nvPr/>
          </p:nvSpPr>
          <p:spPr bwMode="auto">
            <a:xfrm>
              <a:off x="7626351" y="5056188"/>
              <a:ext cx="701675" cy="106363"/>
            </a:xfrm>
            <a:custGeom>
              <a:avLst/>
              <a:gdLst>
                <a:gd name="T0" fmla="*/ 511 w 516"/>
                <a:gd name="T1" fmla="*/ 0 h 78"/>
                <a:gd name="T2" fmla="*/ 458 w 516"/>
                <a:gd name="T3" fmla="*/ 33 h 78"/>
                <a:gd name="T4" fmla="*/ 146 w 516"/>
                <a:gd name="T5" fmla="*/ 61 h 78"/>
                <a:gd name="T6" fmla="*/ 45 w 516"/>
                <a:gd name="T7" fmla="*/ 51 h 78"/>
                <a:gd name="T8" fmla="*/ 13 w 516"/>
                <a:gd name="T9" fmla="*/ 22 h 78"/>
                <a:gd name="T10" fmla="*/ 0 w 516"/>
                <a:gd name="T11" fmla="*/ 16 h 78"/>
                <a:gd name="T12" fmla="*/ 0 w 516"/>
                <a:gd name="T13" fmla="*/ 17 h 78"/>
                <a:gd name="T14" fmla="*/ 45 w 516"/>
                <a:gd name="T15" fmla="*/ 68 h 78"/>
                <a:gd name="T16" fmla="*/ 146 w 516"/>
                <a:gd name="T17" fmla="*/ 78 h 78"/>
                <a:gd name="T18" fmla="*/ 458 w 516"/>
                <a:gd name="T19" fmla="*/ 50 h 78"/>
                <a:gd name="T20" fmla="*/ 511 w 516"/>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6" h="78">
                  <a:moveTo>
                    <a:pt x="511" y="0"/>
                  </a:moveTo>
                  <a:cubicBezTo>
                    <a:pt x="507" y="15"/>
                    <a:pt x="492" y="27"/>
                    <a:pt x="458" y="33"/>
                  </a:cubicBezTo>
                  <a:cubicBezTo>
                    <a:pt x="357" y="51"/>
                    <a:pt x="234" y="61"/>
                    <a:pt x="146" y="61"/>
                  </a:cubicBezTo>
                  <a:cubicBezTo>
                    <a:pt x="98" y="61"/>
                    <a:pt x="61" y="58"/>
                    <a:pt x="45" y="51"/>
                  </a:cubicBezTo>
                  <a:cubicBezTo>
                    <a:pt x="33" y="46"/>
                    <a:pt x="22" y="35"/>
                    <a:pt x="13" y="22"/>
                  </a:cubicBezTo>
                  <a:cubicBezTo>
                    <a:pt x="9" y="20"/>
                    <a:pt x="5" y="18"/>
                    <a:pt x="0" y="16"/>
                  </a:cubicBezTo>
                  <a:cubicBezTo>
                    <a:pt x="0" y="16"/>
                    <a:pt x="0" y="16"/>
                    <a:pt x="0" y="17"/>
                  </a:cubicBezTo>
                  <a:cubicBezTo>
                    <a:pt x="12" y="40"/>
                    <a:pt x="27" y="61"/>
                    <a:pt x="45" y="68"/>
                  </a:cubicBezTo>
                  <a:cubicBezTo>
                    <a:pt x="61" y="75"/>
                    <a:pt x="98" y="78"/>
                    <a:pt x="146" y="78"/>
                  </a:cubicBezTo>
                  <a:cubicBezTo>
                    <a:pt x="234" y="78"/>
                    <a:pt x="357" y="68"/>
                    <a:pt x="458" y="50"/>
                  </a:cubicBezTo>
                  <a:cubicBezTo>
                    <a:pt x="503" y="42"/>
                    <a:pt x="516" y="23"/>
                    <a:pt x="511" y="0"/>
                  </a:cubicBezTo>
                </a:path>
              </a:pathLst>
            </a:custGeom>
            <a:solidFill>
              <a:srgbClr val="868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9" name="íşľíḑe"/>
            <p:cNvSpPr/>
            <p:nvPr/>
          </p:nvSpPr>
          <p:spPr bwMode="auto">
            <a:xfrm>
              <a:off x="8815389" y="3848101"/>
              <a:ext cx="41275" cy="125413"/>
            </a:xfrm>
            <a:custGeom>
              <a:avLst/>
              <a:gdLst>
                <a:gd name="T0" fmla="*/ 30 w 30"/>
                <a:gd name="T1" fmla="*/ 46 h 92"/>
                <a:gd name="T2" fmla="*/ 15 w 30"/>
                <a:gd name="T3" fmla="*/ 92 h 92"/>
                <a:gd name="T4" fmla="*/ 0 w 30"/>
                <a:gd name="T5" fmla="*/ 46 h 92"/>
                <a:gd name="T6" fmla="*/ 15 w 30"/>
                <a:gd name="T7" fmla="*/ 0 h 92"/>
                <a:gd name="T8" fmla="*/ 30 w 30"/>
                <a:gd name="T9" fmla="*/ 46 h 92"/>
              </a:gdLst>
              <a:ahLst/>
              <a:cxnLst>
                <a:cxn ang="0">
                  <a:pos x="T0" y="T1"/>
                </a:cxn>
                <a:cxn ang="0">
                  <a:pos x="T2" y="T3"/>
                </a:cxn>
                <a:cxn ang="0">
                  <a:pos x="T4" y="T5"/>
                </a:cxn>
                <a:cxn ang="0">
                  <a:pos x="T6" y="T7"/>
                </a:cxn>
                <a:cxn ang="0">
                  <a:pos x="T8" y="T9"/>
                </a:cxn>
              </a:cxnLst>
              <a:rect l="0" t="0" r="r" b="b"/>
              <a:pathLst>
                <a:path w="30" h="92">
                  <a:moveTo>
                    <a:pt x="30" y="46"/>
                  </a:moveTo>
                  <a:cubicBezTo>
                    <a:pt x="29" y="62"/>
                    <a:pt x="24" y="78"/>
                    <a:pt x="15" y="92"/>
                  </a:cubicBezTo>
                  <a:cubicBezTo>
                    <a:pt x="6" y="78"/>
                    <a:pt x="0" y="62"/>
                    <a:pt x="0" y="46"/>
                  </a:cubicBezTo>
                  <a:cubicBezTo>
                    <a:pt x="0" y="21"/>
                    <a:pt x="6" y="0"/>
                    <a:pt x="15" y="0"/>
                  </a:cubicBezTo>
                  <a:cubicBezTo>
                    <a:pt x="23" y="0"/>
                    <a:pt x="30" y="21"/>
                    <a:pt x="30" y="46"/>
                  </a:cubicBez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0" name="işľîḓè"/>
            <p:cNvSpPr/>
            <p:nvPr/>
          </p:nvSpPr>
          <p:spPr bwMode="auto">
            <a:xfrm>
              <a:off x="7280276" y="3817938"/>
              <a:ext cx="39688" cy="125413"/>
            </a:xfrm>
            <a:custGeom>
              <a:avLst/>
              <a:gdLst>
                <a:gd name="T0" fmla="*/ 29 w 29"/>
                <a:gd name="T1" fmla="*/ 46 h 92"/>
                <a:gd name="T2" fmla="*/ 15 w 29"/>
                <a:gd name="T3" fmla="*/ 92 h 92"/>
                <a:gd name="T4" fmla="*/ 0 w 29"/>
                <a:gd name="T5" fmla="*/ 46 h 92"/>
                <a:gd name="T6" fmla="*/ 15 w 29"/>
                <a:gd name="T7" fmla="*/ 0 h 92"/>
                <a:gd name="T8" fmla="*/ 29 w 29"/>
                <a:gd name="T9" fmla="*/ 46 h 92"/>
              </a:gdLst>
              <a:ahLst/>
              <a:cxnLst>
                <a:cxn ang="0">
                  <a:pos x="T0" y="T1"/>
                </a:cxn>
                <a:cxn ang="0">
                  <a:pos x="T2" y="T3"/>
                </a:cxn>
                <a:cxn ang="0">
                  <a:pos x="T4" y="T5"/>
                </a:cxn>
                <a:cxn ang="0">
                  <a:pos x="T6" y="T7"/>
                </a:cxn>
                <a:cxn ang="0">
                  <a:pos x="T8" y="T9"/>
                </a:cxn>
              </a:cxnLst>
              <a:rect l="0" t="0" r="r" b="b"/>
              <a:pathLst>
                <a:path w="29" h="92">
                  <a:moveTo>
                    <a:pt x="29" y="46"/>
                  </a:moveTo>
                  <a:cubicBezTo>
                    <a:pt x="29" y="62"/>
                    <a:pt x="24" y="78"/>
                    <a:pt x="15" y="92"/>
                  </a:cubicBezTo>
                  <a:cubicBezTo>
                    <a:pt x="5" y="78"/>
                    <a:pt x="0" y="62"/>
                    <a:pt x="0" y="46"/>
                  </a:cubicBezTo>
                  <a:cubicBezTo>
                    <a:pt x="0" y="20"/>
                    <a:pt x="6" y="0"/>
                    <a:pt x="15" y="0"/>
                  </a:cubicBezTo>
                  <a:cubicBezTo>
                    <a:pt x="23" y="0"/>
                    <a:pt x="29" y="20"/>
                    <a:pt x="29" y="46"/>
                  </a:cubicBez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1" name="ïŝḻïďé"/>
            <p:cNvSpPr/>
            <p:nvPr/>
          </p:nvSpPr>
          <p:spPr bwMode="auto">
            <a:xfrm>
              <a:off x="8931276" y="4451351"/>
              <a:ext cx="82550" cy="107950"/>
            </a:xfrm>
            <a:custGeom>
              <a:avLst/>
              <a:gdLst>
                <a:gd name="T0" fmla="*/ 46 w 61"/>
                <a:gd name="T1" fmla="*/ 33 h 79"/>
                <a:gd name="T2" fmla="*/ 61 w 61"/>
                <a:gd name="T3" fmla="*/ 79 h 79"/>
                <a:gd name="T4" fmla="*/ 22 w 61"/>
                <a:gd name="T5" fmla="*/ 51 h 79"/>
                <a:gd name="T6" fmla="*/ 7 w 61"/>
                <a:gd name="T7" fmla="*/ 5 h 79"/>
                <a:gd name="T8" fmla="*/ 46 w 61"/>
                <a:gd name="T9" fmla="*/ 33 h 79"/>
              </a:gdLst>
              <a:ahLst/>
              <a:cxnLst>
                <a:cxn ang="0">
                  <a:pos x="T0" y="T1"/>
                </a:cxn>
                <a:cxn ang="0">
                  <a:pos x="T2" y="T3"/>
                </a:cxn>
                <a:cxn ang="0">
                  <a:pos x="T4" y="T5"/>
                </a:cxn>
                <a:cxn ang="0">
                  <a:pos x="T6" y="T7"/>
                </a:cxn>
                <a:cxn ang="0">
                  <a:pos x="T8" y="T9"/>
                </a:cxn>
              </a:cxnLst>
              <a:rect l="0" t="0" r="r" b="b"/>
              <a:pathLst>
                <a:path w="61" h="79">
                  <a:moveTo>
                    <a:pt x="46" y="33"/>
                  </a:moveTo>
                  <a:cubicBezTo>
                    <a:pt x="55" y="47"/>
                    <a:pt x="61" y="62"/>
                    <a:pt x="61" y="79"/>
                  </a:cubicBezTo>
                  <a:cubicBezTo>
                    <a:pt x="46" y="73"/>
                    <a:pt x="32" y="63"/>
                    <a:pt x="22" y="51"/>
                  </a:cubicBezTo>
                  <a:cubicBezTo>
                    <a:pt x="7" y="30"/>
                    <a:pt x="0" y="9"/>
                    <a:pt x="7" y="5"/>
                  </a:cubicBezTo>
                  <a:cubicBezTo>
                    <a:pt x="14" y="0"/>
                    <a:pt x="31" y="12"/>
                    <a:pt x="46" y="33"/>
                  </a:cubicBez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2" name="ísḻïḓè"/>
            <p:cNvSpPr/>
            <p:nvPr/>
          </p:nvSpPr>
          <p:spPr bwMode="auto">
            <a:xfrm>
              <a:off x="8302626" y="4106863"/>
              <a:ext cx="41275" cy="123825"/>
            </a:xfrm>
            <a:custGeom>
              <a:avLst/>
              <a:gdLst>
                <a:gd name="T0" fmla="*/ 30 w 30"/>
                <a:gd name="T1" fmla="*/ 46 h 92"/>
                <a:gd name="T2" fmla="*/ 15 w 30"/>
                <a:gd name="T3" fmla="*/ 92 h 92"/>
                <a:gd name="T4" fmla="*/ 0 w 30"/>
                <a:gd name="T5" fmla="*/ 46 h 92"/>
                <a:gd name="T6" fmla="*/ 15 w 30"/>
                <a:gd name="T7" fmla="*/ 0 h 92"/>
                <a:gd name="T8" fmla="*/ 30 w 30"/>
                <a:gd name="T9" fmla="*/ 46 h 92"/>
              </a:gdLst>
              <a:ahLst/>
              <a:cxnLst>
                <a:cxn ang="0">
                  <a:pos x="T0" y="T1"/>
                </a:cxn>
                <a:cxn ang="0">
                  <a:pos x="T2" y="T3"/>
                </a:cxn>
                <a:cxn ang="0">
                  <a:pos x="T4" y="T5"/>
                </a:cxn>
                <a:cxn ang="0">
                  <a:pos x="T6" y="T7"/>
                </a:cxn>
                <a:cxn ang="0">
                  <a:pos x="T8" y="T9"/>
                </a:cxn>
              </a:cxnLst>
              <a:rect l="0" t="0" r="r" b="b"/>
              <a:pathLst>
                <a:path w="30" h="92">
                  <a:moveTo>
                    <a:pt x="30" y="46"/>
                  </a:moveTo>
                  <a:cubicBezTo>
                    <a:pt x="30" y="63"/>
                    <a:pt x="25" y="78"/>
                    <a:pt x="15" y="92"/>
                  </a:cubicBezTo>
                  <a:cubicBezTo>
                    <a:pt x="6" y="78"/>
                    <a:pt x="1" y="63"/>
                    <a:pt x="0" y="46"/>
                  </a:cubicBezTo>
                  <a:cubicBezTo>
                    <a:pt x="0" y="21"/>
                    <a:pt x="7" y="0"/>
                    <a:pt x="15" y="0"/>
                  </a:cubicBezTo>
                  <a:cubicBezTo>
                    <a:pt x="24" y="0"/>
                    <a:pt x="30" y="21"/>
                    <a:pt x="30" y="46"/>
                  </a:cubicBez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3" name="îṥľïḍê"/>
            <p:cNvSpPr/>
            <p:nvPr/>
          </p:nvSpPr>
          <p:spPr bwMode="auto">
            <a:xfrm>
              <a:off x="7923214" y="3898901"/>
              <a:ext cx="41275" cy="123825"/>
            </a:xfrm>
            <a:custGeom>
              <a:avLst/>
              <a:gdLst>
                <a:gd name="T0" fmla="*/ 30 w 30"/>
                <a:gd name="T1" fmla="*/ 46 h 92"/>
                <a:gd name="T2" fmla="*/ 15 w 30"/>
                <a:gd name="T3" fmla="*/ 92 h 92"/>
                <a:gd name="T4" fmla="*/ 0 w 30"/>
                <a:gd name="T5" fmla="*/ 46 h 92"/>
                <a:gd name="T6" fmla="*/ 15 w 30"/>
                <a:gd name="T7" fmla="*/ 0 h 92"/>
                <a:gd name="T8" fmla="*/ 30 w 30"/>
                <a:gd name="T9" fmla="*/ 46 h 92"/>
              </a:gdLst>
              <a:ahLst/>
              <a:cxnLst>
                <a:cxn ang="0">
                  <a:pos x="T0" y="T1"/>
                </a:cxn>
                <a:cxn ang="0">
                  <a:pos x="T2" y="T3"/>
                </a:cxn>
                <a:cxn ang="0">
                  <a:pos x="T4" y="T5"/>
                </a:cxn>
                <a:cxn ang="0">
                  <a:pos x="T6" y="T7"/>
                </a:cxn>
                <a:cxn ang="0">
                  <a:pos x="T8" y="T9"/>
                </a:cxn>
              </a:cxnLst>
              <a:rect l="0" t="0" r="r" b="b"/>
              <a:pathLst>
                <a:path w="30" h="92">
                  <a:moveTo>
                    <a:pt x="30" y="46"/>
                  </a:moveTo>
                  <a:cubicBezTo>
                    <a:pt x="29" y="63"/>
                    <a:pt x="24" y="79"/>
                    <a:pt x="15" y="92"/>
                  </a:cubicBezTo>
                  <a:cubicBezTo>
                    <a:pt x="6" y="79"/>
                    <a:pt x="0" y="63"/>
                    <a:pt x="0" y="46"/>
                  </a:cubicBezTo>
                  <a:cubicBezTo>
                    <a:pt x="0" y="21"/>
                    <a:pt x="7" y="0"/>
                    <a:pt x="15" y="0"/>
                  </a:cubicBezTo>
                  <a:cubicBezTo>
                    <a:pt x="23" y="0"/>
                    <a:pt x="30" y="21"/>
                    <a:pt x="30" y="46"/>
                  </a:cubicBez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4" name="îs1íḋe"/>
            <p:cNvSpPr/>
            <p:nvPr/>
          </p:nvSpPr>
          <p:spPr bwMode="auto">
            <a:xfrm>
              <a:off x="7669214" y="4038601"/>
              <a:ext cx="73025" cy="114300"/>
            </a:xfrm>
            <a:custGeom>
              <a:avLst/>
              <a:gdLst>
                <a:gd name="T0" fmla="*/ 43 w 54"/>
                <a:gd name="T1" fmla="*/ 36 h 84"/>
                <a:gd name="T2" fmla="*/ 53 w 54"/>
                <a:gd name="T3" fmla="*/ 84 h 84"/>
                <a:gd name="T4" fmla="*/ 17 w 54"/>
                <a:gd name="T5" fmla="*/ 51 h 84"/>
                <a:gd name="T6" fmla="*/ 7 w 54"/>
                <a:gd name="T7" fmla="*/ 4 h 84"/>
                <a:gd name="T8" fmla="*/ 43 w 54"/>
                <a:gd name="T9" fmla="*/ 36 h 84"/>
              </a:gdLst>
              <a:ahLst/>
              <a:cxnLst>
                <a:cxn ang="0">
                  <a:pos x="T0" y="T1"/>
                </a:cxn>
                <a:cxn ang="0">
                  <a:pos x="T2" y="T3"/>
                </a:cxn>
                <a:cxn ang="0">
                  <a:pos x="T4" y="T5"/>
                </a:cxn>
                <a:cxn ang="0">
                  <a:pos x="T6" y="T7"/>
                </a:cxn>
                <a:cxn ang="0">
                  <a:pos x="T8" y="T9"/>
                </a:cxn>
              </a:cxnLst>
              <a:rect l="0" t="0" r="r" b="b"/>
              <a:pathLst>
                <a:path w="54" h="84">
                  <a:moveTo>
                    <a:pt x="43" y="36"/>
                  </a:moveTo>
                  <a:cubicBezTo>
                    <a:pt x="51" y="51"/>
                    <a:pt x="54" y="67"/>
                    <a:pt x="53" y="84"/>
                  </a:cubicBezTo>
                  <a:cubicBezTo>
                    <a:pt x="38" y="77"/>
                    <a:pt x="26" y="65"/>
                    <a:pt x="17" y="51"/>
                  </a:cubicBezTo>
                  <a:cubicBezTo>
                    <a:pt x="5" y="29"/>
                    <a:pt x="0" y="8"/>
                    <a:pt x="7" y="4"/>
                  </a:cubicBezTo>
                  <a:cubicBezTo>
                    <a:pt x="15" y="0"/>
                    <a:pt x="31" y="14"/>
                    <a:pt x="43" y="36"/>
                  </a:cubicBez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5" name="íṣliḍê"/>
            <p:cNvSpPr/>
            <p:nvPr/>
          </p:nvSpPr>
          <p:spPr bwMode="auto">
            <a:xfrm>
              <a:off x="7493001" y="4597401"/>
              <a:ext cx="98425" cy="93663"/>
            </a:xfrm>
            <a:custGeom>
              <a:avLst/>
              <a:gdLst>
                <a:gd name="T0" fmla="*/ 44 w 73"/>
                <a:gd name="T1" fmla="*/ 48 h 69"/>
                <a:gd name="T2" fmla="*/ 0 w 73"/>
                <a:gd name="T3" fmla="*/ 69 h 69"/>
                <a:gd name="T4" fmla="*/ 23 w 73"/>
                <a:gd name="T5" fmla="*/ 26 h 69"/>
                <a:gd name="T6" fmla="*/ 67 w 73"/>
                <a:gd name="T7" fmla="*/ 6 h 69"/>
                <a:gd name="T8" fmla="*/ 44 w 73"/>
                <a:gd name="T9" fmla="*/ 48 h 69"/>
              </a:gdLst>
              <a:ahLst/>
              <a:cxnLst>
                <a:cxn ang="0">
                  <a:pos x="T0" y="T1"/>
                </a:cxn>
                <a:cxn ang="0">
                  <a:pos x="T2" y="T3"/>
                </a:cxn>
                <a:cxn ang="0">
                  <a:pos x="T4" y="T5"/>
                </a:cxn>
                <a:cxn ang="0">
                  <a:pos x="T6" y="T7"/>
                </a:cxn>
                <a:cxn ang="0">
                  <a:pos x="T8" y="T9"/>
                </a:cxn>
              </a:cxnLst>
              <a:rect l="0" t="0" r="r" b="b"/>
              <a:pathLst>
                <a:path w="73" h="69">
                  <a:moveTo>
                    <a:pt x="44" y="48"/>
                  </a:moveTo>
                  <a:cubicBezTo>
                    <a:pt x="31" y="59"/>
                    <a:pt x="16" y="66"/>
                    <a:pt x="0" y="69"/>
                  </a:cubicBezTo>
                  <a:cubicBezTo>
                    <a:pt x="4" y="53"/>
                    <a:pt x="12" y="38"/>
                    <a:pt x="23" y="26"/>
                  </a:cubicBezTo>
                  <a:cubicBezTo>
                    <a:pt x="42" y="9"/>
                    <a:pt x="61" y="0"/>
                    <a:pt x="67" y="6"/>
                  </a:cubicBezTo>
                  <a:cubicBezTo>
                    <a:pt x="73" y="12"/>
                    <a:pt x="62" y="31"/>
                    <a:pt x="44" y="48"/>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6" name="îşlïḍé"/>
            <p:cNvSpPr/>
            <p:nvPr/>
          </p:nvSpPr>
          <p:spPr bwMode="auto">
            <a:xfrm>
              <a:off x="7861301" y="4560888"/>
              <a:ext cx="100013" cy="93663"/>
            </a:xfrm>
            <a:custGeom>
              <a:avLst/>
              <a:gdLst>
                <a:gd name="T0" fmla="*/ 44 w 73"/>
                <a:gd name="T1" fmla="*/ 48 h 68"/>
                <a:gd name="T2" fmla="*/ 0 w 73"/>
                <a:gd name="T3" fmla="*/ 68 h 68"/>
                <a:gd name="T4" fmla="*/ 23 w 73"/>
                <a:gd name="T5" fmla="*/ 26 h 68"/>
                <a:gd name="T6" fmla="*/ 67 w 73"/>
                <a:gd name="T7" fmla="*/ 6 h 68"/>
                <a:gd name="T8" fmla="*/ 44 w 73"/>
                <a:gd name="T9" fmla="*/ 48 h 68"/>
              </a:gdLst>
              <a:ahLst/>
              <a:cxnLst>
                <a:cxn ang="0">
                  <a:pos x="T0" y="T1"/>
                </a:cxn>
                <a:cxn ang="0">
                  <a:pos x="T2" y="T3"/>
                </a:cxn>
                <a:cxn ang="0">
                  <a:pos x="T4" y="T5"/>
                </a:cxn>
                <a:cxn ang="0">
                  <a:pos x="T6" y="T7"/>
                </a:cxn>
                <a:cxn ang="0">
                  <a:pos x="T8" y="T9"/>
                </a:cxn>
              </a:cxnLst>
              <a:rect l="0" t="0" r="r" b="b"/>
              <a:pathLst>
                <a:path w="73" h="68">
                  <a:moveTo>
                    <a:pt x="44" y="48"/>
                  </a:moveTo>
                  <a:cubicBezTo>
                    <a:pt x="31" y="59"/>
                    <a:pt x="16" y="66"/>
                    <a:pt x="0" y="68"/>
                  </a:cubicBezTo>
                  <a:cubicBezTo>
                    <a:pt x="4" y="52"/>
                    <a:pt x="12" y="38"/>
                    <a:pt x="23" y="26"/>
                  </a:cubicBezTo>
                  <a:cubicBezTo>
                    <a:pt x="42" y="9"/>
                    <a:pt x="62" y="0"/>
                    <a:pt x="67" y="6"/>
                  </a:cubicBezTo>
                  <a:cubicBezTo>
                    <a:pt x="73" y="12"/>
                    <a:pt x="62" y="31"/>
                    <a:pt x="44" y="48"/>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7" name="ïš1iḑê"/>
            <p:cNvSpPr/>
            <p:nvPr/>
          </p:nvSpPr>
          <p:spPr bwMode="auto">
            <a:xfrm>
              <a:off x="7897814" y="4567238"/>
              <a:ext cx="58738" cy="58738"/>
            </a:xfrm>
            <a:custGeom>
              <a:avLst/>
              <a:gdLst>
                <a:gd name="T0" fmla="*/ 36 w 43"/>
                <a:gd name="T1" fmla="*/ 0 h 43"/>
                <a:gd name="T2" fmla="*/ 0 w 43"/>
                <a:gd name="T3" fmla="*/ 19 h 43"/>
                <a:gd name="T4" fmla="*/ 19 w 43"/>
                <a:gd name="T5" fmla="*/ 43 h 43"/>
                <a:gd name="T6" fmla="*/ 43 w 43"/>
                <a:gd name="T7" fmla="*/ 6 h 43"/>
                <a:gd name="T8" fmla="*/ 41 w 43"/>
                <a:gd name="T9" fmla="*/ 2 h 43"/>
                <a:gd name="T10" fmla="*/ 36 w 43"/>
                <a:gd name="T11" fmla="*/ 0 h 43"/>
              </a:gdLst>
              <a:ahLst/>
              <a:cxnLst>
                <a:cxn ang="0">
                  <a:pos x="T0" y="T1"/>
                </a:cxn>
                <a:cxn ang="0">
                  <a:pos x="T2" y="T3"/>
                </a:cxn>
                <a:cxn ang="0">
                  <a:pos x="T4" y="T5"/>
                </a:cxn>
                <a:cxn ang="0">
                  <a:pos x="T6" y="T7"/>
                </a:cxn>
                <a:cxn ang="0">
                  <a:pos x="T8" y="T9"/>
                </a:cxn>
                <a:cxn ang="0">
                  <a:pos x="T10" y="T11"/>
                </a:cxn>
              </a:cxnLst>
              <a:rect l="0" t="0" r="r" b="b"/>
              <a:pathLst>
                <a:path w="43" h="43">
                  <a:moveTo>
                    <a:pt x="36" y="0"/>
                  </a:moveTo>
                  <a:cubicBezTo>
                    <a:pt x="28" y="0"/>
                    <a:pt x="14" y="7"/>
                    <a:pt x="0" y="19"/>
                  </a:cubicBezTo>
                  <a:cubicBezTo>
                    <a:pt x="5" y="24"/>
                    <a:pt x="12" y="32"/>
                    <a:pt x="19" y="43"/>
                  </a:cubicBezTo>
                  <a:cubicBezTo>
                    <a:pt x="34" y="29"/>
                    <a:pt x="43" y="14"/>
                    <a:pt x="43" y="6"/>
                  </a:cubicBezTo>
                  <a:cubicBezTo>
                    <a:pt x="43" y="4"/>
                    <a:pt x="42" y="3"/>
                    <a:pt x="41" y="2"/>
                  </a:cubicBezTo>
                  <a:cubicBezTo>
                    <a:pt x="40" y="0"/>
                    <a:pt x="38" y="0"/>
                    <a:pt x="36"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8" name="iṡ1iḑe"/>
            <p:cNvSpPr/>
            <p:nvPr/>
          </p:nvSpPr>
          <p:spPr bwMode="auto">
            <a:xfrm>
              <a:off x="7932739" y="4935538"/>
              <a:ext cx="100013" cy="93663"/>
            </a:xfrm>
            <a:custGeom>
              <a:avLst/>
              <a:gdLst>
                <a:gd name="T0" fmla="*/ 44 w 73"/>
                <a:gd name="T1" fmla="*/ 49 h 69"/>
                <a:gd name="T2" fmla="*/ 0 w 73"/>
                <a:gd name="T3" fmla="*/ 69 h 69"/>
                <a:gd name="T4" fmla="*/ 24 w 73"/>
                <a:gd name="T5" fmla="*/ 27 h 69"/>
                <a:gd name="T6" fmla="*/ 67 w 73"/>
                <a:gd name="T7" fmla="*/ 6 h 69"/>
                <a:gd name="T8" fmla="*/ 44 w 73"/>
                <a:gd name="T9" fmla="*/ 49 h 69"/>
              </a:gdLst>
              <a:ahLst/>
              <a:cxnLst>
                <a:cxn ang="0">
                  <a:pos x="T0" y="T1"/>
                </a:cxn>
                <a:cxn ang="0">
                  <a:pos x="T2" y="T3"/>
                </a:cxn>
                <a:cxn ang="0">
                  <a:pos x="T4" y="T5"/>
                </a:cxn>
                <a:cxn ang="0">
                  <a:pos x="T6" y="T7"/>
                </a:cxn>
                <a:cxn ang="0">
                  <a:pos x="T8" y="T9"/>
                </a:cxn>
              </a:cxnLst>
              <a:rect l="0" t="0" r="r" b="b"/>
              <a:pathLst>
                <a:path w="73" h="69">
                  <a:moveTo>
                    <a:pt x="44" y="49"/>
                  </a:moveTo>
                  <a:cubicBezTo>
                    <a:pt x="32" y="60"/>
                    <a:pt x="16" y="67"/>
                    <a:pt x="0" y="69"/>
                  </a:cubicBezTo>
                  <a:cubicBezTo>
                    <a:pt x="4" y="53"/>
                    <a:pt x="12" y="38"/>
                    <a:pt x="24" y="27"/>
                  </a:cubicBezTo>
                  <a:cubicBezTo>
                    <a:pt x="42" y="9"/>
                    <a:pt x="62" y="0"/>
                    <a:pt x="67" y="6"/>
                  </a:cubicBezTo>
                  <a:cubicBezTo>
                    <a:pt x="73" y="12"/>
                    <a:pt x="63" y="31"/>
                    <a:pt x="44" y="49"/>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9" name="îśľíḋé"/>
            <p:cNvSpPr/>
            <p:nvPr/>
          </p:nvSpPr>
          <p:spPr bwMode="auto">
            <a:xfrm>
              <a:off x="7932739" y="4940301"/>
              <a:ext cx="93663" cy="88900"/>
            </a:xfrm>
            <a:custGeom>
              <a:avLst/>
              <a:gdLst>
                <a:gd name="T0" fmla="*/ 62 w 69"/>
                <a:gd name="T1" fmla="*/ 0 h 65"/>
                <a:gd name="T2" fmla="*/ 24 w 69"/>
                <a:gd name="T3" fmla="*/ 23 h 65"/>
                <a:gd name="T4" fmla="*/ 0 w 69"/>
                <a:gd name="T5" fmla="*/ 65 h 65"/>
                <a:gd name="T6" fmla="*/ 44 w 69"/>
                <a:gd name="T7" fmla="*/ 45 h 65"/>
                <a:gd name="T8" fmla="*/ 69 w 69"/>
                <a:gd name="T9" fmla="*/ 7 h 65"/>
                <a:gd name="T10" fmla="*/ 67 w 69"/>
                <a:gd name="T11" fmla="*/ 2 h 65"/>
                <a:gd name="T12" fmla="*/ 62 w 69"/>
                <a:gd name="T13" fmla="*/ 0 h 65"/>
              </a:gdLst>
              <a:ahLst/>
              <a:cxnLst>
                <a:cxn ang="0">
                  <a:pos x="T0" y="T1"/>
                </a:cxn>
                <a:cxn ang="0">
                  <a:pos x="T2" y="T3"/>
                </a:cxn>
                <a:cxn ang="0">
                  <a:pos x="T4" y="T5"/>
                </a:cxn>
                <a:cxn ang="0">
                  <a:pos x="T6" y="T7"/>
                </a:cxn>
                <a:cxn ang="0">
                  <a:pos x="T8" y="T9"/>
                </a:cxn>
                <a:cxn ang="0">
                  <a:pos x="T10" y="T11"/>
                </a:cxn>
                <a:cxn ang="0">
                  <a:pos x="T12" y="T13"/>
                </a:cxn>
              </a:cxnLst>
              <a:rect l="0" t="0" r="r" b="b"/>
              <a:pathLst>
                <a:path w="69" h="65">
                  <a:moveTo>
                    <a:pt x="62" y="0"/>
                  </a:moveTo>
                  <a:cubicBezTo>
                    <a:pt x="54" y="0"/>
                    <a:pt x="38" y="9"/>
                    <a:pt x="24" y="23"/>
                  </a:cubicBezTo>
                  <a:cubicBezTo>
                    <a:pt x="12" y="34"/>
                    <a:pt x="4" y="49"/>
                    <a:pt x="0" y="65"/>
                  </a:cubicBezTo>
                  <a:cubicBezTo>
                    <a:pt x="16" y="63"/>
                    <a:pt x="32" y="56"/>
                    <a:pt x="44" y="45"/>
                  </a:cubicBezTo>
                  <a:cubicBezTo>
                    <a:pt x="59" y="30"/>
                    <a:pt x="69" y="15"/>
                    <a:pt x="69" y="7"/>
                  </a:cubicBezTo>
                  <a:cubicBezTo>
                    <a:pt x="69" y="5"/>
                    <a:pt x="68" y="3"/>
                    <a:pt x="67" y="2"/>
                  </a:cubicBezTo>
                  <a:cubicBezTo>
                    <a:pt x="66" y="1"/>
                    <a:pt x="64" y="0"/>
                    <a:pt x="62"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0" name="íṥľïḍè"/>
            <p:cNvSpPr/>
            <p:nvPr/>
          </p:nvSpPr>
          <p:spPr bwMode="auto">
            <a:xfrm>
              <a:off x="3028951" y="4248151"/>
              <a:ext cx="611188" cy="717550"/>
            </a:xfrm>
            <a:custGeom>
              <a:avLst/>
              <a:gdLst>
                <a:gd name="T0" fmla="*/ 389 w 450"/>
                <a:gd name="T1" fmla="*/ 114 h 528"/>
                <a:gd name="T2" fmla="*/ 431 w 450"/>
                <a:gd name="T3" fmla="*/ 528 h 528"/>
                <a:gd name="T4" fmla="*/ 61 w 450"/>
                <a:gd name="T5" fmla="*/ 336 h 528"/>
                <a:gd name="T6" fmla="*/ 114 w 450"/>
                <a:gd name="T7" fmla="*/ 61 h 528"/>
                <a:gd name="T8" fmla="*/ 389 w 450"/>
                <a:gd name="T9" fmla="*/ 114 h 528"/>
                <a:gd name="T10" fmla="*/ 389 w 450"/>
                <a:gd name="T11" fmla="*/ 114 h 528"/>
              </a:gdLst>
              <a:ahLst/>
              <a:cxnLst>
                <a:cxn ang="0">
                  <a:pos x="T0" y="T1"/>
                </a:cxn>
                <a:cxn ang="0">
                  <a:pos x="T2" y="T3"/>
                </a:cxn>
                <a:cxn ang="0">
                  <a:pos x="T4" y="T5"/>
                </a:cxn>
                <a:cxn ang="0">
                  <a:pos x="T6" y="T7"/>
                </a:cxn>
                <a:cxn ang="0">
                  <a:pos x="T8" y="T9"/>
                </a:cxn>
                <a:cxn ang="0">
                  <a:pos x="T10" y="T11"/>
                </a:cxn>
              </a:cxnLst>
              <a:rect l="0" t="0" r="r" b="b"/>
              <a:pathLst>
                <a:path w="450" h="528">
                  <a:moveTo>
                    <a:pt x="389" y="114"/>
                  </a:moveTo>
                  <a:cubicBezTo>
                    <a:pt x="450" y="204"/>
                    <a:pt x="431" y="528"/>
                    <a:pt x="431" y="528"/>
                  </a:cubicBezTo>
                  <a:cubicBezTo>
                    <a:pt x="431" y="528"/>
                    <a:pt x="122" y="426"/>
                    <a:pt x="61" y="336"/>
                  </a:cubicBezTo>
                  <a:cubicBezTo>
                    <a:pt x="0" y="245"/>
                    <a:pt x="23" y="122"/>
                    <a:pt x="114" y="61"/>
                  </a:cubicBezTo>
                  <a:cubicBezTo>
                    <a:pt x="205" y="0"/>
                    <a:pt x="328" y="23"/>
                    <a:pt x="389" y="114"/>
                  </a:cubicBezTo>
                  <a:cubicBezTo>
                    <a:pt x="389" y="114"/>
                    <a:pt x="389" y="114"/>
                    <a:pt x="389" y="114"/>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1" name="iṡḷiḋê"/>
            <p:cNvSpPr/>
            <p:nvPr/>
          </p:nvSpPr>
          <p:spPr bwMode="auto">
            <a:xfrm>
              <a:off x="3065464" y="4284663"/>
              <a:ext cx="554038" cy="681038"/>
            </a:xfrm>
            <a:custGeom>
              <a:avLst/>
              <a:gdLst>
                <a:gd name="T0" fmla="*/ 198 w 407"/>
                <a:gd name="T1" fmla="*/ 0 h 501"/>
                <a:gd name="T2" fmla="*/ 87 w 407"/>
                <a:gd name="T3" fmla="*/ 34 h 501"/>
                <a:gd name="T4" fmla="*/ 0 w 407"/>
                <a:gd name="T5" fmla="*/ 198 h 501"/>
                <a:gd name="T6" fmla="*/ 34 w 407"/>
                <a:gd name="T7" fmla="*/ 309 h 501"/>
                <a:gd name="T8" fmla="*/ 404 w 407"/>
                <a:gd name="T9" fmla="*/ 501 h 501"/>
                <a:gd name="T10" fmla="*/ 407 w 407"/>
                <a:gd name="T11" fmla="*/ 387 h 501"/>
                <a:gd name="T12" fmla="*/ 406 w 407"/>
                <a:gd name="T13" fmla="*/ 335 h 501"/>
                <a:gd name="T14" fmla="*/ 362 w 407"/>
                <a:gd name="T15" fmla="*/ 87 h 501"/>
                <a:gd name="T16" fmla="*/ 362 w 407"/>
                <a:gd name="T17" fmla="*/ 87 h 501"/>
                <a:gd name="T18" fmla="*/ 362 w 407"/>
                <a:gd name="T19" fmla="*/ 87 h 501"/>
                <a:gd name="T20" fmla="*/ 362 w 407"/>
                <a:gd name="T21" fmla="*/ 87 h 501"/>
                <a:gd name="T22" fmla="*/ 198 w 407"/>
                <a:gd name="T2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7" h="501">
                  <a:moveTo>
                    <a:pt x="198" y="0"/>
                  </a:moveTo>
                  <a:cubicBezTo>
                    <a:pt x="160" y="0"/>
                    <a:pt x="121" y="11"/>
                    <a:pt x="87" y="34"/>
                  </a:cubicBezTo>
                  <a:cubicBezTo>
                    <a:pt x="31" y="72"/>
                    <a:pt x="0" y="135"/>
                    <a:pt x="0" y="198"/>
                  </a:cubicBezTo>
                  <a:cubicBezTo>
                    <a:pt x="0" y="236"/>
                    <a:pt x="11" y="275"/>
                    <a:pt x="34" y="309"/>
                  </a:cubicBezTo>
                  <a:cubicBezTo>
                    <a:pt x="95" y="399"/>
                    <a:pt x="404" y="501"/>
                    <a:pt x="404" y="501"/>
                  </a:cubicBezTo>
                  <a:cubicBezTo>
                    <a:pt x="404" y="501"/>
                    <a:pt x="407" y="452"/>
                    <a:pt x="407" y="387"/>
                  </a:cubicBezTo>
                  <a:cubicBezTo>
                    <a:pt x="407" y="370"/>
                    <a:pt x="406" y="353"/>
                    <a:pt x="406" y="335"/>
                  </a:cubicBezTo>
                  <a:cubicBezTo>
                    <a:pt x="404" y="241"/>
                    <a:pt x="393" y="133"/>
                    <a:pt x="362" y="87"/>
                  </a:cubicBezTo>
                  <a:cubicBezTo>
                    <a:pt x="362" y="87"/>
                    <a:pt x="362" y="87"/>
                    <a:pt x="362" y="87"/>
                  </a:cubicBezTo>
                  <a:cubicBezTo>
                    <a:pt x="362" y="87"/>
                    <a:pt x="362" y="87"/>
                    <a:pt x="362" y="87"/>
                  </a:cubicBezTo>
                  <a:cubicBezTo>
                    <a:pt x="362" y="87"/>
                    <a:pt x="362" y="87"/>
                    <a:pt x="362" y="87"/>
                  </a:cubicBezTo>
                  <a:cubicBezTo>
                    <a:pt x="324" y="30"/>
                    <a:pt x="261" y="0"/>
                    <a:pt x="198"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2" name="iš1ïďé"/>
            <p:cNvSpPr/>
            <p:nvPr/>
          </p:nvSpPr>
          <p:spPr bwMode="auto">
            <a:xfrm>
              <a:off x="3184526" y="4330701"/>
              <a:ext cx="431800" cy="635000"/>
            </a:xfrm>
            <a:custGeom>
              <a:avLst/>
              <a:gdLst>
                <a:gd name="T0" fmla="*/ 0 w 317"/>
                <a:gd name="T1" fmla="*/ 0 h 468"/>
                <a:gd name="T2" fmla="*/ 317 w 317"/>
                <a:gd name="T3" fmla="*/ 468 h 468"/>
              </a:gdLst>
              <a:ahLst/>
              <a:cxnLst>
                <a:cxn ang="0">
                  <a:pos x="T0" y="T1"/>
                </a:cxn>
                <a:cxn ang="0">
                  <a:pos x="T2" y="T3"/>
                </a:cxn>
              </a:cxnLst>
              <a:rect l="0" t="0" r="r" b="b"/>
              <a:pathLst>
                <a:path w="317" h="468">
                  <a:moveTo>
                    <a:pt x="0" y="0"/>
                  </a:moveTo>
                  <a:cubicBezTo>
                    <a:pt x="0" y="0"/>
                    <a:pt x="231" y="179"/>
                    <a:pt x="317" y="468"/>
                  </a:cubicBezTo>
                </a:path>
              </a:pathLst>
            </a:custGeom>
            <a:noFill/>
            <a:ln w="4763" cap="flat">
              <a:solidFill>
                <a:srgbClr val="535461"/>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283" name="ïśļiḋê"/>
            <p:cNvSpPr/>
            <p:nvPr/>
          </p:nvSpPr>
          <p:spPr bwMode="auto">
            <a:xfrm>
              <a:off x="3471864" y="4594226"/>
              <a:ext cx="323850" cy="369888"/>
            </a:xfrm>
            <a:custGeom>
              <a:avLst/>
              <a:gdLst>
                <a:gd name="T0" fmla="*/ 164 w 238"/>
                <a:gd name="T1" fmla="*/ 28 h 272"/>
                <a:gd name="T2" fmla="*/ 112 w 238"/>
                <a:gd name="T3" fmla="*/ 272 h 272"/>
                <a:gd name="T4" fmla="*/ 235 w 238"/>
                <a:gd name="T5" fmla="*/ 120 h 272"/>
                <a:gd name="T6" fmla="*/ 166 w 238"/>
                <a:gd name="T7" fmla="*/ 28 h 272"/>
                <a:gd name="T8" fmla="*/ 164 w 238"/>
                <a:gd name="T9" fmla="*/ 28 h 272"/>
              </a:gdLst>
              <a:ahLst/>
              <a:cxnLst>
                <a:cxn ang="0">
                  <a:pos x="T0" y="T1"/>
                </a:cxn>
                <a:cxn ang="0">
                  <a:pos x="T2" y="T3"/>
                </a:cxn>
                <a:cxn ang="0">
                  <a:pos x="T4" y="T5"/>
                </a:cxn>
                <a:cxn ang="0">
                  <a:pos x="T6" y="T7"/>
                </a:cxn>
                <a:cxn ang="0">
                  <a:pos x="T8" y="T9"/>
                </a:cxn>
              </a:cxnLst>
              <a:rect l="0" t="0" r="r" b="b"/>
              <a:pathLst>
                <a:path w="238" h="272">
                  <a:moveTo>
                    <a:pt x="164" y="28"/>
                  </a:moveTo>
                  <a:cubicBezTo>
                    <a:pt x="164" y="28"/>
                    <a:pt x="0" y="0"/>
                    <a:pt x="112" y="272"/>
                  </a:cubicBezTo>
                  <a:cubicBezTo>
                    <a:pt x="112" y="272"/>
                    <a:pt x="226" y="228"/>
                    <a:pt x="235" y="120"/>
                  </a:cubicBezTo>
                  <a:cubicBezTo>
                    <a:pt x="238" y="77"/>
                    <a:pt x="209" y="37"/>
                    <a:pt x="166" y="28"/>
                  </a:cubicBezTo>
                  <a:lnTo>
                    <a:pt x="164" y="28"/>
                  </a:ln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4" name="ïṡ1íḍe"/>
            <p:cNvSpPr/>
            <p:nvPr/>
          </p:nvSpPr>
          <p:spPr bwMode="auto">
            <a:xfrm>
              <a:off x="3624264" y="4632326"/>
              <a:ext cx="117475" cy="331788"/>
            </a:xfrm>
            <a:custGeom>
              <a:avLst/>
              <a:gdLst>
                <a:gd name="T0" fmla="*/ 54 w 86"/>
                <a:gd name="T1" fmla="*/ 0 h 244"/>
                <a:gd name="T2" fmla="*/ 0 w 86"/>
                <a:gd name="T3" fmla="*/ 244 h 244"/>
              </a:gdLst>
              <a:ahLst/>
              <a:cxnLst>
                <a:cxn ang="0">
                  <a:pos x="T0" y="T1"/>
                </a:cxn>
                <a:cxn ang="0">
                  <a:pos x="T2" y="T3"/>
                </a:cxn>
              </a:cxnLst>
              <a:rect l="0" t="0" r="r" b="b"/>
              <a:pathLst>
                <a:path w="86" h="244">
                  <a:moveTo>
                    <a:pt x="54" y="0"/>
                  </a:moveTo>
                  <a:cubicBezTo>
                    <a:pt x="54" y="0"/>
                    <a:pt x="86" y="150"/>
                    <a:pt x="0" y="244"/>
                  </a:cubicBezTo>
                </a:path>
              </a:pathLst>
            </a:custGeom>
            <a:noFill/>
            <a:ln w="4763" cap="flat">
              <a:solidFill>
                <a:srgbClr val="535461"/>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285" name="í$ḷíḍê"/>
            <p:cNvSpPr/>
            <p:nvPr/>
          </p:nvSpPr>
          <p:spPr bwMode="auto">
            <a:xfrm>
              <a:off x="8551864" y="4864101"/>
              <a:ext cx="433388" cy="209550"/>
            </a:xfrm>
            <a:custGeom>
              <a:avLst/>
              <a:gdLst>
                <a:gd name="T0" fmla="*/ 0 w 319"/>
                <a:gd name="T1" fmla="*/ 81 h 154"/>
                <a:gd name="T2" fmla="*/ 86 w 319"/>
                <a:gd name="T3" fmla="*/ 49 h 154"/>
                <a:gd name="T4" fmla="*/ 196 w 319"/>
                <a:gd name="T5" fmla="*/ 22 h 154"/>
                <a:gd name="T6" fmla="*/ 241 w 319"/>
                <a:gd name="T7" fmla="*/ 135 h 154"/>
                <a:gd name="T8" fmla="*/ 36 w 319"/>
                <a:gd name="T9" fmla="*/ 145 h 154"/>
                <a:gd name="T10" fmla="*/ 0 w 319"/>
                <a:gd name="T11" fmla="*/ 81 h 154"/>
              </a:gdLst>
              <a:ahLst/>
              <a:cxnLst>
                <a:cxn ang="0">
                  <a:pos x="T0" y="T1"/>
                </a:cxn>
                <a:cxn ang="0">
                  <a:pos x="T2" y="T3"/>
                </a:cxn>
                <a:cxn ang="0">
                  <a:pos x="T4" y="T5"/>
                </a:cxn>
                <a:cxn ang="0">
                  <a:pos x="T6" y="T7"/>
                </a:cxn>
                <a:cxn ang="0">
                  <a:pos x="T8" y="T9"/>
                </a:cxn>
                <a:cxn ang="0">
                  <a:pos x="T10" y="T11"/>
                </a:cxn>
              </a:cxnLst>
              <a:rect l="0" t="0" r="r" b="b"/>
              <a:pathLst>
                <a:path w="319" h="154">
                  <a:moveTo>
                    <a:pt x="0" y="81"/>
                  </a:moveTo>
                  <a:cubicBezTo>
                    <a:pt x="0" y="81"/>
                    <a:pt x="68" y="68"/>
                    <a:pt x="86" y="49"/>
                  </a:cubicBezTo>
                  <a:cubicBezTo>
                    <a:pt x="104" y="31"/>
                    <a:pt x="187" y="0"/>
                    <a:pt x="196" y="22"/>
                  </a:cubicBezTo>
                  <a:cubicBezTo>
                    <a:pt x="205" y="45"/>
                    <a:pt x="319" y="122"/>
                    <a:pt x="241" y="135"/>
                  </a:cubicBezTo>
                  <a:cubicBezTo>
                    <a:pt x="164" y="149"/>
                    <a:pt x="59" y="154"/>
                    <a:pt x="36" y="145"/>
                  </a:cubicBezTo>
                  <a:cubicBezTo>
                    <a:pt x="13" y="135"/>
                    <a:pt x="0" y="81"/>
                    <a:pt x="0" y="81"/>
                  </a:cubicBezTo>
                </a:path>
              </a:pathLst>
            </a:custGeom>
            <a:solidFill>
              <a:srgbClr val="A8A8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6" name="iSľïďe"/>
            <p:cNvSpPr/>
            <p:nvPr/>
          </p:nvSpPr>
          <p:spPr bwMode="auto">
            <a:xfrm>
              <a:off x="8594726" y="5014913"/>
              <a:ext cx="323850" cy="52388"/>
            </a:xfrm>
            <a:custGeom>
              <a:avLst/>
              <a:gdLst>
                <a:gd name="T0" fmla="*/ 236 w 238"/>
                <a:gd name="T1" fmla="*/ 0 h 38"/>
                <a:gd name="T2" fmla="*/ 236 w 238"/>
                <a:gd name="T3" fmla="*/ 0 h 38"/>
                <a:gd name="T4" fmla="*/ 209 w 238"/>
                <a:gd name="T5" fmla="*/ 24 h 38"/>
                <a:gd name="T6" fmla="*/ 54 w 238"/>
                <a:gd name="T7" fmla="*/ 38 h 38"/>
                <a:gd name="T8" fmla="*/ 4 w 238"/>
                <a:gd name="T9" fmla="*/ 34 h 38"/>
                <a:gd name="T10" fmla="*/ 0 w 238"/>
                <a:gd name="T11" fmla="*/ 32 h 38"/>
                <a:gd name="T12" fmla="*/ 4 w 238"/>
                <a:gd name="T13" fmla="*/ 34 h 38"/>
                <a:gd name="T14" fmla="*/ 54 w 238"/>
                <a:gd name="T15" fmla="*/ 38 h 38"/>
                <a:gd name="T16" fmla="*/ 209 w 238"/>
                <a:gd name="T17" fmla="*/ 25 h 38"/>
                <a:gd name="T18" fmla="*/ 236 w 238"/>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38">
                  <a:moveTo>
                    <a:pt x="236" y="0"/>
                  </a:moveTo>
                  <a:cubicBezTo>
                    <a:pt x="236" y="0"/>
                    <a:pt x="236" y="0"/>
                    <a:pt x="236" y="0"/>
                  </a:cubicBezTo>
                  <a:cubicBezTo>
                    <a:pt x="238" y="11"/>
                    <a:pt x="232" y="21"/>
                    <a:pt x="209" y="24"/>
                  </a:cubicBezTo>
                  <a:cubicBezTo>
                    <a:pt x="159" y="33"/>
                    <a:pt x="98" y="38"/>
                    <a:pt x="54" y="38"/>
                  </a:cubicBezTo>
                  <a:cubicBezTo>
                    <a:pt x="30" y="38"/>
                    <a:pt x="12" y="37"/>
                    <a:pt x="4" y="34"/>
                  </a:cubicBezTo>
                  <a:cubicBezTo>
                    <a:pt x="3" y="33"/>
                    <a:pt x="2" y="32"/>
                    <a:pt x="0" y="32"/>
                  </a:cubicBezTo>
                  <a:cubicBezTo>
                    <a:pt x="2" y="32"/>
                    <a:pt x="3" y="33"/>
                    <a:pt x="4" y="34"/>
                  </a:cubicBezTo>
                  <a:cubicBezTo>
                    <a:pt x="12" y="37"/>
                    <a:pt x="31" y="38"/>
                    <a:pt x="54" y="38"/>
                  </a:cubicBezTo>
                  <a:cubicBezTo>
                    <a:pt x="98" y="38"/>
                    <a:pt x="159" y="33"/>
                    <a:pt x="209" y="25"/>
                  </a:cubicBezTo>
                  <a:cubicBezTo>
                    <a:pt x="232" y="21"/>
                    <a:pt x="238" y="11"/>
                    <a:pt x="236" y="0"/>
                  </a:cubicBezTo>
                </a:path>
              </a:pathLst>
            </a:custGeom>
            <a:solidFill>
              <a:srgbClr val="BCC2C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7" name="is1íďé"/>
            <p:cNvSpPr/>
            <p:nvPr/>
          </p:nvSpPr>
          <p:spPr bwMode="auto">
            <a:xfrm>
              <a:off x="8551864" y="4975226"/>
              <a:ext cx="366713" cy="92075"/>
            </a:xfrm>
            <a:custGeom>
              <a:avLst/>
              <a:gdLst>
                <a:gd name="T0" fmla="*/ 2 w 270"/>
                <a:gd name="T1" fmla="*/ 0 h 68"/>
                <a:gd name="T2" fmla="*/ 0 w 270"/>
                <a:gd name="T3" fmla="*/ 0 h 68"/>
                <a:gd name="T4" fmla="*/ 32 w 270"/>
                <a:gd name="T5" fmla="*/ 62 h 68"/>
                <a:gd name="T6" fmla="*/ 36 w 270"/>
                <a:gd name="T7" fmla="*/ 64 h 68"/>
                <a:gd name="T8" fmla="*/ 86 w 270"/>
                <a:gd name="T9" fmla="*/ 68 h 68"/>
                <a:gd name="T10" fmla="*/ 241 w 270"/>
                <a:gd name="T11" fmla="*/ 54 h 68"/>
                <a:gd name="T12" fmla="*/ 268 w 270"/>
                <a:gd name="T13" fmla="*/ 30 h 68"/>
                <a:gd name="T14" fmla="*/ 241 w 270"/>
                <a:gd name="T15" fmla="*/ 46 h 68"/>
                <a:gd name="T16" fmla="*/ 86 w 270"/>
                <a:gd name="T17" fmla="*/ 60 h 68"/>
                <a:gd name="T18" fmla="*/ 36 w 270"/>
                <a:gd name="T19" fmla="*/ 55 h 68"/>
                <a:gd name="T20" fmla="*/ 2 w 270"/>
                <a:gd name="T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0" h="68">
                  <a:moveTo>
                    <a:pt x="2" y="0"/>
                  </a:moveTo>
                  <a:cubicBezTo>
                    <a:pt x="0" y="0"/>
                    <a:pt x="0" y="0"/>
                    <a:pt x="0" y="0"/>
                  </a:cubicBezTo>
                  <a:cubicBezTo>
                    <a:pt x="0" y="0"/>
                    <a:pt x="12" y="49"/>
                    <a:pt x="32" y="62"/>
                  </a:cubicBezTo>
                  <a:cubicBezTo>
                    <a:pt x="34" y="62"/>
                    <a:pt x="35" y="63"/>
                    <a:pt x="36" y="64"/>
                  </a:cubicBezTo>
                  <a:cubicBezTo>
                    <a:pt x="44" y="67"/>
                    <a:pt x="62" y="68"/>
                    <a:pt x="86" y="68"/>
                  </a:cubicBezTo>
                  <a:cubicBezTo>
                    <a:pt x="130" y="68"/>
                    <a:pt x="191" y="63"/>
                    <a:pt x="241" y="54"/>
                  </a:cubicBezTo>
                  <a:cubicBezTo>
                    <a:pt x="264" y="51"/>
                    <a:pt x="270" y="41"/>
                    <a:pt x="268" y="30"/>
                  </a:cubicBezTo>
                  <a:cubicBezTo>
                    <a:pt x="266" y="37"/>
                    <a:pt x="258" y="43"/>
                    <a:pt x="241" y="46"/>
                  </a:cubicBezTo>
                  <a:cubicBezTo>
                    <a:pt x="191" y="55"/>
                    <a:pt x="130" y="60"/>
                    <a:pt x="86" y="60"/>
                  </a:cubicBezTo>
                  <a:cubicBezTo>
                    <a:pt x="63" y="60"/>
                    <a:pt x="44" y="58"/>
                    <a:pt x="36" y="55"/>
                  </a:cubicBezTo>
                  <a:cubicBezTo>
                    <a:pt x="19" y="48"/>
                    <a:pt x="7" y="15"/>
                    <a:pt x="2" y="0"/>
                  </a:cubicBezTo>
                </a:path>
              </a:pathLst>
            </a:custGeom>
            <a:solidFill>
              <a:srgbClr val="868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8" name="ïšlïḑê"/>
            <p:cNvSpPr/>
            <p:nvPr/>
          </p:nvSpPr>
          <p:spPr bwMode="auto">
            <a:xfrm>
              <a:off x="7621589" y="2682876"/>
              <a:ext cx="1111250"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9" name="i$ľíďê"/>
            <p:cNvSpPr/>
            <p:nvPr/>
          </p:nvSpPr>
          <p:spPr bwMode="auto">
            <a:xfrm>
              <a:off x="7029451" y="2530476"/>
              <a:ext cx="1112838"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0" name="íşḻîḑe"/>
            <p:cNvSpPr/>
            <p:nvPr/>
          </p:nvSpPr>
          <p:spPr bwMode="auto">
            <a:xfrm>
              <a:off x="6378576" y="2535238"/>
              <a:ext cx="1112838"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1" name="iŝľiḑê"/>
            <p:cNvSpPr/>
            <p:nvPr/>
          </p:nvSpPr>
          <p:spPr bwMode="auto">
            <a:xfrm>
              <a:off x="6167439" y="2682876"/>
              <a:ext cx="1112838"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2" name="iSľíďe"/>
            <p:cNvSpPr/>
            <p:nvPr/>
          </p:nvSpPr>
          <p:spPr bwMode="auto">
            <a:xfrm>
              <a:off x="5808664" y="2732088"/>
              <a:ext cx="1112838"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3" name="ïṥļíḍé"/>
            <p:cNvSpPr/>
            <p:nvPr/>
          </p:nvSpPr>
          <p:spPr bwMode="auto">
            <a:xfrm>
              <a:off x="5664201" y="2292351"/>
              <a:ext cx="1109663"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4" name="îṥļïḋè"/>
            <p:cNvSpPr/>
            <p:nvPr/>
          </p:nvSpPr>
          <p:spPr bwMode="auto">
            <a:xfrm>
              <a:off x="5826126" y="1782763"/>
              <a:ext cx="1111250"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5" name="îŝ1íḑe"/>
            <p:cNvSpPr/>
            <p:nvPr/>
          </p:nvSpPr>
          <p:spPr bwMode="auto">
            <a:xfrm>
              <a:off x="6135689" y="1782763"/>
              <a:ext cx="1111250"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6" name="iṡļïḋe"/>
            <p:cNvSpPr/>
            <p:nvPr/>
          </p:nvSpPr>
          <p:spPr bwMode="auto">
            <a:xfrm>
              <a:off x="6313489" y="1555751"/>
              <a:ext cx="1112838"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7" name="íŝlíḑé"/>
            <p:cNvSpPr/>
            <p:nvPr/>
          </p:nvSpPr>
          <p:spPr bwMode="auto">
            <a:xfrm>
              <a:off x="6770689" y="1804988"/>
              <a:ext cx="1109663" cy="1109663"/>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8" name="îṧlíḑè"/>
            <p:cNvSpPr/>
            <p:nvPr/>
          </p:nvSpPr>
          <p:spPr bwMode="auto">
            <a:xfrm>
              <a:off x="7832726" y="2292351"/>
              <a:ext cx="1111250"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9" name="íšļíďe"/>
            <p:cNvSpPr/>
            <p:nvPr/>
          </p:nvSpPr>
          <p:spPr bwMode="auto">
            <a:xfrm>
              <a:off x="7512051" y="2016126"/>
              <a:ext cx="1112838"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0" name="îsľiḓê"/>
            <p:cNvSpPr/>
            <p:nvPr/>
          </p:nvSpPr>
          <p:spPr bwMode="auto">
            <a:xfrm>
              <a:off x="7305676" y="1739901"/>
              <a:ext cx="1112838"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1" name="ïŝľíḋé"/>
            <p:cNvSpPr/>
            <p:nvPr/>
          </p:nvSpPr>
          <p:spPr bwMode="auto">
            <a:xfrm>
              <a:off x="6915151" y="1322388"/>
              <a:ext cx="1112838" cy="1109663"/>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2" name="íšlídé"/>
            <p:cNvSpPr/>
            <p:nvPr/>
          </p:nvSpPr>
          <p:spPr bwMode="auto">
            <a:xfrm>
              <a:off x="7643814" y="1782763"/>
              <a:ext cx="1111250"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3" name="íṡḻïḍè"/>
            <p:cNvSpPr/>
            <p:nvPr/>
          </p:nvSpPr>
          <p:spPr bwMode="auto">
            <a:xfrm>
              <a:off x="7899401" y="2355851"/>
              <a:ext cx="831850" cy="258763"/>
            </a:xfrm>
            <a:custGeom>
              <a:avLst/>
              <a:gdLst>
                <a:gd name="T0" fmla="*/ 369 w 611"/>
                <a:gd name="T1" fmla="*/ 0 h 190"/>
                <a:gd name="T2" fmla="*/ 0 w 611"/>
                <a:gd name="T3" fmla="*/ 190 h 190"/>
                <a:gd name="T4" fmla="*/ 611 w 611"/>
                <a:gd name="T5" fmla="*/ 51 h 190"/>
                <a:gd name="T6" fmla="*/ 369 w 611"/>
                <a:gd name="T7" fmla="*/ 0 h 190"/>
              </a:gdLst>
              <a:ahLst/>
              <a:cxnLst>
                <a:cxn ang="0">
                  <a:pos x="T0" y="T1"/>
                </a:cxn>
                <a:cxn ang="0">
                  <a:pos x="T2" y="T3"/>
                </a:cxn>
                <a:cxn ang="0">
                  <a:pos x="T4" y="T5"/>
                </a:cxn>
                <a:cxn ang="0">
                  <a:pos x="T6" y="T7"/>
                </a:cxn>
              </a:cxnLst>
              <a:rect l="0" t="0" r="r" b="b"/>
              <a:pathLst>
                <a:path w="611" h="190">
                  <a:moveTo>
                    <a:pt x="369" y="0"/>
                  </a:moveTo>
                  <a:cubicBezTo>
                    <a:pt x="249" y="0"/>
                    <a:pt x="108" y="40"/>
                    <a:pt x="0" y="190"/>
                  </a:cubicBezTo>
                  <a:cubicBezTo>
                    <a:pt x="611" y="51"/>
                    <a:pt x="611" y="51"/>
                    <a:pt x="611" y="51"/>
                  </a:cubicBezTo>
                  <a:cubicBezTo>
                    <a:pt x="611" y="51"/>
                    <a:pt x="504" y="0"/>
                    <a:pt x="369"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4" name="i$lîdé"/>
            <p:cNvSpPr/>
            <p:nvPr/>
          </p:nvSpPr>
          <p:spPr bwMode="auto">
            <a:xfrm>
              <a:off x="6686551" y="2182813"/>
              <a:ext cx="112713" cy="252413"/>
            </a:xfrm>
            <a:custGeom>
              <a:avLst/>
              <a:gdLst>
                <a:gd name="T0" fmla="*/ 83 w 83"/>
                <a:gd name="T1" fmla="*/ 0 h 186"/>
                <a:gd name="T2" fmla="*/ 0 w 83"/>
                <a:gd name="T3" fmla="*/ 186 h 186"/>
                <a:gd name="T4" fmla="*/ 62 w 83"/>
                <a:gd name="T5" fmla="*/ 140 h 186"/>
                <a:gd name="T6" fmla="*/ 62 w 83"/>
                <a:gd name="T7" fmla="*/ 131 h 186"/>
                <a:gd name="T8" fmla="*/ 83 w 83"/>
                <a:gd name="T9" fmla="*/ 0 h 186"/>
              </a:gdLst>
              <a:ahLst/>
              <a:cxnLst>
                <a:cxn ang="0">
                  <a:pos x="T0" y="T1"/>
                </a:cxn>
                <a:cxn ang="0">
                  <a:pos x="T2" y="T3"/>
                </a:cxn>
                <a:cxn ang="0">
                  <a:pos x="T4" y="T5"/>
                </a:cxn>
                <a:cxn ang="0">
                  <a:pos x="T6" y="T7"/>
                </a:cxn>
                <a:cxn ang="0">
                  <a:pos x="T8" y="T9"/>
                </a:cxn>
              </a:cxnLst>
              <a:rect l="0" t="0" r="r" b="b"/>
              <a:pathLst>
                <a:path w="83" h="186">
                  <a:moveTo>
                    <a:pt x="83" y="0"/>
                  </a:moveTo>
                  <a:cubicBezTo>
                    <a:pt x="46" y="48"/>
                    <a:pt x="16" y="109"/>
                    <a:pt x="0" y="186"/>
                  </a:cubicBezTo>
                  <a:cubicBezTo>
                    <a:pt x="62" y="140"/>
                    <a:pt x="62" y="140"/>
                    <a:pt x="62" y="140"/>
                  </a:cubicBezTo>
                  <a:cubicBezTo>
                    <a:pt x="62" y="137"/>
                    <a:pt x="62" y="134"/>
                    <a:pt x="62" y="131"/>
                  </a:cubicBezTo>
                  <a:cubicBezTo>
                    <a:pt x="62" y="85"/>
                    <a:pt x="69" y="41"/>
                    <a:pt x="83"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5" name="íŝľîḍe"/>
            <p:cNvSpPr/>
            <p:nvPr/>
          </p:nvSpPr>
          <p:spPr bwMode="auto">
            <a:xfrm>
              <a:off x="6770689" y="2049463"/>
              <a:ext cx="242888" cy="323850"/>
            </a:xfrm>
            <a:custGeom>
              <a:avLst/>
              <a:gdLst>
                <a:gd name="T0" fmla="*/ 127 w 179"/>
                <a:gd name="T1" fmla="*/ 0 h 238"/>
                <a:gd name="T2" fmla="*/ 21 w 179"/>
                <a:gd name="T3" fmla="*/ 98 h 238"/>
                <a:gd name="T4" fmla="*/ 0 w 179"/>
                <a:gd name="T5" fmla="*/ 229 h 238"/>
                <a:gd name="T6" fmla="*/ 0 w 179"/>
                <a:gd name="T7" fmla="*/ 238 h 238"/>
                <a:gd name="T8" fmla="*/ 179 w 179"/>
                <a:gd name="T9" fmla="*/ 105 h 238"/>
                <a:gd name="T10" fmla="*/ 127 w 179"/>
                <a:gd name="T11" fmla="*/ 0 h 238"/>
              </a:gdLst>
              <a:ahLst/>
              <a:cxnLst>
                <a:cxn ang="0">
                  <a:pos x="T0" y="T1"/>
                </a:cxn>
                <a:cxn ang="0">
                  <a:pos x="T2" y="T3"/>
                </a:cxn>
                <a:cxn ang="0">
                  <a:pos x="T4" y="T5"/>
                </a:cxn>
                <a:cxn ang="0">
                  <a:pos x="T6" y="T7"/>
                </a:cxn>
                <a:cxn ang="0">
                  <a:pos x="T8" y="T9"/>
                </a:cxn>
                <a:cxn ang="0">
                  <a:pos x="T10" y="T11"/>
                </a:cxn>
              </a:cxnLst>
              <a:rect l="0" t="0" r="r" b="b"/>
              <a:pathLst>
                <a:path w="179" h="238">
                  <a:moveTo>
                    <a:pt x="127" y="0"/>
                  </a:moveTo>
                  <a:cubicBezTo>
                    <a:pt x="89" y="25"/>
                    <a:pt x="52" y="57"/>
                    <a:pt x="21" y="98"/>
                  </a:cubicBezTo>
                  <a:cubicBezTo>
                    <a:pt x="7" y="139"/>
                    <a:pt x="0" y="183"/>
                    <a:pt x="0" y="229"/>
                  </a:cubicBezTo>
                  <a:cubicBezTo>
                    <a:pt x="0" y="232"/>
                    <a:pt x="0" y="235"/>
                    <a:pt x="0" y="238"/>
                  </a:cubicBezTo>
                  <a:cubicBezTo>
                    <a:pt x="179" y="105"/>
                    <a:pt x="179" y="105"/>
                    <a:pt x="179" y="105"/>
                  </a:cubicBezTo>
                  <a:cubicBezTo>
                    <a:pt x="157" y="73"/>
                    <a:pt x="139" y="38"/>
                    <a:pt x="127"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6" name="î$1íḑê"/>
            <p:cNvSpPr/>
            <p:nvPr/>
          </p:nvSpPr>
          <p:spPr bwMode="auto">
            <a:xfrm>
              <a:off x="6943726" y="1928813"/>
              <a:ext cx="427038" cy="263525"/>
            </a:xfrm>
            <a:custGeom>
              <a:avLst/>
              <a:gdLst>
                <a:gd name="T0" fmla="*/ 310 w 315"/>
                <a:gd name="T1" fmla="*/ 0 h 194"/>
                <a:gd name="T2" fmla="*/ 0 w 315"/>
                <a:gd name="T3" fmla="*/ 89 h 194"/>
                <a:gd name="T4" fmla="*/ 52 w 315"/>
                <a:gd name="T5" fmla="*/ 194 h 194"/>
                <a:gd name="T6" fmla="*/ 315 w 315"/>
                <a:gd name="T7" fmla="*/ 0 h 194"/>
                <a:gd name="T8" fmla="*/ 310 w 315"/>
                <a:gd name="T9" fmla="*/ 0 h 194"/>
              </a:gdLst>
              <a:ahLst/>
              <a:cxnLst>
                <a:cxn ang="0">
                  <a:pos x="T0" y="T1"/>
                </a:cxn>
                <a:cxn ang="0">
                  <a:pos x="T2" y="T3"/>
                </a:cxn>
                <a:cxn ang="0">
                  <a:pos x="T4" y="T5"/>
                </a:cxn>
                <a:cxn ang="0">
                  <a:pos x="T6" y="T7"/>
                </a:cxn>
                <a:cxn ang="0">
                  <a:pos x="T8" y="T9"/>
                </a:cxn>
              </a:cxnLst>
              <a:rect l="0" t="0" r="r" b="b"/>
              <a:pathLst>
                <a:path w="315" h="194">
                  <a:moveTo>
                    <a:pt x="310" y="0"/>
                  </a:moveTo>
                  <a:cubicBezTo>
                    <a:pt x="282" y="0"/>
                    <a:pt x="131" y="4"/>
                    <a:pt x="0" y="89"/>
                  </a:cubicBezTo>
                  <a:cubicBezTo>
                    <a:pt x="12" y="127"/>
                    <a:pt x="30" y="162"/>
                    <a:pt x="52" y="194"/>
                  </a:cubicBezTo>
                  <a:cubicBezTo>
                    <a:pt x="315" y="0"/>
                    <a:pt x="315" y="0"/>
                    <a:pt x="315" y="0"/>
                  </a:cubicBezTo>
                  <a:cubicBezTo>
                    <a:pt x="315" y="0"/>
                    <a:pt x="313" y="0"/>
                    <a:pt x="310"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7" name="i$ļîďé"/>
            <p:cNvSpPr/>
            <p:nvPr/>
          </p:nvSpPr>
          <p:spPr bwMode="auto">
            <a:xfrm>
              <a:off x="5827714" y="3248026"/>
              <a:ext cx="9525" cy="6350"/>
            </a:xfrm>
            <a:custGeom>
              <a:avLst/>
              <a:gdLst>
                <a:gd name="T0" fmla="*/ 3 w 7"/>
                <a:gd name="T1" fmla="*/ 0 h 5"/>
                <a:gd name="T2" fmla="*/ 0 w 7"/>
                <a:gd name="T3" fmla="*/ 5 h 5"/>
                <a:gd name="T4" fmla="*/ 7 w 7"/>
                <a:gd name="T5" fmla="*/ 3 h 5"/>
                <a:gd name="T6" fmla="*/ 3 w 7"/>
                <a:gd name="T7" fmla="*/ 0 h 5"/>
              </a:gdLst>
              <a:ahLst/>
              <a:cxnLst>
                <a:cxn ang="0">
                  <a:pos x="T0" y="T1"/>
                </a:cxn>
                <a:cxn ang="0">
                  <a:pos x="T2" y="T3"/>
                </a:cxn>
                <a:cxn ang="0">
                  <a:pos x="T4" y="T5"/>
                </a:cxn>
                <a:cxn ang="0">
                  <a:pos x="T6" y="T7"/>
                </a:cxn>
              </a:cxnLst>
              <a:rect l="0" t="0" r="r" b="b"/>
              <a:pathLst>
                <a:path w="7" h="5">
                  <a:moveTo>
                    <a:pt x="3" y="0"/>
                  </a:moveTo>
                  <a:cubicBezTo>
                    <a:pt x="2" y="1"/>
                    <a:pt x="1" y="3"/>
                    <a:pt x="0" y="5"/>
                  </a:cubicBezTo>
                  <a:cubicBezTo>
                    <a:pt x="7" y="3"/>
                    <a:pt x="7" y="3"/>
                    <a:pt x="7" y="3"/>
                  </a:cubicBezTo>
                  <a:cubicBezTo>
                    <a:pt x="6" y="2"/>
                    <a:pt x="5" y="1"/>
                    <a:pt x="3"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8" name="isḷïdé"/>
            <p:cNvSpPr/>
            <p:nvPr/>
          </p:nvSpPr>
          <p:spPr bwMode="auto">
            <a:xfrm>
              <a:off x="5832476" y="2997201"/>
              <a:ext cx="827088" cy="254000"/>
            </a:xfrm>
            <a:custGeom>
              <a:avLst/>
              <a:gdLst>
                <a:gd name="T0" fmla="*/ 366 w 608"/>
                <a:gd name="T1" fmla="*/ 0 h 188"/>
                <a:gd name="T2" fmla="*/ 0 w 608"/>
                <a:gd name="T3" fmla="*/ 185 h 188"/>
                <a:gd name="T4" fmla="*/ 4 w 608"/>
                <a:gd name="T5" fmla="*/ 188 h 188"/>
                <a:gd name="T6" fmla="*/ 608 w 608"/>
                <a:gd name="T7" fmla="*/ 50 h 188"/>
                <a:gd name="T8" fmla="*/ 366 w 608"/>
                <a:gd name="T9" fmla="*/ 0 h 188"/>
              </a:gdLst>
              <a:ahLst/>
              <a:cxnLst>
                <a:cxn ang="0">
                  <a:pos x="T0" y="T1"/>
                </a:cxn>
                <a:cxn ang="0">
                  <a:pos x="T2" y="T3"/>
                </a:cxn>
                <a:cxn ang="0">
                  <a:pos x="T4" y="T5"/>
                </a:cxn>
                <a:cxn ang="0">
                  <a:pos x="T6" y="T7"/>
                </a:cxn>
                <a:cxn ang="0">
                  <a:pos x="T8" y="T9"/>
                </a:cxn>
              </a:cxnLst>
              <a:rect l="0" t="0" r="r" b="b"/>
              <a:pathLst>
                <a:path w="608" h="188">
                  <a:moveTo>
                    <a:pt x="366" y="0"/>
                  </a:moveTo>
                  <a:cubicBezTo>
                    <a:pt x="248" y="0"/>
                    <a:pt x="108" y="39"/>
                    <a:pt x="0" y="185"/>
                  </a:cubicBezTo>
                  <a:cubicBezTo>
                    <a:pt x="2" y="186"/>
                    <a:pt x="3" y="187"/>
                    <a:pt x="4" y="188"/>
                  </a:cubicBezTo>
                  <a:cubicBezTo>
                    <a:pt x="608" y="50"/>
                    <a:pt x="608" y="50"/>
                    <a:pt x="608" y="50"/>
                  </a:cubicBezTo>
                  <a:cubicBezTo>
                    <a:pt x="608" y="50"/>
                    <a:pt x="501" y="0"/>
                    <a:pt x="366"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9" name="iṥḷïdè"/>
            <p:cNvSpPr/>
            <p:nvPr/>
          </p:nvSpPr>
          <p:spPr bwMode="auto">
            <a:xfrm>
              <a:off x="4298951" y="4449763"/>
              <a:ext cx="188913" cy="242888"/>
            </a:xfrm>
            <a:custGeom>
              <a:avLst/>
              <a:gdLst>
                <a:gd name="T0" fmla="*/ 69 w 139"/>
                <a:gd name="T1" fmla="*/ 0 h 179"/>
                <a:gd name="T2" fmla="*/ 59 w 139"/>
                <a:gd name="T3" fmla="*/ 72 h 179"/>
                <a:gd name="T4" fmla="*/ 11 w 139"/>
                <a:gd name="T5" fmla="*/ 179 h 179"/>
                <a:gd name="T6" fmla="*/ 99 w 139"/>
                <a:gd name="T7" fmla="*/ 97 h 179"/>
                <a:gd name="T8" fmla="*/ 69 w 139"/>
                <a:gd name="T9" fmla="*/ 0 h 179"/>
              </a:gdLst>
              <a:ahLst/>
              <a:cxnLst>
                <a:cxn ang="0">
                  <a:pos x="T0" y="T1"/>
                </a:cxn>
                <a:cxn ang="0">
                  <a:pos x="T2" y="T3"/>
                </a:cxn>
                <a:cxn ang="0">
                  <a:pos x="T4" y="T5"/>
                </a:cxn>
                <a:cxn ang="0">
                  <a:pos x="T6" y="T7"/>
                </a:cxn>
                <a:cxn ang="0">
                  <a:pos x="T8" y="T9"/>
                </a:cxn>
              </a:cxnLst>
              <a:rect l="0" t="0" r="r" b="b"/>
              <a:pathLst>
                <a:path w="139" h="179">
                  <a:moveTo>
                    <a:pt x="69" y="0"/>
                  </a:moveTo>
                  <a:cubicBezTo>
                    <a:pt x="69" y="0"/>
                    <a:pt x="91" y="28"/>
                    <a:pt x="59" y="72"/>
                  </a:cubicBezTo>
                  <a:cubicBezTo>
                    <a:pt x="27" y="115"/>
                    <a:pt x="0" y="152"/>
                    <a:pt x="11" y="179"/>
                  </a:cubicBezTo>
                  <a:cubicBezTo>
                    <a:pt x="11" y="179"/>
                    <a:pt x="59" y="98"/>
                    <a:pt x="99" y="97"/>
                  </a:cubicBezTo>
                  <a:cubicBezTo>
                    <a:pt x="139" y="96"/>
                    <a:pt x="113" y="48"/>
                    <a:pt x="69" y="0"/>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0" name="ïsḷïďè"/>
            <p:cNvSpPr/>
            <p:nvPr/>
          </p:nvSpPr>
          <p:spPr bwMode="auto">
            <a:xfrm>
              <a:off x="4376739" y="4449763"/>
              <a:ext cx="100013" cy="163513"/>
            </a:xfrm>
            <a:custGeom>
              <a:avLst/>
              <a:gdLst>
                <a:gd name="T0" fmla="*/ 36 w 74"/>
                <a:gd name="T1" fmla="*/ 29 h 120"/>
                <a:gd name="T2" fmla="*/ 42 w 74"/>
                <a:gd name="T3" fmla="*/ 97 h 120"/>
                <a:gd name="T4" fmla="*/ 0 w 74"/>
                <a:gd name="T5" fmla="*/ 120 h 120"/>
                <a:gd name="T6" fmla="*/ 1 w 74"/>
                <a:gd name="T7" fmla="*/ 120 h 120"/>
                <a:gd name="T8" fmla="*/ 42 w 74"/>
                <a:gd name="T9" fmla="*/ 97 h 120"/>
                <a:gd name="T10" fmla="*/ 36 w 74"/>
                <a:gd name="T11" fmla="*/ 29 h 120"/>
                <a:gd name="T12" fmla="*/ 17 w 74"/>
                <a:gd name="T13" fmla="*/ 8 h 120"/>
                <a:gd name="T14" fmla="*/ 17 w 74"/>
                <a:gd name="T15" fmla="*/ 9 h 120"/>
                <a:gd name="T16" fmla="*/ 17 w 74"/>
                <a:gd name="T17" fmla="*/ 9 h 120"/>
                <a:gd name="T18" fmla="*/ 17 w 74"/>
                <a:gd name="T19" fmla="*/ 8 h 120"/>
                <a:gd name="T20" fmla="*/ 13 w 74"/>
                <a:gd name="T21" fmla="*/ 1 h 120"/>
                <a:gd name="T22" fmla="*/ 13 w 74"/>
                <a:gd name="T23" fmla="*/ 1 h 120"/>
                <a:gd name="T24" fmla="*/ 13 w 74"/>
                <a:gd name="T25" fmla="*/ 1 h 120"/>
                <a:gd name="T26" fmla="*/ 13 w 74"/>
                <a:gd name="T27" fmla="*/ 0 h 120"/>
                <a:gd name="T28" fmla="*/ 13 w 74"/>
                <a:gd name="T29" fmla="*/ 0 h 120"/>
                <a:gd name="T30" fmla="*/ 13 w 74"/>
                <a:gd name="T31" fmla="*/ 0 h 120"/>
                <a:gd name="T32" fmla="*/ 12 w 74"/>
                <a:gd name="T33" fmla="*/ 0 h 120"/>
                <a:gd name="T34" fmla="*/ 14 w 74"/>
                <a:gd name="T35" fmla="*/ 2 h 120"/>
                <a:gd name="T36" fmla="*/ 12 w 74"/>
                <a:gd name="T3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120">
                  <a:moveTo>
                    <a:pt x="36" y="29"/>
                  </a:moveTo>
                  <a:cubicBezTo>
                    <a:pt x="63" y="66"/>
                    <a:pt x="74" y="96"/>
                    <a:pt x="42" y="97"/>
                  </a:cubicBezTo>
                  <a:cubicBezTo>
                    <a:pt x="28" y="98"/>
                    <a:pt x="14" y="107"/>
                    <a:pt x="0" y="120"/>
                  </a:cubicBezTo>
                  <a:cubicBezTo>
                    <a:pt x="0" y="120"/>
                    <a:pt x="1" y="120"/>
                    <a:pt x="1" y="120"/>
                  </a:cubicBezTo>
                  <a:cubicBezTo>
                    <a:pt x="14" y="107"/>
                    <a:pt x="29" y="98"/>
                    <a:pt x="42" y="97"/>
                  </a:cubicBezTo>
                  <a:cubicBezTo>
                    <a:pt x="74" y="96"/>
                    <a:pt x="63" y="66"/>
                    <a:pt x="36" y="29"/>
                  </a:cubicBezTo>
                  <a:moveTo>
                    <a:pt x="17" y="8"/>
                  </a:moveTo>
                  <a:cubicBezTo>
                    <a:pt x="17" y="9"/>
                    <a:pt x="17" y="9"/>
                    <a:pt x="17" y="9"/>
                  </a:cubicBezTo>
                  <a:cubicBezTo>
                    <a:pt x="17" y="9"/>
                    <a:pt x="17" y="9"/>
                    <a:pt x="17" y="9"/>
                  </a:cubicBezTo>
                  <a:cubicBezTo>
                    <a:pt x="17" y="9"/>
                    <a:pt x="17" y="9"/>
                    <a:pt x="17" y="8"/>
                  </a:cubicBezTo>
                  <a:moveTo>
                    <a:pt x="13" y="1"/>
                  </a:moveTo>
                  <a:cubicBezTo>
                    <a:pt x="13" y="1"/>
                    <a:pt x="13" y="1"/>
                    <a:pt x="13" y="1"/>
                  </a:cubicBezTo>
                  <a:cubicBezTo>
                    <a:pt x="13" y="1"/>
                    <a:pt x="13" y="1"/>
                    <a:pt x="13" y="1"/>
                  </a:cubicBezTo>
                  <a:moveTo>
                    <a:pt x="13" y="0"/>
                  </a:moveTo>
                  <a:cubicBezTo>
                    <a:pt x="13" y="0"/>
                    <a:pt x="13" y="0"/>
                    <a:pt x="13" y="0"/>
                  </a:cubicBezTo>
                  <a:cubicBezTo>
                    <a:pt x="13" y="0"/>
                    <a:pt x="13" y="0"/>
                    <a:pt x="13" y="0"/>
                  </a:cubicBezTo>
                  <a:moveTo>
                    <a:pt x="12" y="0"/>
                  </a:moveTo>
                  <a:cubicBezTo>
                    <a:pt x="13" y="1"/>
                    <a:pt x="13" y="1"/>
                    <a:pt x="14" y="2"/>
                  </a:cubicBezTo>
                  <a:cubicBezTo>
                    <a:pt x="13" y="1"/>
                    <a:pt x="12" y="0"/>
                    <a:pt x="12"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1" name="išľiḑê"/>
            <p:cNvSpPr/>
            <p:nvPr/>
          </p:nvSpPr>
          <p:spPr bwMode="auto">
            <a:xfrm>
              <a:off x="4343401" y="4613276"/>
              <a:ext cx="33338" cy="36513"/>
            </a:xfrm>
            <a:custGeom>
              <a:avLst/>
              <a:gdLst>
                <a:gd name="T0" fmla="*/ 25 w 25"/>
                <a:gd name="T1" fmla="*/ 0 h 27"/>
                <a:gd name="T2" fmla="*/ 24 w 25"/>
                <a:gd name="T3" fmla="*/ 0 h 27"/>
                <a:gd name="T4" fmla="*/ 0 w 25"/>
                <a:gd name="T5" fmla="*/ 27 h 27"/>
                <a:gd name="T6" fmla="*/ 0 w 25"/>
                <a:gd name="T7" fmla="*/ 27 h 27"/>
                <a:gd name="T8" fmla="*/ 25 w 25"/>
                <a:gd name="T9" fmla="*/ 0 h 27"/>
              </a:gdLst>
              <a:ahLst/>
              <a:cxnLst>
                <a:cxn ang="0">
                  <a:pos x="T0" y="T1"/>
                </a:cxn>
                <a:cxn ang="0">
                  <a:pos x="T2" y="T3"/>
                </a:cxn>
                <a:cxn ang="0">
                  <a:pos x="T4" y="T5"/>
                </a:cxn>
                <a:cxn ang="0">
                  <a:pos x="T6" y="T7"/>
                </a:cxn>
                <a:cxn ang="0">
                  <a:pos x="T8" y="T9"/>
                </a:cxn>
              </a:cxnLst>
              <a:rect l="0" t="0" r="r" b="b"/>
              <a:pathLst>
                <a:path w="25" h="27">
                  <a:moveTo>
                    <a:pt x="25" y="0"/>
                  </a:moveTo>
                  <a:cubicBezTo>
                    <a:pt x="25" y="0"/>
                    <a:pt x="24" y="0"/>
                    <a:pt x="24" y="0"/>
                  </a:cubicBezTo>
                  <a:cubicBezTo>
                    <a:pt x="15" y="8"/>
                    <a:pt x="7" y="18"/>
                    <a:pt x="0" y="27"/>
                  </a:cubicBezTo>
                  <a:cubicBezTo>
                    <a:pt x="0" y="27"/>
                    <a:pt x="0" y="27"/>
                    <a:pt x="0" y="27"/>
                  </a:cubicBezTo>
                  <a:cubicBezTo>
                    <a:pt x="7" y="18"/>
                    <a:pt x="16" y="8"/>
                    <a:pt x="25" y="0"/>
                  </a:cubicBezTo>
                </a:path>
              </a:pathLst>
            </a:custGeom>
            <a:solidFill>
              <a:srgbClr val="D4DA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2" name="îSḷïďe"/>
            <p:cNvSpPr/>
            <p:nvPr/>
          </p:nvSpPr>
          <p:spPr bwMode="auto">
            <a:xfrm>
              <a:off x="4338639" y="4449763"/>
              <a:ext cx="141288" cy="201613"/>
            </a:xfrm>
            <a:custGeom>
              <a:avLst/>
              <a:gdLst>
                <a:gd name="T0" fmla="*/ 40 w 104"/>
                <a:gd name="T1" fmla="*/ 0 h 148"/>
                <a:gd name="T2" fmla="*/ 40 w 104"/>
                <a:gd name="T3" fmla="*/ 0 h 148"/>
                <a:gd name="T4" fmla="*/ 42 w 104"/>
                <a:gd name="T5" fmla="*/ 2 h 148"/>
                <a:gd name="T6" fmla="*/ 45 w 104"/>
                <a:gd name="T7" fmla="*/ 8 h 148"/>
                <a:gd name="T8" fmla="*/ 45 w 104"/>
                <a:gd name="T9" fmla="*/ 9 h 148"/>
                <a:gd name="T10" fmla="*/ 67 w 104"/>
                <a:gd name="T11" fmla="*/ 97 h 148"/>
                <a:gd name="T12" fmla="*/ 0 w 104"/>
                <a:gd name="T13" fmla="*/ 148 h 148"/>
                <a:gd name="T14" fmla="*/ 4 w 104"/>
                <a:gd name="T15" fmla="*/ 147 h 148"/>
                <a:gd name="T16" fmla="*/ 28 w 104"/>
                <a:gd name="T17" fmla="*/ 120 h 148"/>
                <a:gd name="T18" fmla="*/ 70 w 104"/>
                <a:gd name="T19" fmla="*/ 97 h 148"/>
                <a:gd name="T20" fmla="*/ 64 w 104"/>
                <a:gd name="T21" fmla="*/ 29 h 148"/>
                <a:gd name="T22" fmla="*/ 41 w 104"/>
                <a:gd name="T23" fmla="*/ 1 h 148"/>
                <a:gd name="T24" fmla="*/ 41 w 104"/>
                <a:gd name="T25" fmla="*/ 1 h 148"/>
                <a:gd name="T26" fmla="*/ 41 w 104"/>
                <a:gd name="T27" fmla="*/ 0 h 148"/>
                <a:gd name="T28" fmla="*/ 41 w 104"/>
                <a:gd name="T29" fmla="*/ 0 h 148"/>
                <a:gd name="T30" fmla="*/ 40 w 104"/>
                <a:gd name="T31" fmla="*/ 0 h 148"/>
                <a:gd name="T32" fmla="*/ 40 w 104"/>
                <a:gd name="T33"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48">
                  <a:moveTo>
                    <a:pt x="40" y="0"/>
                  </a:moveTo>
                  <a:cubicBezTo>
                    <a:pt x="40" y="0"/>
                    <a:pt x="40" y="0"/>
                    <a:pt x="40" y="0"/>
                  </a:cubicBezTo>
                  <a:cubicBezTo>
                    <a:pt x="40" y="0"/>
                    <a:pt x="41" y="1"/>
                    <a:pt x="42" y="2"/>
                  </a:cubicBezTo>
                  <a:cubicBezTo>
                    <a:pt x="43" y="4"/>
                    <a:pt x="44" y="6"/>
                    <a:pt x="45" y="8"/>
                  </a:cubicBezTo>
                  <a:cubicBezTo>
                    <a:pt x="45" y="9"/>
                    <a:pt x="45" y="9"/>
                    <a:pt x="45" y="9"/>
                  </a:cubicBezTo>
                  <a:cubicBezTo>
                    <a:pt x="83" y="54"/>
                    <a:pt x="104" y="96"/>
                    <a:pt x="67" y="97"/>
                  </a:cubicBezTo>
                  <a:cubicBezTo>
                    <a:pt x="44" y="98"/>
                    <a:pt x="18" y="125"/>
                    <a:pt x="0" y="148"/>
                  </a:cubicBezTo>
                  <a:cubicBezTo>
                    <a:pt x="1" y="148"/>
                    <a:pt x="3" y="148"/>
                    <a:pt x="4" y="147"/>
                  </a:cubicBezTo>
                  <a:cubicBezTo>
                    <a:pt x="11" y="138"/>
                    <a:pt x="19" y="128"/>
                    <a:pt x="28" y="120"/>
                  </a:cubicBezTo>
                  <a:cubicBezTo>
                    <a:pt x="42" y="107"/>
                    <a:pt x="56" y="98"/>
                    <a:pt x="70" y="97"/>
                  </a:cubicBezTo>
                  <a:cubicBezTo>
                    <a:pt x="102" y="96"/>
                    <a:pt x="91" y="66"/>
                    <a:pt x="64" y="29"/>
                  </a:cubicBezTo>
                  <a:cubicBezTo>
                    <a:pt x="57" y="20"/>
                    <a:pt x="49" y="10"/>
                    <a:pt x="41" y="1"/>
                  </a:cubicBezTo>
                  <a:cubicBezTo>
                    <a:pt x="41" y="1"/>
                    <a:pt x="41" y="1"/>
                    <a:pt x="41" y="1"/>
                  </a:cubicBezTo>
                  <a:cubicBezTo>
                    <a:pt x="41" y="0"/>
                    <a:pt x="41" y="0"/>
                    <a:pt x="41" y="0"/>
                  </a:cubicBezTo>
                  <a:cubicBezTo>
                    <a:pt x="41" y="0"/>
                    <a:pt x="41" y="0"/>
                    <a:pt x="41" y="0"/>
                  </a:cubicBezTo>
                  <a:cubicBezTo>
                    <a:pt x="41" y="0"/>
                    <a:pt x="40" y="0"/>
                    <a:pt x="40" y="0"/>
                  </a:cubicBezTo>
                  <a:cubicBezTo>
                    <a:pt x="40" y="0"/>
                    <a:pt x="40" y="0"/>
                    <a:pt x="40"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3" name="ïṩlîḓê"/>
            <p:cNvSpPr/>
            <p:nvPr/>
          </p:nvSpPr>
          <p:spPr bwMode="auto">
            <a:xfrm>
              <a:off x="4441826" y="4484688"/>
              <a:ext cx="6350" cy="39688"/>
            </a:xfrm>
            <a:custGeom>
              <a:avLst/>
              <a:gdLst>
                <a:gd name="T0" fmla="*/ 5 w 5"/>
                <a:gd name="T1" fmla="*/ 10 h 29"/>
                <a:gd name="T2" fmla="*/ 2 w 5"/>
                <a:gd name="T3" fmla="*/ 29 h 29"/>
                <a:gd name="T4" fmla="*/ 0 w 5"/>
                <a:gd name="T5" fmla="*/ 10 h 29"/>
                <a:gd name="T6" fmla="*/ 3 w 5"/>
                <a:gd name="T7" fmla="*/ 5 h 29"/>
                <a:gd name="T8" fmla="*/ 5 w 5"/>
                <a:gd name="T9" fmla="*/ 10 h 29"/>
              </a:gdLst>
              <a:ahLst/>
              <a:cxnLst>
                <a:cxn ang="0">
                  <a:pos x="T0" y="T1"/>
                </a:cxn>
                <a:cxn ang="0">
                  <a:pos x="T2" y="T3"/>
                </a:cxn>
                <a:cxn ang="0">
                  <a:pos x="T4" y="T5"/>
                </a:cxn>
                <a:cxn ang="0">
                  <a:pos x="T6" y="T7"/>
                </a:cxn>
                <a:cxn ang="0">
                  <a:pos x="T8" y="T9"/>
                </a:cxn>
              </a:cxnLst>
              <a:rect l="0" t="0" r="r" b="b"/>
              <a:pathLst>
                <a:path w="5" h="29">
                  <a:moveTo>
                    <a:pt x="5" y="10"/>
                  </a:moveTo>
                  <a:cubicBezTo>
                    <a:pt x="5" y="21"/>
                    <a:pt x="4" y="29"/>
                    <a:pt x="2" y="29"/>
                  </a:cubicBezTo>
                  <a:cubicBezTo>
                    <a:pt x="1" y="29"/>
                    <a:pt x="0" y="21"/>
                    <a:pt x="0" y="10"/>
                  </a:cubicBezTo>
                  <a:cubicBezTo>
                    <a:pt x="0" y="0"/>
                    <a:pt x="1" y="5"/>
                    <a:pt x="3" y="5"/>
                  </a:cubicBezTo>
                  <a:cubicBezTo>
                    <a:pt x="4" y="5"/>
                    <a:pt x="5" y="0"/>
                    <a:pt x="5" y="10"/>
                  </a:cubicBezTo>
                  <a:close/>
                </a:path>
              </a:pathLst>
            </a:cu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4" name="ïṩļîḍê"/>
            <p:cNvSpPr/>
            <p:nvPr/>
          </p:nvSpPr>
          <p:spPr bwMode="auto">
            <a:xfrm>
              <a:off x="4443414" y="4503738"/>
              <a:ext cx="36513" cy="22225"/>
            </a:xfrm>
            <a:custGeom>
              <a:avLst/>
              <a:gdLst>
                <a:gd name="T0" fmla="*/ 18 w 27"/>
                <a:gd name="T1" fmla="*/ 9 h 17"/>
                <a:gd name="T2" fmla="*/ 1 w 27"/>
                <a:gd name="T3" fmla="*/ 16 h 17"/>
                <a:gd name="T4" fmla="*/ 16 w 27"/>
                <a:gd name="T5" fmla="*/ 5 h 17"/>
                <a:gd name="T6" fmla="*/ 22 w 27"/>
                <a:gd name="T7" fmla="*/ 5 h 17"/>
                <a:gd name="T8" fmla="*/ 18 w 27"/>
                <a:gd name="T9" fmla="*/ 9 h 17"/>
              </a:gdLst>
              <a:ahLst/>
              <a:cxnLst>
                <a:cxn ang="0">
                  <a:pos x="T0" y="T1"/>
                </a:cxn>
                <a:cxn ang="0">
                  <a:pos x="T2" y="T3"/>
                </a:cxn>
                <a:cxn ang="0">
                  <a:pos x="T4" y="T5"/>
                </a:cxn>
                <a:cxn ang="0">
                  <a:pos x="T6" y="T7"/>
                </a:cxn>
                <a:cxn ang="0">
                  <a:pos x="T8" y="T9"/>
                </a:cxn>
              </a:cxnLst>
              <a:rect l="0" t="0" r="r" b="b"/>
              <a:pathLst>
                <a:path w="27" h="17">
                  <a:moveTo>
                    <a:pt x="18" y="9"/>
                  </a:moveTo>
                  <a:cubicBezTo>
                    <a:pt x="9" y="14"/>
                    <a:pt x="1" y="17"/>
                    <a:pt x="1" y="16"/>
                  </a:cubicBezTo>
                  <a:cubicBezTo>
                    <a:pt x="0" y="15"/>
                    <a:pt x="7" y="10"/>
                    <a:pt x="16" y="5"/>
                  </a:cubicBezTo>
                  <a:cubicBezTo>
                    <a:pt x="24" y="0"/>
                    <a:pt x="21" y="4"/>
                    <a:pt x="22" y="5"/>
                  </a:cubicBezTo>
                  <a:cubicBezTo>
                    <a:pt x="22" y="6"/>
                    <a:pt x="27" y="5"/>
                    <a:pt x="18" y="9"/>
                  </a:cubicBezTo>
                  <a:close/>
                </a:path>
              </a:pathLst>
            </a:cu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5" name="íṧ1îḑè"/>
            <p:cNvSpPr/>
            <p:nvPr/>
          </p:nvSpPr>
          <p:spPr bwMode="auto">
            <a:xfrm>
              <a:off x="4140201" y="4449763"/>
              <a:ext cx="188913" cy="242888"/>
            </a:xfrm>
            <a:custGeom>
              <a:avLst/>
              <a:gdLst>
                <a:gd name="T0" fmla="*/ 69 w 138"/>
                <a:gd name="T1" fmla="*/ 0 h 179"/>
                <a:gd name="T2" fmla="*/ 79 w 138"/>
                <a:gd name="T3" fmla="*/ 72 h 179"/>
                <a:gd name="T4" fmla="*/ 127 w 138"/>
                <a:gd name="T5" fmla="*/ 179 h 179"/>
                <a:gd name="T6" fmla="*/ 39 w 138"/>
                <a:gd name="T7" fmla="*/ 97 h 179"/>
                <a:gd name="T8" fmla="*/ 69 w 138"/>
                <a:gd name="T9" fmla="*/ 0 h 179"/>
              </a:gdLst>
              <a:ahLst/>
              <a:cxnLst>
                <a:cxn ang="0">
                  <a:pos x="T0" y="T1"/>
                </a:cxn>
                <a:cxn ang="0">
                  <a:pos x="T2" y="T3"/>
                </a:cxn>
                <a:cxn ang="0">
                  <a:pos x="T4" y="T5"/>
                </a:cxn>
                <a:cxn ang="0">
                  <a:pos x="T6" y="T7"/>
                </a:cxn>
                <a:cxn ang="0">
                  <a:pos x="T8" y="T9"/>
                </a:cxn>
              </a:cxnLst>
              <a:rect l="0" t="0" r="r" b="b"/>
              <a:pathLst>
                <a:path w="138" h="179">
                  <a:moveTo>
                    <a:pt x="69" y="0"/>
                  </a:moveTo>
                  <a:cubicBezTo>
                    <a:pt x="69" y="0"/>
                    <a:pt x="47" y="28"/>
                    <a:pt x="79" y="72"/>
                  </a:cubicBezTo>
                  <a:cubicBezTo>
                    <a:pt x="111" y="115"/>
                    <a:pt x="138" y="152"/>
                    <a:pt x="127" y="179"/>
                  </a:cubicBezTo>
                  <a:cubicBezTo>
                    <a:pt x="127" y="179"/>
                    <a:pt x="79" y="98"/>
                    <a:pt x="39" y="97"/>
                  </a:cubicBezTo>
                  <a:cubicBezTo>
                    <a:pt x="0" y="96"/>
                    <a:pt x="26" y="48"/>
                    <a:pt x="69" y="0"/>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6" name="íśľiḍe"/>
            <p:cNvSpPr/>
            <p:nvPr/>
          </p:nvSpPr>
          <p:spPr bwMode="auto">
            <a:xfrm>
              <a:off x="4151314" y="4449763"/>
              <a:ext cx="112713" cy="176213"/>
            </a:xfrm>
            <a:custGeom>
              <a:avLst/>
              <a:gdLst>
                <a:gd name="T0" fmla="*/ 37 w 83"/>
                <a:gd name="T1" fmla="*/ 29 h 130"/>
                <a:gd name="T2" fmla="*/ 31 w 83"/>
                <a:gd name="T3" fmla="*/ 97 h 130"/>
                <a:gd name="T4" fmla="*/ 83 w 83"/>
                <a:gd name="T5" fmla="*/ 130 h 130"/>
                <a:gd name="T6" fmla="*/ 83 w 83"/>
                <a:gd name="T7" fmla="*/ 130 h 130"/>
                <a:gd name="T8" fmla="*/ 31 w 83"/>
                <a:gd name="T9" fmla="*/ 97 h 130"/>
                <a:gd name="T10" fmla="*/ 37 w 83"/>
                <a:gd name="T11" fmla="*/ 29 h 130"/>
                <a:gd name="T12" fmla="*/ 57 w 83"/>
                <a:gd name="T13" fmla="*/ 8 h 130"/>
                <a:gd name="T14" fmla="*/ 57 w 83"/>
                <a:gd name="T15" fmla="*/ 9 h 130"/>
                <a:gd name="T16" fmla="*/ 57 w 83"/>
                <a:gd name="T17" fmla="*/ 9 h 130"/>
                <a:gd name="T18" fmla="*/ 57 w 83"/>
                <a:gd name="T19" fmla="*/ 8 h 130"/>
                <a:gd name="T20" fmla="*/ 61 w 83"/>
                <a:gd name="T21" fmla="*/ 0 h 130"/>
                <a:gd name="T22" fmla="*/ 60 w 83"/>
                <a:gd name="T23" fmla="*/ 1 h 130"/>
                <a:gd name="T24" fmla="*/ 61 w 83"/>
                <a:gd name="T25" fmla="*/ 0 h 130"/>
                <a:gd name="T26" fmla="*/ 61 w 83"/>
                <a:gd name="T27" fmla="*/ 0 h 130"/>
                <a:gd name="T28" fmla="*/ 59 w 83"/>
                <a:gd name="T29" fmla="*/ 2 h 130"/>
                <a:gd name="T30" fmla="*/ 61 w 83"/>
                <a:gd name="T3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130">
                  <a:moveTo>
                    <a:pt x="37" y="29"/>
                  </a:moveTo>
                  <a:cubicBezTo>
                    <a:pt x="10" y="66"/>
                    <a:pt x="0" y="96"/>
                    <a:pt x="31" y="97"/>
                  </a:cubicBezTo>
                  <a:cubicBezTo>
                    <a:pt x="48" y="98"/>
                    <a:pt x="67" y="113"/>
                    <a:pt x="83" y="130"/>
                  </a:cubicBezTo>
                  <a:cubicBezTo>
                    <a:pt x="83" y="130"/>
                    <a:pt x="83" y="130"/>
                    <a:pt x="83" y="130"/>
                  </a:cubicBezTo>
                  <a:cubicBezTo>
                    <a:pt x="67" y="113"/>
                    <a:pt x="48" y="98"/>
                    <a:pt x="31" y="97"/>
                  </a:cubicBezTo>
                  <a:cubicBezTo>
                    <a:pt x="0" y="96"/>
                    <a:pt x="10" y="66"/>
                    <a:pt x="37" y="29"/>
                  </a:cubicBezTo>
                  <a:moveTo>
                    <a:pt x="57" y="8"/>
                  </a:moveTo>
                  <a:cubicBezTo>
                    <a:pt x="57" y="9"/>
                    <a:pt x="57" y="9"/>
                    <a:pt x="57" y="9"/>
                  </a:cubicBezTo>
                  <a:cubicBezTo>
                    <a:pt x="57" y="9"/>
                    <a:pt x="57" y="9"/>
                    <a:pt x="57" y="9"/>
                  </a:cubicBezTo>
                  <a:cubicBezTo>
                    <a:pt x="57" y="9"/>
                    <a:pt x="57" y="9"/>
                    <a:pt x="57" y="8"/>
                  </a:cubicBezTo>
                  <a:moveTo>
                    <a:pt x="61" y="0"/>
                  </a:moveTo>
                  <a:cubicBezTo>
                    <a:pt x="60" y="0"/>
                    <a:pt x="60" y="1"/>
                    <a:pt x="60" y="1"/>
                  </a:cubicBezTo>
                  <a:cubicBezTo>
                    <a:pt x="60" y="1"/>
                    <a:pt x="60" y="0"/>
                    <a:pt x="61" y="0"/>
                  </a:cubicBezTo>
                  <a:moveTo>
                    <a:pt x="61" y="0"/>
                  </a:moveTo>
                  <a:cubicBezTo>
                    <a:pt x="61" y="0"/>
                    <a:pt x="60" y="1"/>
                    <a:pt x="59" y="2"/>
                  </a:cubicBezTo>
                  <a:cubicBezTo>
                    <a:pt x="60" y="1"/>
                    <a:pt x="61" y="1"/>
                    <a:pt x="61"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7" name="iṧļïḍe"/>
            <p:cNvSpPr/>
            <p:nvPr/>
          </p:nvSpPr>
          <p:spPr bwMode="auto">
            <a:xfrm>
              <a:off x="4264026" y="4625976"/>
              <a:ext cx="33338" cy="41275"/>
            </a:xfrm>
            <a:custGeom>
              <a:avLst/>
              <a:gdLst>
                <a:gd name="T0" fmla="*/ 0 w 24"/>
                <a:gd name="T1" fmla="*/ 0 h 30"/>
                <a:gd name="T2" fmla="*/ 0 w 24"/>
                <a:gd name="T3" fmla="*/ 0 h 30"/>
                <a:gd name="T4" fmla="*/ 24 w 24"/>
                <a:gd name="T5" fmla="*/ 30 h 30"/>
                <a:gd name="T6" fmla="*/ 24 w 24"/>
                <a:gd name="T7" fmla="*/ 30 h 30"/>
                <a:gd name="T8" fmla="*/ 0 w 24"/>
                <a:gd name="T9" fmla="*/ 0 h 30"/>
              </a:gdLst>
              <a:ahLst/>
              <a:cxnLst>
                <a:cxn ang="0">
                  <a:pos x="T0" y="T1"/>
                </a:cxn>
                <a:cxn ang="0">
                  <a:pos x="T2" y="T3"/>
                </a:cxn>
                <a:cxn ang="0">
                  <a:pos x="T4" y="T5"/>
                </a:cxn>
                <a:cxn ang="0">
                  <a:pos x="T6" y="T7"/>
                </a:cxn>
                <a:cxn ang="0">
                  <a:pos x="T8" y="T9"/>
                </a:cxn>
              </a:cxnLst>
              <a:rect l="0" t="0" r="r" b="b"/>
              <a:pathLst>
                <a:path w="24" h="30">
                  <a:moveTo>
                    <a:pt x="0" y="0"/>
                  </a:moveTo>
                  <a:cubicBezTo>
                    <a:pt x="0" y="0"/>
                    <a:pt x="0" y="0"/>
                    <a:pt x="0" y="0"/>
                  </a:cubicBezTo>
                  <a:cubicBezTo>
                    <a:pt x="9" y="10"/>
                    <a:pt x="17" y="21"/>
                    <a:pt x="24" y="30"/>
                  </a:cubicBezTo>
                  <a:cubicBezTo>
                    <a:pt x="24" y="30"/>
                    <a:pt x="24" y="30"/>
                    <a:pt x="24" y="30"/>
                  </a:cubicBezTo>
                  <a:cubicBezTo>
                    <a:pt x="18" y="21"/>
                    <a:pt x="9" y="10"/>
                    <a:pt x="0" y="0"/>
                  </a:cubicBezTo>
                </a:path>
              </a:pathLst>
            </a:custGeom>
            <a:solidFill>
              <a:srgbClr val="D4DA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8" name="ïsļîdé"/>
            <p:cNvSpPr/>
            <p:nvPr/>
          </p:nvSpPr>
          <p:spPr bwMode="auto">
            <a:xfrm>
              <a:off x="4149726" y="4449763"/>
              <a:ext cx="150813" cy="217488"/>
            </a:xfrm>
            <a:custGeom>
              <a:avLst/>
              <a:gdLst>
                <a:gd name="T0" fmla="*/ 63 w 111"/>
                <a:gd name="T1" fmla="*/ 0 h 160"/>
                <a:gd name="T2" fmla="*/ 63 w 111"/>
                <a:gd name="T3" fmla="*/ 0 h 160"/>
                <a:gd name="T4" fmla="*/ 63 w 111"/>
                <a:gd name="T5" fmla="*/ 0 h 160"/>
                <a:gd name="T6" fmla="*/ 62 w 111"/>
                <a:gd name="T7" fmla="*/ 1 h 160"/>
                <a:gd name="T8" fmla="*/ 39 w 111"/>
                <a:gd name="T9" fmla="*/ 29 h 160"/>
                <a:gd name="T10" fmla="*/ 33 w 111"/>
                <a:gd name="T11" fmla="*/ 97 h 160"/>
                <a:gd name="T12" fmla="*/ 85 w 111"/>
                <a:gd name="T13" fmla="*/ 130 h 160"/>
                <a:gd name="T14" fmla="*/ 109 w 111"/>
                <a:gd name="T15" fmla="*/ 160 h 160"/>
                <a:gd name="T16" fmla="*/ 109 w 111"/>
                <a:gd name="T17" fmla="*/ 160 h 160"/>
                <a:gd name="T18" fmla="*/ 111 w 111"/>
                <a:gd name="T19" fmla="*/ 159 h 160"/>
                <a:gd name="T20" fmla="*/ 37 w 111"/>
                <a:gd name="T21" fmla="*/ 97 h 160"/>
                <a:gd name="T22" fmla="*/ 59 w 111"/>
                <a:gd name="T23" fmla="*/ 9 h 160"/>
                <a:gd name="T24" fmla="*/ 59 w 111"/>
                <a:gd name="T25" fmla="*/ 8 h 160"/>
                <a:gd name="T26" fmla="*/ 61 w 111"/>
                <a:gd name="T27" fmla="*/ 2 h 160"/>
                <a:gd name="T28" fmla="*/ 63 w 111"/>
                <a:gd name="T29" fmla="*/ 0 h 160"/>
                <a:gd name="T30" fmla="*/ 63 w 111"/>
                <a:gd name="T3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160">
                  <a:moveTo>
                    <a:pt x="63" y="0"/>
                  </a:moveTo>
                  <a:cubicBezTo>
                    <a:pt x="63" y="0"/>
                    <a:pt x="63" y="0"/>
                    <a:pt x="63" y="0"/>
                  </a:cubicBezTo>
                  <a:cubicBezTo>
                    <a:pt x="63" y="0"/>
                    <a:pt x="63" y="0"/>
                    <a:pt x="63" y="0"/>
                  </a:cubicBezTo>
                  <a:cubicBezTo>
                    <a:pt x="62" y="0"/>
                    <a:pt x="62" y="1"/>
                    <a:pt x="62" y="1"/>
                  </a:cubicBezTo>
                  <a:cubicBezTo>
                    <a:pt x="54" y="10"/>
                    <a:pt x="46" y="20"/>
                    <a:pt x="39" y="29"/>
                  </a:cubicBezTo>
                  <a:cubicBezTo>
                    <a:pt x="12" y="66"/>
                    <a:pt x="2" y="96"/>
                    <a:pt x="33" y="97"/>
                  </a:cubicBezTo>
                  <a:cubicBezTo>
                    <a:pt x="50" y="98"/>
                    <a:pt x="69" y="113"/>
                    <a:pt x="85" y="130"/>
                  </a:cubicBezTo>
                  <a:cubicBezTo>
                    <a:pt x="94" y="140"/>
                    <a:pt x="103" y="151"/>
                    <a:pt x="109" y="160"/>
                  </a:cubicBezTo>
                  <a:cubicBezTo>
                    <a:pt x="109" y="160"/>
                    <a:pt x="109" y="160"/>
                    <a:pt x="109" y="160"/>
                  </a:cubicBezTo>
                  <a:cubicBezTo>
                    <a:pt x="110" y="160"/>
                    <a:pt x="110" y="159"/>
                    <a:pt x="111" y="159"/>
                  </a:cubicBezTo>
                  <a:cubicBezTo>
                    <a:pt x="94" y="135"/>
                    <a:pt x="63" y="98"/>
                    <a:pt x="37" y="97"/>
                  </a:cubicBezTo>
                  <a:cubicBezTo>
                    <a:pt x="0" y="96"/>
                    <a:pt x="20" y="54"/>
                    <a:pt x="59" y="9"/>
                  </a:cubicBezTo>
                  <a:cubicBezTo>
                    <a:pt x="59" y="9"/>
                    <a:pt x="59" y="9"/>
                    <a:pt x="59" y="8"/>
                  </a:cubicBezTo>
                  <a:cubicBezTo>
                    <a:pt x="59" y="6"/>
                    <a:pt x="60" y="4"/>
                    <a:pt x="61" y="2"/>
                  </a:cubicBezTo>
                  <a:cubicBezTo>
                    <a:pt x="62" y="1"/>
                    <a:pt x="63" y="0"/>
                    <a:pt x="63" y="0"/>
                  </a:cubicBezTo>
                  <a:cubicBezTo>
                    <a:pt x="63" y="0"/>
                    <a:pt x="63" y="0"/>
                    <a:pt x="63"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9" name="i$ľïdè"/>
            <p:cNvSpPr/>
            <p:nvPr/>
          </p:nvSpPr>
          <p:spPr bwMode="auto">
            <a:xfrm>
              <a:off x="4178301" y="4484688"/>
              <a:ext cx="7938" cy="39688"/>
            </a:xfrm>
            <a:custGeom>
              <a:avLst/>
              <a:gdLst>
                <a:gd name="T0" fmla="*/ 0 w 5"/>
                <a:gd name="T1" fmla="*/ 10 h 29"/>
                <a:gd name="T2" fmla="*/ 3 w 5"/>
                <a:gd name="T3" fmla="*/ 29 h 29"/>
                <a:gd name="T4" fmla="*/ 5 w 5"/>
                <a:gd name="T5" fmla="*/ 10 h 29"/>
                <a:gd name="T6" fmla="*/ 2 w 5"/>
                <a:gd name="T7" fmla="*/ 5 h 29"/>
                <a:gd name="T8" fmla="*/ 0 w 5"/>
                <a:gd name="T9" fmla="*/ 10 h 29"/>
              </a:gdLst>
              <a:ahLst/>
              <a:cxnLst>
                <a:cxn ang="0">
                  <a:pos x="T0" y="T1"/>
                </a:cxn>
                <a:cxn ang="0">
                  <a:pos x="T2" y="T3"/>
                </a:cxn>
                <a:cxn ang="0">
                  <a:pos x="T4" y="T5"/>
                </a:cxn>
                <a:cxn ang="0">
                  <a:pos x="T6" y="T7"/>
                </a:cxn>
                <a:cxn ang="0">
                  <a:pos x="T8" y="T9"/>
                </a:cxn>
              </a:cxnLst>
              <a:rect l="0" t="0" r="r" b="b"/>
              <a:pathLst>
                <a:path w="5" h="29">
                  <a:moveTo>
                    <a:pt x="0" y="10"/>
                  </a:moveTo>
                  <a:cubicBezTo>
                    <a:pt x="0" y="21"/>
                    <a:pt x="1" y="29"/>
                    <a:pt x="3" y="29"/>
                  </a:cubicBezTo>
                  <a:cubicBezTo>
                    <a:pt x="4" y="29"/>
                    <a:pt x="5" y="21"/>
                    <a:pt x="5" y="10"/>
                  </a:cubicBezTo>
                  <a:cubicBezTo>
                    <a:pt x="5" y="0"/>
                    <a:pt x="4" y="5"/>
                    <a:pt x="2" y="5"/>
                  </a:cubicBezTo>
                  <a:cubicBezTo>
                    <a:pt x="1" y="5"/>
                    <a:pt x="0" y="0"/>
                    <a:pt x="0" y="10"/>
                  </a:cubicBezTo>
                  <a:close/>
                </a:path>
              </a:pathLst>
            </a:cu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0" name="ïṩľíďê"/>
            <p:cNvSpPr/>
            <p:nvPr/>
          </p:nvSpPr>
          <p:spPr bwMode="auto">
            <a:xfrm>
              <a:off x="4148139" y="4503738"/>
              <a:ext cx="36513" cy="22225"/>
            </a:xfrm>
            <a:custGeom>
              <a:avLst/>
              <a:gdLst>
                <a:gd name="T0" fmla="*/ 9 w 27"/>
                <a:gd name="T1" fmla="*/ 9 h 17"/>
                <a:gd name="T2" fmla="*/ 26 w 27"/>
                <a:gd name="T3" fmla="*/ 16 h 17"/>
                <a:gd name="T4" fmla="*/ 12 w 27"/>
                <a:gd name="T5" fmla="*/ 5 h 17"/>
                <a:gd name="T6" fmla="*/ 6 w 27"/>
                <a:gd name="T7" fmla="*/ 5 h 17"/>
                <a:gd name="T8" fmla="*/ 9 w 27"/>
                <a:gd name="T9" fmla="*/ 9 h 17"/>
              </a:gdLst>
              <a:ahLst/>
              <a:cxnLst>
                <a:cxn ang="0">
                  <a:pos x="T0" y="T1"/>
                </a:cxn>
                <a:cxn ang="0">
                  <a:pos x="T2" y="T3"/>
                </a:cxn>
                <a:cxn ang="0">
                  <a:pos x="T4" y="T5"/>
                </a:cxn>
                <a:cxn ang="0">
                  <a:pos x="T6" y="T7"/>
                </a:cxn>
                <a:cxn ang="0">
                  <a:pos x="T8" y="T9"/>
                </a:cxn>
              </a:cxnLst>
              <a:rect l="0" t="0" r="r" b="b"/>
              <a:pathLst>
                <a:path w="27" h="17">
                  <a:moveTo>
                    <a:pt x="9" y="9"/>
                  </a:moveTo>
                  <a:cubicBezTo>
                    <a:pt x="18" y="14"/>
                    <a:pt x="26" y="17"/>
                    <a:pt x="26" y="16"/>
                  </a:cubicBezTo>
                  <a:cubicBezTo>
                    <a:pt x="27" y="15"/>
                    <a:pt x="20" y="10"/>
                    <a:pt x="12" y="5"/>
                  </a:cubicBezTo>
                  <a:cubicBezTo>
                    <a:pt x="3" y="0"/>
                    <a:pt x="6" y="4"/>
                    <a:pt x="6" y="5"/>
                  </a:cubicBezTo>
                  <a:cubicBezTo>
                    <a:pt x="5" y="6"/>
                    <a:pt x="0" y="5"/>
                    <a:pt x="9" y="9"/>
                  </a:cubicBezTo>
                  <a:close/>
                </a:path>
              </a:pathLst>
            </a:cu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1" name="ïSļíḑé"/>
            <p:cNvSpPr/>
            <p:nvPr/>
          </p:nvSpPr>
          <p:spPr bwMode="auto">
            <a:xfrm>
              <a:off x="4187826" y="4627563"/>
              <a:ext cx="369888" cy="174625"/>
            </a:xfrm>
            <a:custGeom>
              <a:avLst/>
              <a:gdLst>
                <a:gd name="T0" fmla="*/ 0 w 272"/>
                <a:gd name="T1" fmla="*/ 44 h 128"/>
                <a:gd name="T2" fmla="*/ 80 w 272"/>
                <a:gd name="T3" fmla="*/ 29 h 128"/>
                <a:gd name="T4" fmla="*/ 179 w 272"/>
                <a:gd name="T5" fmla="*/ 21 h 128"/>
                <a:gd name="T6" fmla="*/ 202 w 272"/>
                <a:gd name="T7" fmla="*/ 127 h 128"/>
                <a:gd name="T8" fmla="*/ 23 w 272"/>
                <a:gd name="T9" fmla="*/ 105 h 128"/>
                <a:gd name="T10" fmla="*/ 0 w 272"/>
                <a:gd name="T11" fmla="*/ 44 h 128"/>
              </a:gdLst>
              <a:ahLst/>
              <a:cxnLst>
                <a:cxn ang="0">
                  <a:pos x="T0" y="T1"/>
                </a:cxn>
                <a:cxn ang="0">
                  <a:pos x="T2" y="T3"/>
                </a:cxn>
                <a:cxn ang="0">
                  <a:pos x="T4" y="T5"/>
                </a:cxn>
                <a:cxn ang="0">
                  <a:pos x="T6" y="T7"/>
                </a:cxn>
                <a:cxn ang="0">
                  <a:pos x="T8" y="T9"/>
                </a:cxn>
                <a:cxn ang="0">
                  <a:pos x="T10" y="T11"/>
                </a:cxn>
              </a:cxnLst>
              <a:rect l="0" t="0" r="r" b="b"/>
              <a:pathLst>
                <a:path w="272" h="128">
                  <a:moveTo>
                    <a:pt x="0" y="44"/>
                  </a:moveTo>
                  <a:cubicBezTo>
                    <a:pt x="0" y="44"/>
                    <a:pt x="62" y="42"/>
                    <a:pt x="80" y="29"/>
                  </a:cubicBezTo>
                  <a:cubicBezTo>
                    <a:pt x="99" y="16"/>
                    <a:pt x="175" y="0"/>
                    <a:pt x="179" y="21"/>
                  </a:cubicBezTo>
                  <a:cubicBezTo>
                    <a:pt x="184" y="42"/>
                    <a:pt x="272" y="126"/>
                    <a:pt x="202" y="127"/>
                  </a:cubicBezTo>
                  <a:cubicBezTo>
                    <a:pt x="133" y="128"/>
                    <a:pt x="41" y="116"/>
                    <a:pt x="23" y="105"/>
                  </a:cubicBezTo>
                  <a:cubicBezTo>
                    <a:pt x="4" y="94"/>
                    <a:pt x="0" y="44"/>
                    <a:pt x="0" y="44"/>
                  </a:cubicBezTo>
                </a:path>
              </a:pathLst>
            </a:custGeom>
            <a:solidFill>
              <a:srgbClr val="A8A8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2" name="ïŝ1íḋê"/>
            <p:cNvSpPr/>
            <p:nvPr/>
          </p:nvSpPr>
          <p:spPr bwMode="auto">
            <a:xfrm>
              <a:off x="4187826" y="4687888"/>
              <a:ext cx="300038" cy="112713"/>
            </a:xfrm>
            <a:custGeom>
              <a:avLst/>
              <a:gdLst>
                <a:gd name="T0" fmla="*/ 220 w 220"/>
                <a:gd name="T1" fmla="*/ 80 h 83"/>
                <a:gd name="T2" fmla="*/ 210 w 220"/>
                <a:gd name="T3" fmla="*/ 83 h 83"/>
                <a:gd name="T4" fmla="*/ 220 w 220"/>
                <a:gd name="T5" fmla="*/ 80 h 83"/>
                <a:gd name="T6" fmla="*/ 2 w 220"/>
                <a:gd name="T7" fmla="*/ 0 h 83"/>
                <a:gd name="T8" fmla="*/ 0 w 220"/>
                <a:gd name="T9" fmla="*/ 0 h 83"/>
                <a:gd name="T10" fmla="*/ 0 w 220"/>
                <a:gd name="T11" fmla="*/ 0 h 83"/>
                <a:gd name="T12" fmla="*/ 2 w 220"/>
                <a:gd name="T13" fmla="*/ 0 h 83"/>
                <a:gd name="T14" fmla="*/ 2 w 220"/>
                <a:gd name="T15" fmla="*/ 0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 h="83">
                  <a:moveTo>
                    <a:pt x="220" y="80"/>
                  </a:moveTo>
                  <a:cubicBezTo>
                    <a:pt x="217" y="81"/>
                    <a:pt x="214" y="82"/>
                    <a:pt x="210" y="83"/>
                  </a:cubicBezTo>
                  <a:cubicBezTo>
                    <a:pt x="214" y="82"/>
                    <a:pt x="217" y="81"/>
                    <a:pt x="220" y="80"/>
                  </a:cubicBezTo>
                  <a:moveTo>
                    <a:pt x="2" y="0"/>
                  </a:moveTo>
                  <a:cubicBezTo>
                    <a:pt x="0" y="0"/>
                    <a:pt x="0" y="0"/>
                    <a:pt x="0" y="0"/>
                  </a:cubicBezTo>
                  <a:cubicBezTo>
                    <a:pt x="0" y="0"/>
                    <a:pt x="0" y="0"/>
                    <a:pt x="0" y="0"/>
                  </a:cubicBezTo>
                  <a:cubicBezTo>
                    <a:pt x="0" y="0"/>
                    <a:pt x="1" y="0"/>
                    <a:pt x="2" y="0"/>
                  </a:cubicBezTo>
                  <a:cubicBezTo>
                    <a:pt x="2" y="0"/>
                    <a:pt x="2" y="0"/>
                    <a:pt x="2" y="0"/>
                  </a:cubicBezTo>
                </a:path>
              </a:pathLst>
            </a:custGeom>
            <a:solidFill>
              <a:srgbClr val="BCC2C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3" name="íš1íďè"/>
            <p:cNvSpPr/>
            <p:nvPr/>
          </p:nvSpPr>
          <p:spPr bwMode="auto">
            <a:xfrm>
              <a:off x="4187826" y="4687888"/>
              <a:ext cx="312738" cy="112713"/>
            </a:xfrm>
            <a:custGeom>
              <a:avLst/>
              <a:gdLst>
                <a:gd name="T0" fmla="*/ 2 w 229"/>
                <a:gd name="T1" fmla="*/ 0 h 83"/>
                <a:gd name="T2" fmla="*/ 0 w 229"/>
                <a:gd name="T3" fmla="*/ 0 h 83"/>
                <a:gd name="T4" fmla="*/ 23 w 229"/>
                <a:gd name="T5" fmla="*/ 61 h 83"/>
                <a:gd name="T6" fmla="*/ 197 w 229"/>
                <a:gd name="T7" fmla="*/ 83 h 83"/>
                <a:gd name="T8" fmla="*/ 202 w 229"/>
                <a:gd name="T9" fmla="*/ 83 h 83"/>
                <a:gd name="T10" fmla="*/ 210 w 229"/>
                <a:gd name="T11" fmla="*/ 83 h 83"/>
                <a:gd name="T12" fmla="*/ 220 w 229"/>
                <a:gd name="T13" fmla="*/ 80 h 83"/>
                <a:gd name="T14" fmla="*/ 229 w 229"/>
                <a:gd name="T15" fmla="*/ 65 h 83"/>
                <a:gd name="T16" fmla="*/ 203 w 229"/>
                <a:gd name="T17" fmla="*/ 76 h 83"/>
                <a:gd name="T18" fmla="*/ 199 w 229"/>
                <a:gd name="T19" fmla="*/ 76 h 83"/>
                <a:gd name="T20" fmla="*/ 24 w 229"/>
                <a:gd name="T21" fmla="*/ 54 h 83"/>
                <a:gd name="T22" fmla="*/ 2 w 229"/>
                <a:gd name="T2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83">
                  <a:moveTo>
                    <a:pt x="2" y="0"/>
                  </a:moveTo>
                  <a:cubicBezTo>
                    <a:pt x="1" y="0"/>
                    <a:pt x="0" y="0"/>
                    <a:pt x="0" y="0"/>
                  </a:cubicBezTo>
                  <a:cubicBezTo>
                    <a:pt x="0" y="2"/>
                    <a:pt x="5" y="50"/>
                    <a:pt x="23" y="61"/>
                  </a:cubicBezTo>
                  <a:cubicBezTo>
                    <a:pt x="41" y="72"/>
                    <a:pt x="129" y="83"/>
                    <a:pt x="197" y="83"/>
                  </a:cubicBezTo>
                  <a:cubicBezTo>
                    <a:pt x="199" y="83"/>
                    <a:pt x="201" y="83"/>
                    <a:pt x="202" y="83"/>
                  </a:cubicBezTo>
                  <a:cubicBezTo>
                    <a:pt x="205" y="83"/>
                    <a:pt x="207" y="83"/>
                    <a:pt x="210" y="83"/>
                  </a:cubicBezTo>
                  <a:cubicBezTo>
                    <a:pt x="214" y="82"/>
                    <a:pt x="217" y="81"/>
                    <a:pt x="220" y="80"/>
                  </a:cubicBezTo>
                  <a:cubicBezTo>
                    <a:pt x="227" y="77"/>
                    <a:pt x="229" y="72"/>
                    <a:pt x="229" y="65"/>
                  </a:cubicBezTo>
                  <a:cubicBezTo>
                    <a:pt x="226" y="72"/>
                    <a:pt x="218" y="76"/>
                    <a:pt x="203" y="76"/>
                  </a:cubicBezTo>
                  <a:cubicBezTo>
                    <a:pt x="202" y="76"/>
                    <a:pt x="200" y="76"/>
                    <a:pt x="199" y="76"/>
                  </a:cubicBezTo>
                  <a:cubicBezTo>
                    <a:pt x="130" y="76"/>
                    <a:pt x="42" y="65"/>
                    <a:pt x="24" y="54"/>
                  </a:cubicBezTo>
                  <a:cubicBezTo>
                    <a:pt x="10" y="45"/>
                    <a:pt x="4" y="14"/>
                    <a:pt x="2" y="0"/>
                  </a:cubicBezTo>
                </a:path>
              </a:pathLst>
            </a:custGeom>
            <a:solidFill>
              <a:srgbClr val="868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4" name="íŝḷîḍè"/>
            <p:cNvSpPr/>
            <p:nvPr/>
          </p:nvSpPr>
          <p:spPr bwMode="auto">
            <a:xfrm>
              <a:off x="3509964" y="5121276"/>
              <a:ext cx="230188" cy="138113"/>
            </a:xfrm>
            <a:custGeom>
              <a:avLst/>
              <a:gdLst>
                <a:gd name="T0" fmla="*/ 151 w 169"/>
                <a:gd name="T1" fmla="*/ 77 h 102"/>
                <a:gd name="T2" fmla="*/ 167 w 169"/>
                <a:gd name="T3" fmla="*/ 54 h 102"/>
                <a:gd name="T4" fmla="*/ 156 w 169"/>
                <a:gd name="T5" fmla="*/ 30 h 102"/>
                <a:gd name="T6" fmla="*/ 128 w 169"/>
                <a:gd name="T7" fmla="*/ 40 h 102"/>
                <a:gd name="T8" fmla="*/ 100 w 169"/>
                <a:gd name="T9" fmla="*/ 53 h 102"/>
                <a:gd name="T10" fmla="*/ 113 w 169"/>
                <a:gd name="T11" fmla="*/ 14 h 102"/>
                <a:gd name="T12" fmla="*/ 109 w 169"/>
                <a:gd name="T13" fmla="*/ 6 h 102"/>
                <a:gd name="T14" fmla="*/ 87 w 169"/>
                <a:gd name="T15" fmla="*/ 7 h 102"/>
                <a:gd name="T16" fmla="*/ 61 w 169"/>
                <a:gd name="T17" fmla="*/ 76 h 102"/>
                <a:gd name="T18" fmla="*/ 60 w 169"/>
                <a:gd name="T19" fmla="*/ 48 h 102"/>
                <a:gd name="T20" fmla="*/ 50 w 169"/>
                <a:gd name="T21" fmla="*/ 23 h 102"/>
                <a:gd name="T22" fmla="*/ 34 w 169"/>
                <a:gd name="T23" fmla="*/ 19 h 102"/>
                <a:gd name="T24" fmla="*/ 8 w 169"/>
                <a:gd name="T25" fmla="*/ 26 h 102"/>
                <a:gd name="T26" fmla="*/ 9 w 169"/>
                <a:gd name="T27" fmla="*/ 58 h 102"/>
                <a:gd name="T28" fmla="*/ 36 w 169"/>
                <a:gd name="T29" fmla="*/ 80 h 102"/>
                <a:gd name="T30" fmla="*/ 55 w 169"/>
                <a:gd name="T31" fmla="*/ 99 h 102"/>
                <a:gd name="T32" fmla="*/ 56 w 169"/>
                <a:gd name="T33" fmla="*/ 102 h 102"/>
                <a:gd name="T34" fmla="*/ 115 w 169"/>
                <a:gd name="T35" fmla="*/ 102 h 102"/>
                <a:gd name="T36" fmla="*/ 151 w 169"/>
                <a:gd name="T37" fmla="*/ 7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9" h="102">
                  <a:moveTo>
                    <a:pt x="151" y="77"/>
                  </a:moveTo>
                  <a:cubicBezTo>
                    <a:pt x="159" y="71"/>
                    <a:pt x="164" y="63"/>
                    <a:pt x="167" y="54"/>
                  </a:cubicBezTo>
                  <a:cubicBezTo>
                    <a:pt x="169" y="44"/>
                    <a:pt x="165" y="33"/>
                    <a:pt x="156" y="30"/>
                  </a:cubicBezTo>
                  <a:cubicBezTo>
                    <a:pt x="146" y="26"/>
                    <a:pt x="135" y="33"/>
                    <a:pt x="128" y="40"/>
                  </a:cubicBezTo>
                  <a:cubicBezTo>
                    <a:pt x="120" y="47"/>
                    <a:pt x="110" y="55"/>
                    <a:pt x="100" y="53"/>
                  </a:cubicBezTo>
                  <a:cubicBezTo>
                    <a:pt x="111" y="43"/>
                    <a:pt x="116" y="28"/>
                    <a:pt x="113" y="14"/>
                  </a:cubicBezTo>
                  <a:cubicBezTo>
                    <a:pt x="112" y="11"/>
                    <a:pt x="111" y="8"/>
                    <a:pt x="109" y="6"/>
                  </a:cubicBezTo>
                  <a:cubicBezTo>
                    <a:pt x="104" y="0"/>
                    <a:pt x="94" y="3"/>
                    <a:pt x="87" y="7"/>
                  </a:cubicBezTo>
                  <a:cubicBezTo>
                    <a:pt x="67" y="22"/>
                    <a:pt x="61" y="50"/>
                    <a:pt x="61" y="76"/>
                  </a:cubicBezTo>
                  <a:cubicBezTo>
                    <a:pt x="59" y="66"/>
                    <a:pt x="60" y="57"/>
                    <a:pt x="60" y="48"/>
                  </a:cubicBezTo>
                  <a:cubicBezTo>
                    <a:pt x="60" y="38"/>
                    <a:pt x="58" y="28"/>
                    <a:pt x="50" y="23"/>
                  </a:cubicBezTo>
                  <a:cubicBezTo>
                    <a:pt x="45" y="20"/>
                    <a:pt x="39" y="19"/>
                    <a:pt x="34" y="19"/>
                  </a:cubicBezTo>
                  <a:cubicBezTo>
                    <a:pt x="24" y="19"/>
                    <a:pt x="14" y="20"/>
                    <a:pt x="8" y="26"/>
                  </a:cubicBezTo>
                  <a:cubicBezTo>
                    <a:pt x="0" y="35"/>
                    <a:pt x="2" y="49"/>
                    <a:pt x="9" y="58"/>
                  </a:cubicBezTo>
                  <a:cubicBezTo>
                    <a:pt x="16" y="68"/>
                    <a:pt x="26" y="74"/>
                    <a:pt x="36" y="80"/>
                  </a:cubicBezTo>
                  <a:cubicBezTo>
                    <a:pt x="43" y="85"/>
                    <a:pt x="50" y="91"/>
                    <a:pt x="55" y="99"/>
                  </a:cubicBezTo>
                  <a:cubicBezTo>
                    <a:pt x="56" y="100"/>
                    <a:pt x="56" y="101"/>
                    <a:pt x="56" y="102"/>
                  </a:cubicBezTo>
                  <a:cubicBezTo>
                    <a:pt x="115" y="102"/>
                    <a:pt x="115" y="102"/>
                    <a:pt x="115" y="102"/>
                  </a:cubicBezTo>
                  <a:cubicBezTo>
                    <a:pt x="128" y="95"/>
                    <a:pt x="140" y="87"/>
                    <a:pt x="151" y="77"/>
                  </a:cubicBez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5" name="iṥliḋê"/>
            <p:cNvSpPr/>
            <p:nvPr/>
          </p:nvSpPr>
          <p:spPr bwMode="auto">
            <a:xfrm>
              <a:off x="8458201" y="5197476"/>
              <a:ext cx="230188" cy="138113"/>
            </a:xfrm>
            <a:custGeom>
              <a:avLst/>
              <a:gdLst>
                <a:gd name="T0" fmla="*/ 151 w 169"/>
                <a:gd name="T1" fmla="*/ 77 h 102"/>
                <a:gd name="T2" fmla="*/ 167 w 169"/>
                <a:gd name="T3" fmla="*/ 54 h 102"/>
                <a:gd name="T4" fmla="*/ 156 w 169"/>
                <a:gd name="T5" fmla="*/ 30 h 102"/>
                <a:gd name="T6" fmla="*/ 128 w 169"/>
                <a:gd name="T7" fmla="*/ 40 h 102"/>
                <a:gd name="T8" fmla="*/ 100 w 169"/>
                <a:gd name="T9" fmla="*/ 53 h 102"/>
                <a:gd name="T10" fmla="*/ 113 w 169"/>
                <a:gd name="T11" fmla="*/ 14 h 102"/>
                <a:gd name="T12" fmla="*/ 109 w 169"/>
                <a:gd name="T13" fmla="*/ 6 h 102"/>
                <a:gd name="T14" fmla="*/ 87 w 169"/>
                <a:gd name="T15" fmla="*/ 7 h 102"/>
                <a:gd name="T16" fmla="*/ 61 w 169"/>
                <a:gd name="T17" fmla="*/ 76 h 102"/>
                <a:gd name="T18" fmla="*/ 60 w 169"/>
                <a:gd name="T19" fmla="*/ 48 h 102"/>
                <a:gd name="T20" fmla="*/ 50 w 169"/>
                <a:gd name="T21" fmla="*/ 23 h 102"/>
                <a:gd name="T22" fmla="*/ 34 w 169"/>
                <a:gd name="T23" fmla="*/ 19 h 102"/>
                <a:gd name="T24" fmla="*/ 8 w 169"/>
                <a:gd name="T25" fmla="*/ 26 h 102"/>
                <a:gd name="T26" fmla="*/ 9 w 169"/>
                <a:gd name="T27" fmla="*/ 58 h 102"/>
                <a:gd name="T28" fmla="*/ 36 w 169"/>
                <a:gd name="T29" fmla="*/ 80 h 102"/>
                <a:gd name="T30" fmla="*/ 55 w 169"/>
                <a:gd name="T31" fmla="*/ 99 h 102"/>
                <a:gd name="T32" fmla="*/ 56 w 169"/>
                <a:gd name="T33" fmla="*/ 102 h 102"/>
                <a:gd name="T34" fmla="*/ 115 w 169"/>
                <a:gd name="T35" fmla="*/ 102 h 102"/>
                <a:gd name="T36" fmla="*/ 151 w 169"/>
                <a:gd name="T37" fmla="*/ 7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9" h="102">
                  <a:moveTo>
                    <a:pt x="151" y="77"/>
                  </a:moveTo>
                  <a:cubicBezTo>
                    <a:pt x="159" y="71"/>
                    <a:pt x="164" y="63"/>
                    <a:pt x="167" y="54"/>
                  </a:cubicBezTo>
                  <a:cubicBezTo>
                    <a:pt x="169" y="44"/>
                    <a:pt x="165" y="33"/>
                    <a:pt x="156" y="30"/>
                  </a:cubicBezTo>
                  <a:cubicBezTo>
                    <a:pt x="146" y="26"/>
                    <a:pt x="135" y="33"/>
                    <a:pt x="128" y="40"/>
                  </a:cubicBezTo>
                  <a:cubicBezTo>
                    <a:pt x="120" y="47"/>
                    <a:pt x="110" y="55"/>
                    <a:pt x="100" y="53"/>
                  </a:cubicBezTo>
                  <a:cubicBezTo>
                    <a:pt x="111" y="43"/>
                    <a:pt x="116" y="28"/>
                    <a:pt x="113" y="14"/>
                  </a:cubicBezTo>
                  <a:cubicBezTo>
                    <a:pt x="112" y="11"/>
                    <a:pt x="111" y="8"/>
                    <a:pt x="109" y="6"/>
                  </a:cubicBezTo>
                  <a:cubicBezTo>
                    <a:pt x="104" y="0"/>
                    <a:pt x="94" y="3"/>
                    <a:pt x="87" y="7"/>
                  </a:cubicBezTo>
                  <a:cubicBezTo>
                    <a:pt x="67" y="22"/>
                    <a:pt x="61" y="50"/>
                    <a:pt x="61" y="76"/>
                  </a:cubicBezTo>
                  <a:cubicBezTo>
                    <a:pt x="59" y="66"/>
                    <a:pt x="60" y="57"/>
                    <a:pt x="60" y="48"/>
                  </a:cubicBezTo>
                  <a:cubicBezTo>
                    <a:pt x="60" y="38"/>
                    <a:pt x="58" y="28"/>
                    <a:pt x="50" y="23"/>
                  </a:cubicBezTo>
                  <a:cubicBezTo>
                    <a:pt x="45" y="20"/>
                    <a:pt x="39" y="19"/>
                    <a:pt x="34" y="19"/>
                  </a:cubicBezTo>
                  <a:cubicBezTo>
                    <a:pt x="24" y="19"/>
                    <a:pt x="14" y="20"/>
                    <a:pt x="8" y="26"/>
                  </a:cubicBezTo>
                  <a:cubicBezTo>
                    <a:pt x="0" y="35"/>
                    <a:pt x="2" y="49"/>
                    <a:pt x="9" y="58"/>
                  </a:cubicBezTo>
                  <a:cubicBezTo>
                    <a:pt x="16" y="68"/>
                    <a:pt x="26" y="74"/>
                    <a:pt x="36" y="80"/>
                  </a:cubicBezTo>
                  <a:cubicBezTo>
                    <a:pt x="43" y="85"/>
                    <a:pt x="50" y="91"/>
                    <a:pt x="55" y="99"/>
                  </a:cubicBezTo>
                  <a:cubicBezTo>
                    <a:pt x="56" y="100"/>
                    <a:pt x="56" y="101"/>
                    <a:pt x="56" y="102"/>
                  </a:cubicBezTo>
                  <a:cubicBezTo>
                    <a:pt x="115" y="102"/>
                    <a:pt x="115" y="102"/>
                    <a:pt x="115" y="102"/>
                  </a:cubicBezTo>
                  <a:cubicBezTo>
                    <a:pt x="128" y="95"/>
                    <a:pt x="140" y="87"/>
                    <a:pt x="151" y="77"/>
                  </a:cubicBez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6" name="îṧḻîḋè"/>
            <p:cNvSpPr/>
            <p:nvPr/>
          </p:nvSpPr>
          <p:spPr bwMode="auto">
            <a:xfrm>
              <a:off x="6503989" y="5240338"/>
              <a:ext cx="346075" cy="176213"/>
            </a:xfrm>
            <a:custGeom>
              <a:avLst/>
              <a:gdLst>
                <a:gd name="T0" fmla="*/ 226 w 255"/>
                <a:gd name="T1" fmla="*/ 23 h 129"/>
                <a:gd name="T2" fmla="*/ 230 w 255"/>
                <a:gd name="T3" fmla="*/ 96 h 129"/>
                <a:gd name="T4" fmla="*/ 23 w 255"/>
                <a:gd name="T5" fmla="*/ 119 h 129"/>
                <a:gd name="T6" fmla="*/ 23 w 255"/>
                <a:gd name="T7" fmla="*/ 86 h 129"/>
                <a:gd name="T8" fmla="*/ 107 w 255"/>
                <a:gd name="T9" fmla="*/ 13 h 129"/>
                <a:gd name="T10" fmla="*/ 167 w 255"/>
                <a:gd name="T11" fmla="*/ 17 h 129"/>
                <a:gd name="T12" fmla="*/ 226 w 255"/>
                <a:gd name="T13" fmla="*/ 23 h 129"/>
              </a:gdLst>
              <a:ahLst/>
              <a:cxnLst>
                <a:cxn ang="0">
                  <a:pos x="T0" y="T1"/>
                </a:cxn>
                <a:cxn ang="0">
                  <a:pos x="T2" y="T3"/>
                </a:cxn>
                <a:cxn ang="0">
                  <a:pos x="T4" y="T5"/>
                </a:cxn>
                <a:cxn ang="0">
                  <a:pos x="T6" y="T7"/>
                </a:cxn>
                <a:cxn ang="0">
                  <a:pos x="T8" y="T9"/>
                </a:cxn>
                <a:cxn ang="0">
                  <a:pos x="T10" y="T11"/>
                </a:cxn>
                <a:cxn ang="0">
                  <a:pos x="T12" y="T13"/>
                </a:cxn>
              </a:cxnLst>
              <a:rect l="0" t="0" r="r" b="b"/>
              <a:pathLst>
                <a:path w="255" h="129">
                  <a:moveTo>
                    <a:pt x="226" y="23"/>
                  </a:moveTo>
                  <a:cubicBezTo>
                    <a:pt x="226" y="23"/>
                    <a:pt x="222" y="86"/>
                    <a:pt x="230" y="96"/>
                  </a:cubicBezTo>
                  <a:cubicBezTo>
                    <a:pt x="230" y="96"/>
                    <a:pt x="46" y="129"/>
                    <a:pt x="23" y="119"/>
                  </a:cubicBezTo>
                  <a:cubicBezTo>
                    <a:pt x="0" y="109"/>
                    <a:pt x="11" y="92"/>
                    <a:pt x="23" y="86"/>
                  </a:cubicBezTo>
                  <a:cubicBezTo>
                    <a:pt x="36" y="79"/>
                    <a:pt x="98" y="56"/>
                    <a:pt x="107" y="13"/>
                  </a:cubicBezTo>
                  <a:cubicBezTo>
                    <a:pt x="107" y="13"/>
                    <a:pt x="79" y="0"/>
                    <a:pt x="167" y="17"/>
                  </a:cubicBezTo>
                  <a:cubicBezTo>
                    <a:pt x="255" y="33"/>
                    <a:pt x="226" y="23"/>
                    <a:pt x="226" y="23"/>
                  </a:cubicBezTo>
                </a:path>
              </a:pathLst>
            </a:custGeom>
            <a:solidFill>
              <a:srgbClr val="DC9BA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7" name="îṥļiḓè"/>
            <p:cNvSpPr/>
            <p:nvPr/>
          </p:nvSpPr>
          <p:spPr bwMode="auto">
            <a:xfrm>
              <a:off x="6516689" y="5253038"/>
              <a:ext cx="295275" cy="152400"/>
            </a:xfrm>
            <a:custGeom>
              <a:avLst/>
              <a:gdLst>
                <a:gd name="T0" fmla="*/ 1 w 218"/>
                <a:gd name="T1" fmla="*/ 92 h 112"/>
                <a:gd name="T2" fmla="*/ 1 w 218"/>
                <a:gd name="T3" fmla="*/ 94 h 112"/>
                <a:gd name="T4" fmla="*/ 14 w 218"/>
                <a:gd name="T5" fmla="*/ 110 h 112"/>
                <a:gd name="T6" fmla="*/ 31 w 218"/>
                <a:gd name="T7" fmla="*/ 112 h 112"/>
                <a:gd name="T8" fmla="*/ 32 w 218"/>
                <a:gd name="T9" fmla="*/ 112 h 112"/>
                <a:gd name="T10" fmla="*/ 14 w 218"/>
                <a:gd name="T11" fmla="*/ 110 h 112"/>
                <a:gd name="T12" fmla="*/ 1 w 218"/>
                <a:gd name="T13" fmla="*/ 92 h 112"/>
                <a:gd name="T14" fmla="*/ 1 w 218"/>
                <a:gd name="T15" fmla="*/ 92 h 112"/>
                <a:gd name="T16" fmla="*/ 178 w 218"/>
                <a:gd name="T17" fmla="*/ 59 h 112"/>
                <a:gd name="T18" fmla="*/ 179 w 218"/>
                <a:gd name="T19" fmla="*/ 56 h 112"/>
                <a:gd name="T20" fmla="*/ 178 w 218"/>
                <a:gd name="T21" fmla="*/ 59 h 112"/>
                <a:gd name="T22" fmla="*/ 97 w 218"/>
                <a:gd name="T23" fmla="*/ 7 h 112"/>
                <a:gd name="T24" fmla="*/ 35 w 218"/>
                <a:gd name="T25" fmla="*/ 67 h 112"/>
                <a:gd name="T26" fmla="*/ 26 w 218"/>
                <a:gd name="T27" fmla="*/ 87 h 112"/>
                <a:gd name="T28" fmla="*/ 26 w 218"/>
                <a:gd name="T29" fmla="*/ 87 h 112"/>
                <a:gd name="T30" fmla="*/ 23 w 218"/>
                <a:gd name="T31" fmla="*/ 93 h 112"/>
                <a:gd name="T32" fmla="*/ 22 w 218"/>
                <a:gd name="T33" fmla="*/ 93 h 112"/>
                <a:gd name="T34" fmla="*/ 22 w 218"/>
                <a:gd name="T35" fmla="*/ 93 h 112"/>
                <a:gd name="T36" fmla="*/ 2 w 218"/>
                <a:gd name="T37" fmla="*/ 92 h 112"/>
                <a:gd name="T38" fmla="*/ 14 w 218"/>
                <a:gd name="T39" fmla="*/ 104 h 112"/>
                <a:gd name="T40" fmla="*/ 32 w 218"/>
                <a:gd name="T41" fmla="*/ 106 h 112"/>
                <a:gd name="T42" fmla="*/ 218 w 218"/>
                <a:gd name="T43" fmla="*/ 81 h 112"/>
                <a:gd name="T44" fmla="*/ 216 w 218"/>
                <a:gd name="T45" fmla="*/ 47 h 112"/>
                <a:gd name="T46" fmla="*/ 216 w 218"/>
                <a:gd name="T47" fmla="*/ 40 h 112"/>
                <a:gd name="T48" fmla="*/ 159 w 218"/>
                <a:gd name="T49" fmla="*/ 11 h 112"/>
                <a:gd name="T50" fmla="*/ 139 w 218"/>
                <a:gd name="T51" fmla="*/ 12 h 112"/>
                <a:gd name="T52" fmla="*/ 120 w 218"/>
                <a:gd name="T53" fmla="*/ 13 h 112"/>
                <a:gd name="T54" fmla="*/ 98 w 218"/>
                <a:gd name="T55" fmla="*/ 8 h 112"/>
                <a:gd name="T56" fmla="*/ 98 w 218"/>
                <a:gd name="T57" fmla="*/ 8 h 112"/>
                <a:gd name="T58" fmla="*/ 97 w 218"/>
                <a:gd name="T59" fmla="*/ 7 h 112"/>
                <a:gd name="T60" fmla="*/ 94 w 218"/>
                <a:gd name="T61" fmla="*/ 0 h 112"/>
                <a:gd name="T62" fmla="*/ 94 w 218"/>
                <a:gd name="T63" fmla="*/ 0 h 112"/>
                <a:gd name="T64" fmla="*/ 95 w 218"/>
                <a:gd name="T65" fmla="*/ 2 h 112"/>
                <a:gd name="T66" fmla="*/ 94 w 218"/>
                <a:gd name="T6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8" h="112">
                  <a:moveTo>
                    <a:pt x="1" y="92"/>
                  </a:moveTo>
                  <a:cubicBezTo>
                    <a:pt x="1" y="93"/>
                    <a:pt x="1" y="94"/>
                    <a:pt x="1" y="94"/>
                  </a:cubicBezTo>
                  <a:cubicBezTo>
                    <a:pt x="1" y="100"/>
                    <a:pt x="4" y="106"/>
                    <a:pt x="14" y="110"/>
                  </a:cubicBezTo>
                  <a:cubicBezTo>
                    <a:pt x="17" y="111"/>
                    <a:pt x="23" y="112"/>
                    <a:pt x="31" y="112"/>
                  </a:cubicBezTo>
                  <a:cubicBezTo>
                    <a:pt x="31" y="112"/>
                    <a:pt x="31" y="112"/>
                    <a:pt x="32" y="112"/>
                  </a:cubicBezTo>
                  <a:cubicBezTo>
                    <a:pt x="23" y="112"/>
                    <a:pt x="17" y="111"/>
                    <a:pt x="14" y="110"/>
                  </a:cubicBezTo>
                  <a:cubicBezTo>
                    <a:pt x="3" y="105"/>
                    <a:pt x="0" y="98"/>
                    <a:pt x="1" y="92"/>
                  </a:cubicBezTo>
                  <a:cubicBezTo>
                    <a:pt x="1" y="92"/>
                    <a:pt x="1" y="92"/>
                    <a:pt x="1" y="92"/>
                  </a:cubicBezTo>
                  <a:moveTo>
                    <a:pt x="178" y="59"/>
                  </a:moveTo>
                  <a:cubicBezTo>
                    <a:pt x="176" y="58"/>
                    <a:pt x="173" y="56"/>
                    <a:pt x="179" y="56"/>
                  </a:cubicBezTo>
                  <a:cubicBezTo>
                    <a:pt x="178" y="57"/>
                    <a:pt x="178" y="58"/>
                    <a:pt x="178" y="59"/>
                  </a:cubicBezTo>
                  <a:moveTo>
                    <a:pt x="97" y="7"/>
                  </a:moveTo>
                  <a:cubicBezTo>
                    <a:pt x="89" y="36"/>
                    <a:pt x="58" y="55"/>
                    <a:pt x="35" y="67"/>
                  </a:cubicBezTo>
                  <a:cubicBezTo>
                    <a:pt x="26" y="87"/>
                    <a:pt x="26" y="87"/>
                    <a:pt x="26" y="87"/>
                  </a:cubicBezTo>
                  <a:cubicBezTo>
                    <a:pt x="26" y="87"/>
                    <a:pt x="26" y="87"/>
                    <a:pt x="26" y="87"/>
                  </a:cubicBezTo>
                  <a:cubicBezTo>
                    <a:pt x="23" y="93"/>
                    <a:pt x="23" y="93"/>
                    <a:pt x="23" y="93"/>
                  </a:cubicBezTo>
                  <a:cubicBezTo>
                    <a:pt x="22" y="93"/>
                    <a:pt x="22" y="93"/>
                    <a:pt x="22" y="93"/>
                  </a:cubicBezTo>
                  <a:cubicBezTo>
                    <a:pt x="22" y="93"/>
                    <a:pt x="22" y="93"/>
                    <a:pt x="22" y="93"/>
                  </a:cubicBezTo>
                  <a:cubicBezTo>
                    <a:pt x="2" y="92"/>
                    <a:pt x="2" y="92"/>
                    <a:pt x="2" y="92"/>
                  </a:cubicBezTo>
                  <a:cubicBezTo>
                    <a:pt x="3" y="96"/>
                    <a:pt x="7" y="100"/>
                    <a:pt x="14" y="104"/>
                  </a:cubicBezTo>
                  <a:cubicBezTo>
                    <a:pt x="18" y="105"/>
                    <a:pt x="24" y="106"/>
                    <a:pt x="32" y="106"/>
                  </a:cubicBezTo>
                  <a:cubicBezTo>
                    <a:pt x="80" y="106"/>
                    <a:pt x="199" y="85"/>
                    <a:pt x="218" y="81"/>
                  </a:cubicBezTo>
                  <a:cubicBezTo>
                    <a:pt x="216" y="73"/>
                    <a:pt x="216" y="59"/>
                    <a:pt x="216" y="47"/>
                  </a:cubicBezTo>
                  <a:cubicBezTo>
                    <a:pt x="216" y="44"/>
                    <a:pt x="216" y="42"/>
                    <a:pt x="216" y="40"/>
                  </a:cubicBezTo>
                  <a:cubicBezTo>
                    <a:pt x="207" y="16"/>
                    <a:pt x="183" y="11"/>
                    <a:pt x="159" y="11"/>
                  </a:cubicBezTo>
                  <a:cubicBezTo>
                    <a:pt x="152" y="11"/>
                    <a:pt x="145" y="12"/>
                    <a:pt x="139" y="12"/>
                  </a:cubicBezTo>
                  <a:cubicBezTo>
                    <a:pt x="132" y="12"/>
                    <a:pt x="126" y="13"/>
                    <a:pt x="120" y="13"/>
                  </a:cubicBezTo>
                  <a:cubicBezTo>
                    <a:pt x="110" y="13"/>
                    <a:pt x="102" y="12"/>
                    <a:pt x="98" y="8"/>
                  </a:cubicBezTo>
                  <a:cubicBezTo>
                    <a:pt x="98" y="8"/>
                    <a:pt x="98" y="8"/>
                    <a:pt x="98" y="8"/>
                  </a:cubicBezTo>
                  <a:cubicBezTo>
                    <a:pt x="97" y="7"/>
                    <a:pt x="97" y="7"/>
                    <a:pt x="97" y="7"/>
                  </a:cubicBezTo>
                  <a:moveTo>
                    <a:pt x="94" y="0"/>
                  </a:moveTo>
                  <a:cubicBezTo>
                    <a:pt x="94" y="0"/>
                    <a:pt x="94" y="0"/>
                    <a:pt x="94" y="0"/>
                  </a:cubicBezTo>
                  <a:cubicBezTo>
                    <a:pt x="94" y="1"/>
                    <a:pt x="94" y="2"/>
                    <a:pt x="95" y="2"/>
                  </a:cubicBezTo>
                  <a:cubicBezTo>
                    <a:pt x="95" y="1"/>
                    <a:pt x="95" y="0"/>
                    <a:pt x="94" y="0"/>
                  </a:cubicBezTo>
                </a:path>
              </a:pathLst>
            </a:custGeom>
            <a:solidFill>
              <a:srgbClr val="D193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8" name="îşḻîḍe"/>
            <p:cNvSpPr/>
            <p:nvPr/>
          </p:nvSpPr>
          <p:spPr bwMode="auto">
            <a:xfrm>
              <a:off x="7531101" y="4446588"/>
              <a:ext cx="261938" cy="249238"/>
            </a:xfrm>
            <a:custGeom>
              <a:avLst/>
              <a:gdLst>
                <a:gd name="T0" fmla="*/ 186 w 192"/>
                <a:gd name="T1" fmla="*/ 0 h 183"/>
                <a:gd name="T2" fmla="*/ 177 w 192"/>
                <a:gd name="T3" fmla="*/ 110 h 183"/>
                <a:gd name="T4" fmla="*/ 140 w 192"/>
                <a:gd name="T5" fmla="*/ 183 h 183"/>
                <a:gd name="T6" fmla="*/ 35 w 192"/>
                <a:gd name="T7" fmla="*/ 183 h 183"/>
                <a:gd name="T8" fmla="*/ 0 w 192"/>
                <a:gd name="T9" fmla="*/ 91 h 183"/>
                <a:gd name="T10" fmla="*/ 50 w 192"/>
                <a:gd name="T11" fmla="*/ 95 h 183"/>
                <a:gd name="T12" fmla="*/ 69 w 192"/>
                <a:gd name="T13" fmla="*/ 10 h 183"/>
                <a:gd name="T14" fmla="*/ 186 w 192"/>
                <a:gd name="T15" fmla="*/ 0 h 1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183">
                  <a:moveTo>
                    <a:pt x="186" y="0"/>
                  </a:moveTo>
                  <a:cubicBezTo>
                    <a:pt x="186" y="0"/>
                    <a:pt x="163" y="37"/>
                    <a:pt x="177" y="110"/>
                  </a:cubicBezTo>
                  <a:cubicBezTo>
                    <a:pt x="192" y="183"/>
                    <a:pt x="140" y="183"/>
                    <a:pt x="140" y="183"/>
                  </a:cubicBezTo>
                  <a:cubicBezTo>
                    <a:pt x="35" y="183"/>
                    <a:pt x="35" y="183"/>
                    <a:pt x="35" y="183"/>
                  </a:cubicBezTo>
                  <a:cubicBezTo>
                    <a:pt x="0" y="91"/>
                    <a:pt x="0" y="91"/>
                    <a:pt x="0" y="91"/>
                  </a:cubicBezTo>
                  <a:cubicBezTo>
                    <a:pt x="50" y="95"/>
                    <a:pt x="50" y="95"/>
                    <a:pt x="50" y="95"/>
                  </a:cubicBezTo>
                  <a:cubicBezTo>
                    <a:pt x="50" y="95"/>
                    <a:pt x="83" y="87"/>
                    <a:pt x="69" y="10"/>
                  </a:cubicBezTo>
                  <a:cubicBezTo>
                    <a:pt x="186" y="0"/>
                    <a:pt x="186" y="0"/>
                    <a:pt x="186" y="0"/>
                  </a:cubicBezTo>
                </a:path>
              </a:pathLst>
            </a:custGeom>
            <a:solidFill>
              <a:srgbClr val="FFD2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9" name="iṩļide"/>
            <p:cNvSpPr/>
            <p:nvPr/>
          </p:nvSpPr>
          <p:spPr bwMode="auto">
            <a:xfrm>
              <a:off x="7327901" y="4229101"/>
              <a:ext cx="347663" cy="328613"/>
            </a:xfrm>
            <a:custGeom>
              <a:avLst/>
              <a:gdLst>
                <a:gd name="T0" fmla="*/ 23 w 256"/>
                <a:gd name="T1" fmla="*/ 73 h 242"/>
                <a:gd name="T2" fmla="*/ 69 w 256"/>
                <a:gd name="T3" fmla="*/ 219 h 242"/>
                <a:gd name="T4" fmla="*/ 77 w 256"/>
                <a:gd name="T5" fmla="*/ 242 h 242"/>
                <a:gd name="T6" fmla="*/ 146 w 256"/>
                <a:gd name="T7" fmla="*/ 171 h 242"/>
                <a:gd name="T8" fmla="*/ 138 w 256"/>
                <a:gd name="T9" fmla="*/ 154 h 242"/>
                <a:gd name="T10" fmla="*/ 102 w 256"/>
                <a:gd name="T11" fmla="*/ 94 h 242"/>
                <a:gd name="T12" fmla="*/ 227 w 256"/>
                <a:gd name="T13" fmla="*/ 111 h 242"/>
                <a:gd name="T14" fmla="*/ 248 w 256"/>
                <a:gd name="T15" fmla="*/ 48 h 242"/>
                <a:gd name="T16" fmla="*/ 171 w 256"/>
                <a:gd name="T17" fmla="*/ 31 h 242"/>
                <a:gd name="T18" fmla="*/ 37 w 256"/>
                <a:gd name="T19" fmla="*/ 6 h 242"/>
                <a:gd name="T20" fmla="*/ 23 w 256"/>
                <a:gd name="T21" fmla="*/ 7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 h="242">
                  <a:moveTo>
                    <a:pt x="23" y="73"/>
                  </a:moveTo>
                  <a:cubicBezTo>
                    <a:pt x="39" y="124"/>
                    <a:pt x="59" y="186"/>
                    <a:pt x="69" y="219"/>
                  </a:cubicBezTo>
                  <a:cubicBezTo>
                    <a:pt x="77" y="242"/>
                    <a:pt x="77" y="242"/>
                    <a:pt x="77" y="242"/>
                  </a:cubicBezTo>
                  <a:cubicBezTo>
                    <a:pt x="146" y="171"/>
                    <a:pt x="146" y="171"/>
                    <a:pt x="146" y="171"/>
                  </a:cubicBezTo>
                  <a:cubicBezTo>
                    <a:pt x="146" y="171"/>
                    <a:pt x="143" y="164"/>
                    <a:pt x="138" y="154"/>
                  </a:cubicBezTo>
                  <a:cubicBezTo>
                    <a:pt x="128" y="132"/>
                    <a:pt x="111" y="97"/>
                    <a:pt x="102" y="94"/>
                  </a:cubicBezTo>
                  <a:cubicBezTo>
                    <a:pt x="102" y="94"/>
                    <a:pt x="198" y="88"/>
                    <a:pt x="227" y="111"/>
                  </a:cubicBezTo>
                  <a:cubicBezTo>
                    <a:pt x="256" y="133"/>
                    <a:pt x="248" y="48"/>
                    <a:pt x="248" y="48"/>
                  </a:cubicBezTo>
                  <a:cubicBezTo>
                    <a:pt x="248" y="48"/>
                    <a:pt x="192" y="44"/>
                    <a:pt x="171" y="31"/>
                  </a:cubicBezTo>
                  <a:cubicBezTo>
                    <a:pt x="150" y="19"/>
                    <a:pt x="37" y="6"/>
                    <a:pt x="37" y="6"/>
                  </a:cubicBezTo>
                  <a:cubicBezTo>
                    <a:pt x="37" y="6"/>
                    <a:pt x="0" y="0"/>
                    <a:pt x="23" y="73"/>
                  </a:cubicBezTo>
                </a:path>
              </a:pathLst>
            </a:custGeom>
            <a:solidFill>
              <a:srgbClr val="FFD2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0" name="i$ļíḋe"/>
            <p:cNvSpPr/>
            <p:nvPr/>
          </p:nvSpPr>
          <p:spPr bwMode="auto">
            <a:xfrm>
              <a:off x="6507164" y="5149851"/>
              <a:ext cx="179388" cy="155575"/>
            </a:xfrm>
            <a:custGeom>
              <a:avLst/>
              <a:gdLst>
                <a:gd name="T0" fmla="*/ 0 w 132"/>
                <a:gd name="T1" fmla="*/ 9 h 115"/>
                <a:gd name="T2" fmla="*/ 15 w 132"/>
                <a:gd name="T3" fmla="*/ 115 h 115"/>
                <a:gd name="T4" fmla="*/ 53 w 132"/>
                <a:gd name="T5" fmla="*/ 111 h 115"/>
                <a:gd name="T6" fmla="*/ 59 w 132"/>
                <a:gd name="T7" fmla="*/ 106 h 115"/>
                <a:gd name="T8" fmla="*/ 110 w 132"/>
                <a:gd name="T9" fmla="*/ 70 h 115"/>
                <a:gd name="T10" fmla="*/ 132 w 132"/>
                <a:gd name="T11" fmla="*/ 63 h 115"/>
                <a:gd name="T12" fmla="*/ 90 w 132"/>
                <a:gd name="T13" fmla="*/ 0 h 115"/>
                <a:gd name="T14" fmla="*/ 59 w 132"/>
                <a:gd name="T15" fmla="*/ 10 h 115"/>
                <a:gd name="T16" fmla="*/ 25 w 132"/>
                <a:gd name="T17" fmla="*/ 14 h 115"/>
                <a:gd name="T18" fmla="*/ 0 w 132"/>
                <a:gd name="T19" fmla="*/ 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15">
                  <a:moveTo>
                    <a:pt x="0" y="9"/>
                  </a:moveTo>
                  <a:cubicBezTo>
                    <a:pt x="15" y="115"/>
                    <a:pt x="15" y="115"/>
                    <a:pt x="15" y="115"/>
                  </a:cubicBezTo>
                  <a:cubicBezTo>
                    <a:pt x="53" y="111"/>
                    <a:pt x="53" y="111"/>
                    <a:pt x="53" y="111"/>
                  </a:cubicBezTo>
                  <a:cubicBezTo>
                    <a:pt x="53" y="111"/>
                    <a:pt x="55" y="109"/>
                    <a:pt x="59" y="106"/>
                  </a:cubicBezTo>
                  <a:cubicBezTo>
                    <a:pt x="69" y="97"/>
                    <a:pt x="90" y="79"/>
                    <a:pt x="110" y="70"/>
                  </a:cubicBezTo>
                  <a:cubicBezTo>
                    <a:pt x="117" y="66"/>
                    <a:pt x="124" y="64"/>
                    <a:pt x="132" y="63"/>
                  </a:cubicBezTo>
                  <a:cubicBezTo>
                    <a:pt x="90" y="0"/>
                    <a:pt x="90" y="0"/>
                    <a:pt x="90" y="0"/>
                  </a:cubicBezTo>
                  <a:cubicBezTo>
                    <a:pt x="80" y="4"/>
                    <a:pt x="70" y="7"/>
                    <a:pt x="59" y="10"/>
                  </a:cubicBezTo>
                  <a:cubicBezTo>
                    <a:pt x="48" y="12"/>
                    <a:pt x="37" y="14"/>
                    <a:pt x="25" y="14"/>
                  </a:cubicBezTo>
                  <a:cubicBezTo>
                    <a:pt x="17" y="14"/>
                    <a:pt x="8" y="12"/>
                    <a:pt x="0" y="9"/>
                  </a:cubicBezTo>
                </a:path>
              </a:pathLst>
            </a:custGeom>
            <a:solidFill>
              <a:srgbClr val="FFD2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1" name="íŝľiḑè"/>
            <p:cNvSpPr/>
            <p:nvPr/>
          </p:nvSpPr>
          <p:spPr bwMode="auto">
            <a:xfrm>
              <a:off x="6642101" y="4695826"/>
              <a:ext cx="882650" cy="615950"/>
            </a:xfrm>
            <a:custGeom>
              <a:avLst/>
              <a:gdLst>
                <a:gd name="T0" fmla="*/ 5 w 649"/>
                <a:gd name="T1" fmla="*/ 418 h 453"/>
                <a:gd name="T2" fmla="*/ 46 w 649"/>
                <a:gd name="T3" fmla="*/ 422 h 453"/>
                <a:gd name="T4" fmla="*/ 124 w 649"/>
                <a:gd name="T5" fmla="*/ 453 h 453"/>
                <a:gd name="T6" fmla="*/ 137 w 649"/>
                <a:gd name="T7" fmla="*/ 402 h 453"/>
                <a:gd name="T8" fmla="*/ 179 w 649"/>
                <a:gd name="T9" fmla="*/ 243 h 453"/>
                <a:gd name="T10" fmla="*/ 184 w 649"/>
                <a:gd name="T11" fmla="*/ 222 h 453"/>
                <a:gd name="T12" fmla="*/ 219 w 649"/>
                <a:gd name="T13" fmla="*/ 220 h 453"/>
                <a:gd name="T14" fmla="*/ 614 w 649"/>
                <a:gd name="T15" fmla="*/ 203 h 453"/>
                <a:gd name="T16" fmla="*/ 637 w 649"/>
                <a:gd name="T17" fmla="*/ 202 h 453"/>
                <a:gd name="T18" fmla="*/ 649 w 649"/>
                <a:gd name="T19" fmla="*/ 202 h 453"/>
                <a:gd name="T20" fmla="*/ 633 w 649"/>
                <a:gd name="T21" fmla="*/ 194 h 453"/>
                <a:gd name="T22" fmla="*/ 529 w 649"/>
                <a:gd name="T23" fmla="*/ 142 h 453"/>
                <a:gd name="T24" fmla="*/ 439 w 649"/>
                <a:gd name="T25" fmla="*/ 133 h 453"/>
                <a:gd name="T26" fmla="*/ 187 w 649"/>
                <a:gd name="T27" fmla="*/ 63 h 453"/>
                <a:gd name="T28" fmla="*/ 43 w 649"/>
                <a:gd name="T29" fmla="*/ 211 h 453"/>
                <a:gd name="T30" fmla="*/ 15 w 649"/>
                <a:gd name="T31" fmla="*/ 317 h 453"/>
                <a:gd name="T32" fmla="*/ 2 w 649"/>
                <a:gd name="T33" fmla="*/ 386 h 453"/>
                <a:gd name="T34" fmla="*/ 5 w 649"/>
                <a:gd name="T35" fmla="*/ 41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9" h="453">
                  <a:moveTo>
                    <a:pt x="5" y="418"/>
                  </a:moveTo>
                  <a:cubicBezTo>
                    <a:pt x="12" y="424"/>
                    <a:pt x="28" y="423"/>
                    <a:pt x="46" y="422"/>
                  </a:cubicBezTo>
                  <a:cubicBezTo>
                    <a:pt x="77" y="421"/>
                    <a:pt x="115" y="419"/>
                    <a:pt x="124" y="453"/>
                  </a:cubicBezTo>
                  <a:cubicBezTo>
                    <a:pt x="137" y="402"/>
                    <a:pt x="137" y="402"/>
                    <a:pt x="137" y="402"/>
                  </a:cubicBezTo>
                  <a:cubicBezTo>
                    <a:pt x="179" y="243"/>
                    <a:pt x="179" y="243"/>
                    <a:pt x="179" y="243"/>
                  </a:cubicBezTo>
                  <a:cubicBezTo>
                    <a:pt x="184" y="222"/>
                    <a:pt x="184" y="222"/>
                    <a:pt x="184" y="222"/>
                  </a:cubicBezTo>
                  <a:cubicBezTo>
                    <a:pt x="219" y="220"/>
                    <a:pt x="219" y="220"/>
                    <a:pt x="219" y="220"/>
                  </a:cubicBezTo>
                  <a:cubicBezTo>
                    <a:pt x="614" y="203"/>
                    <a:pt x="614" y="203"/>
                    <a:pt x="614" y="203"/>
                  </a:cubicBezTo>
                  <a:cubicBezTo>
                    <a:pt x="637" y="202"/>
                    <a:pt x="637" y="202"/>
                    <a:pt x="637" y="202"/>
                  </a:cubicBezTo>
                  <a:cubicBezTo>
                    <a:pt x="649" y="202"/>
                    <a:pt x="649" y="202"/>
                    <a:pt x="649" y="202"/>
                  </a:cubicBezTo>
                  <a:cubicBezTo>
                    <a:pt x="633" y="194"/>
                    <a:pt x="633" y="194"/>
                    <a:pt x="633" y="194"/>
                  </a:cubicBezTo>
                  <a:cubicBezTo>
                    <a:pt x="529" y="142"/>
                    <a:pt x="529" y="142"/>
                    <a:pt x="529" y="142"/>
                  </a:cubicBezTo>
                  <a:cubicBezTo>
                    <a:pt x="529" y="142"/>
                    <a:pt x="491" y="140"/>
                    <a:pt x="439" y="133"/>
                  </a:cubicBezTo>
                  <a:cubicBezTo>
                    <a:pt x="361" y="122"/>
                    <a:pt x="249" y="101"/>
                    <a:pt x="187" y="63"/>
                  </a:cubicBezTo>
                  <a:cubicBezTo>
                    <a:pt x="82" y="0"/>
                    <a:pt x="43" y="211"/>
                    <a:pt x="43" y="211"/>
                  </a:cubicBezTo>
                  <a:cubicBezTo>
                    <a:pt x="43" y="211"/>
                    <a:pt x="27" y="265"/>
                    <a:pt x="15" y="317"/>
                  </a:cubicBezTo>
                  <a:cubicBezTo>
                    <a:pt x="9" y="340"/>
                    <a:pt x="5" y="363"/>
                    <a:pt x="2" y="386"/>
                  </a:cubicBezTo>
                  <a:cubicBezTo>
                    <a:pt x="0" y="402"/>
                    <a:pt x="1" y="414"/>
                    <a:pt x="5" y="418"/>
                  </a:cubicBezTo>
                </a:path>
              </a:pathLst>
            </a:custGeom>
            <a:solidFill>
              <a:srgbClr val="E9E9E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2" name="ïṣḷîďè"/>
            <p:cNvSpPr/>
            <p:nvPr/>
          </p:nvSpPr>
          <p:spPr bwMode="auto">
            <a:xfrm>
              <a:off x="6661151" y="4765676"/>
              <a:ext cx="593725" cy="360363"/>
            </a:xfrm>
            <a:custGeom>
              <a:avLst/>
              <a:gdLst>
                <a:gd name="T0" fmla="*/ 190 w 436"/>
                <a:gd name="T1" fmla="*/ 21 h 266"/>
                <a:gd name="T2" fmla="*/ 425 w 436"/>
                <a:gd name="T3" fmla="*/ 82 h 266"/>
                <a:gd name="T4" fmla="*/ 436 w 436"/>
                <a:gd name="T5" fmla="*/ 83 h 266"/>
                <a:gd name="T6" fmla="*/ 436 w 436"/>
                <a:gd name="T7" fmla="*/ 83 h 266"/>
                <a:gd name="T8" fmla="*/ 425 w 436"/>
                <a:gd name="T9" fmla="*/ 81 h 266"/>
                <a:gd name="T10" fmla="*/ 190 w 436"/>
                <a:gd name="T11" fmla="*/ 21 h 266"/>
                <a:gd name="T12" fmla="*/ 135 w 436"/>
                <a:gd name="T13" fmla="*/ 0 h 266"/>
                <a:gd name="T14" fmla="*/ 28 w 436"/>
                <a:gd name="T15" fmla="*/ 160 h 266"/>
                <a:gd name="T16" fmla="*/ 0 w 436"/>
                <a:gd name="T17" fmla="*/ 266 h 266"/>
                <a:gd name="T18" fmla="*/ 0 w 436"/>
                <a:gd name="T19" fmla="*/ 266 h 266"/>
                <a:gd name="T20" fmla="*/ 0 w 436"/>
                <a:gd name="T21" fmla="*/ 266 h 266"/>
                <a:gd name="T22" fmla="*/ 1 w 436"/>
                <a:gd name="T23" fmla="*/ 266 h 266"/>
                <a:gd name="T24" fmla="*/ 29 w 436"/>
                <a:gd name="T25" fmla="*/ 160 h 266"/>
                <a:gd name="T26" fmla="*/ 135 w 436"/>
                <a:gd name="T27" fmla="*/ 0 h 266"/>
                <a:gd name="T28" fmla="*/ 165 w 436"/>
                <a:gd name="T29" fmla="*/ 8 h 266"/>
                <a:gd name="T30" fmla="*/ 135 w 436"/>
                <a:gd name="T3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6" h="266">
                  <a:moveTo>
                    <a:pt x="190" y="21"/>
                  </a:moveTo>
                  <a:cubicBezTo>
                    <a:pt x="255" y="53"/>
                    <a:pt x="354" y="72"/>
                    <a:pt x="425" y="82"/>
                  </a:cubicBezTo>
                  <a:cubicBezTo>
                    <a:pt x="429" y="82"/>
                    <a:pt x="432" y="82"/>
                    <a:pt x="436" y="83"/>
                  </a:cubicBezTo>
                  <a:cubicBezTo>
                    <a:pt x="436" y="83"/>
                    <a:pt x="436" y="83"/>
                    <a:pt x="436" y="83"/>
                  </a:cubicBezTo>
                  <a:cubicBezTo>
                    <a:pt x="433" y="82"/>
                    <a:pt x="429" y="82"/>
                    <a:pt x="425" y="81"/>
                  </a:cubicBezTo>
                  <a:cubicBezTo>
                    <a:pt x="354" y="72"/>
                    <a:pt x="255" y="53"/>
                    <a:pt x="190" y="21"/>
                  </a:cubicBezTo>
                  <a:moveTo>
                    <a:pt x="135" y="0"/>
                  </a:moveTo>
                  <a:cubicBezTo>
                    <a:pt x="58" y="0"/>
                    <a:pt x="28" y="160"/>
                    <a:pt x="28" y="160"/>
                  </a:cubicBezTo>
                  <a:cubicBezTo>
                    <a:pt x="28" y="160"/>
                    <a:pt x="12" y="214"/>
                    <a:pt x="0" y="266"/>
                  </a:cubicBezTo>
                  <a:cubicBezTo>
                    <a:pt x="0" y="266"/>
                    <a:pt x="0" y="266"/>
                    <a:pt x="0" y="266"/>
                  </a:cubicBezTo>
                  <a:cubicBezTo>
                    <a:pt x="0" y="266"/>
                    <a:pt x="0" y="266"/>
                    <a:pt x="0" y="266"/>
                  </a:cubicBezTo>
                  <a:cubicBezTo>
                    <a:pt x="0" y="266"/>
                    <a:pt x="1" y="266"/>
                    <a:pt x="1" y="266"/>
                  </a:cubicBezTo>
                  <a:cubicBezTo>
                    <a:pt x="13" y="214"/>
                    <a:pt x="29" y="160"/>
                    <a:pt x="29" y="160"/>
                  </a:cubicBezTo>
                  <a:cubicBezTo>
                    <a:pt x="29" y="160"/>
                    <a:pt x="59" y="0"/>
                    <a:pt x="135" y="0"/>
                  </a:cubicBezTo>
                  <a:cubicBezTo>
                    <a:pt x="144" y="0"/>
                    <a:pt x="154" y="3"/>
                    <a:pt x="165" y="8"/>
                  </a:cubicBezTo>
                  <a:cubicBezTo>
                    <a:pt x="154" y="3"/>
                    <a:pt x="144" y="0"/>
                    <a:pt x="135" y="0"/>
                  </a:cubicBezTo>
                </a:path>
              </a:pathLst>
            </a:custGeom>
            <a:solidFill>
              <a:srgbClr val="DFE6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3" name="ïśḻíďè"/>
            <p:cNvSpPr/>
            <p:nvPr/>
          </p:nvSpPr>
          <p:spPr bwMode="auto">
            <a:xfrm>
              <a:off x="6662739" y="4765676"/>
              <a:ext cx="711200" cy="360363"/>
            </a:xfrm>
            <a:custGeom>
              <a:avLst/>
              <a:gdLst>
                <a:gd name="T0" fmla="*/ 134 w 523"/>
                <a:gd name="T1" fmla="*/ 0 h 266"/>
                <a:gd name="T2" fmla="*/ 28 w 523"/>
                <a:gd name="T3" fmla="*/ 160 h 266"/>
                <a:gd name="T4" fmla="*/ 0 w 523"/>
                <a:gd name="T5" fmla="*/ 266 h 266"/>
                <a:gd name="T6" fmla="*/ 164 w 523"/>
                <a:gd name="T7" fmla="*/ 192 h 266"/>
                <a:gd name="T8" fmla="*/ 169 w 523"/>
                <a:gd name="T9" fmla="*/ 171 h 266"/>
                <a:gd name="T10" fmla="*/ 205 w 523"/>
                <a:gd name="T11" fmla="*/ 168 h 266"/>
                <a:gd name="T12" fmla="*/ 205 w 523"/>
                <a:gd name="T13" fmla="*/ 168 h 266"/>
                <a:gd name="T14" fmla="*/ 228 w 523"/>
                <a:gd name="T15" fmla="*/ 150 h 266"/>
                <a:gd name="T16" fmla="*/ 360 w 523"/>
                <a:gd name="T17" fmla="*/ 83 h 266"/>
                <a:gd name="T18" fmla="*/ 363 w 523"/>
                <a:gd name="T19" fmla="*/ 83 h 266"/>
                <a:gd name="T20" fmla="*/ 523 w 523"/>
                <a:gd name="T21" fmla="*/ 115 h 266"/>
                <a:gd name="T22" fmla="*/ 424 w 523"/>
                <a:gd name="T23" fmla="*/ 82 h 266"/>
                <a:gd name="T24" fmla="*/ 434 w 523"/>
                <a:gd name="T25" fmla="*/ 83 h 266"/>
                <a:gd name="T26" fmla="*/ 435 w 523"/>
                <a:gd name="T27" fmla="*/ 83 h 266"/>
                <a:gd name="T28" fmla="*/ 424 w 523"/>
                <a:gd name="T29" fmla="*/ 82 h 266"/>
                <a:gd name="T30" fmla="*/ 189 w 523"/>
                <a:gd name="T31" fmla="*/ 21 h 266"/>
                <a:gd name="T32" fmla="*/ 171 w 523"/>
                <a:gd name="T33" fmla="*/ 12 h 266"/>
                <a:gd name="T34" fmla="*/ 164 w 523"/>
                <a:gd name="T35" fmla="*/ 8 h 266"/>
                <a:gd name="T36" fmla="*/ 134 w 523"/>
                <a:gd name="T3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3" h="266">
                  <a:moveTo>
                    <a:pt x="134" y="0"/>
                  </a:moveTo>
                  <a:cubicBezTo>
                    <a:pt x="58" y="0"/>
                    <a:pt x="28" y="160"/>
                    <a:pt x="28" y="160"/>
                  </a:cubicBezTo>
                  <a:cubicBezTo>
                    <a:pt x="28" y="160"/>
                    <a:pt x="12" y="214"/>
                    <a:pt x="0" y="266"/>
                  </a:cubicBezTo>
                  <a:cubicBezTo>
                    <a:pt x="46" y="247"/>
                    <a:pt x="113" y="219"/>
                    <a:pt x="164" y="192"/>
                  </a:cubicBezTo>
                  <a:cubicBezTo>
                    <a:pt x="169" y="171"/>
                    <a:pt x="169" y="171"/>
                    <a:pt x="169" y="171"/>
                  </a:cubicBezTo>
                  <a:cubicBezTo>
                    <a:pt x="205" y="168"/>
                    <a:pt x="205" y="168"/>
                    <a:pt x="205" y="168"/>
                  </a:cubicBezTo>
                  <a:cubicBezTo>
                    <a:pt x="205" y="168"/>
                    <a:pt x="205" y="168"/>
                    <a:pt x="205" y="168"/>
                  </a:cubicBezTo>
                  <a:cubicBezTo>
                    <a:pt x="213" y="163"/>
                    <a:pt x="221" y="157"/>
                    <a:pt x="228" y="150"/>
                  </a:cubicBezTo>
                  <a:cubicBezTo>
                    <a:pt x="266" y="106"/>
                    <a:pt x="330" y="83"/>
                    <a:pt x="360" y="83"/>
                  </a:cubicBezTo>
                  <a:cubicBezTo>
                    <a:pt x="361" y="83"/>
                    <a:pt x="362" y="83"/>
                    <a:pt x="363" y="83"/>
                  </a:cubicBezTo>
                  <a:cubicBezTo>
                    <a:pt x="380" y="84"/>
                    <a:pt x="461" y="102"/>
                    <a:pt x="523" y="115"/>
                  </a:cubicBezTo>
                  <a:cubicBezTo>
                    <a:pt x="478" y="97"/>
                    <a:pt x="435" y="85"/>
                    <a:pt x="424" y="82"/>
                  </a:cubicBezTo>
                  <a:cubicBezTo>
                    <a:pt x="428" y="82"/>
                    <a:pt x="431" y="82"/>
                    <a:pt x="434" y="83"/>
                  </a:cubicBezTo>
                  <a:cubicBezTo>
                    <a:pt x="434" y="83"/>
                    <a:pt x="434" y="83"/>
                    <a:pt x="435" y="83"/>
                  </a:cubicBezTo>
                  <a:cubicBezTo>
                    <a:pt x="431" y="82"/>
                    <a:pt x="428" y="82"/>
                    <a:pt x="424" y="82"/>
                  </a:cubicBezTo>
                  <a:cubicBezTo>
                    <a:pt x="353" y="72"/>
                    <a:pt x="254" y="53"/>
                    <a:pt x="189" y="21"/>
                  </a:cubicBezTo>
                  <a:cubicBezTo>
                    <a:pt x="183" y="18"/>
                    <a:pt x="177" y="15"/>
                    <a:pt x="171" y="12"/>
                  </a:cubicBezTo>
                  <a:cubicBezTo>
                    <a:pt x="169" y="10"/>
                    <a:pt x="166" y="9"/>
                    <a:pt x="164" y="8"/>
                  </a:cubicBezTo>
                  <a:cubicBezTo>
                    <a:pt x="153" y="3"/>
                    <a:pt x="143" y="0"/>
                    <a:pt x="134" y="0"/>
                  </a:cubicBezTo>
                </a:path>
              </a:pathLst>
            </a:custGeom>
            <a:solidFill>
              <a:srgbClr val="DDDDE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4" name="íṥ1iḓê"/>
            <p:cNvSpPr/>
            <p:nvPr/>
          </p:nvSpPr>
          <p:spPr bwMode="auto">
            <a:xfrm>
              <a:off x="6643689" y="5249863"/>
              <a:ext cx="4763" cy="12700"/>
            </a:xfrm>
            <a:custGeom>
              <a:avLst/>
              <a:gdLst>
                <a:gd name="T0" fmla="*/ 1 w 3"/>
                <a:gd name="T1" fmla="*/ 4 h 9"/>
                <a:gd name="T2" fmla="*/ 3 w 3"/>
                <a:gd name="T3" fmla="*/ 9 h 9"/>
                <a:gd name="T4" fmla="*/ 3 w 3"/>
                <a:gd name="T5" fmla="*/ 9 h 9"/>
                <a:gd name="T6" fmla="*/ 1 w 3"/>
                <a:gd name="T7" fmla="*/ 4 h 9"/>
                <a:gd name="T8" fmla="*/ 1 w 3"/>
                <a:gd name="T9" fmla="*/ 4 h 9"/>
                <a:gd name="T10" fmla="*/ 0 w 3"/>
                <a:gd name="T11" fmla="*/ 0 h 9"/>
                <a:gd name="T12" fmla="*/ 0 w 3"/>
                <a:gd name="T13" fmla="*/ 0 h 9"/>
                <a:gd name="T14" fmla="*/ 0 w 3"/>
                <a:gd name="T15" fmla="*/ 2 h 9"/>
                <a:gd name="T16" fmla="*/ 0 w 3"/>
                <a:gd name="T17" fmla="*/ 2 h 9"/>
                <a:gd name="T18" fmla="*/ 0 w 3"/>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9">
                  <a:moveTo>
                    <a:pt x="1" y="4"/>
                  </a:moveTo>
                  <a:cubicBezTo>
                    <a:pt x="1" y="6"/>
                    <a:pt x="2" y="8"/>
                    <a:pt x="3" y="9"/>
                  </a:cubicBezTo>
                  <a:cubicBezTo>
                    <a:pt x="3" y="9"/>
                    <a:pt x="3" y="9"/>
                    <a:pt x="3" y="9"/>
                  </a:cubicBezTo>
                  <a:cubicBezTo>
                    <a:pt x="2" y="8"/>
                    <a:pt x="1" y="6"/>
                    <a:pt x="1" y="4"/>
                  </a:cubicBezTo>
                  <a:cubicBezTo>
                    <a:pt x="1" y="4"/>
                    <a:pt x="1" y="4"/>
                    <a:pt x="1" y="4"/>
                  </a:cubicBezTo>
                  <a:moveTo>
                    <a:pt x="0" y="0"/>
                  </a:moveTo>
                  <a:cubicBezTo>
                    <a:pt x="0" y="0"/>
                    <a:pt x="0" y="0"/>
                    <a:pt x="0" y="0"/>
                  </a:cubicBezTo>
                  <a:cubicBezTo>
                    <a:pt x="0" y="1"/>
                    <a:pt x="0" y="1"/>
                    <a:pt x="0" y="2"/>
                  </a:cubicBezTo>
                  <a:cubicBezTo>
                    <a:pt x="0" y="2"/>
                    <a:pt x="0" y="2"/>
                    <a:pt x="0" y="2"/>
                  </a:cubicBezTo>
                  <a:cubicBezTo>
                    <a:pt x="0" y="1"/>
                    <a:pt x="0" y="1"/>
                    <a:pt x="0" y="0"/>
                  </a:cubicBezTo>
                </a:path>
              </a:pathLst>
            </a:custGeom>
            <a:solidFill>
              <a:srgbClr val="DFE6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5" name="íṥļïḓê"/>
            <p:cNvSpPr/>
            <p:nvPr/>
          </p:nvSpPr>
          <p:spPr bwMode="auto">
            <a:xfrm>
              <a:off x="6643689" y="5253038"/>
              <a:ext cx="6350" cy="11113"/>
            </a:xfrm>
            <a:custGeom>
              <a:avLst/>
              <a:gdLst>
                <a:gd name="T0" fmla="*/ 3 w 4"/>
                <a:gd name="T1" fmla="*/ 7 h 8"/>
                <a:gd name="T2" fmla="*/ 3 w 4"/>
                <a:gd name="T3" fmla="*/ 7 h 8"/>
                <a:gd name="T4" fmla="*/ 4 w 4"/>
                <a:gd name="T5" fmla="*/ 8 h 8"/>
                <a:gd name="T6" fmla="*/ 3 w 4"/>
                <a:gd name="T7" fmla="*/ 7 h 8"/>
                <a:gd name="T8" fmla="*/ 0 w 4"/>
                <a:gd name="T9" fmla="*/ 0 h 8"/>
                <a:gd name="T10" fmla="*/ 0 w 4"/>
                <a:gd name="T11" fmla="*/ 0 h 8"/>
                <a:gd name="T12" fmla="*/ 1 w 4"/>
                <a:gd name="T13" fmla="*/ 2 h 8"/>
                <a:gd name="T14" fmla="*/ 1 w 4"/>
                <a:gd name="T15" fmla="*/ 2 h 8"/>
                <a:gd name="T16" fmla="*/ 0 w 4"/>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3" y="7"/>
                  </a:moveTo>
                  <a:cubicBezTo>
                    <a:pt x="3" y="7"/>
                    <a:pt x="3" y="7"/>
                    <a:pt x="3" y="7"/>
                  </a:cubicBezTo>
                  <a:cubicBezTo>
                    <a:pt x="3" y="7"/>
                    <a:pt x="3" y="7"/>
                    <a:pt x="4" y="8"/>
                  </a:cubicBezTo>
                  <a:cubicBezTo>
                    <a:pt x="3" y="7"/>
                    <a:pt x="3" y="7"/>
                    <a:pt x="3" y="7"/>
                  </a:cubicBezTo>
                  <a:moveTo>
                    <a:pt x="0" y="0"/>
                  </a:moveTo>
                  <a:cubicBezTo>
                    <a:pt x="0" y="0"/>
                    <a:pt x="0" y="0"/>
                    <a:pt x="0" y="0"/>
                  </a:cubicBezTo>
                  <a:cubicBezTo>
                    <a:pt x="1" y="0"/>
                    <a:pt x="1" y="1"/>
                    <a:pt x="1" y="2"/>
                  </a:cubicBezTo>
                  <a:cubicBezTo>
                    <a:pt x="1" y="2"/>
                    <a:pt x="1" y="2"/>
                    <a:pt x="1" y="2"/>
                  </a:cubicBezTo>
                  <a:cubicBezTo>
                    <a:pt x="1" y="1"/>
                    <a:pt x="1" y="0"/>
                    <a:pt x="0" y="0"/>
                  </a:cubicBezTo>
                </a:path>
              </a:pathLst>
            </a:custGeom>
            <a:solidFill>
              <a:srgbClr val="C68C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6" name="ïślíḓe"/>
            <p:cNvSpPr/>
            <p:nvPr/>
          </p:nvSpPr>
          <p:spPr bwMode="auto">
            <a:xfrm>
              <a:off x="6643689" y="5229226"/>
              <a:ext cx="0" cy="20638"/>
            </a:xfrm>
            <a:custGeom>
              <a:avLst/>
              <a:gdLst>
                <a:gd name="T0" fmla="*/ 0 h 15"/>
                <a:gd name="T1" fmla="*/ 15 h 15"/>
                <a:gd name="T2" fmla="*/ 15 h 15"/>
                <a:gd name="T3" fmla="*/ 0 h 15"/>
                <a:gd name="T4" fmla="*/ 0 h 15"/>
              </a:gdLst>
              <a:ahLst/>
              <a:cxnLst>
                <a:cxn ang="0">
                  <a:pos x="0" y="T0"/>
                </a:cxn>
                <a:cxn ang="0">
                  <a:pos x="0" y="T1"/>
                </a:cxn>
                <a:cxn ang="0">
                  <a:pos x="0" y="T2"/>
                </a:cxn>
                <a:cxn ang="0">
                  <a:pos x="0" y="T3"/>
                </a:cxn>
                <a:cxn ang="0">
                  <a:pos x="0" y="T4"/>
                </a:cxn>
              </a:cxnLst>
              <a:rect l="0" t="0" r="r" b="b"/>
              <a:pathLst>
                <a:path h="15">
                  <a:moveTo>
                    <a:pt x="0" y="0"/>
                  </a:moveTo>
                  <a:cubicBezTo>
                    <a:pt x="0" y="6"/>
                    <a:pt x="0" y="11"/>
                    <a:pt x="0" y="15"/>
                  </a:cubicBezTo>
                  <a:cubicBezTo>
                    <a:pt x="0" y="15"/>
                    <a:pt x="0" y="15"/>
                    <a:pt x="0" y="15"/>
                  </a:cubicBezTo>
                  <a:cubicBezTo>
                    <a:pt x="0" y="11"/>
                    <a:pt x="0" y="6"/>
                    <a:pt x="0" y="0"/>
                  </a:cubicBezTo>
                  <a:cubicBezTo>
                    <a:pt x="0" y="0"/>
                    <a:pt x="0" y="0"/>
                    <a:pt x="0" y="0"/>
                  </a:cubicBezTo>
                </a:path>
              </a:pathLst>
            </a:custGeom>
            <a:solidFill>
              <a:srgbClr val="F2C7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7" name="ïṥlíḑé"/>
            <p:cNvSpPr/>
            <p:nvPr/>
          </p:nvSpPr>
          <p:spPr bwMode="auto">
            <a:xfrm>
              <a:off x="6643689" y="5229226"/>
              <a:ext cx="185738" cy="82550"/>
            </a:xfrm>
            <a:custGeom>
              <a:avLst/>
              <a:gdLst>
                <a:gd name="T0" fmla="*/ 0 w 136"/>
                <a:gd name="T1" fmla="*/ 0 h 60"/>
                <a:gd name="T2" fmla="*/ 0 w 136"/>
                <a:gd name="T3" fmla="*/ 15 h 60"/>
                <a:gd name="T4" fmla="*/ 0 w 136"/>
                <a:gd name="T5" fmla="*/ 17 h 60"/>
                <a:gd name="T6" fmla="*/ 0 w 136"/>
                <a:gd name="T7" fmla="*/ 17 h 60"/>
                <a:gd name="T8" fmla="*/ 1 w 136"/>
                <a:gd name="T9" fmla="*/ 19 h 60"/>
                <a:gd name="T10" fmla="*/ 1 w 136"/>
                <a:gd name="T11" fmla="*/ 19 h 60"/>
                <a:gd name="T12" fmla="*/ 3 w 136"/>
                <a:gd name="T13" fmla="*/ 24 h 60"/>
                <a:gd name="T14" fmla="*/ 3 w 136"/>
                <a:gd name="T15" fmla="*/ 24 h 60"/>
                <a:gd name="T16" fmla="*/ 4 w 136"/>
                <a:gd name="T17" fmla="*/ 25 h 60"/>
                <a:gd name="T18" fmla="*/ 4 w 136"/>
                <a:gd name="T19" fmla="*/ 25 h 60"/>
                <a:gd name="T20" fmla="*/ 26 w 136"/>
                <a:gd name="T21" fmla="*/ 30 h 60"/>
                <a:gd name="T22" fmla="*/ 45 w 136"/>
                <a:gd name="T23" fmla="*/ 29 h 60"/>
                <a:gd name="T24" fmla="*/ 65 w 136"/>
                <a:gd name="T25" fmla="*/ 28 h 60"/>
                <a:gd name="T26" fmla="*/ 123 w 136"/>
                <a:gd name="T27" fmla="*/ 60 h 60"/>
                <a:gd name="T28" fmla="*/ 136 w 136"/>
                <a:gd name="T29" fmla="*/ 9 h 60"/>
                <a:gd name="T30" fmla="*/ 34 w 136"/>
                <a:gd name="T31" fmla="*/ 24 h 60"/>
                <a:gd name="T32" fmla="*/ 20 w 136"/>
                <a:gd name="T33" fmla="*/ 23 h 60"/>
                <a:gd name="T34" fmla="*/ 20 w 136"/>
                <a:gd name="T35" fmla="*/ 17 h 60"/>
                <a:gd name="T36" fmla="*/ 14 w 136"/>
                <a:gd name="T37" fmla="*/ 8 h 60"/>
                <a:gd name="T38" fmla="*/ 9 w 136"/>
                <a:gd name="T39" fmla="*/ 10 h 60"/>
                <a:gd name="T40" fmla="*/ 0 w 136"/>
                <a:gd name="T4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60">
                  <a:moveTo>
                    <a:pt x="0" y="0"/>
                  </a:moveTo>
                  <a:cubicBezTo>
                    <a:pt x="0" y="6"/>
                    <a:pt x="0" y="11"/>
                    <a:pt x="0" y="15"/>
                  </a:cubicBezTo>
                  <a:cubicBezTo>
                    <a:pt x="0" y="16"/>
                    <a:pt x="0" y="16"/>
                    <a:pt x="0" y="17"/>
                  </a:cubicBezTo>
                  <a:cubicBezTo>
                    <a:pt x="0" y="17"/>
                    <a:pt x="0" y="17"/>
                    <a:pt x="0" y="17"/>
                  </a:cubicBezTo>
                  <a:cubicBezTo>
                    <a:pt x="1" y="17"/>
                    <a:pt x="1" y="18"/>
                    <a:pt x="1" y="19"/>
                  </a:cubicBezTo>
                  <a:cubicBezTo>
                    <a:pt x="1" y="19"/>
                    <a:pt x="1" y="19"/>
                    <a:pt x="1" y="19"/>
                  </a:cubicBezTo>
                  <a:cubicBezTo>
                    <a:pt x="1" y="21"/>
                    <a:pt x="2" y="23"/>
                    <a:pt x="3" y="24"/>
                  </a:cubicBezTo>
                  <a:cubicBezTo>
                    <a:pt x="3" y="24"/>
                    <a:pt x="3" y="24"/>
                    <a:pt x="3" y="24"/>
                  </a:cubicBezTo>
                  <a:cubicBezTo>
                    <a:pt x="3" y="24"/>
                    <a:pt x="3" y="24"/>
                    <a:pt x="4" y="25"/>
                  </a:cubicBezTo>
                  <a:cubicBezTo>
                    <a:pt x="4" y="25"/>
                    <a:pt x="4" y="25"/>
                    <a:pt x="4" y="25"/>
                  </a:cubicBezTo>
                  <a:cubicBezTo>
                    <a:pt x="8" y="29"/>
                    <a:pt x="16" y="30"/>
                    <a:pt x="26" y="30"/>
                  </a:cubicBezTo>
                  <a:cubicBezTo>
                    <a:pt x="32" y="30"/>
                    <a:pt x="38" y="29"/>
                    <a:pt x="45" y="29"/>
                  </a:cubicBezTo>
                  <a:cubicBezTo>
                    <a:pt x="51" y="29"/>
                    <a:pt x="58" y="28"/>
                    <a:pt x="65" y="28"/>
                  </a:cubicBezTo>
                  <a:cubicBezTo>
                    <a:pt x="90" y="28"/>
                    <a:pt x="115" y="33"/>
                    <a:pt x="123" y="60"/>
                  </a:cubicBezTo>
                  <a:cubicBezTo>
                    <a:pt x="136" y="9"/>
                    <a:pt x="136" y="9"/>
                    <a:pt x="136" y="9"/>
                  </a:cubicBezTo>
                  <a:cubicBezTo>
                    <a:pt x="122" y="12"/>
                    <a:pt x="65" y="24"/>
                    <a:pt x="34" y="24"/>
                  </a:cubicBezTo>
                  <a:cubicBezTo>
                    <a:pt x="29" y="24"/>
                    <a:pt x="24" y="24"/>
                    <a:pt x="20" y="23"/>
                  </a:cubicBezTo>
                  <a:cubicBezTo>
                    <a:pt x="20" y="17"/>
                    <a:pt x="20" y="17"/>
                    <a:pt x="20" y="17"/>
                  </a:cubicBezTo>
                  <a:cubicBezTo>
                    <a:pt x="14" y="8"/>
                    <a:pt x="14" y="8"/>
                    <a:pt x="14" y="8"/>
                  </a:cubicBezTo>
                  <a:cubicBezTo>
                    <a:pt x="12" y="9"/>
                    <a:pt x="11" y="10"/>
                    <a:pt x="9" y="10"/>
                  </a:cubicBezTo>
                  <a:cubicBezTo>
                    <a:pt x="0" y="0"/>
                    <a:pt x="0" y="0"/>
                    <a:pt x="0" y="0"/>
                  </a:cubicBezTo>
                </a:path>
              </a:pathLst>
            </a:custGeom>
            <a:solidFill>
              <a:srgbClr val="DDDDE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8" name="íṥļíḋê"/>
            <p:cNvSpPr/>
            <p:nvPr/>
          </p:nvSpPr>
          <p:spPr bwMode="auto">
            <a:xfrm>
              <a:off x="6586539" y="5160963"/>
              <a:ext cx="6350" cy="1588"/>
            </a:xfrm>
            <a:custGeom>
              <a:avLst/>
              <a:gdLst>
                <a:gd name="T0" fmla="*/ 5 w 5"/>
                <a:gd name="T1" fmla="*/ 0 h 2"/>
                <a:gd name="T2" fmla="*/ 0 w 5"/>
                <a:gd name="T3" fmla="*/ 2 h 2"/>
                <a:gd name="T4" fmla="*/ 0 w 5"/>
                <a:gd name="T5" fmla="*/ 2 h 2"/>
                <a:gd name="T6" fmla="*/ 5 w 5"/>
                <a:gd name="T7" fmla="*/ 0 h 2"/>
                <a:gd name="T8" fmla="*/ 5 w 5"/>
                <a:gd name="T9" fmla="*/ 0 h 2"/>
              </a:gdLst>
              <a:ahLst/>
              <a:cxnLst>
                <a:cxn ang="0">
                  <a:pos x="T0" y="T1"/>
                </a:cxn>
                <a:cxn ang="0">
                  <a:pos x="T2" y="T3"/>
                </a:cxn>
                <a:cxn ang="0">
                  <a:pos x="T4" y="T5"/>
                </a:cxn>
                <a:cxn ang="0">
                  <a:pos x="T6" y="T7"/>
                </a:cxn>
                <a:cxn ang="0">
                  <a:pos x="T8" y="T9"/>
                </a:cxn>
              </a:cxnLst>
              <a:rect l="0" t="0" r="r" b="b"/>
              <a:pathLst>
                <a:path w="5" h="2">
                  <a:moveTo>
                    <a:pt x="5" y="0"/>
                  </a:moveTo>
                  <a:cubicBezTo>
                    <a:pt x="3" y="1"/>
                    <a:pt x="2" y="1"/>
                    <a:pt x="0" y="2"/>
                  </a:cubicBezTo>
                  <a:cubicBezTo>
                    <a:pt x="0" y="2"/>
                    <a:pt x="0" y="2"/>
                    <a:pt x="0" y="2"/>
                  </a:cubicBezTo>
                  <a:cubicBezTo>
                    <a:pt x="2" y="1"/>
                    <a:pt x="4" y="1"/>
                    <a:pt x="5" y="0"/>
                  </a:cubicBezTo>
                  <a:cubicBezTo>
                    <a:pt x="5" y="0"/>
                    <a:pt x="5" y="0"/>
                    <a:pt x="5" y="0"/>
                  </a:cubicBezTo>
                </a:path>
              </a:pathLst>
            </a:custGeom>
            <a:solidFill>
              <a:srgbClr val="D4DA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9" name="iṣliďê"/>
            <p:cNvSpPr/>
            <p:nvPr/>
          </p:nvSpPr>
          <p:spPr bwMode="auto">
            <a:xfrm>
              <a:off x="6586539" y="5160963"/>
              <a:ext cx="58738" cy="68263"/>
            </a:xfrm>
            <a:custGeom>
              <a:avLst/>
              <a:gdLst>
                <a:gd name="T0" fmla="*/ 5 w 43"/>
                <a:gd name="T1" fmla="*/ 0 h 51"/>
                <a:gd name="T2" fmla="*/ 0 w 43"/>
                <a:gd name="T3" fmla="*/ 2 h 51"/>
                <a:gd name="T4" fmla="*/ 37 w 43"/>
                <a:gd name="T5" fmla="*/ 44 h 51"/>
                <a:gd name="T6" fmla="*/ 42 w 43"/>
                <a:gd name="T7" fmla="*/ 51 h 51"/>
                <a:gd name="T8" fmla="*/ 43 w 43"/>
                <a:gd name="T9" fmla="*/ 44 h 51"/>
                <a:gd name="T10" fmla="*/ 5 w 43"/>
                <a:gd name="T11" fmla="*/ 0 h 51"/>
              </a:gdLst>
              <a:ahLst/>
              <a:cxnLst>
                <a:cxn ang="0">
                  <a:pos x="T0" y="T1"/>
                </a:cxn>
                <a:cxn ang="0">
                  <a:pos x="T2" y="T3"/>
                </a:cxn>
                <a:cxn ang="0">
                  <a:pos x="T4" y="T5"/>
                </a:cxn>
                <a:cxn ang="0">
                  <a:pos x="T6" y="T7"/>
                </a:cxn>
                <a:cxn ang="0">
                  <a:pos x="T8" y="T9"/>
                </a:cxn>
                <a:cxn ang="0">
                  <a:pos x="T10" y="T11"/>
                </a:cxn>
              </a:cxnLst>
              <a:rect l="0" t="0" r="r" b="b"/>
              <a:pathLst>
                <a:path w="43" h="51">
                  <a:moveTo>
                    <a:pt x="5" y="0"/>
                  </a:moveTo>
                  <a:cubicBezTo>
                    <a:pt x="4" y="1"/>
                    <a:pt x="2" y="1"/>
                    <a:pt x="0" y="2"/>
                  </a:cubicBezTo>
                  <a:cubicBezTo>
                    <a:pt x="37" y="44"/>
                    <a:pt x="37" y="44"/>
                    <a:pt x="37" y="44"/>
                  </a:cubicBezTo>
                  <a:cubicBezTo>
                    <a:pt x="42" y="51"/>
                    <a:pt x="42" y="51"/>
                    <a:pt x="42" y="51"/>
                  </a:cubicBezTo>
                  <a:cubicBezTo>
                    <a:pt x="42" y="49"/>
                    <a:pt x="43" y="47"/>
                    <a:pt x="43" y="44"/>
                  </a:cubicBezTo>
                  <a:cubicBezTo>
                    <a:pt x="5" y="0"/>
                    <a:pt x="5" y="0"/>
                    <a:pt x="5" y="0"/>
                  </a:cubicBezTo>
                </a:path>
              </a:pathLst>
            </a:custGeom>
            <a:solidFill>
              <a:srgbClr val="E5BDC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0" name="ï$ḻîḑe"/>
            <p:cNvSpPr/>
            <p:nvPr/>
          </p:nvSpPr>
          <p:spPr bwMode="auto">
            <a:xfrm>
              <a:off x="6643689" y="5219701"/>
              <a:ext cx="1588" cy="9525"/>
            </a:xfrm>
            <a:custGeom>
              <a:avLst/>
              <a:gdLst>
                <a:gd name="T0" fmla="*/ 1 w 1"/>
                <a:gd name="T1" fmla="*/ 0 h 7"/>
                <a:gd name="T2" fmla="*/ 0 w 1"/>
                <a:gd name="T3" fmla="*/ 7 h 7"/>
                <a:gd name="T4" fmla="*/ 0 w 1"/>
                <a:gd name="T5" fmla="*/ 7 h 7"/>
                <a:gd name="T6" fmla="*/ 1 w 1"/>
                <a:gd name="T7" fmla="*/ 1 h 7"/>
                <a:gd name="T8" fmla="*/ 1 w 1"/>
                <a:gd name="T9" fmla="*/ 0 h 7"/>
                <a:gd name="T10" fmla="*/ 1 w 1"/>
                <a:gd name="T11" fmla="*/ 0 h 7"/>
              </a:gdLst>
              <a:ahLst/>
              <a:cxnLst>
                <a:cxn ang="0">
                  <a:pos x="T0" y="T1"/>
                </a:cxn>
                <a:cxn ang="0">
                  <a:pos x="T2" y="T3"/>
                </a:cxn>
                <a:cxn ang="0">
                  <a:pos x="T4" y="T5"/>
                </a:cxn>
                <a:cxn ang="0">
                  <a:pos x="T6" y="T7"/>
                </a:cxn>
                <a:cxn ang="0">
                  <a:pos x="T8" y="T9"/>
                </a:cxn>
                <a:cxn ang="0">
                  <a:pos x="T10" y="T11"/>
                </a:cxn>
              </a:cxnLst>
              <a:rect l="0" t="0" r="r" b="b"/>
              <a:pathLst>
                <a:path w="1" h="7">
                  <a:moveTo>
                    <a:pt x="1" y="0"/>
                  </a:moveTo>
                  <a:cubicBezTo>
                    <a:pt x="1" y="3"/>
                    <a:pt x="0" y="5"/>
                    <a:pt x="0" y="7"/>
                  </a:cubicBezTo>
                  <a:cubicBezTo>
                    <a:pt x="0" y="7"/>
                    <a:pt x="0" y="7"/>
                    <a:pt x="0" y="7"/>
                  </a:cubicBezTo>
                  <a:cubicBezTo>
                    <a:pt x="0" y="5"/>
                    <a:pt x="1" y="3"/>
                    <a:pt x="1" y="1"/>
                  </a:cubicBezTo>
                  <a:cubicBezTo>
                    <a:pt x="1" y="0"/>
                    <a:pt x="1" y="0"/>
                    <a:pt x="1" y="0"/>
                  </a:cubicBezTo>
                  <a:cubicBezTo>
                    <a:pt x="1" y="0"/>
                    <a:pt x="1" y="0"/>
                    <a:pt x="1" y="0"/>
                  </a:cubicBezTo>
                </a:path>
              </a:pathLst>
            </a:custGeom>
            <a:solidFill>
              <a:srgbClr val="D9B3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1" name="ïSḻîďé"/>
            <p:cNvSpPr/>
            <p:nvPr/>
          </p:nvSpPr>
          <p:spPr bwMode="auto">
            <a:xfrm>
              <a:off x="6643689" y="5221288"/>
              <a:ext cx="19050" cy="22225"/>
            </a:xfrm>
            <a:custGeom>
              <a:avLst/>
              <a:gdLst>
                <a:gd name="T0" fmla="*/ 1 w 14"/>
                <a:gd name="T1" fmla="*/ 0 h 16"/>
                <a:gd name="T2" fmla="*/ 0 w 14"/>
                <a:gd name="T3" fmla="*/ 6 h 16"/>
                <a:gd name="T4" fmla="*/ 9 w 14"/>
                <a:gd name="T5" fmla="*/ 16 h 16"/>
                <a:gd name="T6" fmla="*/ 14 w 14"/>
                <a:gd name="T7" fmla="*/ 14 h 16"/>
                <a:gd name="T8" fmla="*/ 1 w 14"/>
                <a:gd name="T9" fmla="*/ 0 h 16"/>
              </a:gdLst>
              <a:ahLst/>
              <a:cxnLst>
                <a:cxn ang="0">
                  <a:pos x="T0" y="T1"/>
                </a:cxn>
                <a:cxn ang="0">
                  <a:pos x="T2" y="T3"/>
                </a:cxn>
                <a:cxn ang="0">
                  <a:pos x="T4" y="T5"/>
                </a:cxn>
                <a:cxn ang="0">
                  <a:pos x="T6" y="T7"/>
                </a:cxn>
                <a:cxn ang="0">
                  <a:pos x="T8" y="T9"/>
                </a:cxn>
              </a:cxnLst>
              <a:rect l="0" t="0" r="r" b="b"/>
              <a:pathLst>
                <a:path w="14" h="16">
                  <a:moveTo>
                    <a:pt x="1" y="0"/>
                  </a:moveTo>
                  <a:cubicBezTo>
                    <a:pt x="1" y="2"/>
                    <a:pt x="0" y="4"/>
                    <a:pt x="0" y="6"/>
                  </a:cubicBezTo>
                  <a:cubicBezTo>
                    <a:pt x="9" y="16"/>
                    <a:pt x="9" y="16"/>
                    <a:pt x="9" y="16"/>
                  </a:cubicBezTo>
                  <a:cubicBezTo>
                    <a:pt x="11" y="16"/>
                    <a:pt x="12" y="15"/>
                    <a:pt x="14" y="14"/>
                  </a:cubicBezTo>
                  <a:cubicBezTo>
                    <a:pt x="1" y="0"/>
                    <a:pt x="1" y="0"/>
                    <a:pt x="1" y="0"/>
                  </a:cubicBezTo>
                </a:path>
              </a:pathLst>
            </a:custGeom>
            <a:solidFill>
              <a:srgbClr val="C6C6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2" name="iṩļïḑè"/>
            <p:cNvSpPr/>
            <p:nvPr/>
          </p:nvSpPr>
          <p:spPr bwMode="auto">
            <a:xfrm>
              <a:off x="6589714" y="4875213"/>
              <a:ext cx="1038225" cy="392113"/>
            </a:xfrm>
            <a:custGeom>
              <a:avLst/>
              <a:gdLst>
                <a:gd name="T0" fmla="*/ 0 w 764"/>
                <a:gd name="T1" fmla="*/ 206 h 289"/>
                <a:gd name="T2" fmla="*/ 41 w 764"/>
                <a:gd name="T3" fmla="*/ 254 h 289"/>
                <a:gd name="T4" fmla="*/ 60 w 764"/>
                <a:gd name="T5" fmla="*/ 278 h 289"/>
                <a:gd name="T6" fmla="*/ 60 w 764"/>
                <a:gd name="T7" fmla="*/ 284 h 289"/>
                <a:gd name="T8" fmla="*/ 176 w 764"/>
                <a:gd name="T9" fmla="*/ 270 h 289"/>
                <a:gd name="T10" fmla="*/ 179 w 764"/>
                <a:gd name="T11" fmla="*/ 269 h 289"/>
                <a:gd name="T12" fmla="*/ 405 w 764"/>
                <a:gd name="T13" fmla="*/ 167 h 289"/>
                <a:gd name="T14" fmla="*/ 693 w 764"/>
                <a:gd name="T15" fmla="*/ 192 h 289"/>
                <a:gd name="T16" fmla="*/ 763 w 764"/>
                <a:gd name="T17" fmla="*/ 152 h 289"/>
                <a:gd name="T18" fmla="*/ 760 w 764"/>
                <a:gd name="T19" fmla="*/ 129 h 289"/>
                <a:gd name="T20" fmla="*/ 676 w 764"/>
                <a:gd name="T21" fmla="*/ 70 h 289"/>
                <a:gd name="T22" fmla="*/ 665 w 764"/>
                <a:gd name="T23" fmla="*/ 62 h 289"/>
                <a:gd name="T24" fmla="*/ 647 w 764"/>
                <a:gd name="T25" fmla="*/ 50 h 289"/>
                <a:gd name="T26" fmla="*/ 577 w 764"/>
                <a:gd name="T27" fmla="*/ 34 h 289"/>
                <a:gd name="T28" fmla="*/ 417 w 764"/>
                <a:gd name="T29" fmla="*/ 2 h 289"/>
                <a:gd name="T30" fmla="*/ 282 w 764"/>
                <a:gd name="T31" fmla="*/ 69 h 289"/>
                <a:gd name="T32" fmla="*/ 259 w 764"/>
                <a:gd name="T33" fmla="*/ 87 h 289"/>
                <a:gd name="T34" fmla="*/ 258 w 764"/>
                <a:gd name="T35" fmla="*/ 88 h 289"/>
                <a:gd name="T36" fmla="*/ 218 w 764"/>
                <a:gd name="T37" fmla="*/ 111 h 289"/>
                <a:gd name="T38" fmla="*/ 53 w 764"/>
                <a:gd name="T39" fmla="*/ 185 h 289"/>
                <a:gd name="T40" fmla="*/ 0 w 764"/>
                <a:gd name="T41" fmla="*/ 20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4" h="289">
                  <a:moveTo>
                    <a:pt x="0" y="206"/>
                  </a:moveTo>
                  <a:cubicBezTo>
                    <a:pt x="41" y="254"/>
                    <a:pt x="41" y="254"/>
                    <a:pt x="41" y="254"/>
                  </a:cubicBezTo>
                  <a:cubicBezTo>
                    <a:pt x="60" y="278"/>
                    <a:pt x="60" y="278"/>
                    <a:pt x="60" y="278"/>
                  </a:cubicBezTo>
                  <a:cubicBezTo>
                    <a:pt x="60" y="284"/>
                    <a:pt x="60" y="284"/>
                    <a:pt x="60" y="284"/>
                  </a:cubicBezTo>
                  <a:cubicBezTo>
                    <a:pt x="84" y="289"/>
                    <a:pt x="160" y="274"/>
                    <a:pt x="176" y="270"/>
                  </a:cubicBezTo>
                  <a:cubicBezTo>
                    <a:pt x="179" y="269"/>
                    <a:pt x="179" y="269"/>
                    <a:pt x="179" y="269"/>
                  </a:cubicBezTo>
                  <a:cubicBezTo>
                    <a:pt x="227" y="271"/>
                    <a:pt x="405" y="167"/>
                    <a:pt x="405" y="167"/>
                  </a:cubicBezTo>
                  <a:cubicBezTo>
                    <a:pt x="405" y="167"/>
                    <a:pt x="599" y="200"/>
                    <a:pt x="693" y="192"/>
                  </a:cubicBezTo>
                  <a:cubicBezTo>
                    <a:pt x="745" y="187"/>
                    <a:pt x="760" y="168"/>
                    <a:pt x="763" y="152"/>
                  </a:cubicBezTo>
                  <a:cubicBezTo>
                    <a:pt x="764" y="145"/>
                    <a:pt x="763" y="137"/>
                    <a:pt x="760" y="129"/>
                  </a:cubicBezTo>
                  <a:cubicBezTo>
                    <a:pt x="676" y="70"/>
                    <a:pt x="676" y="70"/>
                    <a:pt x="676" y="70"/>
                  </a:cubicBezTo>
                  <a:cubicBezTo>
                    <a:pt x="665" y="62"/>
                    <a:pt x="665" y="62"/>
                    <a:pt x="665" y="62"/>
                  </a:cubicBezTo>
                  <a:cubicBezTo>
                    <a:pt x="647" y="50"/>
                    <a:pt x="647" y="50"/>
                    <a:pt x="647" y="50"/>
                  </a:cubicBezTo>
                  <a:cubicBezTo>
                    <a:pt x="647" y="50"/>
                    <a:pt x="616" y="43"/>
                    <a:pt x="577" y="34"/>
                  </a:cubicBezTo>
                  <a:cubicBezTo>
                    <a:pt x="515" y="21"/>
                    <a:pt x="434" y="3"/>
                    <a:pt x="417" y="2"/>
                  </a:cubicBezTo>
                  <a:cubicBezTo>
                    <a:pt x="390" y="0"/>
                    <a:pt x="321" y="23"/>
                    <a:pt x="282" y="69"/>
                  </a:cubicBezTo>
                  <a:cubicBezTo>
                    <a:pt x="275" y="76"/>
                    <a:pt x="267" y="82"/>
                    <a:pt x="259" y="87"/>
                  </a:cubicBezTo>
                  <a:cubicBezTo>
                    <a:pt x="258" y="88"/>
                    <a:pt x="258" y="88"/>
                    <a:pt x="258" y="88"/>
                  </a:cubicBezTo>
                  <a:cubicBezTo>
                    <a:pt x="246" y="95"/>
                    <a:pt x="233" y="103"/>
                    <a:pt x="218" y="111"/>
                  </a:cubicBezTo>
                  <a:cubicBezTo>
                    <a:pt x="167" y="138"/>
                    <a:pt x="100" y="167"/>
                    <a:pt x="53" y="185"/>
                  </a:cubicBezTo>
                  <a:cubicBezTo>
                    <a:pt x="22" y="198"/>
                    <a:pt x="0" y="206"/>
                    <a:pt x="0" y="206"/>
                  </a:cubicBezTo>
                </a:path>
              </a:pathLst>
            </a:custGeom>
            <a:solidFill>
              <a:srgbClr val="E9E9E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3" name="išḻíḓè"/>
            <p:cNvSpPr/>
            <p:nvPr/>
          </p:nvSpPr>
          <p:spPr bwMode="auto">
            <a:xfrm>
              <a:off x="6535739" y="5168901"/>
              <a:ext cx="46038" cy="123825"/>
            </a:xfrm>
            <a:custGeom>
              <a:avLst/>
              <a:gdLst>
                <a:gd name="T0" fmla="*/ 0 w 34"/>
                <a:gd name="T1" fmla="*/ 0 h 91"/>
                <a:gd name="T2" fmla="*/ 8 w 34"/>
                <a:gd name="T3" fmla="*/ 72 h 91"/>
                <a:gd name="T4" fmla="*/ 33 w 34"/>
                <a:gd name="T5" fmla="*/ 91 h 91"/>
                <a:gd name="T6" fmla="*/ 34 w 34"/>
                <a:gd name="T7" fmla="*/ 91 h 91"/>
                <a:gd name="T8" fmla="*/ 13 w 34"/>
                <a:gd name="T9" fmla="*/ 72 h 91"/>
                <a:gd name="T10" fmla="*/ 4 w 34"/>
                <a:gd name="T11" fmla="*/ 0 h 91"/>
                <a:gd name="T12" fmla="*/ 4 w 34"/>
                <a:gd name="T13" fmla="*/ 0 h 91"/>
                <a:gd name="T14" fmla="*/ 0 w 34"/>
                <a:gd name="T15" fmla="*/ 0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91">
                  <a:moveTo>
                    <a:pt x="0" y="0"/>
                  </a:moveTo>
                  <a:cubicBezTo>
                    <a:pt x="23" y="22"/>
                    <a:pt x="8" y="72"/>
                    <a:pt x="8" y="72"/>
                  </a:cubicBezTo>
                  <a:cubicBezTo>
                    <a:pt x="11" y="89"/>
                    <a:pt x="25" y="91"/>
                    <a:pt x="33" y="91"/>
                  </a:cubicBezTo>
                  <a:cubicBezTo>
                    <a:pt x="33" y="91"/>
                    <a:pt x="33" y="91"/>
                    <a:pt x="34" y="91"/>
                  </a:cubicBezTo>
                  <a:cubicBezTo>
                    <a:pt x="26" y="91"/>
                    <a:pt x="15" y="87"/>
                    <a:pt x="13" y="72"/>
                  </a:cubicBezTo>
                  <a:cubicBezTo>
                    <a:pt x="13" y="72"/>
                    <a:pt x="27" y="22"/>
                    <a:pt x="4" y="0"/>
                  </a:cubicBezTo>
                  <a:cubicBezTo>
                    <a:pt x="4" y="0"/>
                    <a:pt x="4" y="0"/>
                    <a:pt x="4" y="0"/>
                  </a:cubicBezTo>
                  <a:cubicBezTo>
                    <a:pt x="3" y="0"/>
                    <a:pt x="1" y="0"/>
                    <a:pt x="0" y="0"/>
                  </a:cubicBezTo>
                </a:path>
              </a:pathLst>
            </a:custGeom>
            <a:solidFill>
              <a:srgbClr val="E5BDC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4" name="íslîḑe"/>
            <p:cNvSpPr/>
            <p:nvPr/>
          </p:nvSpPr>
          <p:spPr bwMode="auto">
            <a:xfrm>
              <a:off x="6243639" y="5154613"/>
              <a:ext cx="346075" cy="225425"/>
            </a:xfrm>
            <a:custGeom>
              <a:avLst/>
              <a:gdLst>
                <a:gd name="T0" fmla="*/ 222 w 254"/>
                <a:gd name="T1" fmla="*/ 82 h 165"/>
                <a:gd name="T2" fmla="*/ 195 w 254"/>
                <a:gd name="T3" fmla="*/ 0 h 165"/>
                <a:gd name="T4" fmla="*/ 116 w 254"/>
                <a:gd name="T5" fmla="*/ 32 h 165"/>
                <a:gd name="T6" fmla="*/ 24 w 254"/>
                <a:gd name="T7" fmla="*/ 38 h 165"/>
                <a:gd name="T8" fmla="*/ 38 w 254"/>
                <a:gd name="T9" fmla="*/ 121 h 165"/>
                <a:gd name="T10" fmla="*/ 122 w 254"/>
                <a:gd name="T11" fmla="*/ 161 h 165"/>
                <a:gd name="T12" fmla="*/ 222 w 254"/>
                <a:gd name="T13" fmla="*/ 165 h 165"/>
                <a:gd name="T14" fmla="*/ 254 w 254"/>
                <a:gd name="T15" fmla="*/ 101 h 165"/>
                <a:gd name="T16" fmla="*/ 222 w 254"/>
                <a:gd name="T17" fmla="*/ 8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165">
                  <a:moveTo>
                    <a:pt x="222" y="82"/>
                  </a:moveTo>
                  <a:cubicBezTo>
                    <a:pt x="222" y="82"/>
                    <a:pt x="243" y="9"/>
                    <a:pt x="195" y="0"/>
                  </a:cubicBezTo>
                  <a:cubicBezTo>
                    <a:pt x="116" y="32"/>
                    <a:pt x="116" y="32"/>
                    <a:pt x="116" y="32"/>
                  </a:cubicBezTo>
                  <a:cubicBezTo>
                    <a:pt x="24" y="38"/>
                    <a:pt x="24" y="38"/>
                    <a:pt x="24" y="38"/>
                  </a:cubicBezTo>
                  <a:cubicBezTo>
                    <a:pt x="24" y="38"/>
                    <a:pt x="0" y="77"/>
                    <a:pt x="38" y="121"/>
                  </a:cubicBezTo>
                  <a:cubicBezTo>
                    <a:pt x="60" y="145"/>
                    <a:pt x="90" y="160"/>
                    <a:pt x="122" y="161"/>
                  </a:cubicBezTo>
                  <a:cubicBezTo>
                    <a:pt x="222" y="165"/>
                    <a:pt x="222" y="165"/>
                    <a:pt x="222" y="165"/>
                  </a:cubicBezTo>
                  <a:cubicBezTo>
                    <a:pt x="254" y="101"/>
                    <a:pt x="254" y="101"/>
                    <a:pt x="254" y="101"/>
                  </a:cubicBezTo>
                  <a:cubicBezTo>
                    <a:pt x="254" y="101"/>
                    <a:pt x="227" y="107"/>
                    <a:pt x="222" y="82"/>
                  </a:cubicBezTo>
                </a:path>
              </a:pathLst>
            </a:custGeom>
            <a:solidFill>
              <a:srgbClr val="DC9BA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5" name="ïṥľíḍé"/>
            <p:cNvSpPr/>
            <p:nvPr/>
          </p:nvSpPr>
          <p:spPr bwMode="auto">
            <a:xfrm>
              <a:off x="7239001" y="4876801"/>
              <a:ext cx="157163" cy="50800"/>
            </a:xfrm>
            <a:custGeom>
              <a:avLst/>
              <a:gdLst>
                <a:gd name="T0" fmla="*/ 0 w 115"/>
                <a:gd name="T1" fmla="*/ 0 h 37"/>
                <a:gd name="T2" fmla="*/ 99 w 115"/>
                <a:gd name="T3" fmla="*/ 33 h 37"/>
                <a:gd name="T4" fmla="*/ 99 w 115"/>
                <a:gd name="T5" fmla="*/ 33 h 37"/>
                <a:gd name="T6" fmla="*/ 115 w 115"/>
                <a:gd name="T7" fmla="*/ 37 h 37"/>
                <a:gd name="T8" fmla="*/ 25 w 115"/>
                <a:gd name="T9" fmla="*/ 5 h 37"/>
                <a:gd name="T10" fmla="*/ 10 w 115"/>
                <a:gd name="T11" fmla="*/ 1 h 37"/>
                <a:gd name="T12" fmla="*/ 11 w 115"/>
                <a:gd name="T13" fmla="*/ 1 h 37"/>
                <a:gd name="T14" fmla="*/ 10 w 115"/>
                <a:gd name="T15" fmla="*/ 1 h 37"/>
                <a:gd name="T16" fmla="*/ 10 w 115"/>
                <a:gd name="T17" fmla="*/ 1 h 37"/>
                <a:gd name="T18" fmla="*/ 0 w 115"/>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37">
                  <a:moveTo>
                    <a:pt x="0" y="0"/>
                  </a:moveTo>
                  <a:cubicBezTo>
                    <a:pt x="11" y="3"/>
                    <a:pt x="54" y="15"/>
                    <a:pt x="99" y="33"/>
                  </a:cubicBezTo>
                  <a:cubicBezTo>
                    <a:pt x="99" y="33"/>
                    <a:pt x="99" y="33"/>
                    <a:pt x="99" y="33"/>
                  </a:cubicBezTo>
                  <a:cubicBezTo>
                    <a:pt x="104" y="34"/>
                    <a:pt x="110" y="36"/>
                    <a:pt x="115" y="37"/>
                  </a:cubicBezTo>
                  <a:cubicBezTo>
                    <a:pt x="80" y="23"/>
                    <a:pt x="44" y="11"/>
                    <a:pt x="25" y="5"/>
                  </a:cubicBezTo>
                  <a:cubicBezTo>
                    <a:pt x="16" y="2"/>
                    <a:pt x="10" y="1"/>
                    <a:pt x="10" y="1"/>
                  </a:cubicBezTo>
                  <a:cubicBezTo>
                    <a:pt x="10" y="1"/>
                    <a:pt x="11" y="1"/>
                    <a:pt x="11" y="1"/>
                  </a:cubicBezTo>
                  <a:cubicBezTo>
                    <a:pt x="10" y="1"/>
                    <a:pt x="10" y="1"/>
                    <a:pt x="10" y="1"/>
                  </a:cubicBezTo>
                  <a:cubicBezTo>
                    <a:pt x="10" y="1"/>
                    <a:pt x="10" y="1"/>
                    <a:pt x="10" y="1"/>
                  </a:cubicBezTo>
                  <a:cubicBezTo>
                    <a:pt x="7" y="0"/>
                    <a:pt x="4" y="0"/>
                    <a:pt x="0" y="0"/>
                  </a:cubicBezTo>
                </a:path>
              </a:pathLst>
            </a:custGeom>
            <a:solidFill>
              <a:srgbClr val="C6C6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6" name="isḻiḑé"/>
            <p:cNvSpPr/>
            <p:nvPr/>
          </p:nvSpPr>
          <p:spPr bwMode="auto">
            <a:xfrm>
              <a:off x="7373939" y="4921251"/>
              <a:ext cx="252413" cy="160338"/>
            </a:xfrm>
            <a:custGeom>
              <a:avLst/>
              <a:gdLst>
                <a:gd name="T0" fmla="*/ 0 w 186"/>
                <a:gd name="T1" fmla="*/ 0 h 118"/>
                <a:gd name="T2" fmla="*/ 0 w 186"/>
                <a:gd name="T3" fmla="*/ 0 h 118"/>
                <a:gd name="T4" fmla="*/ 64 w 186"/>
                <a:gd name="T5" fmla="*/ 30 h 118"/>
                <a:gd name="T6" fmla="*/ 76 w 186"/>
                <a:gd name="T7" fmla="*/ 37 h 118"/>
                <a:gd name="T8" fmla="*/ 103 w 186"/>
                <a:gd name="T9" fmla="*/ 60 h 118"/>
                <a:gd name="T10" fmla="*/ 186 w 186"/>
                <a:gd name="T11" fmla="*/ 118 h 118"/>
                <a:gd name="T12" fmla="*/ 186 w 186"/>
                <a:gd name="T13" fmla="*/ 115 h 118"/>
                <a:gd name="T14" fmla="*/ 123 w 186"/>
                <a:gd name="T15" fmla="*/ 71 h 118"/>
                <a:gd name="T16" fmla="*/ 124 w 186"/>
                <a:gd name="T17" fmla="*/ 71 h 118"/>
                <a:gd name="T18" fmla="*/ 116 w 186"/>
                <a:gd name="T19" fmla="*/ 62 h 118"/>
                <a:gd name="T20" fmla="*/ 94 w 186"/>
                <a:gd name="T21" fmla="*/ 43 h 118"/>
                <a:gd name="T22" fmla="*/ 95 w 186"/>
                <a:gd name="T23" fmla="*/ 43 h 118"/>
                <a:gd name="T24" fmla="*/ 16 w 186"/>
                <a:gd name="T25" fmla="*/ 4 h 118"/>
                <a:gd name="T26" fmla="*/ 0 w 186"/>
                <a:gd name="T27" fmla="*/ 0 h 118"/>
                <a:gd name="T28" fmla="*/ 0 w 186"/>
                <a:gd name="T2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6" h="118">
                  <a:moveTo>
                    <a:pt x="0" y="0"/>
                  </a:moveTo>
                  <a:cubicBezTo>
                    <a:pt x="0" y="0"/>
                    <a:pt x="0" y="0"/>
                    <a:pt x="0" y="0"/>
                  </a:cubicBezTo>
                  <a:cubicBezTo>
                    <a:pt x="22" y="9"/>
                    <a:pt x="43" y="19"/>
                    <a:pt x="64" y="30"/>
                  </a:cubicBezTo>
                  <a:cubicBezTo>
                    <a:pt x="68" y="32"/>
                    <a:pt x="73" y="35"/>
                    <a:pt x="76" y="37"/>
                  </a:cubicBezTo>
                  <a:cubicBezTo>
                    <a:pt x="87" y="43"/>
                    <a:pt x="96" y="51"/>
                    <a:pt x="103" y="60"/>
                  </a:cubicBezTo>
                  <a:cubicBezTo>
                    <a:pt x="129" y="93"/>
                    <a:pt x="167" y="111"/>
                    <a:pt x="186" y="118"/>
                  </a:cubicBezTo>
                  <a:cubicBezTo>
                    <a:pt x="186" y="117"/>
                    <a:pt x="186" y="116"/>
                    <a:pt x="186" y="115"/>
                  </a:cubicBezTo>
                  <a:cubicBezTo>
                    <a:pt x="168" y="107"/>
                    <a:pt x="143" y="93"/>
                    <a:pt x="123" y="71"/>
                  </a:cubicBezTo>
                  <a:cubicBezTo>
                    <a:pt x="124" y="71"/>
                    <a:pt x="124" y="71"/>
                    <a:pt x="124" y="71"/>
                  </a:cubicBezTo>
                  <a:cubicBezTo>
                    <a:pt x="121" y="68"/>
                    <a:pt x="118" y="65"/>
                    <a:pt x="116" y="62"/>
                  </a:cubicBezTo>
                  <a:cubicBezTo>
                    <a:pt x="111" y="55"/>
                    <a:pt x="104" y="49"/>
                    <a:pt x="94" y="43"/>
                  </a:cubicBezTo>
                  <a:cubicBezTo>
                    <a:pt x="95" y="43"/>
                    <a:pt x="95" y="43"/>
                    <a:pt x="95" y="43"/>
                  </a:cubicBezTo>
                  <a:cubicBezTo>
                    <a:pt x="74" y="29"/>
                    <a:pt x="45" y="15"/>
                    <a:pt x="16" y="4"/>
                  </a:cubicBezTo>
                  <a:cubicBezTo>
                    <a:pt x="11" y="3"/>
                    <a:pt x="5" y="1"/>
                    <a:pt x="0" y="0"/>
                  </a:cubicBezTo>
                  <a:cubicBezTo>
                    <a:pt x="0" y="0"/>
                    <a:pt x="0" y="0"/>
                    <a:pt x="0" y="0"/>
                  </a:cubicBezTo>
                </a:path>
              </a:pathLst>
            </a:custGeom>
            <a:solidFill>
              <a:srgbClr val="D1D1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7" name="ïŝļïḋê"/>
            <p:cNvSpPr/>
            <p:nvPr/>
          </p:nvSpPr>
          <p:spPr bwMode="auto">
            <a:xfrm>
              <a:off x="7515226" y="4437063"/>
              <a:ext cx="4763" cy="9525"/>
            </a:xfrm>
            <a:custGeom>
              <a:avLst/>
              <a:gdLst>
                <a:gd name="T0" fmla="*/ 0 w 3"/>
                <a:gd name="T1" fmla="*/ 0 h 7"/>
                <a:gd name="T2" fmla="*/ 0 w 3"/>
                <a:gd name="T3" fmla="*/ 0 h 7"/>
                <a:gd name="T4" fmla="*/ 3 w 3"/>
                <a:gd name="T5" fmla="*/ 7 h 7"/>
                <a:gd name="T6" fmla="*/ 3 w 3"/>
                <a:gd name="T7" fmla="*/ 7 h 7"/>
                <a:gd name="T8" fmla="*/ 0 w 3"/>
                <a:gd name="T9" fmla="*/ 0 h 7"/>
              </a:gdLst>
              <a:ahLst/>
              <a:cxnLst>
                <a:cxn ang="0">
                  <a:pos x="T0" y="T1"/>
                </a:cxn>
                <a:cxn ang="0">
                  <a:pos x="T2" y="T3"/>
                </a:cxn>
                <a:cxn ang="0">
                  <a:pos x="T4" y="T5"/>
                </a:cxn>
                <a:cxn ang="0">
                  <a:pos x="T6" y="T7"/>
                </a:cxn>
                <a:cxn ang="0">
                  <a:pos x="T8" y="T9"/>
                </a:cxn>
              </a:cxnLst>
              <a:rect l="0" t="0" r="r" b="b"/>
              <a:pathLst>
                <a:path w="3" h="7">
                  <a:moveTo>
                    <a:pt x="0" y="0"/>
                  </a:moveTo>
                  <a:cubicBezTo>
                    <a:pt x="0" y="0"/>
                    <a:pt x="0" y="0"/>
                    <a:pt x="0" y="0"/>
                  </a:cubicBezTo>
                  <a:cubicBezTo>
                    <a:pt x="1" y="3"/>
                    <a:pt x="2" y="5"/>
                    <a:pt x="3" y="7"/>
                  </a:cubicBezTo>
                  <a:cubicBezTo>
                    <a:pt x="3" y="7"/>
                    <a:pt x="3" y="7"/>
                    <a:pt x="3" y="7"/>
                  </a:cubicBezTo>
                  <a:cubicBezTo>
                    <a:pt x="2" y="5"/>
                    <a:pt x="1" y="3"/>
                    <a:pt x="0" y="0"/>
                  </a:cubicBezTo>
                </a:path>
              </a:pathLst>
            </a:custGeom>
            <a:solidFill>
              <a:srgbClr val="5351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8" name="íṡ1îde"/>
            <p:cNvSpPr/>
            <p:nvPr/>
          </p:nvSpPr>
          <p:spPr bwMode="auto">
            <a:xfrm>
              <a:off x="7421564" y="4437063"/>
              <a:ext cx="98425" cy="96838"/>
            </a:xfrm>
            <a:custGeom>
              <a:avLst/>
              <a:gdLst>
                <a:gd name="T0" fmla="*/ 69 w 72"/>
                <a:gd name="T1" fmla="*/ 0 h 71"/>
                <a:gd name="T2" fmla="*/ 0 w 72"/>
                <a:gd name="T3" fmla="*/ 65 h 71"/>
                <a:gd name="T4" fmla="*/ 2 w 72"/>
                <a:gd name="T5" fmla="*/ 71 h 71"/>
                <a:gd name="T6" fmla="*/ 72 w 72"/>
                <a:gd name="T7" fmla="*/ 7 h 71"/>
                <a:gd name="T8" fmla="*/ 69 w 72"/>
                <a:gd name="T9" fmla="*/ 0 h 71"/>
              </a:gdLst>
              <a:ahLst/>
              <a:cxnLst>
                <a:cxn ang="0">
                  <a:pos x="T0" y="T1"/>
                </a:cxn>
                <a:cxn ang="0">
                  <a:pos x="T2" y="T3"/>
                </a:cxn>
                <a:cxn ang="0">
                  <a:pos x="T4" y="T5"/>
                </a:cxn>
                <a:cxn ang="0">
                  <a:pos x="T6" y="T7"/>
                </a:cxn>
                <a:cxn ang="0">
                  <a:pos x="T8" y="T9"/>
                </a:cxn>
              </a:cxnLst>
              <a:rect l="0" t="0" r="r" b="b"/>
              <a:pathLst>
                <a:path w="72" h="71">
                  <a:moveTo>
                    <a:pt x="69" y="0"/>
                  </a:moveTo>
                  <a:cubicBezTo>
                    <a:pt x="60" y="19"/>
                    <a:pt x="19" y="51"/>
                    <a:pt x="0" y="65"/>
                  </a:cubicBezTo>
                  <a:cubicBezTo>
                    <a:pt x="2" y="71"/>
                    <a:pt x="2" y="71"/>
                    <a:pt x="2" y="71"/>
                  </a:cubicBezTo>
                  <a:cubicBezTo>
                    <a:pt x="19" y="58"/>
                    <a:pt x="61" y="26"/>
                    <a:pt x="72" y="7"/>
                  </a:cubicBezTo>
                  <a:cubicBezTo>
                    <a:pt x="71" y="5"/>
                    <a:pt x="70" y="3"/>
                    <a:pt x="69" y="0"/>
                  </a:cubicBezTo>
                </a:path>
              </a:pathLst>
            </a:custGeom>
            <a:solidFill>
              <a:srgbClr val="E5BDC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9" name="ïṣľîḍè"/>
            <p:cNvSpPr/>
            <p:nvPr/>
          </p:nvSpPr>
          <p:spPr bwMode="auto">
            <a:xfrm>
              <a:off x="7253289" y="4432301"/>
              <a:ext cx="720725" cy="657225"/>
            </a:xfrm>
            <a:custGeom>
              <a:avLst/>
              <a:gdLst>
                <a:gd name="T0" fmla="*/ 373 w 530"/>
                <a:gd name="T1" fmla="*/ 103 h 484"/>
                <a:gd name="T2" fmla="*/ 378 w 530"/>
                <a:gd name="T3" fmla="*/ 82 h 484"/>
                <a:gd name="T4" fmla="*/ 468 w 530"/>
                <a:gd name="T5" fmla="*/ 113 h 484"/>
                <a:gd name="T6" fmla="*/ 523 w 530"/>
                <a:gd name="T7" fmla="*/ 262 h 484"/>
                <a:gd name="T8" fmla="*/ 414 w 530"/>
                <a:gd name="T9" fmla="*/ 267 h 484"/>
                <a:gd name="T10" fmla="*/ 413 w 530"/>
                <a:gd name="T11" fmla="*/ 273 h 484"/>
                <a:gd name="T12" fmla="*/ 339 w 530"/>
                <a:gd name="T13" fmla="*/ 428 h 484"/>
                <a:gd name="T14" fmla="*/ 299 w 530"/>
                <a:gd name="T15" fmla="*/ 484 h 484"/>
                <a:gd name="T16" fmla="*/ 205 w 530"/>
                <a:gd name="T17" fmla="*/ 422 h 484"/>
                <a:gd name="T18" fmla="*/ 0 w 530"/>
                <a:gd name="T19" fmla="*/ 328 h 484"/>
                <a:gd name="T20" fmla="*/ 103 w 530"/>
                <a:gd name="T21" fmla="*/ 299 h 484"/>
                <a:gd name="T22" fmla="*/ 142 w 530"/>
                <a:gd name="T23" fmla="*/ 148 h 484"/>
                <a:gd name="T24" fmla="*/ 119 w 530"/>
                <a:gd name="T25" fmla="*/ 80 h 484"/>
                <a:gd name="T26" fmla="*/ 199 w 530"/>
                <a:gd name="T27" fmla="*/ 0 h 484"/>
                <a:gd name="T28" fmla="*/ 253 w 530"/>
                <a:gd name="T29" fmla="*/ 63 h 484"/>
                <a:gd name="T30" fmla="*/ 278 w 530"/>
                <a:gd name="T31" fmla="*/ 71 h 484"/>
                <a:gd name="T32" fmla="*/ 275 w 530"/>
                <a:gd name="T33" fmla="*/ 86 h 484"/>
                <a:gd name="T34" fmla="*/ 373 w 530"/>
                <a:gd name="T35" fmla="*/ 10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0" h="484">
                  <a:moveTo>
                    <a:pt x="373" y="103"/>
                  </a:moveTo>
                  <a:cubicBezTo>
                    <a:pt x="375" y="96"/>
                    <a:pt x="377" y="89"/>
                    <a:pt x="378" y="82"/>
                  </a:cubicBezTo>
                  <a:cubicBezTo>
                    <a:pt x="468" y="113"/>
                    <a:pt x="468" y="113"/>
                    <a:pt x="468" y="113"/>
                  </a:cubicBezTo>
                  <a:cubicBezTo>
                    <a:pt x="468" y="113"/>
                    <a:pt x="530" y="160"/>
                    <a:pt x="523" y="262"/>
                  </a:cubicBezTo>
                  <a:cubicBezTo>
                    <a:pt x="523" y="262"/>
                    <a:pt x="447" y="234"/>
                    <a:pt x="414" y="267"/>
                  </a:cubicBezTo>
                  <a:cubicBezTo>
                    <a:pt x="413" y="273"/>
                    <a:pt x="413" y="273"/>
                    <a:pt x="413" y="273"/>
                  </a:cubicBezTo>
                  <a:cubicBezTo>
                    <a:pt x="406" y="331"/>
                    <a:pt x="380" y="386"/>
                    <a:pt x="339" y="428"/>
                  </a:cubicBezTo>
                  <a:cubicBezTo>
                    <a:pt x="323" y="446"/>
                    <a:pt x="307" y="465"/>
                    <a:pt x="299" y="484"/>
                  </a:cubicBezTo>
                  <a:cubicBezTo>
                    <a:pt x="299" y="484"/>
                    <a:pt x="240" y="468"/>
                    <a:pt x="205" y="422"/>
                  </a:cubicBezTo>
                  <a:cubicBezTo>
                    <a:pt x="169" y="376"/>
                    <a:pt x="0" y="328"/>
                    <a:pt x="0" y="328"/>
                  </a:cubicBezTo>
                  <a:cubicBezTo>
                    <a:pt x="0" y="328"/>
                    <a:pt x="90" y="330"/>
                    <a:pt x="103" y="299"/>
                  </a:cubicBezTo>
                  <a:cubicBezTo>
                    <a:pt x="115" y="267"/>
                    <a:pt x="157" y="201"/>
                    <a:pt x="142" y="148"/>
                  </a:cubicBezTo>
                  <a:cubicBezTo>
                    <a:pt x="128" y="96"/>
                    <a:pt x="119" y="80"/>
                    <a:pt x="119" y="80"/>
                  </a:cubicBezTo>
                  <a:cubicBezTo>
                    <a:pt x="119" y="80"/>
                    <a:pt x="205" y="19"/>
                    <a:pt x="199" y="0"/>
                  </a:cubicBezTo>
                  <a:cubicBezTo>
                    <a:pt x="253" y="63"/>
                    <a:pt x="253" y="63"/>
                    <a:pt x="253" y="63"/>
                  </a:cubicBezTo>
                  <a:cubicBezTo>
                    <a:pt x="278" y="71"/>
                    <a:pt x="278" y="71"/>
                    <a:pt x="278" y="71"/>
                  </a:cubicBezTo>
                  <a:cubicBezTo>
                    <a:pt x="276" y="76"/>
                    <a:pt x="275" y="81"/>
                    <a:pt x="275" y="86"/>
                  </a:cubicBezTo>
                  <a:cubicBezTo>
                    <a:pt x="274" y="143"/>
                    <a:pt x="354" y="157"/>
                    <a:pt x="373" y="103"/>
                  </a:cubicBezTo>
                </a:path>
              </a:pathLst>
            </a:custGeom>
            <a:solidFill>
              <a:srgbClr val="CEDAD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0" name="ïsľïďè"/>
            <p:cNvSpPr/>
            <p:nvPr/>
          </p:nvSpPr>
          <p:spPr bwMode="auto">
            <a:xfrm>
              <a:off x="7629526" y="4494213"/>
              <a:ext cx="0" cy="4763"/>
            </a:xfrm>
            <a:custGeom>
              <a:avLst/>
              <a:gdLst>
                <a:gd name="T0" fmla="*/ 0 h 3"/>
                <a:gd name="T1" fmla="*/ 2 h 3"/>
                <a:gd name="T2" fmla="*/ 3 h 3"/>
                <a:gd name="T3" fmla="*/ 0 h 3"/>
                <a:gd name="T4" fmla="*/ 0 h 3"/>
              </a:gdLst>
              <a:ahLst/>
              <a:cxnLst>
                <a:cxn ang="0">
                  <a:pos x="0" y="T0"/>
                </a:cxn>
                <a:cxn ang="0">
                  <a:pos x="0" y="T1"/>
                </a:cxn>
                <a:cxn ang="0">
                  <a:pos x="0" y="T2"/>
                </a:cxn>
                <a:cxn ang="0">
                  <a:pos x="0" y="T3"/>
                </a:cxn>
                <a:cxn ang="0">
                  <a:pos x="0" y="T4"/>
                </a:cxn>
              </a:cxnLst>
              <a:rect l="0" t="0" r="r" b="b"/>
              <a:pathLst>
                <a:path h="3">
                  <a:moveTo>
                    <a:pt x="0" y="0"/>
                  </a:moveTo>
                  <a:cubicBezTo>
                    <a:pt x="0" y="1"/>
                    <a:pt x="0" y="2"/>
                    <a:pt x="0" y="2"/>
                  </a:cubicBezTo>
                  <a:cubicBezTo>
                    <a:pt x="0" y="3"/>
                    <a:pt x="0" y="3"/>
                    <a:pt x="0" y="3"/>
                  </a:cubicBezTo>
                  <a:cubicBezTo>
                    <a:pt x="0" y="2"/>
                    <a:pt x="0" y="1"/>
                    <a:pt x="0" y="0"/>
                  </a:cubicBezTo>
                  <a:cubicBezTo>
                    <a:pt x="0" y="0"/>
                    <a:pt x="0" y="0"/>
                    <a:pt x="0" y="0"/>
                  </a:cubicBezTo>
                </a:path>
              </a:pathLst>
            </a:custGeom>
            <a:solidFill>
              <a:srgbClr val="5351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1" name="íṣ1iḑè"/>
            <p:cNvSpPr/>
            <p:nvPr/>
          </p:nvSpPr>
          <p:spPr bwMode="auto">
            <a:xfrm>
              <a:off x="7629526" y="4494213"/>
              <a:ext cx="109538" cy="28575"/>
            </a:xfrm>
            <a:custGeom>
              <a:avLst/>
              <a:gdLst>
                <a:gd name="T0" fmla="*/ 0 w 81"/>
                <a:gd name="T1" fmla="*/ 0 h 21"/>
                <a:gd name="T2" fmla="*/ 0 w 81"/>
                <a:gd name="T3" fmla="*/ 3 h 21"/>
                <a:gd name="T4" fmla="*/ 55 w 81"/>
                <a:gd name="T5" fmla="*/ 21 h 21"/>
                <a:gd name="T6" fmla="*/ 55 w 81"/>
                <a:gd name="T7" fmla="*/ 21 h 21"/>
                <a:gd name="T8" fmla="*/ 81 w 81"/>
                <a:gd name="T9" fmla="*/ 14 h 21"/>
                <a:gd name="T10" fmla="*/ 54 w 81"/>
                <a:gd name="T11" fmla="*/ 18 h 21"/>
                <a:gd name="T12" fmla="*/ 0 w 8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81" h="21">
                  <a:moveTo>
                    <a:pt x="0" y="0"/>
                  </a:moveTo>
                  <a:cubicBezTo>
                    <a:pt x="0" y="1"/>
                    <a:pt x="0" y="2"/>
                    <a:pt x="0" y="3"/>
                  </a:cubicBezTo>
                  <a:cubicBezTo>
                    <a:pt x="16" y="15"/>
                    <a:pt x="35" y="21"/>
                    <a:pt x="55" y="21"/>
                  </a:cubicBezTo>
                  <a:cubicBezTo>
                    <a:pt x="55" y="21"/>
                    <a:pt x="55" y="21"/>
                    <a:pt x="55" y="21"/>
                  </a:cubicBezTo>
                  <a:cubicBezTo>
                    <a:pt x="64" y="21"/>
                    <a:pt x="73" y="18"/>
                    <a:pt x="81" y="14"/>
                  </a:cubicBezTo>
                  <a:cubicBezTo>
                    <a:pt x="73" y="16"/>
                    <a:pt x="64" y="18"/>
                    <a:pt x="54" y="18"/>
                  </a:cubicBezTo>
                  <a:cubicBezTo>
                    <a:pt x="34" y="18"/>
                    <a:pt x="15" y="11"/>
                    <a:pt x="0" y="0"/>
                  </a:cubicBezTo>
                </a:path>
              </a:pathLst>
            </a:custGeom>
            <a:solidFill>
              <a:srgbClr val="E5BDC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2" name="íşlíḑe"/>
            <p:cNvSpPr/>
            <p:nvPr/>
          </p:nvSpPr>
          <p:spPr bwMode="auto">
            <a:xfrm>
              <a:off x="7577139" y="4268788"/>
              <a:ext cx="250825" cy="250825"/>
            </a:xfrm>
            <a:prstGeom prst="ellipse">
              <a:avLst/>
            </a:prstGeom>
            <a:solidFill>
              <a:srgbClr val="FFD2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3" name="îṩḻîḍe"/>
            <p:cNvSpPr/>
            <p:nvPr/>
          </p:nvSpPr>
          <p:spPr bwMode="auto">
            <a:xfrm>
              <a:off x="7596189" y="4205288"/>
              <a:ext cx="276225" cy="222250"/>
            </a:xfrm>
            <a:custGeom>
              <a:avLst/>
              <a:gdLst>
                <a:gd name="T0" fmla="*/ 146 w 203"/>
                <a:gd name="T1" fmla="*/ 163 h 163"/>
                <a:gd name="T2" fmla="*/ 134 w 203"/>
                <a:gd name="T3" fmla="*/ 163 h 163"/>
                <a:gd name="T4" fmla="*/ 134 w 203"/>
                <a:gd name="T5" fmla="*/ 128 h 163"/>
                <a:gd name="T6" fmla="*/ 121 w 203"/>
                <a:gd name="T7" fmla="*/ 90 h 163"/>
                <a:gd name="T8" fmla="*/ 29 w 203"/>
                <a:gd name="T9" fmla="*/ 67 h 163"/>
                <a:gd name="T10" fmla="*/ 6 w 203"/>
                <a:gd name="T11" fmla="*/ 88 h 163"/>
                <a:gd name="T12" fmla="*/ 38 w 203"/>
                <a:gd name="T13" fmla="*/ 19 h 163"/>
                <a:gd name="T14" fmla="*/ 159 w 203"/>
                <a:gd name="T15" fmla="*/ 23 h 163"/>
                <a:gd name="T16" fmla="*/ 182 w 203"/>
                <a:gd name="T17" fmla="*/ 131 h 163"/>
                <a:gd name="T18" fmla="*/ 175 w 203"/>
                <a:gd name="T19" fmla="*/ 148 h 163"/>
                <a:gd name="T20" fmla="*/ 146 w 203"/>
                <a:gd name="T21"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63">
                  <a:moveTo>
                    <a:pt x="146" y="163"/>
                  </a:moveTo>
                  <a:cubicBezTo>
                    <a:pt x="134" y="163"/>
                    <a:pt x="134" y="163"/>
                    <a:pt x="134" y="163"/>
                  </a:cubicBezTo>
                  <a:cubicBezTo>
                    <a:pt x="134" y="128"/>
                    <a:pt x="134" y="128"/>
                    <a:pt x="134" y="128"/>
                  </a:cubicBezTo>
                  <a:cubicBezTo>
                    <a:pt x="121" y="90"/>
                    <a:pt x="121" y="90"/>
                    <a:pt x="121" y="90"/>
                  </a:cubicBezTo>
                  <a:cubicBezTo>
                    <a:pt x="121" y="90"/>
                    <a:pt x="58" y="61"/>
                    <a:pt x="29" y="67"/>
                  </a:cubicBezTo>
                  <a:cubicBezTo>
                    <a:pt x="6" y="88"/>
                    <a:pt x="6" y="88"/>
                    <a:pt x="6" y="88"/>
                  </a:cubicBezTo>
                  <a:cubicBezTo>
                    <a:pt x="6" y="88"/>
                    <a:pt x="0" y="38"/>
                    <a:pt x="38" y="19"/>
                  </a:cubicBezTo>
                  <a:cubicBezTo>
                    <a:pt x="75" y="0"/>
                    <a:pt x="142" y="8"/>
                    <a:pt x="159" y="23"/>
                  </a:cubicBezTo>
                  <a:cubicBezTo>
                    <a:pt x="175" y="37"/>
                    <a:pt x="203" y="63"/>
                    <a:pt x="182" y="131"/>
                  </a:cubicBezTo>
                  <a:cubicBezTo>
                    <a:pt x="175" y="148"/>
                    <a:pt x="175" y="148"/>
                    <a:pt x="175" y="148"/>
                  </a:cubicBezTo>
                  <a:cubicBezTo>
                    <a:pt x="175" y="148"/>
                    <a:pt x="150" y="140"/>
                    <a:pt x="146" y="163"/>
                  </a:cubicBezTo>
                </a:path>
              </a:pathLst>
            </a:custGeom>
            <a:solidFill>
              <a:srgbClr val="844F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4" name="iSļíḑê"/>
            <p:cNvSpPr/>
            <p:nvPr/>
          </p:nvSpPr>
          <p:spPr bwMode="auto">
            <a:xfrm>
              <a:off x="7521576" y="4432301"/>
              <a:ext cx="1588" cy="7938"/>
            </a:xfrm>
            <a:custGeom>
              <a:avLst/>
              <a:gdLst>
                <a:gd name="T0" fmla="*/ 1 w 1"/>
                <a:gd name="T1" fmla="*/ 0 h 6"/>
                <a:gd name="T2" fmla="*/ 0 w 1"/>
                <a:gd name="T3" fmla="*/ 6 h 6"/>
                <a:gd name="T4" fmla="*/ 1 w 1"/>
                <a:gd name="T5" fmla="*/ 6 h 6"/>
                <a:gd name="T6" fmla="*/ 1 w 1"/>
                <a:gd name="T7" fmla="*/ 0 h 6"/>
                <a:gd name="T8" fmla="*/ 1 w 1"/>
                <a:gd name="T9" fmla="*/ 0 h 6"/>
              </a:gdLst>
              <a:ahLst/>
              <a:cxnLst>
                <a:cxn ang="0">
                  <a:pos x="T0" y="T1"/>
                </a:cxn>
                <a:cxn ang="0">
                  <a:pos x="T2" y="T3"/>
                </a:cxn>
                <a:cxn ang="0">
                  <a:pos x="T4" y="T5"/>
                </a:cxn>
                <a:cxn ang="0">
                  <a:pos x="T6" y="T7"/>
                </a:cxn>
                <a:cxn ang="0">
                  <a:pos x="T8" y="T9"/>
                </a:cxn>
              </a:cxnLst>
              <a:rect l="0" t="0" r="r" b="b"/>
              <a:pathLst>
                <a:path w="1" h="6">
                  <a:moveTo>
                    <a:pt x="1" y="0"/>
                  </a:moveTo>
                  <a:cubicBezTo>
                    <a:pt x="1" y="2"/>
                    <a:pt x="1" y="4"/>
                    <a:pt x="0" y="6"/>
                  </a:cubicBezTo>
                  <a:cubicBezTo>
                    <a:pt x="1" y="6"/>
                    <a:pt x="1" y="6"/>
                    <a:pt x="1" y="6"/>
                  </a:cubicBezTo>
                  <a:cubicBezTo>
                    <a:pt x="1" y="4"/>
                    <a:pt x="1" y="2"/>
                    <a:pt x="1" y="0"/>
                  </a:cubicBezTo>
                  <a:cubicBezTo>
                    <a:pt x="1" y="0"/>
                    <a:pt x="1" y="0"/>
                    <a:pt x="1" y="0"/>
                  </a:cubicBezTo>
                </a:path>
              </a:pathLst>
            </a:custGeom>
            <a:solidFill>
              <a:srgbClr val="5755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5" name="iṥḷíḍè"/>
            <p:cNvSpPr/>
            <p:nvPr/>
          </p:nvSpPr>
          <p:spPr bwMode="auto">
            <a:xfrm>
              <a:off x="7523164" y="4432301"/>
              <a:ext cx="52388" cy="60325"/>
            </a:xfrm>
            <a:custGeom>
              <a:avLst/>
              <a:gdLst>
                <a:gd name="T0" fmla="*/ 0 w 38"/>
                <a:gd name="T1" fmla="*/ 0 h 44"/>
                <a:gd name="T2" fmla="*/ 0 w 38"/>
                <a:gd name="T3" fmla="*/ 6 h 44"/>
                <a:gd name="T4" fmla="*/ 31 w 38"/>
                <a:gd name="T5" fmla="*/ 42 h 44"/>
                <a:gd name="T6" fmla="*/ 38 w 38"/>
                <a:gd name="T7" fmla="*/ 44 h 44"/>
                <a:gd name="T8" fmla="*/ 0 w 38"/>
                <a:gd name="T9" fmla="*/ 0 h 44"/>
              </a:gdLst>
              <a:ahLst/>
              <a:cxnLst>
                <a:cxn ang="0">
                  <a:pos x="T0" y="T1"/>
                </a:cxn>
                <a:cxn ang="0">
                  <a:pos x="T2" y="T3"/>
                </a:cxn>
                <a:cxn ang="0">
                  <a:pos x="T4" y="T5"/>
                </a:cxn>
                <a:cxn ang="0">
                  <a:pos x="T6" y="T7"/>
                </a:cxn>
                <a:cxn ang="0">
                  <a:pos x="T8" y="T9"/>
                </a:cxn>
              </a:cxnLst>
              <a:rect l="0" t="0" r="r" b="b"/>
              <a:pathLst>
                <a:path w="38" h="44">
                  <a:moveTo>
                    <a:pt x="0" y="0"/>
                  </a:moveTo>
                  <a:cubicBezTo>
                    <a:pt x="0" y="2"/>
                    <a:pt x="0" y="4"/>
                    <a:pt x="0" y="6"/>
                  </a:cubicBezTo>
                  <a:cubicBezTo>
                    <a:pt x="31" y="42"/>
                    <a:pt x="31" y="42"/>
                    <a:pt x="31" y="42"/>
                  </a:cubicBezTo>
                  <a:cubicBezTo>
                    <a:pt x="38" y="44"/>
                    <a:pt x="38" y="44"/>
                    <a:pt x="38" y="44"/>
                  </a:cubicBezTo>
                  <a:cubicBezTo>
                    <a:pt x="0" y="0"/>
                    <a:pt x="0" y="0"/>
                    <a:pt x="0" y="0"/>
                  </a:cubicBezTo>
                </a:path>
              </a:pathLst>
            </a:custGeom>
            <a:solidFill>
              <a:srgbClr val="C3CFC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6" name="işḷiḑé"/>
            <p:cNvSpPr/>
            <p:nvPr/>
          </p:nvSpPr>
          <p:spPr bwMode="auto">
            <a:xfrm>
              <a:off x="7594601" y="4516438"/>
              <a:ext cx="39688" cy="68263"/>
            </a:xfrm>
            <a:custGeom>
              <a:avLst/>
              <a:gdLst>
                <a:gd name="T0" fmla="*/ 1 w 30"/>
                <a:gd name="T1" fmla="*/ 0 h 50"/>
                <a:gd name="T2" fmla="*/ 1 w 30"/>
                <a:gd name="T3" fmla="*/ 4 h 50"/>
                <a:gd name="T4" fmla="*/ 30 w 30"/>
                <a:gd name="T5" fmla="*/ 50 h 50"/>
                <a:gd name="T6" fmla="*/ 24 w 30"/>
                <a:gd name="T7" fmla="*/ 24 h 50"/>
                <a:gd name="T8" fmla="*/ 27 w 30"/>
                <a:gd name="T9" fmla="*/ 9 h 50"/>
                <a:gd name="T10" fmla="*/ 2 w 30"/>
                <a:gd name="T11" fmla="*/ 1 h 50"/>
                <a:gd name="T12" fmla="*/ 1 w 30"/>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30" h="50">
                  <a:moveTo>
                    <a:pt x="1" y="0"/>
                  </a:moveTo>
                  <a:cubicBezTo>
                    <a:pt x="1" y="1"/>
                    <a:pt x="1" y="2"/>
                    <a:pt x="1" y="4"/>
                  </a:cubicBezTo>
                  <a:cubicBezTo>
                    <a:pt x="0" y="23"/>
                    <a:pt x="11" y="42"/>
                    <a:pt x="30" y="50"/>
                  </a:cubicBezTo>
                  <a:cubicBezTo>
                    <a:pt x="26" y="42"/>
                    <a:pt x="24" y="33"/>
                    <a:pt x="24" y="24"/>
                  </a:cubicBezTo>
                  <a:cubicBezTo>
                    <a:pt x="24" y="19"/>
                    <a:pt x="25" y="14"/>
                    <a:pt x="27" y="9"/>
                  </a:cubicBezTo>
                  <a:cubicBezTo>
                    <a:pt x="2" y="1"/>
                    <a:pt x="2" y="1"/>
                    <a:pt x="2" y="1"/>
                  </a:cubicBezTo>
                  <a:cubicBezTo>
                    <a:pt x="1" y="0"/>
                    <a:pt x="1" y="0"/>
                    <a:pt x="1" y="0"/>
                  </a:cubicBezTo>
                </a:path>
              </a:pathLst>
            </a:custGeom>
            <a:solidFill>
              <a:srgbClr val="C3CFC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7" name="îśḷîḋe"/>
            <p:cNvSpPr/>
            <p:nvPr/>
          </p:nvSpPr>
          <p:spPr bwMode="auto">
            <a:xfrm>
              <a:off x="7254876" y="4875213"/>
              <a:ext cx="47625" cy="3175"/>
            </a:xfrm>
            <a:custGeom>
              <a:avLst/>
              <a:gdLst>
                <a:gd name="T0" fmla="*/ 36 w 36"/>
                <a:gd name="T1" fmla="*/ 0 h 2"/>
                <a:gd name="T2" fmla="*/ 3 w 36"/>
                <a:gd name="T3" fmla="*/ 2 h 2"/>
                <a:gd name="T4" fmla="*/ 0 w 36"/>
                <a:gd name="T5" fmla="*/ 2 h 2"/>
                <a:gd name="T6" fmla="*/ 0 w 36"/>
                <a:gd name="T7" fmla="*/ 2 h 2"/>
                <a:gd name="T8" fmla="*/ 3 w 36"/>
                <a:gd name="T9" fmla="*/ 2 h 2"/>
                <a:gd name="T10" fmla="*/ 36 w 36"/>
                <a:gd name="T11" fmla="*/ 0 h 2"/>
                <a:gd name="T12" fmla="*/ 36 w 36"/>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6" h="2">
                  <a:moveTo>
                    <a:pt x="36" y="0"/>
                  </a:moveTo>
                  <a:cubicBezTo>
                    <a:pt x="25" y="1"/>
                    <a:pt x="14" y="2"/>
                    <a:pt x="3" y="2"/>
                  </a:cubicBezTo>
                  <a:cubicBezTo>
                    <a:pt x="2" y="2"/>
                    <a:pt x="1" y="2"/>
                    <a:pt x="0" y="2"/>
                  </a:cubicBezTo>
                  <a:cubicBezTo>
                    <a:pt x="0" y="2"/>
                    <a:pt x="0" y="2"/>
                    <a:pt x="0" y="2"/>
                  </a:cubicBezTo>
                  <a:cubicBezTo>
                    <a:pt x="1" y="2"/>
                    <a:pt x="2" y="2"/>
                    <a:pt x="3" y="2"/>
                  </a:cubicBezTo>
                  <a:cubicBezTo>
                    <a:pt x="9" y="2"/>
                    <a:pt x="22" y="2"/>
                    <a:pt x="36" y="0"/>
                  </a:cubicBezTo>
                  <a:cubicBezTo>
                    <a:pt x="36" y="0"/>
                    <a:pt x="36" y="0"/>
                    <a:pt x="36" y="0"/>
                  </a:cubicBezTo>
                </a:path>
              </a:pathLst>
            </a:custGeom>
            <a:solidFill>
              <a:srgbClr val="DFE6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8" name="îṣ1íďê"/>
            <p:cNvSpPr/>
            <p:nvPr/>
          </p:nvSpPr>
          <p:spPr bwMode="auto">
            <a:xfrm>
              <a:off x="7254876" y="4878388"/>
              <a:ext cx="1588" cy="1588"/>
            </a:xfrm>
            <a:prstGeom prst="ellipse">
              <a:avLst/>
            </a:prstGeom>
            <a:solidFill>
              <a:srgbClr val="D4DA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9" name="í$ḷiḓê"/>
            <p:cNvSpPr/>
            <p:nvPr/>
          </p:nvSpPr>
          <p:spPr bwMode="auto">
            <a:xfrm>
              <a:off x="7253289" y="4878388"/>
              <a:ext cx="1588" cy="0"/>
            </a:xfrm>
            <a:custGeom>
              <a:avLst/>
              <a:gdLst>
                <a:gd name="T0" fmla="*/ 0 w 1"/>
                <a:gd name="T1" fmla="*/ 1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1" y="0"/>
                    <a:pt x="1" y="0"/>
                    <a:pt x="1" y="0"/>
                  </a:cubicBezTo>
                  <a:cubicBezTo>
                    <a:pt x="1" y="0"/>
                    <a:pt x="1" y="0"/>
                    <a:pt x="1" y="0"/>
                  </a:cubicBezTo>
                  <a:cubicBezTo>
                    <a:pt x="1" y="0"/>
                    <a:pt x="1" y="0"/>
                    <a:pt x="1" y="0"/>
                  </a:cubicBezTo>
                  <a:cubicBezTo>
                    <a:pt x="0" y="0"/>
                    <a:pt x="0" y="0"/>
                    <a:pt x="0" y="0"/>
                  </a:cubicBezTo>
                </a:path>
              </a:pathLst>
            </a:custGeom>
            <a:solidFill>
              <a:srgbClr val="D2D2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0" name="ïş1íďe"/>
            <p:cNvSpPr/>
            <p:nvPr/>
          </p:nvSpPr>
          <p:spPr bwMode="auto">
            <a:xfrm>
              <a:off x="7253289" y="4878388"/>
              <a:ext cx="144463" cy="49213"/>
            </a:xfrm>
            <a:custGeom>
              <a:avLst/>
              <a:gdLst>
                <a:gd name="T0" fmla="*/ 15 w 106"/>
                <a:gd name="T1" fmla="*/ 4 h 36"/>
                <a:gd name="T2" fmla="*/ 105 w 106"/>
                <a:gd name="T3" fmla="*/ 36 h 36"/>
                <a:gd name="T4" fmla="*/ 106 w 106"/>
                <a:gd name="T5" fmla="*/ 36 h 36"/>
                <a:gd name="T6" fmla="*/ 15 w 106"/>
                <a:gd name="T7" fmla="*/ 4 h 36"/>
                <a:gd name="T8" fmla="*/ 0 w 106"/>
                <a:gd name="T9" fmla="*/ 0 h 36"/>
                <a:gd name="T10" fmla="*/ 1 w 106"/>
                <a:gd name="T11" fmla="*/ 0 h 36"/>
                <a:gd name="T12" fmla="*/ 1 w 106"/>
                <a:gd name="T13" fmla="*/ 0 h 36"/>
                <a:gd name="T14" fmla="*/ 0 w 106"/>
                <a:gd name="T15" fmla="*/ 0 h 36"/>
                <a:gd name="T16" fmla="*/ 0 w 10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6">
                  <a:moveTo>
                    <a:pt x="15" y="4"/>
                  </a:moveTo>
                  <a:cubicBezTo>
                    <a:pt x="34" y="10"/>
                    <a:pt x="70" y="22"/>
                    <a:pt x="105" y="36"/>
                  </a:cubicBezTo>
                  <a:cubicBezTo>
                    <a:pt x="105" y="36"/>
                    <a:pt x="105" y="36"/>
                    <a:pt x="106" y="36"/>
                  </a:cubicBezTo>
                  <a:cubicBezTo>
                    <a:pt x="70" y="22"/>
                    <a:pt x="34" y="10"/>
                    <a:pt x="15" y="4"/>
                  </a:cubicBezTo>
                  <a:moveTo>
                    <a:pt x="0" y="0"/>
                  </a:moveTo>
                  <a:cubicBezTo>
                    <a:pt x="0" y="0"/>
                    <a:pt x="0" y="0"/>
                    <a:pt x="1" y="0"/>
                  </a:cubicBezTo>
                  <a:cubicBezTo>
                    <a:pt x="1" y="0"/>
                    <a:pt x="1" y="0"/>
                    <a:pt x="1" y="0"/>
                  </a:cubicBezTo>
                  <a:cubicBezTo>
                    <a:pt x="1" y="0"/>
                    <a:pt x="1" y="0"/>
                    <a:pt x="0" y="0"/>
                  </a:cubicBezTo>
                  <a:cubicBezTo>
                    <a:pt x="0" y="0"/>
                    <a:pt x="0" y="0"/>
                    <a:pt x="0" y="0"/>
                  </a:cubicBezTo>
                </a:path>
              </a:pathLst>
            </a:custGeom>
            <a:solidFill>
              <a:srgbClr val="BCBC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1" name="îSļïdé"/>
            <p:cNvSpPr/>
            <p:nvPr/>
          </p:nvSpPr>
          <p:spPr bwMode="auto">
            <a:xfrm>
              <a:off x="7396164" y="4927601"/>
              <a:ext cx="106363" cy="52388"/>
            </a:xfrm>
            <a:custGeom>
              <a:avLst/>
              <a:gdLst>
                <a:gd name="T0" fmla="*/ 0 w 79"/>
                <a:gd name="T1" fmla="*/ 0 h 39"/>
                <a:gd name="T2" fmla="*/ 79 w 79"/>
                <a:gd name="T3" fmla="*/ 39 h 39"/>
                <a:gd name="T4" fmla="*/ 78 w 79"/>
                <a:gd name="T5" fmla="*/ 39 h 39"/>
                <a:gd name="T6" fmla="*/ 1 w 79"/>
                <a:gd name="T7" fmla="*/ 0 h 39"/>
                <a:gd name="T8" fmla="*/ 0 w 79"/>
                <a:gd name="T9" fmla="*/ 0 h 39"/>
              </a:gdLst>
              <a:ahLst/>
              <a:cxnLst>
                <a:cxn ang="0">
                  <a:pos x="T0" y="T1"/>
                </a:cxn>
                <a:cxn ang="0">
                  <a:pos x="T2" y="T3"/>
                </a:cxn>
                <a:cxn ang="0">
                  <a:pos x="T4" y="T5"/>
                </a:cxn>
                <a:cxn ang="0">
                  <a:pos x="T6" y="T7"/>
                </a:cxn>
                <a:cxn ang="0">
                  <a:pos x="T8" y="T9"/>
                </a:cxn>
              </a:cxnLst>
              <a:rect l="0" t="0" r="r" b="b"/>
              <a:pathLst>
                <a:path w="79" h="39">
                  <a:moveTo>
                    <a:pt x="0" y="0"/>
                  </a:moveTo>
                  <a:cubicBezTo>
                    <a:pt x="29" y="11"/>
                    <a:pt x="58" y="25"/>
                    <a:pt x="79" y="39"/>
                  </a:cubicBezTo>
                  <a:cubicBezTo>
                    <a:pt x="78" y="39"/>
                    <a:pt x="78" y="39"/>
                    <a:pt x="78" y="39"/>
                  </a:cubicBezTo>
                  <a:cubicBezTo>
                    <a:pt x="58" y="25"/>
                    <a:pt x="29" y="11"/>
                    <a:pt x="1" y="0"/>
                  </a:cubicBezTo>
                  <a:cubicBezTo>
                    <a:pt x="0" y="0"/>
                    <a:pt x="0" y="0"/>
                    <a:pt x="0" y="0"/>
                  </a:cubicBezTo>
                </a:path>
              </a:pathLst>
            </a:custGeom>
            <a:solidFill>
              <a:srgbClr val="C6C6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2" name="íṥḻíḓe"/>
            <p:cNvSpPr/>
            <p:nvPr/>
          </p:nvSpPr>
          <p:spPr bwMode="auto">
            <a:xfrm>
              <a:off x="7254876" y="4875213"/>
              <a:ext cx="247650" cy="104775"/>
            </a:xfrm>
            <a:custGeom>
              <a:avLst/>
              <a:gdLst>
                <a:gd name="T0" fmla="*/ 36 w 182"/>
                <a:gd name="T1" fmla="*/ 0 h 77"/>
                <a:gd name="T2" fmla="*/ 3 w 182"/>
                <a:gd name="T3" fmla="*/ 2 h 77"/>
                <a:gd name="T4" fmla="*/ 0 w 182"/>
                <a:gd name="T5" fmla="*/ 2 h 77"/>
                <a:gd name="T6" fmla="*/ 0 w 182"/>
                <a:gd name="T7" fmla="*/ 2 h 77"/>
                <a:gd name="T8" fmla="*/ 0 w 182"/>
                <a:gd name="T9" fmla="*/ 2 h 77"/>
                <a:gd name="T10" fmla="*/ 0 w 182"/>
                <a:gd name="T11" fmla="*/ 2 h 77"/>
                <a:gd name="T12" fmla="*/ 14 w 182"/>
                <a:gd name="T13" fmla="*/ 6 h 77"/>
                <a:gd name="T14" fmla="*/ 105 w 182"/>
                <a:gd name="T15" fmla="*/ 38 h 77"/>
                <a:gd name="T16" fmla="*/ 182 w 182"/>
                <a:gd name="T17" fmla="*/ 77 h 77"/>
                <a:gd name="T18" fmla="*/ 181 w 182"/>
                <a:gd name="T19" fmla="*/ 75 h 77"/>
                <a:gd name="T20" fmla="*/ 36 w 182"/>
                <a:gd name="T2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77">
                  <a:moveTo>
                    <a:pt x="36" y="0"/>
                  </a:moveTo>
                  <a:cubicBezTo>
                    <a:pt x="22" y="2"/>
                    <a:pt x="9" y="2"/>
                    <a:pt x="3" y="2"/>
                  </a:cubicBezTo>
                  <a:cubicBezTo>
                    <a:pt x="2" y="2"/>
                    <a:pt x="1" y="2"/>
                    <a:pt x="0" y="2"/>
                  </a:cubicBezTo>
                  <a:cubicBezTo>
                    <a:pt x="0" y="2"/>
                    <a:pt x="0" y="2"/>
                    <a:pt x="0" y="2"/>
                  </a:cubicBezTo>
                  <a:cubicBezTo>
                    <a:pt x="0" y="2"/>
                    <a:pt x="0" y="2"/>
                    <a:pt x="0" y="2"/>
                  </a:cubicBezTo>
                  <a:cubicBezTo>
                    <a:pt x="0" y="2"/>
                    <a:pt x="0" y="2"/>
                    <a:pt x="0" y="2"/>
                  </a:cubicBezTo>
                  <a:cubicBezTo>
                    <a:pt x="0" y="2"/>
                    <a:pt x="6" y="4"/>
                    <a:pt x="14" y="6"/>
                  </a:cubicBezTo>
                  <a:cubicBezTo>
                    <a:pt x="33" y="12"/>
                    <a:pt x="69" y="24"/>
                    <a:pt x="105" y="38"/>
                  </a:cubicBezTo>
                  <a:cubicBezTo>
                    <a:pt x="133" y="49"/>
                    <a:pt x="162" y="63"/>
                    <a:pt x="182" y="77"/>
                  </a:cubicBezTo>
                  <a:cubicBezTo>
                    <a:pt x="181" y="75"/>
                    <a:pt x="181" y="75"/>
                    <a:pt x="181" y="75"/>
                  </a:cubicBezTo>
                  <a:cubicBezTo>
                    <a:pt x="159" y="47"/>
                    <a:pt x="89" y="18"/>
                    <a:pt x="36" y="0"/>
                  </a:cubicBezTo>
                </a:path>
              </a:pathLst>
            </a:custGeom>
            <a:solidFill>
              <a:srgbClr val="C3CFC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3" name="íṩḷíḑê"/>
            <p:cNvSpPr/>
            <p:nvPr/>
          </p:nvSpPr>
          <p:spPr bwMode="auto">
            <a:xfrm>
              <a:off x="7783514" y="4683126"/>
              <a:ext cx="182563" cy="231775"/>
            </a:xfrm>
            <a:custGeom>
              <a:avLst/>
              <a:gdLst>
                <a:gd name="T0" fmla="*/ 4 w 135"/>
                <a:gd name="T1" fmla="*/ 160 h 170"/>
                <a:gd name="T2" fmla="*/ 0 w 135"/>
                <a:gd name="T3" fmla="*/ 170 h 170"/>
                <a:gd name="T4" fmla="*/ 0 w 135"/>
                <a:gd name="T5" fmla="*/ 170 h 170"/>
                <a:gd name="T6" fmla="*/ 4 w 135"/>
                <a:gd name="T7" fmla="*/ 160 h 170"/>
                <a:gd name="T8" fmla="*/ 4 w 135"/>
                <a:gd name="T9" fmla="*/ 160 h 170"/>
                <a:gd name="T10" fmla="*/ 35 w 135"/>
                <a:gd name="T11" fmla="*/ 74 h 170"/>
                <a:gd name="T12" fmla="*/ 28 w 135"/>
                <a:gd name="T13" fmla="*/ 78 h 170"/>
                <a:gd name="T14" fmla="*/ 28 w 135"/>
                <a:gd name="T15" fmla="*/ 78 h 170"/>
                <a:gd name="T16" fmla="*/ 35 w 135"/>
                <a:gd name="T17" fmla="*/ 74 h 170"/>
                <a:gd name="T18" fmla="*/ 35 w 135"/>
                <a:gd name="T19" fmla="*/ 74 h 170"/>
                <a:gd name="T20" fmla="*/ 124 w 135"/>
                <a:gd name="T21" fmla="*/ 0 h 170"/>
                <a:gd name="T22" fmla="*/ 133 w 135"/>
                <a:gd name="T23" fmla="*/ 77 h 170"/>
                <a:gd name="T24" fmla="*/ 128 w 135"/>
                <a:gd name="T25" fmla="*/ 75 h 170"/>
                <a:gd name="T26" fmla="*/ 128 w 135"/>
                <a:gd name="T27" fmla="*/ 75 h 170"/>
                <a:gd name="T28" fmla="*/ 133 w 135"/>
                <a:gd name="T29" fmla="*/ 77 h 170"/>
                <a:gd name="T30" fmla="*/ 124 w 135"/>
                <a:gd name="T3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5" h="170">
                  <a:moveTo>
                    <a:pt x="4" y="160"/>
                  </a:moveTo>
                  <a:cubicBezTo>
                    <a:pt x="3" y="163"/>
                    <a:pt x="1" y="166"/>
                    <a:pt x="0" y="170"/>
                  </a:cubicBezTo>
                  <a:cubicBezTo>
                    <a:pt x="0" y="170"/>
                    <a:pt x="0" y="170"/>
                    <a:pt x="0" y="170"/>
                  </a:cubicBezTo>
                  <a:cubicBezTo>
                    <a:pt x="1" y="166"/>
                    <a:pt x="3" y="163"/>
                    <a:pt x="4" y="160"/>
                  </a:cubicBezTo>
                  <a:cubicBezTo>
                    <a:pt x="4" y="160"/>
                    <a:pt x="4" y="160"/>
                    <a:pt x="4" y="160"/>
                  </a:cubicBezTo>
                  <a:moveTo>
                    <a:pt x="35" y="74"/>
                  </a:moveTo>
                  <a:cubicBezTo>
                    <a:pt x="32" y="75"/>
                    <a:pt x="30" y="77"/>
                    <a:pt x="28" y="78"/>
                  </a:cubicBezTo>
                  <a:cubicBezTo>
                    <a:pt x="28" y="78"/>
                    <a:pt x="28" y="78"/>
                    <a:pt x="28" y="78"/>
                  </a:cubicBezTo>
                  <a:cubicBezTo>
                    <a:pt x="30" y="77"/>
                    <a:pt x="32" y="75"/>
                    <a:pt x="35" y="74"/>
                  </a:cubicBezTo>
                  <a:cubicBezTo>
                    <a:pt x="35" y="74"/>
                    <a:pt x="35" y="74"/>
                    <a:pt x="35" y="74"/>
                  </a:cubicBezTo>
                  <a:moveTo>
                    <a:pt x="124" y="0"/>
                  </a:moveTo>
                  <a:cubicBezTo>
                    <a:pt x="131" y="21"/>
                    <a:pt x="135" y="46"/>
                    <a:pt x="133" y="77"/>
                  </a:cubicBezTo>
                  <a:cubicBezTo>
                    <a:pt x="133" y="77"/>
                    <a:pt x="131" y="76"/>
                    <a:pt x="128" y="75"/>
                  </a:cubicBezTo>
                  <a:cubicBezTo>
                    <a:pt x="128" y="75"/>
                    <a:pt x="128" y="75"/>
                    <a:pt x="128" y="75"/>
                  </a:cubicBezTo>
                  <a:cubicBezTo>
                    <a:pt x="131" y="76"/>
                    <a:pt x="133" y="77"/>
                    <a:pt x="133" y="77"/>
                  </a:cubicBezTo>
                  <a:cubicBezTo>
                    <a:pt x="135" y="46"/>
                    <a:pt x="131" y="21"/>
                    <a:pt x="124" y="0"/>
                  </a:cubicBezTo>
                </a:path>
              </a:pathLst>
            </a:custGeom>
            <a:solidFill>
              <a:srgbClr val="625F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4" name="ïṣļïďe"/>
            <p:cNvSpPr/>
            <p:nvPr/>
          </p:nvSpPr>
          <p:spPr bwMode="auto">
            <a:xfrm>
              <a:off x="7643814" y="4914901"/>
              <a:ext cx="139700" cy="174625"/>
            </a:xfrm>
            <a:custGeom>
              <a:avLst/>
              <a:gdLst>
                <a:gd name="T0" fmla="*/ 102 w 102"/>
                <a:gd name="T1" fmla="*/ 0 h 129"/>
                <a:gd name="T2" fmla="*/ 102 w 102"/>
                <a:gd name="T3" fmla="*/ 0 h 129"/>
                <a:gd name="T4" fmla="*/ 51 w 102"/>
                <a:gd name="T5" fmla="*/ 73 h 129"/>
                <a:gd name="T6" fmla="*/ 11 w 102"/>
                <a:gd name="T7" fmla="*/ 129 h 129"/>
                <a:gd name="T8" fmla="*/ 0 w 102"/>
                <a:gd name="T9" fmla="*/ 126 h 129"/>
                <a:gd name="T10" fmla="*/ 0 w 102"/>
                <a:gd name="T11" fmla="*/ 126 h 129"/>
                <a:gd name="T12" fmla="*/ 11 w 102"/>
                <a:gd name="T13" fmla="*/ 129 h 129"/>
                <a:gd name="T14" fmla="*/ 51 w 102"/>
                <a:gd name="T15" fmla="*/ 73 h 129"/>
                <a:gd name="T16" fmla="*/ 102 w 102"/>
                <a:gd name="T1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129">
                  <a:moveTo>
                    <a:pt x="102" y="0"/>
                  </a:moveTo>
                  <a:cubicBezTo>
                    <a:pt x="102" y="0"/>
                    <a:pt x="102" y="0"/>
                    <a:pt x="102" y="0"/>
                  </a:cubicBezTo>
                  <a:cubicBezTo>
                    <a:pt x="89" y="27"/>
                    <a:pt x="72" y="52"/>
                    <a:pt x="51" y="73"/>
                  </a:cubicBezTo>
                  <a:cubicBezTo>
                    <a:pt x="35" y="91"/>
                    <a:pt x="19" y="110"/>
                    <a:pt x="11" y="129"/>
                  </a:cubicBezTo>
                  <a:cubicBezTo>
                    <a:pt x="11" y="129"/>
                    <a:pt x="7" y="128"/>
                    <a:pt x="0" y="126"/>
                  </a:cubicBezTo>
                  <a:cubicBezTo>
                    <a:pt x="0" y="126"/>
                    <a:pt x="0" y="126"/>
                    <a:pt x="0" y="126"/>
                  </a:cubicBezTo>
                  <a:cubicBezTo>
                    <a:pt x="7" y="128"/>
                    <a:pt x="11" y="129"/>
                    <a:pt x="11" y="129"/>
                  </a:cubicBezTo>
                  <a:cubicBezTo>
                    <a:pt x="19" y="111"/>
                    <a:pt x="35" y="91"/>
                    <a:pt x="51" y="73"/>
                  </a:cubicBezTo>
                  <a:cubicBezTo>
                    <a:pt x="72" y="52"/>
                    <a:pt x="89" y="27"/>
                    <a:pt x="102" y="0"/>
                  </a:cubicBezTo>
                </a:path>
              </a:pathLst>
            </a:custGeom>
            <a:solidFill>
              <a:srgbClr val="9F9F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5" name="ïSlïḋé"/>
            <p:cNvSpPr/>
            <p:nvPr/>
          </p:nvSpPr>
          <p:spPr bwMode="auto">
            <a:xfrm>
              <a:off x="7626351" y="5078413"/>
              <a:ext cx="17463" cy="7938"/>
            </a:xfrm>
            <a:custGeom>
              <a:avLst/>
              <a:gdLst>
                <a:gd name="T0" fmla="*/ 0 w 13"/>
                <a:gd name="T1" fmla="*/ 0 h 6"/>
                <a:gd name="T2" fmla="*/ 0 w 13"/>
                <a:gd name="T3" fmla="*/ 0 h 6"/>
                <a:gd name="T4" fmla="*/ 13 w 13"/>
                <a:gd name="T5" fmla="*/ 6 h 6"/>
                <a:gd name="T6" fmla="*/ 13 w 13"/>
                <a:gd name="T7" fmla="*/ 6 h 6"/>
                <a:gd name="T8" fmla="*/ 0 w 13"/>
                <a:gd name="T9" fmla="*/ 0 h 6"/>
              </a:gdLst>
              <a:ahLst/>
              <a:cxnLst>
                <a:cxn ang="0">
                  <a:pos x="T0" y="T1"/>
                </a:cxn>
                <a:cxn ang="0">
                  <a:pos x="T2" y="T3"/>
                </a:cxn>
                <a:cxn ang="0">
                  <a:pos x="T4" y="T5"/>
                </a:cxn>
                <a:cxn ang="0">
                  <a:pos x="T6" y="T7"/>
                </a:cxn>
                <a:cxn ang="0">
                  <a:pos x="T8" y="T9"/>
                </a:cxn>
              </a:cxnLst>
              <a:rect l="0" t="0" r="r" b="b"/>
              <a:pathLst>
                <a:path w="13" h="6">
                  <a:moveTo>
                    <a:pt x="0" y="0"/>
                  </a:moveTo>
                  <a:cubicBezTo>
                    <a:pt x="0" y="0"/>
                    <a:pt x="0" y="0"/>
                    <a:pt x="0" y="0"/>
                  </a:cubicBezTo>
                  <a:cubicBezTo>
                    <a:pt x="5" y="2"/>
                    <a:pt x="9" y="4"/>
                    <a:pt x="13" y="6"/>
                  </a:cubicBezTo>
                  <a:cubicBezTo>
                    <a:pt x="13" y="6"/>
                    <a:pt x="13" y="6"/>
                    <a:pt x="13" y="6"/>
                  </a:cubicBezTo>
                  <a:cubicBezTo>
                    <a:pt x="9" y="4"/>
                    <a:pt x="5" y="2"/>
                    <a:pt x="0" y="0"/>
                  </a:cubicBezTo>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6" name="îṡľîďe"/>
            <p:cNvSpPr/>
            <p:nvPr/>
          </p:nvSpPr>
          <p:spPr bwMode="auto">
            <a:xfrm>
              <a:off x="7626351" y="5078413"/>
              <a:ext cx="1588" cy="1588"/>
            </a:xfrm>
            <a:prstGeom prst="ellipse">
              <a:avLst/>
            </a:prstGeom>
            <a:solidFill>
              <a:srgbClr val="DDDDE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7" name="îşļíḋè"/>
            <p:cNvSpPr/>
            <p:nvPr/>
          </p:nvSpPr>
          <p:spPr bwMode="auto">
            <a:xfrm>
              <a:off x="7540626" y="5018088"/>
              <a:ext cx="85725" cy="60325"/>
            </a:xfrm>
            <a:custGeom>
              <a:avLst/>
              <a:gdLst>
                <a:gd name="T0" fmla="*/ 0 w 63"/>
                <a:gd name="T1" fmla="*/ 0 h 44"/>
                <a:gd name="T2" fmla="*/ 63 w 63"/>
                <a:gd name="T3" fmla="*/ 44 h 44"/>
                <a:gd name="T4" fmla="*/ 63 w 63"/>
                <a:gd name="T5" fmla="*/ 44 h 44"/>
                <a:gd name="T6" fmla="*/ 1 w 63"/>
                <a:gd name="T7" fmla="*/ 0 h 44"/>
                <a:gd name="T8" fmla="*/ 0 w 63"/>
                <a:gd name="T9" fmla="*/ 0 h 44"/>
              </a:gdLst>
              <a:ahLst/>
              <a:cxnLst>
                <a:cxn ang="0">
                  <a:pos x="T0" y="T1"/>
                </a:cxn>
                <a:cxn ang="0">
                  <a:pos x="T2" y="T3"/>
                </a:cxn>
                <a:cxn ang="0">
                  <a:pos x="T4" y="T5"/>
                </a:cxn>
                <a:cxn ang="0">
                  <a:pos x="T6" y="T7"/>
                </a:cxn>
                <a:cxn ang="0">
                  <a:pos x="T8" y="T9"/>
                </a:cxn>
              </a:cxnLst>
              <a:rect l="0" t="0" r="r" b="b"/>
              <a:pathLst>
                <a:path w="63" h="44">
                  <a:moveTo>
                    <a:pt x="0" y="0"/>
                  </a:moveTo>
                  <a:cubicBezTo>
                    <a:pt x="20" y="22"/>
                    <a:pt x="45" y="36"/>
                    <a:pt x="63" y="44"/>
                  </a:cubicBezTo>
                  <a:cubicBezTo>
                    <a:pt x="63" y="44"/>
                    <a:pt x="63" y="44"/>
                    <a:pt x="63" y="44"/>
                  </a:cubicBezTo>
                  <a:cubicBezTo>
                    <a:pt x="45" y="36"/>
                    <a:pt x="21" y="22"/>
                    <a:pt x="1" y="0"/>
                  </a:cubicBezTo>
                  <a:cubicBezTo>
                    <a:pt x="1" y="0"/>
                    <a:pt x="1" y="0"/>
                    <a:pt x="0" y="0"/>
                  </a:cubicBezTo>
                </a:path>
              </a:pathLst>
            </a:custGeom>
            <a:solidFill>
              <a:srgbClr val="C6C6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8" name="iSľîḓè"/>
            <p:cNvSpPr/>
            <p:nvPr/>
          </p:nvSpPr>
          <p:spPr bwMode="auto">
            <a:xfrm>
              <a:off x="7542214" y="4583113"/>
              <a:ext cx="423863" cy="506413"/>
            </a:xfrm>
            <a:custGeom>
              <a:avLst/>
              <a:gdLst>
                <a:gd name="T0" fmla="*/ 160 w 312"/>
                <a:gd name="T1" fmla="*/ 208 h 373"/>
                <a:gd name="T2" fmla="*/ 103 w 312"/>
                <a:gd name="T3" fmla="*/ 297 h 373"/>
                <a:gd name="T4" fmla="*/ 63 w 312"/>
                <a:gd name="T5" fmla="*/ 353 h 373"/>
                <a:gd name="T6" fmla="*/ 0 w 312"/>
                <a:gd name="T7" fmla="*/ 320 h 373"/>
                <a:gd name="T8" fmla="*/ 62 w 312"/>
                <a:gd name="T9" fmla="*/ 364 h 373"/>
                <a:gd name="T10" fmla="*/ 62 w 312"/>
                <a:gd name="T11" fmla="*/ 364 h 373"/>
                <a:gd name="T12" fmla="*/ 75 w 312"/>
                <a:gd name="T13" fmla="*/ 370 h 373"/>
                <a:gd name="T14" fmla="*/ 86 w 312"/>
                <a:gd name="T15" fmla="*/ 373 h 373"/>
                <a:gd name="T16" fmla="*/ 126 w 312"/>
                <a:gd name="T17" fmla="*/ 317 h 373"/>
                <a:gd name="T18" fmla="*/ 177 w 312"/>
                <a:gd name="T19" fmla="*/ 244 h 373"/>
                <a:gd name="T20" fmla="*/ 181 w 312"/>
                <a:gd name="T21" fmla="*/ 234 h 373"/>
                <a:gd name="T22" fmla="*/ 160 w 312"/>
                <a:gd name="T23" fmla="*/ 208 h 373"/>
                <a:gd name="T24" fmla="*/ 250 w 312"/>
                <a:gd name="T25" fmla="*/ 0 h 373"/>
                <a:gd name="T26" fmla="*/ 287 w 312"/>
                <a:gd name="T27" fmla="*/ 130 h 373"/>
                <a:gd name="T28" fmla="*/ 227 w 312"/>
                <a:gd name="T29" fmla="*/ 119 h 373"/>
                <a:gd name="T30" fmla="*/ 184 w 312"/>
                <a:gd name="T31" fmla="*/ 130 h 373"/>
                <a:gd name="T32" fmla="*/ 205 w 312"/>
                <a:gd name="T33" fmla="*/ 152 h 373"/>
                <a:gd name="T34" fmla="*/ 212 w 312"/>
                <a:gd name="T35" fmla="*/ 148 h 373"/>
                <a:gd name="T36" fmla="*/ 212 w 312"/>
                <a:gd name="T37" fmla="*/ 144 h 373"/>
                <a:gd name="T38" fmla="*/ 213 w 312"/>
                <a:gd name="T39" fmla="*/ 131 h 373"/>
                <a:gd name="T40" fmla="*/ 213 w 312"/>
                <a:gd name="T41" fmla="*/ 131 h 373"/>
                <a:gd name="T42" fmla="*/ 213 w 312"/>
                <a:gd name="T43" fmla="*/ 131 h 373"/>
                <a:gd name="T44" fmla="*/ 305 w 312"/>
                <a:gd name="T45" fmla="*/ 142 h 373"/>
                <a:gd name="T46" fmla="*/ 305 w 312"/>
                <a:gd name="T47" fmla="*/ 149 h 373"/>
                <a:gd name="T48" fmla="*/ 310 w 312"/>
                <a:gd name="T49" fmla="*/ 151 h 373"/>
                <a:gd name="T50" fmla="*/ 301 w 312"/>
                <a:gd name="T51" fmla="*/ 74 h 373"/>
                <a:gd name="T52" fmla="*/ 255 w 312"/>
                <a:gd name="T53" fmla="*/ 2 h 373"/>
                <a:gd name="T54" fmla="*/ 250 w 312"/>
                <a:gd name="T55"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2" h="373">
                  <a:moveTo>
                    <a:pt x="160" y="208"/>
                  </a:moveTo>
                  <a:cubicBezTo>
                    <a:pt x="147" y="241"/>
                    <a:pt x="128" y="271"/>
                    <a:pt x="103" y="297"/>
                  </a:cubicBezTo>
                  <a:cubicBezTo>
                    <a:pt x="87" y="314"/>
                    <a:pt x="71" y="334"/>
                    <a:pt x="63" y="353"/>
                  </a:cubicBezTo>
                  <a:cubicBezTo>
                    <a:pt x="40" y="345"/>
                    <a:pt x="19" y="334"/>
                    <a:pt x="0" y="320"/>
                  </a:cubicBezTo>
                  <a:cubicBezTo>
                    <a:pt x="20" y="342"/>
                    <a:pt x="44" y="356"/>
                    <a:pt x="62" y="364"/>
                  </a:cubicBezTo>
                  <a:cubicBezTo>
                    <a:pt x="62" y="364"/>
                    <a:pt x="62" y="364"/>
                    <a:pt x="62" y="364"/>
                  </a:cubicBezTo>
                  <a:cubicBezTo>
                    <a:pt x="67" y="366"/>
                    <a:pt x="71" y="368"/>
                    <a:pt x="75" y="370"/>
                  </a:cubicBezTo>
                  <a:cubicBezTo>
                    <a:pt x="82" y="372"/>
                    <a:pt x="86" y="373"/>
                    <a:pt x="86" y="373"/>
                  </a:cubicBezTo>
                  <a:cubicBezTo>
                    <a:pt x="94" y="354"/>
                    <a:pt x="110" y="335"/>
                    <a:pt x="126" y="317"/>
                  </a:cubicBezTo>
                  <a:cubicBezTo>
                    <a:pt x="147" y="296"/>
                    <a:pt x="164" y="271"/>
                    <a:pt x="177" y="244"/>
                  </a:cubicBezTo>
                  <a:cubicBezTo>
                    <a:pt x="178" y="240"/>
                    <a:pt x="180" y="237"/>
                    <a:pt x="181" y="234"/>
                  </a:cubicBezTo>
                  <a:cubicBezTo>
                    <a:pt x="174" y="226"/>
                    <a:pt x="167" y="217"/>
                    <a:pt x="160" y="208"/>
                  </a:cubicBezTo>
                  <a:moveTo>
                    <a:pt x="250" y="0"/>
                  </a:moveTo>
                  <a:cubicBezTo>
                    <a:pt x="268" y="23"/>
                    <a:pt x="291" y="65"/>
                    <a:pt x="287" y="130"/>
                  </a:cubicBezTo>
                  <a:cubicBezTo>
                    <a:pt x="287" y="130"/>
                    <a:pt x="257" y="119"/>
                    <a:pt x="227" y="119"/>
                  </a:cubicBezTo>
                  <a:cubicBezTo>
                    <a:pt x="211" y="119"/>
                    <a:pt x="196" y="122"/>
                    <a:pt x="184" y="130"/>
                  </a:cubicBezTo>
                  <a:cubicBezTo>
                    <a:pt x="205" y="152"/>
                    <a:pt x="205" y="152"/>
                    <a:pt x="205" y="152"/>
                  </a:cubicBezTo>
                  <a:cubicBezTo>
                    <a:pt x="207" y="151"/>
                    <a:pt x="209" y="149"/>
                    <a:pt x="212" y="148"/>
                  </a:cubicBezTo>
                  <a:cubicBezTo>
                    <a:pt x="212" y="144"/>
                    <a:pt x="212" y="144"/>
                    <a:pt x="212" y="144"/>
                  </a:cubicBezTo>
                  <a:cubicBezTo>
                    <a:pt x="213" y="131"/>
                    <a:pt x="213" y="131"/>
                    <a:pt x="213" y="131"/>
                  </a:cubicBezTo>
                  <a:cubicBezTo>
                    <a:pt x="213" y="131"/>
                    <a:pt x="213" y="131"/>
                    <a:pt x="213" y="131"/>
                  </a:cubicBezTo>
                  <a:cubicBezTo>
                    <a:pt x="213" y="131"/>
                    <a:pt x="213" y="131"/>
                    <a:pt x="213" y="131"/>
                  </a:cubicBezTo>
                  <a:cubicBezTo>
                    <a:pt x="305" y="142"/>
                    <a:pt x="305" y="142"/>
                    <a:pt x="305" y="142"/>
                  </a:cubicBezTo>
                  <a:cubicBezTo>
                    <a:pt x="305" y="149"/>
                    <a:pt x="305" y="149"/>
                    <a:pt x="305" y="149"/>
                  </a:cubicBezTo>
                  <a:cubicBezTo>
                    <a:pt x="308" y="150"/>
                    <a:pt x="310" y="151"/>
                    <a:pt x="310" y="151"/>
                  </a:cubicBezTo>
                  <a:cubicBezTo>
                    <a:pt x="312" y="120"/>
                    <a:pt x="308" y="95"/>
                    <a:pt x="301" y="74"/>
                  </a:cubicBezTo>
                  <a:cubicBezTo>
                    <a:pt x="285" y="25"/>
                    <a:pt x="255" y="2"/>
                    <a:pt x="255" y="2"/>
                  </a:cubicBezTo>
                  <a:cubicBezTo>
                    <a:pt x="250" y="0"/>
                    <a:pt x="250" y="0"/>
                    <a:pt x="250" y="0"/>
                  </a:cubicBezTo>
                </a:path>
              </a:pathLst>
            </a:custGeom>
            <a:solidFill>
              <a:srgbClr val="C3CFC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9" name="iṩľiḑè"/>
            <p:cNvSpPr/>
            <p:nvPr/>
          </p:nvSpPr>
          <p:spPr bwMode="auto">
            <a:xfrm>
              <a:off x="7550151" y="4568826"/>
              <a:ext cx="406400" cy="471488"/>
            </a:xfrm>
            <a:custGeom>
              <a:avLst/>
              <a:gdLst>
                <a:gd name="T0" fmla="*/ 80 w 299"/>
                <a:gd name="T1" fmla="*/ 119 h 347"/>
                <a:gd name="T2" fmla="*/ 232 w 299"/>
                <a:gd name="T3" fmla="*/ 305 h 347"/>
                <a:gd name="T4" fmla="*/ 299 w 299"/>
                <a:gd name="T5" fmla="*/ 286 h 347"/>
                <a:gd name="T6" fmla="*/ 299 w 299"/>
                <a:gd name="T7" fmla="*/ 153 h 347"/>
                <a:gd name="T8" fmla="*/ 207 w 299"/>
                <a:gd name="T9" fmla="*/ 142 h 347"/>
                <a:gd name="T10" fmla="*/ 206 w 299"/>
                <a:gd name="T11" fmla="*/ 155 h 347"/>
                <a:gd name="T12" fmla="*/ 205 w 299"/>
                <a:gd name="T13" fmla="*/ 169 h 347"/>
                <a:gd name="T14" fmla="*/ 119 w 299"/>
                <a:gd name="T15" fmla="*/ 77 h 347"/>
                <a:gd name="T16" fmla="*/ 17 w 299"/>
                <a:gd name="T17" fmla="*/ 46 h 347"/>
                <a:gd name="T18" fmla="*/ 80 w 299"/>
                <a:gd name="T19" fmla="*/ 11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347">
                  <a:moveTo>
                    <a:pt x="80" y="119"/>
                  </a:moveTo>
                  <a:cubicBezTo>
                    <a:pt x="80" y="119"/>
                    <a:pt x="180" y="263"/>
                    <a:pt x="232" y="305"/>
                  </a:cubicBezTo>
                  <a:cubicBezTo>
                    <a:pt x="285" y="347"/>
                    <a:pt x="299" y="286"/>
                    <a:pt x="299" y="286"/>
                  </a:cubicBezTo>
                  <a:cubicBezTo>
                    <a:pt x="299" y="153"/>
                    <a:pt x="299" y="153"/>
                    <a:pt x="299" y="153"/>
                  </a:cubicBezTo>
                  <a:cubicBezTo>
                    <a:pt x="207" y="142"/>
                    <a:pt x="207" y="142"/>
                    <a:pt x="207" y="142"/>
                  </a:cubicBezTo>
                  <a:cubicBezTo>
                    <a:pt x="206" y="155"/>
                    <a:pt x="206" y="155"/>
                    <a:pt x="206" y="155"/>
                  </a:cubicBezTo>
                  <a:cubicBezTo>
                    <a:pt x="205" y="169"/>
                    <a:pt x="205" y="169"/>
                    <a:pt x="205" y="169"/>
                  </a:cubicBezTo>
                  <a:cubicBezTo>
                    <a:pt x="119" y="77"/>
                    <a:pt x="119" y="77"/>
                    <a:pt x="119" y="77"/>
                  </a:cubicBezTo>
                  <a:cubicBezTo>
                    <a:pt x="119" y="77"/>
                    <a:pt x="34" y="0"/>
                    <a:pt x="17" y="46"/>
                  </a:cubicBezTo>
                  <a:cubicBezTo>
                    <a:pt x="0" y="92"/>
                    <a:pt x="80" y="119"/>
                    <a:pt x="80" y="119"/>
                  </a:cubicBezTo>
                </a:path>
              </a:pathLst>
            </a:custGeom>
            <a:solidFill>
              <a:srgbClr val="FFD2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0" name="îş1íďe"/>
            <p:cNvSpPr/>
            <p:nvPr/>
          </p:nvSpPr>
          <p:spPr bwMode="auto">
            <a:xfrm>
              <a:off x="7956551" y="4786313"/>
              <a:ext cx="0" cy="9525"/>
            </a:xfrm>
            <a:custGeom>
              <a:avLst/>
              <a:gdLst>
                <a:gd name="T0" fmla="*/ 0 h 8"/>
                <a:gd name="T1" fmla="*/ 8 h 8"/>
                <a:gd name="T2" fmla="*/ 8 h 8"/>
                <a:gd name="T3" fmla="*/ 0 h 8"/>
                <a:gd name="T4" fmla="*/ 0 h 8"/>
              </a:gdLst>
              <a:ahLst/>
              <a:cxnLst>
                <a:cxn ang="0">
                  <a:pos x="0" y="T0"/>
                </a:cxn>
                <a:cxn ang="0">
                  <a:pos x="0" y="T1"/>
                </a:cxn>
                <a:cxn ang="0">
                  <a:pos x="0" y="T2"/>
                </a:cxn>
                <a:cxn ang="0">
                  <a:pos x="0" y="T3"/>
                </a:cxn>
                <a:cxn ang="0">
                  <a:pos x="0" y="T4"/>
                </a:cxn>
              </a:cxnLst>
              <a:rect l="0" t="0" r="r" b="b"/>
              <a:pathLst>
                <a:path h="8">
                  <a:moveTo>
                    <a:pt x="0" y="0"/>
                  </a:moveTo>
                  <a:cubicBezTo>
                    <a:pt x="0" y="8"/>
                    <a:pt x="0" y="8"/>
                    <a:pt x="0" y="8"/>
                  </a:cubicBezTo>
                  <a:cubicBezTo>
                    <a:pt x="0" y="8"/>
                    <a:pt x="0" y="8"/>
                    <a:pt x="0" y="8"/>
                  </a:cubicBezTo>
                  <a:cubicBezTo>
                    <a:pt x="0" y="0"/>
                    <a:pt x="0" y="0"/>
                    <a:pt x="0" y="0"/>
                  </a:cubicBezTo>
                  <a:cubicBezTo>
                    <a:pt x="0" y="0"/>
                    <a:pt x="0" y="0"/>
                    <a:pt x="0" y="0"/>
                  </a:cubicBezTo>
                </a:path>
              </a:pathLst>
            </a:custGeom>
            <a:solidFill>
              <a:srgbClr val="5C5A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1" name="íṡlíďè"/>
            <p:cNvSpPr/>
            <p:nvPr/>
          </p:nvSpPr>
          <p:spPr bwMode="auto">
            <a:xfrm>
              <a:off x="7956551" y="4786313"/>
              <a:ext cx="1588" cy="1588"/>
            </a:xfrm>
            <a:prstGeom prst="ellipse">
              <a:avLst/>
            </a:prstGeom>
            <a:solidFill>
              <a:srgbClr val="58556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2" name="îṧļîďé"/>
            <p:cNvSpPr/>
            <p:nvPr/>
          </p:nvSpPr>
          <p:spPr bwMode="auto">
            <a:xfrm>
              <a:off x="7832726" y="4760913"/>
              <a:ext cx="123825" cy="25400"/>
            </a:xfrm>
            <a:custGeom>
              <a:avLst/>
              <a:gdLst>
                <a:gd name="T0" fmla="*/ 0 w 92"/>
                <a:gd name="T1" fmla="*/ 0 h 18"/>
                <a:gd name="T2" fmla="*/ 0 w 92"/>
                <a:gd name="T3" fmla="*/ 0 h 18"/>
                <a:gd name="T4" fmla="*/ 92 w 92"/>
                <a:gd name="T5" fmla="*/ 11 h 18"/>
                <a:gd name="T6" fmla="*/ 92 w 92"/>
                <a:gd name="T7" fmla="*/ 18 h 18"/>
                <a:gd name="T8" fmla="*/ 92 w 92"/>
                <a:gd name="T9" fmla="*/ 18 h 18"/>
                <a:gd name="T10" fmla="*/ 92 w 92"/>
                <a:gd name="T11" fmla="*/ 11 h 18"/>
                <a:gd name="T12" fmla="*/ 0 w 92"/>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92" h="18">
                  <a:moveTo>
                    <a:pt x="0" y="0"/>
                  </a:moveTo>
                  <a:cubicBezTo>
                    <a:pt x="0" y="0"/>
                    <a:pt x="0" y="0"/>
                    <a:pt x="0" y="0"/>
                  </a:cubicBezTo>
                  <a:cubicBezTo>
                    <a:pt x="92" y="11"/>
                    <a:pt x="92" y="11"/>
                    <a:pt x="92" y="11"/>
                  </a:cubicBezTo>
                  <a:cubicBezTo>
                    <a:pt x="92" y="18"/>
                    <a:pt x="92" y="18"/>
                    <a:pt x="92" y="18"/>
                  </a:cubicBezTo>
                  <a:cubicBezTo>
                    <a:pt x="92" y="18"/>
                    <a:pt x="92" y="18"/>
                    <a:pt x="92" y="18"/>
                  </a:cubicBezTo>
                  <a:cubicBezTo>
                    <a:pt x="92" y="11"/>
                    <a:pt x="92" y="11"/>
                    <a:pt x="92" y="11"/>
                  </a:cubicBezTo>
                  <a:cubicBezTo>
                    <a:pt x="0" y="0"/>
                    <a:pt x="0" y="0"/>
                    <a:pt x="0" y="0"/>
                  </a:cubicBezTo>
                </a:path>
              </a:pathLst>
            </a:custGeom>
            <a:solidFill>
              <a:srgbClr val="AFBA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3" name="íṡľiḓê"/>
            <p:cNvSpPr/>
            <p:nvPr/>
          </p:nvSpPr>
          <p:spPr bwMode="auto">
            <a:xfrm>
              <a:off x="7831139" y="4760913"/>
              <a:ext cx="125413" cy="44450"/>
            </a:xfrm>
            <a:custGeom>
              <a:avLst/>
              <a:gdLst>
                <a:gd name="T0" fmla="*/ 1 w 93"/>
                <a:gd name="T1" fmla="*/ 0 h 33"/>
                <a:gd name="T2" fmla="*/ 0 w 93"/>
                <a:gd name="T3" fmla="*/ 13 h 33"/>
                <a:gd name="T4" fmla="*/ 40 w 93"/>
                <a:gd name="T5" fmla="*/ 31 h 33"/>
                <a:gd name="T6" fmla="*/ 58 w 93"/>
                <a:gd name="T7" fmla="*/ 33 h 33"/>
                <a:gd name="T8" fmla="*/ 93 w 93"/>
                <a:gd name="T9" fmla="*/ 26 h 33"/>
                <a:gd name="T10" fmla="*/ 93 w 93"/>
                <a:gd name="T11" fmla="*/ 18 h 33"/>
                <a:gd name="T12" fmla="*/ 93 w 93"/>
                <a:gd name="T13" fmla="*/ 18 h 33"/>
                <a:gd name="T14" fmla="*/ 93 w 93"/>
                <a:gd name="T15" fmla="*/ 11 h 33"/>
                <a:gd name="T16" fmla="*/ 1 w 93"/>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33">
                  <a:moveTo>
                    <a:pt x="1" y="0"/>
                  </a:moveTo>
                  <a:cubicBezTo>
                    <a:pt x="0" y="13"/>
                    <a:pt x="0" y="13"/>
                    <a:pt x="0" y="13"/>
                  </a:cubicBezTo>
                  <a:cubicBezTo>
                    <a:pt x="13" y="20"/>
                    <a:pt x="26" y="26"/>
                    <a:pt x="40" y="31"/>
                  </a:cubicBezTo>
                  <a:cubicBezTo>
                    <a:pt x="46" y="32"/>
                    <a:pt x="52" y="33"/>
                    <a:pt x="58" y="33"/>
                  </a:cubicBezTo>
                  <a:cubicBezTo>
                    <a:pt x="72" y="33"/>
                    <a:pt x="85" y="29"/>
                    <a:pt x="93" y="26"/>
                  </a:cubicBezTo>
                  <a:cubicBezTo>
                    <a:pt x="93" y="18"/>
                    <a:pt x="93" y="18"/>
                    <a:pt x="93" y="18"/>
                  </a:cubicBezTo>
                  <a:cubicBezTo>
                    <a:pt x="93" y="18"/>
                    <a:pt x="93" y="18"/>
                    <a:pt x="93" y="18"/>
                  </a:cubicBezTo>
                  <a:cubicBezTo>
                    <a:pt x="93" y="11"/>
                    <a:pt x="93" y="11"/>
                    <a:pt x="93" y="11"/>
                  </a:cubicBezTo>
                  <a:cubicBezTo>
                    <a:pt x="1" y="0"/>
                    <a:pt x="1" y="0"/>
                    <a:pt x="1" y="0"/>
                  </a:cubicBezTo>
                </a:path>
              </a:pathLst>
            </a:custGeom>
            <a:solidFill>
              <a:srgbClr val="E5BDC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4" name="î$lïďê"/>
            <p:cNvSpPr/>
            <p:nvPr/>
          </p:nvSpPr>
          <p:spPr bwMode="auto">
            <a:xfrm>
              <a:off x="7808914" y="4729163"/>
              <a:ext cx="157163" cy="79375"/>
            </a:xfrm>
            <a:custGeom>
              <a:avLst/>
              <a:gdLst>
                <a:gd name="T0" fmla="*/ 110 w 115"/>
                <a:gd name="T1" fmla="*/ 21 h 59"/>
                <a:gd name="T2" fmla="*/ 115 w 115"/>
                <a:gd name="T3" fmla="*/ 44 h 59"/>
                <a:gd name="T4" fmla="*/ 56 w 115"/>
                <a:gd name="T5" fmla="*/ 50 h 59"/>
                <a:gd name="T6" fmla="*/ 4 w 115"/>
                <a:gd name="T7" fmla="*/ 25 h 59"/>
                <a:gd name="T8" fmla="*/ 20 w 115"/>
                <a:gd name="T9" fmla="*/ 0 h 59"/>
                <a:gd name="T10" fmla="*/ 110 w 115"/>
                <a:gd name="T11" fmla="*/ 21 h 59"/>
              </a:gdLst>
              <a:ahLst/>
              <a:cxnLst>
                <a:cxn ang="0">
                  <a:pos x="T0" y="T1"/>
                </a:cxn>
                <a:cxn ang="0">
                  <a:pos x="T2" y="T3"/>
                </a:cxn>
                <a:cxn ang="0">
                  <a:pos x="T4" y="T5"/>
                </a:cxn>
                <a:cxn ang="0">
                  <a:pos x="T6" y="T7"/>
                </a:cxn>
                <a:cxn ang="0">
                  <a:pos x="T8" y="T9"/>
                </a:cxn>
                <a:cxn ang="0">
                  <a:pos x="T10" y="T11"/>
                </a:cxn>
              </a:cxnLst>
              <a:rect l="0" t="0" r="r" b="b"/>
              <a:pathLst>
                <a:path w="115" h="59">
                  <a:moveTo>
                    <a:pt x="110" y="21"/>
                  </a:moveTo>
                  <a:cubicBezTo>
                    <a:pt x="115" y="44"/>
                    <a:pt x="115" y="44"/>
                    <a:pt x="115" y="44"/>
                  </a:cubicBezTo>
                  <a:cubicBezTo>
                    <a:pt x="115" y="44"/>
                    <a:pt x="83" y="59"/>
                    <a:pt x="56" y="50"/>
                  </a:cubicBezTo>
                  <a:cubicBezTo>
                    <a:pt x="37" y="44"/>
                    <a:pt x="20" y="36"/>
                    <a:pt x="4" y="25"/>
                  </a:cubicBezTo>
                  <a:cubicBezTo>
                    <a:pt x="0" y="23"/>
                    <a:pt x="20" y="0"/>
                    <a:pt x="20" y="0"/>
                  </a:cubicBezTo>
                  <a:lnTo>
                    <a:pt x="110" y="21"/>
                  </a:lnTo>
                  <a:close/>
                </a:path>
              </a:pathLst>
            </a:custGeom>
            <a:solidFill>
              <a:srgbClr val="CEDAD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5" name="iṡḻidê"/>
            <p:cNvSpPr/>
            <p:nvPr/>
          </p:nvSpPr>
          <p:spPr bwMode="auto">
            <a:xfrm>
              <a:off x="7018339" y="5038726"/>
              <a:ext cx="57150" cy="30163"/>
            </a:xfrm>
            <a:custGeom>
              <a:avLst/>
              <a:gdLst>
                <a:gd name="T0" fmla="*/ 0 w 41"/>
                <a:gd name="T1" fmla="*/ 0 h 22"/>
                <a:gd name="T2" fmla="*/ 41 w 41"/>
                <a:gd name="T3" fmla="*/ 22 h 22"/>
                <a:gd name="T4" fmla="*/ 0 w 41"/>
                <a:gd name="T5" fmla="*/ 0 h 22"/>
              </a:gdLst>
              <a:ahLst/>
              <a:cxnLst>
                <a:cxn ang="0">
                  <a:pos x="T0" y="T1"/>
                </a:cxn>
                <a:cxn ang="0">
                  <a:pos x="T2" y="T3"/>
                </a:cxn>
                <a:cxn ang="0">
                  <a:pos x="T4" y="T5"/>
                </a:cxn>
              </a:cxnLst>
              <a:rect l="0" t="0" r="r" b="b"/>
              <a:pathLst>
                <a:path w="41" h="22">
                  <a:moveTo>
                    <a:pt x="0" y="0"/>
                  </a:moveTo>
                  <a:cubicBezTo>
                    <a:pt x="13" y="9"/>
                    <a:pt x="26" y="16"/>
                    <a:pt x="41" y="22"/>
                  </a:cubicBezTo>
                  <a:cubicBezTo>
                    <a:pt x="0" y="0"/>
                    <a:pt x="0" y="0"/>
                    <a:pt x="0" y="0"/>
                  </a:cubicBezTo>
                </a:path>
              </a:pathLst>
            </a:custGeom>
            <a:solidFill>
              <a:srgbClr val="D1D1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6" name="i$ḻíďê"/>
            <p:cNvSpPr/>
            <p:nvPr/>
          </p:nvSpPr>
          <p:spPr bwMode="auto">
            <a:xfrm>
              <a:off x="7140576" y="5102226"/>
              <a:ext cx="1588" cy="1588"/>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1" y="1"/>
                    <a:pt x="1" y="1"/>
                    <a:pt x="1" y="1"/>
                  </a:cubicBezTo>
                  <a:cubicBezTo>
                    <a:pt x="1" y="1"/>
                    <a:pt x="0" y="0"/>
                    <a:pt x="0" y="0"/>
                  </a:cubicBezTo>
                </a:path>
              </a:pathLst>
            </a:custGeom>
            <a:solidFill>
              <a:srgbClr val="D4DA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7" name="iṧliďê"/>
            <p:cNvSpPr/>
            <p:nvPr/>
          </p:nvSpPr>
          <p:spPr bwMode="auto">
            <a:xfrm>
              <a:off x="7075489" y="5068888"/>
              <a:ext cx="65088" cy="33338"/>
            </a:xfrm>
            <a:custGeom>
              <a:avLst/>
              <a:gdLst>
                <a:gd name="T0" fmla="*/ 0 w 48"/>
                <a:gd name="T1" fmla="*/ 0 h 25"/>
                <a:gd name="T2" fmla="*/ 48 w 48"/>
                <a:gd name="T3" fmla="*/ 25 h 25"/>
                <a:gd name="T4" fmla="*/ 48 w 48"/>
                <a:gd name="T5" fmla="*/ 25 h 25"/>
                <a:gd name="T6" fmla="*/ 3 w 48"/>
                <a:gd name="T7" fmla="*/ 1 h 25"/>
                <a:gd name="T8" fmla="*/ 0 w 48"/>
                <a:gd name="T9" fmla="*/ 0 h 25"/>
              </a:gdLst>
              <a:ahLst/>
              <a:cxnLst>
                <a:cxn ang="0">
                  <a:pos x="T0" y="T1"/>
                </a:cxn>
                <a:cxn ang="0">
                  <a:pos x="T2" y="T3"/>
                </a:cxn>
                <a:cxn ang="0">
                  <a:pos x="T4" y="T5"/>
                </a:cxn>
                <a:cxn ang="0">
                  <a:pos x="T6" y="T7"/>
                </a:cxn>
                <a:cxn ang="0">
                  <a:pos x="T8" y="T9"/>
                </a:cxn>
              </a:cxnLst>
              <a:rect l="0" t="0" r="r" b="b"/>
              <a:pathLst>
                <a:path w="48" h="25">
                  <a:moveTo>
                    <a:pt x="0" y="0"/>
                  </a:moveTo>
                  <a:cubicBezTo>
                    <a:pt x="48" y="25"/>
                    <a:pt x="48" y="25"/>
                    <a:pt x="48" y="25"/>
                  </a:cubicBezTo>
                  <a:cubicBezTo>
                    <a:pt x="48" y="25"/>
                    <a:pt x="48" y="25"/>
                    <a:pt x="48" y="25"/>
                  </a:cubicBezTo>
                  <a:cubicBezTo>
                    <a:pt x="34" y="15"/>
                    <a:pt x="19" y="7"/>
                    <a:pt x="3" y="1"/>
                  </a:cubicBezTo>
                  <a:cubicBezTo>
                    <a:pt x="2" y="0"/>
                    <a:pt x="1" y="0"/>
                    <a:pt x="0" y="0"/>
                  </a:cubicBezTo>
                </a:path>
              </a:pathLst>
            </a:custGeom>
            <a:solidFill>
              <a:srgbClr val="D1D1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8" name="îṩļîḓe"/>
            <p:cNvSpPr/>
            <p:nvPr/>
          </p:nvSpPr>
          <p:spPr bwMode="auto">
            <a:xfrm>
              <a:off x="6276976" y="5207001"/>
              <a:ext cx="4763" cy="0"/>
            </a:xfrm>
            <a:custGeom>
              <a:avLst/>
              <a:gdLst>
                <a:gd name="T0" fmla="*/ 4 w 4"/>
                <a:gd name="T1" fmla="*/ 0 w 4"/>
                <a:gd name="T2" fmla="*/ 0 w 4"/>
                <a:gd name="T3" fmla="*/ 4 w 4"/>
                <a:gd name="T4" fmla="*/ 4 w 4"/>
              </a:gdLst>
              <a:ahLst/>
              <a:cxnLst>
                <a:cxn ang="0">
                  <a:pos x="T0" y="0"/>
                </a:cxn>
                <a:cxn ang="0">
                  <a:pos x="T1" y="0"/>
                </a:cxn>
                <a:cxn ang="0">
                  <a:pos x="T2" y="0"/>
                </a:cxn>
                <a:cxn ang="0">
                  <a:pos x="T3" y="0"/>
                </a:cxn>
                <a:cxn ang="0">
                  <a:pos x="T4" y="0"/>
                </a:cxn>
              </a:cxnLst>
              <a:rect l="0" t="0" r="r" b="b"/>
              <a:pathLst>
                <a:path w="4">
                  <a:moveTo>
                    <a:pt x="4" y="0"/>
                  </a:moveTo>
                  <a:cubicBezTo>
                    <a:pt x="0" y="0"/>
                    <a:pt x="0" y="0"/>
                    <a:pt x="0" y="0"/>
                  </a:cubicBezTo>
                  <a:cubicBezTo>
                    <a:pt x="0" y="0"/>
                    <a:pt x="0" y="0"/>
                    <a:pt x="0" y="0"/>
                  </a:cubicBezTo>
                  <a:cubicBezTo>
                    <a:pt x="4" y="0"/>
                    <a:pt x="4" y="0"/>
                    <a:pt x="4" y="0"/>
                  </a:cubicBezTo>
                  <a:cubicBezTo>
                    <a:pt x="4" y="0"/>
                    <a:pt x="4" y="0"/>
                    <a:pt x="4" y="0"/>
                  </a:cubicBezTo>
                </a:path>
              </a:pathLst>
            </a:custGeom>
            <a:solidFill>
              <a:srgbClr val="EFF5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9" name="ïṩliḑê"/>
            <p:cNvSpPr/>
            <p:nvPr/>
          </p:nvSpPr>
          <p:spPr bwMode="auto">
            <a:xfrm>
              <a:off x="6545264" y="5370513"/>
              <a:ext cx="6350" cy="9525"/>
            </a:xfrm>
            <a:custGeom>
              <a:avLst/>
              <a:gdLst>
                <a:gd name="T0" fmla="*/ 4 w 4"/>
                <a:gd name="T1" fmla="*/ 0 h 6"/>
                <a:gd name="T2" fmla="*/ 0 w 4"/>
                <a:gd name="T3" fmla="*/ 6 h 6"/>
                <a:gd name="T4" fmla="*/ 1 w 4"/>
                <a:gd name="T5" fmla="*/ 6 h 6"/>
                <a:gd name="T6" fmla="*/ 4 w 4"/>
                <a:gd name="T7" fmla="*/ 0 h 6"/>
                <a:gd name="T8" fmla="*/ 4 w 4"/>
                <a:gd name="T9" fmla="*/ 0 h 6"/>
              </a:gdLst>
              <a:ahLst/>
              <a:cxnLst>
                <a:cxn ang="0">
                  <a:pos x="T0" y="T1"/>
                </a:cxn>
                <a:cxn ang="0">
                  <a:pos x="T2" y="T3"/>
                </a:cxn>
                <a:cxn ang="0">
                  <a:pos x="T4" y="T5"/>
                </a:cxn>
                <a:cxn ang="0">
                  <a:pos x="T6" y="T7"/>
                </a:cxn>
                <a:cxn ang="0">
                  <a:pos x="T8" y="T9"/>
                </a:cxn>
              </a:cxnLst>
              <a:rect l="0" t="0" r="r" b="b"/>
              <a:pathLst>
                <a:path w="4" h="6">
                  <a:moveTo>
                    <a:pt x="4" y="0"/>
                  </a:moveTo>
                  <a:lnTo>
                    <a:pt x="0" y="6"/>
                  </a:lnTo>
                  <a:lnTo>
                    <a:pt x="1" y="6"/>
                  </a:lnTo>
                  <a:lnTo>
                    <a:pt x="4" y="0"/>
                  </a:lnTo>
                  <a:lnTo>
                    <a:pt x="4" y="0"/>
                  </a:lnTo>
                  <a:close/>
                </a:path>
              </a:pathLst>
            </a:custGeom>
            <a:solidFill>
              <a:srgbClr val="DAA9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0" name="îṣľídé"/>
            <p:cNvSpPr/>
            <p:nvPr/>
          </p:nvSpPr>
          <p:spPr bwMode="auto">
            <a:xfrm>
              <a:off x="6545264" y="5370513"/>
              <a:ext cx="6350" cy="9525"/>
            </a:xfrm>
            <a:custGeom>
              <a:avLst/>
              <a:gdLst>
                <a:gd name="T0" fmla="*/ 4 w 4"/>
                <a:gd name="T1" fmla="*/ 0 h 6"/>
                <a:gd name="T2" fmla="*/ 0 w 4"/>
                <a:gd name="T3" fmla="*/ 6 h 6"/>
                <a:gd name="T4" fmla="*/ 1 w 4"/>
                <a:gd name="T5" fmla="*/ 6 h 6"/>
                <a:gd name="T6" fmla="*/ 4 w 4"/>
                <a:gd name="T7" fmla="*/ 0 h 6"/>
                <a:gd name="T8" fmla="*/ 4 w 4"/>
                <a:gd name="T9" fmla="*/ 0 h 6"/>
              </a:gdLst>
              <a:ahLst/>
              <a:cxnLst>
                <a:cxn ang="0">
                  <a:pos x="T0" y="T1"/>
                </a:cxn>
                <a:cxn ang="0">
                  <a:pos x="T2" y="T3"/>
                </a:cxn>
                <a:cxn ang="0">
                  <a:pos x="T4" y="T5"/>
                </a:cxn>
                <a:cxn ang="0">
                  <a:pos x="T6" y="T7"/>
                </a:cxn>
                <a:cxn ang="0">
                  <a:pos x="T8" y="T9"/>
                </a:cxn>
              </a:cxnLst>
              <a:rect l="0" t="0" r="r" b="b"/>
              <a:pathLst>
                <a:path w="4" h="6">
                  <a:moveTo>
                    <a:pt x="4" y="0"/>
                  </a:moveTo>
                  <a:lnTo>
                    <a:pt x="0" y="6"/>
                  </a:lnTo>
                  <a:lnTo>
                    <a:pt x="1" y="6"/>
                  </a:lnTo>
                  <a:lnTo>
                    <a:pt x="4"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1" name="îŝḷîḍé"/>
            <p:cNvSpPr/>
            <p:nvPr/>
          </p:nvSpPr>
          <p:spPr bwMode="auto">
            <a:xfrm>
              <a:off x="6245226" y="5207001"/>
              <a:ext cx="306388" cy="173038"/>
            </a:xfrm>
            <a:custGeom>
              <a:avLst/>
              <a:gdLst>
                <a:gd name="T0" fmla="*/ 27 w 225"/>
                <a:gd name="T1" fmla="*/ 0 h 127"/>
                <a:gd name="T2" fmla="*/ 23 w 225"/>
                <a:gd name="T3" fmla="*/ 0 h 127"/>
                <a:gd name="T4" fmla="*/ 38 w 225"/>
                <a:gd name="T5" fmla="*/ 83 h 127"/>
                <a:gd name="T6" fmla="*/ 121 w 225"/>
                <a:gd name="T7" fmla="*/ 123 h 127"/>
                <a:gd name="T8" fmla="*/ 200 w 225"/>
                <a:gd name="T9" fmla="*/ 126 h 127"/>
                <a:gd name="T10" fmla="*/ 200 w 225"/>
                <a:gd name="T11" fmla="*/ 125 h 127"/>
                <a:gd name="T12" fmla="*/ 201 w 225"/>
                <a:gd name="T13" fmla="*/ 126 h 127"/>
                <a:gd name="T14" fmla="*/ 221 w 225"/>
                <a:gd name="T15" fmla="*/ 127 h 127"/>
                <a:gd name="T16" fmla="*/ 225 w 225"/>
                <a:gd name="T17" fmla="*/ 121 h 127"/>
                <a:gd name="T18" fmla="*/ 127 w 225"/>
                <a:gd name="T19" fmla="*/ 116 h 127"/>
                <a:gd name="T20" fmla="*/ 44 w 225"/>
                <a:gd name="T21" fmla="*/ 77 h 127"/>
                <a:gd name="T22" fmla="*/ 27 w 225"/>
                <a:gd name="T2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 h="127">
                  <a:moveTo>
                    <a:pt x="27" y="0"/>
                  </a:moveTo>
                  <a:cubicBezTo>
                    <a:pt x="23" y="0"/>
                    <a:pt x="23" y="0"/>
                    <a:pt x="23" y="0"/>
                  </a:cubicBezTo>
                  <a:cubicBezTo>
                    <a:pt x="23" y="1"/>
                    <a:pt x="0" y="40"/>
                    <a:pt x="38" y="83"/>
                  </a:cubicBezTo>
                  <a:cubicBezTo>
                    <a:pt x="59" y="107"/>
                    <a:pt x="89" y="121"/>
                    <a:pt x="121" y="123"/>
                  </a:cubicBezTo>
                  <a:cubicBezTo>
                    <a:pt x="200" y="126"/>
                    <a:pt x="200" y="126"/>
                    <a:pt x="200" y="126"/>
                  </a:cubicBezTo>
                  <a:cubicBezTo>
                    <a:pt x="200" y="126"/>
                    <a:pt x="200" y="126"/>
                    <a:pt x="200" y="125"/>
                  </a:cubicBezTo>
                  <a:cubicBezTo>
                    <a:pt x="200" y="126"/>
                    <a:pt x="200" y="126"/>
                    <a:pt x="201" y="126"/>
                  </a:cubicBezTo>
                  <a:cubicBezTo>
                    <a:pt x="221" y="127"/>
                    <a:pt x="221" y="127"/>
                    <a:pt x="221" y="127"/>
                  </a:cubicBezTo>
                  <a:cubicBezTo>
                    <a:pt x="225" y="121"/>
                    <a:pt x="225" y="121"/>
                    <a:pt x="225" y="121"/>
                  </a:cubicBezTo>
                  <a:cubicBezTo>
                    <a:pt x="127" y="116"/>
                    <a:pt x="127" y="116"/>
                    <a:pt x="127" y="116"/>
                  </a:cubicBezTo>
                  <a:cubicBezTo>
                    <a:pt x="95" y="115"/>
                    <a:pt x="65" y="101"/>
                    <a:pt x="44" y="77"/>
                  </a:cubicBezTo>
                  <a:cubicBezTo>
                    <a:pt x="15" y="43"/>
                    <a:pt x="22" y="12"/>
                    <a:pt x="27" y="0"/>
                  </a:cubicBezTo>
                </a:path>
              </a:pathLst>
            </a:custGeom>
            <a:solidFill>
              <a:srgbClr val="E3AF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2" name="îšļîďê"/>
            <p:cNvSpPr/>
            <p:nvPr/>
          </p:nvSpPr>
          <p:spPr bwMode="auto">
            <a:xfrm>
              <a:off x="6751639" y="5329238"/>
              <a:ext cx="7938" cy="3175"/>
            </a:xfrm>
            <a:custGeom>
              <a:avLst/>
              <a:gdLst>
                <a:gd name="T0" fmla="*/ 6 w 6"/>
                <a:gd name="T1" fmla="*/ 0 h 3"/>
                <a:gd name="T2" fmla="*/ 5 w 6"/>
                <a:gd name="T3" fmla="*/ 3 h 3"/>
                <a:gd name="T4" fmla="*/ 6 w 6"/>
                <a:gd name="T5" fmla="*/ 0 h 3"/>
              </a:gdLst>
              <a:ahLst/>
              <a:cxnLst>
                <a:cxn ang="0">
                  <a:pos x="T0" y="T1"/>
                </a:cxn>
                <a:cxn ang="0">
                  <a:pos x="T2" y="T3"/>
                </a:cxn>
                <a:cxn ang="0">
                  <a:pos x="T4" y="T5"/>
                </a:cxn>
              </a:cxnLst>
              <a:rect l="0" t="0" r="r" b="b"/>
              <a:pathLst>
                <a:path w="6" h="3">
                  <a:moveTo>
                    <a:pt x="6" y="0"/>
                  </a:moveTo>
                  <a:cubicBezTo>
                    <a:pt x="0" y="0"/>
                    <a:pt x="3" y="2"/>
                    <a:pt x="5" y="3"/>
                  </a:cubicBezTo>
                  <a:cubicBezTo>
                    <a:pt x="5" y="2"/>
                    <a:pt x="5" y="1"/>
                    <a:pt x="6" y="0"/>
                  </a:cubicBezTo>
                </a:path>
              </a:pathLst>
            </a:custGeom>
            <a:solidFill>
              <a:srgbClr val="C699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3" name="îŝľíḋè"/>
            <p:cNvSpPr/>
            <p:nvPr/>
          </p:nvSpPr>
          <p:spPr bwMode="auto">
            <a:xfrm>
              <a:off x="6559551" y="5362576"/>
              <a:ext cx="257175" cy="42863"/>
            </a:xfrm>
            <a:custGeom>
              <a:avLst/>
              <a:gdLst>
                <a:gd name="T0" fmla="*/ 186 w 189"/>
                <a:gd name="T1" fmla="*/ 0 h 31"/>
                <a:gd name="T2" fmla="*/ 186 w 189"/>
                <a:gd name="T3" fmla="*/ 0 h 31"/>
                <a:gd name="T4" fmla="*/ 189 w 189"/>
                <a:gd name="T5" fmla="*/ 6 h 31"/>
                <a:gd name="T6" fmla="*/ 189 w 189"/>
                <a:gd name="T7" fmla="*/ 6 h 31"/>
                <a:gd name="T8" fmla="*/ 189 w 189"/>
                <a:gd name="T9" fmla="*/ 6 h 31"/>
                <a:gd name="T10" fmla="*/ 0 w 189"/>
                <a:gd name="T11" fmla="*/ 31 h 31"/>
                <a:gd name="T12" fmla="*/ 0 w 189"/>
                <a:gd name="T13" fmla="*/ 31 h 31"/>
                <a:gd name="T14" fmla="*/ 189 w 189"/>
                <a:gd name="T15" fmla="*/ 6 h 31"/>
                <a:gd name="T16" fmla="*/ 186 w 189"/>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31">
                  <a:moveTo>
                    <a:pt x="186" y="0"/>
                  </a:moveTo>
                  <a:cubicBezTo>
                    <a:pt x="186" y="0"/>
                    <a:pt x="186" y="0"/>
                    <a:pt x="186" y="0"/>
                  </a:cubicBezTo>
                  <a:cubicBezTo>
                    <a:pt x="187" y="3"/>
                    <a:pt x="188" y="5"/>
                    <a:pt x="189" y="6"/>
                  </a:cubicBezTo>
                  <a:cubicBezTo>
                    <a:pt x="189" y="6"/>
                    <a:pt x="189" y="6"/>
                    <a:pt x="189" y="6"/>
                  </a:cubicBezTo>
                  <a:cubicBezTo>
                    <a:pt x="189" y="6"/>
                    <a:pt x="189" y="6"/>
                    <a:pt x="189" y="6"/>
                  </a:cubicBezTo>
                  <a:cubicBezTo>
                    <a:pt x="189" y="6"/>
                    <a:pt x="52" y="31"/>
                    <a:pt x="0" y="31"/>
                  </a:cubicBezTo>
                  <a:cubicBezTo>
                    <a:pt x="0" y="31"/>
                    <a:pt x="0" y="31"/>
                    <a:pt x="0" y="31"/>
                  </a:cubicBezTo>
                  <a:cubicBezTo>
                    <a:pt x="52" y="31"/>
                    <a:pt x="189" y="6"/>
                    <a:pt x="189" y="6"/>
                  </a:cubicBezTo>
                  <a:cubicBezTo>
                    <a:pt x="188" y="4"/>
                    <a:pt x="187" y="2"/>
                    <a:pt x="186" y="0"/>
                  </a:cubicBezTo>
                </a:path>
              </a:pathLst>
            </a:custGeom>
            <a:solidFill>
              <a:srgbClr val="EFF5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4" name="íṩļîdé"/>
            <p:cNvSpPr/>
            <p:nvPr/>
          </p:nvSpPr>
          <p:spPr bwMode="auto">
            <a:xfrm>
              <a:off x="6516689" y="5362576"/>
              <a:ext cx="300038" cy="42863"/>
            </a:xfrm>
            <a:custGeom>
              <a:avLst/>
              <a:gdLst>
                <a:gd name="T0" fmla="*/ 218 w 221"/>
                <a:gd name="T1" fmla="*/ 0 h 31"/>
                <a:gd name="T2" fmla="*/ 32 w 221"/>
                <a:gd name="T3" fmla="*/ 25 h 31"/>
                <a:gd name="T4" fmla="*/ 14 w 221"/>
                <a:gd name="T5" fmla="*/ 23 h 31"/>
                <a:gd name="T6" fmla="*/ 2 w 221"/>
                <a:gd name="T7" fmla="*/ 11 h 31"/>
                <a:gd name="T8" fmla="*/ 1 w 221"/>
                <a:gd name="T9" fmla="*/ 11 h 31"/>
                <a:gd name="T10" fmla="*/ 14 w 221"/>
                <a:gd name="T11" fmla="*/ 29 h 31"/>
                <a:gd name="T12" fmla="*/ 32 w 221"/>
                <a:gd name="T13" fmla="*/ 31 h 31"/>
                <a:gd name="T14" fmla="*/ 221 w 221"/>
                <a:gd name="T15" fmla="*/ 6 h 31"/>
                <a:gd name="T16" fmla="*/ 218 w 22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31">
                  <a:moveTo>
                    <a:pt x="218" y="0"/>
                  </a:moveTo>
                  <a:cubicBezTo>
                    <a:pt x="199" y="4"/>
                    <a:pt x="80" y="25"/>
                    <a:pt x="32" y="25"/>
                  </a:cubicBezTo>
                  <a:cubicBezTo>
                    <a:pt x="24" y="25"/>
                    <a:pt x="18" y="24"/>
                    <a:pt x="14" y="23"/>
                  </a:cubicBezTo>
                  <a:cubicBezTo>
                    <a:pt x="7" y="19"/>
                    <a:pt x="3" y="15"/>
                    <a:pt x="2" y="11"/>
                  </a:cubicBezTo>
                  <a:cubicBezTo>
                    <a:pt x="1" y="11"/>
                    <a:pt x="1" y="11"/>
                    <a:pt x="1" y="11"/>
                  </a:cubicBezTo>
                  <a:cubicBezTo>
                    <a:pt x="0" y="17"/>
                    <a:pt x="3" y="24"/>
                    <a:pt x="14" y="29"/>
                  </a:cubicBezTo>
                  <a:cubicBezTo>
                    <a:pt x="17" y="30"/>
                    <a:pt x="23" y="31"/>
                    <a:pt x="32" y="31"/>
                  </a:cubicBezTo>
                  <a:cubicBezTo>
                    <a:pt x="84" y="31"/>
                    <a:pt x="221" y="6"/>
                    <a:pt x="221" y="6"/>
                  </a:cubicBezTo>
                  <a:cubicBezTo>
                    <a:pt x="220" y="5"/>
                    <a:pt x="219" y="3"/>
                    <a:pt x="218" y="0"/>
                  </a:cubicBezTo>
                </a:path>
              </a:pathLst>
            </a:custGeom>
            <a:solidFill>
              <a:srgbClr val="DAA9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5" name="îsļiḓè"/>
            <p:cNvSpPr/>
            <p:nvPr/>
          </p:nvSpPr>
          <p:spPr bwMode="auto">
            <a:xfrm>
              <a:off x="6516689" y="5378451"/>
              <a:ext cx="1588"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1" y="0"/>
                    <a:pt x="1" y="0"/>
                    <a:pt x="1" y="0"/>
                  </a:cubicBezTo>
                  <a:cubicBezTo>
                    <a:pt x="1" y="0"/>
                    <a:pt x="1" y="0"/>
                    <a:pt x="1" y="0"/>
                  </a:cubicBezTo>
                  <a:cubicBezTo>
                    <a:pt x="0" y="0"/>
                    <a:pt x="0" y="0"/>
                    <a:pt x="0" y="0"/>
                  </a:cubicBezTo>
                </a:path>
              </a:pathLst>
            </a:custGeom>
            <a:solidFill>
              <a:srgbClr val="E3AF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6" name="íšḷîḍe"/>
            <p:cNvSpPr/>
            <p:nvPr/>
          </p:nvSpPr>
          <p:spPr bwMode="auto">
            <a:xfrm>
              <a:off x="6516689" y="5376863"/>
              <a:ext cx="1588" cy="1588"/>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1" y="1"/>
                    <a:pt x="1" y="1"/>
                    <a:pt x="1" y="1"/>
                  </a:cubicBezTo>
                  <a:cubicBezTo>
                    <a:pt x="0" y="1"/>
                    <a:pt x="0" y="1"/>
                    <a:pt x="0" y="0"/>
                  </a:cubicBezTo>
                </a:path>
              </a:pathLst>
            </a:custGeom>
            <a:solidFill>
              <a:srgbClr val="E9BFC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7" name="is1ïdê"/>
            <p:cNvSpPr/>
            <p:nvPr/>
          </p:nvSpPr>
          <p:spPr bwMode="auto">
            <a:xfrm>
              <a:off x="7575551" y="4173538"/>
              <a:ext cx="261938" cy="112713"/>
            </a:xfrm>
            <a:custGeom>
              <a:avLst/>
              <a:gdLst>
                <a:gd name="T0" fmla="*/ 55 w 193"/>
                <a:gd name="T1" fmla="*/ 0 h 83"/>
                <a:gd name="T2" fmla="*/ 16 w 193"/>
                <a:gd name="T3" fmla="*/ 20 h 83"/>
                <a:gd name="T4" fmla="*/ 0 w 193"/>
                <a:gd name="T5" fmla="*/ 41 h 83"/>
                <a:gd name="T6" fmla="*/ 23 w 193"/>
                <a:gd name="T7" fmla="*/ 83 h 83"/>
                <a:gd name="T8" fmla="*/ 24 w 193"/>
                <a:gd name="T9" fmla="*/ 83 h 83"/>
                <a:gd name="T10" fmla="*/ 54 w 193"/>
                <a:gd name="T11" fmla="*/ 43 h 83"/>
                <a:gd name="T12" fmla="*/ 109 w 193"/>
                <a:gd name="T13" fmla="*/ 32 h 83"/>
                <a:gd name="T14" fmla="*/ 175 w 193"/>
                <a:gd name="T15" fmla="*/ 47 h 83"/>
                <a:gd name="T16" fmla="*/ 193 w 193"/>
                <a:gd name="T17" fmla="*/ 67 h 83"/>
                <a:gd name="T18" fmla="*/ 174 w 193"/>
                <a:gd name="T19" fmla="*/ 30 h 83"/>
                <a:gd name="T20" fmla="*/ 154 w 193"/>
                <a:gd name="T21" fmla="*/ 9 h 83"/>
                <a:gd name="T22" fmla="*/ 138 w 193"/>
                <a:gd name="T23" fmla="*/ 5 h 83"/>
                <a:gd name="T24" fmla="*/ 119 w 193"/>
                <a:gd name="T25" fmla="*/ 7 h 83"/>
                <a:gd name="T26" fmla="*/ 100 w 193"/>
                <a:gd name="T27" fmla="*/ 9 h 83"/>
                <a:gd name="T28" fmla="*/ 93 w 193"/>
                <a:gd name="T29" fmla="*/ 9 h 83"/>
                <a:gd name="T30" fmla="*/ 65 w 193"/>
                <a:gd name="T31" fmla="*/ 1 h 83"/>
                <a:gd name="T32" fmla="*/ 55 w 193"/>
                <a:gd name="T3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3" h="83">
                  <a:moveTo>
                    <a:pt x="55" y="0"/>
                  </a:moveTo>
                  <a:cubicBezTo>
                    <a:pt x="40" y="0"/>
                    <a:pt x="25" y="7"/>
                    <a:pt x="16" y="20"/>
                  </a:cubicBezTo>
                  <a:cubicBezTo>
                    <a:pt x="11" y="27"/>
                    <a:pt x="7" y="36"/>
                    <a:pt x="0" y="41"/>
                  </a:cubicBezTo>
                  <a:cubicBezTo>
                    <a:pt x="8" y="55"/>
                    <a:pt x="15" y="69"/>
                    <a:pt x="23" y="83"/>
                  </a:cubicBezTo>
                  <a:cubicBezTo>
                    <a:pt x="23" y="83"/>
                    <a:pt x="24" y="83"/>
                    <a:pt x="24" y="83"/>
                  </a:cubicBezTo>
                  <a:cubicBezTo>
                    <a:pt x="27" y="69"/>
                    <a:pt x="35" y="52"/>
                    <a:pt x="54" y="43"/>
                  </a:cubicBezTo>
                  <a:cubicBezTo>
                    <a:pt x="69" y="35"/>
                    <a:pt x="89" y="32"/>
                    <a:pt x="109" y="32"/>
                  </a:cubicBezTo>
                  <a:cubicBezTo>
                    <a:pt x="138" y="32"/>
                    <a:pt x="165" y="38"/>
                    <a:pt x="175" y="47"/>
                  </a:cubicBezTo>
                  <a:cubicBezTo>
                    <a:pt x="180" y="52"/>
                    <a:pt x="187" y="58"/>
                    <a:pt x="193" y="67"/>
                  </a:cubicBezTo>
                  <a:cubicBezTo>
                    <a:pt x="190" y="54"/>
                    <a:pt x="181" y="41"/>
                    <a:pt x="174" y="30"/>
                  </a:cubicBezTo>
                  <a:cubicBezTo>
                    <a:pt x="169" y="21"/>
                    <a:pt x="163" y="13"/>
                    <a:pt x="154" y="9"/>
                  </a:cubicBezTo>
                  <a:cubicBezTo>
                    <a:pt x="149" y="6"/>
                    <a:pt x="144" y="5"/>
                    <a:pt x="138" y="5"/>
                  </a:cubicBezTo>
                  <a:cubicBezTo>
                    <a:pt x="132" y="5"/>
                    <a:pt x="125" y="6"/>
                    <a:pt x="119" y="7"/>
                  </a:cubicBezTo>
                  <a:cubicBezTo>
                    <a:pt x="112" y="8"/>
                    <a:pt x="106" y="9"/>
                    <a:pt x="100" y="9"/>
                  </a:cubicBezTo>
                  <a:cubicBezTo>
                    <a:pt x="97" y="9"/>
                    <a:pt x="95" y="9"/>
                    <a:pt x="93" y="9"/>
                  </a:cubicBezTo>
                  <a:cubicBezTo>
                    <a:pt x="83" y="8"/>
                    <a:pt x="74" y="3"/>
                    <a:pt x="65" y="1"/>
                  </a:cubicBezTo>
                  <a:cubicBezTo>
                    <a:pt x="62" y="0"/>
                    <a:pt x="58" y="0"/>
                    <a:pt x="55" y="0"/>
                  </a:cubicBezTo>
                </a:path>
              </a:pathLst>
            </a:custGeom>
            <a:solidFill>
              <a:srgbClr val="5C5A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8" name="îśļíḍê"/>
            <p:cNvSpPr/>
            <p:nvPr/>
          </p:nvSpPr>
          <p:spPr bwMode="auto">
            <a:xfrm>
              <a:off x="7550151" y="4229101"/>
              <a:ext cx="55563" cy="57150"/>
            </a:xfrm>
            <a:custGeom>
              <a:avLst/>
              <a:gdLst>
                <a:gd name="T0" fmla="*/ 19 w 42"/>
                <a:gd name="T1" fmla="*/ 0 h 42"/>
                <a:gd name="T2" fmla="*/ 14 w 42"/>
                <a:gd name="T3" fmla="*/ 3 h 42"/>
                <a:gd name="T4" fmla="*/ 0 w 42"/>
                <a:gd name="T5" fmla="*/ 13 h 42"/>
                <a:gd name="T6" fmla="*/ 2 w 42"/>
                <a:gd name="T7" fmla="*/ 21 h 42"/>
                <a:gd name="T8" fmla="*/ 7 w 42"/>
                <a:gd name="T9" fmla="*/ 31 h 42"/>
                <a:gd name="T10" fmla="*/ 8 w 42"/>
                <a:gd name="T11" fmla="*/ 31 h 42"/>
                <a:gd name="T12" fmla="*/ 42 w 42"/>
                <a:gd name="T13" fmla="*/ 42 h 42"/>
                <a:gd name="T14" fmla="*/ 19 w 42"/>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2">
                  <a:moveTo>
                    <a:pt x="19" y="0"/>
                  </a:moveTo>
                  <a:cubicBezTo>
                    <a:pt x="18" y="2"/>
                    <a:pt x="16" y="3"/>
                    <a:pt x="14" y="3"/>
                  </a:cubicBezTo>
                  <a:cubicBezTo>
                    <a:pt x="9" y="6"/>
                    <a:pt x="1" y="7"/>
                    <a:pt x="0" y="13"/>
                  </a:cubicBezTo>
                  <a:cubicBezTo>
                    <a:pt x="0" y="16"/>
                    <a:pt x="0" y="19"/>
                    <a:pt x="2" y="21"/>
                  </a:cubicBezTo>
                  <a:cubicBezTo>
                    <a:pt x="4" y="25"/>
                    <a:pt x="5" y="28"/>
                    <a:pt x="7" y="31"/>
                  </a:cubicBezTo>
                  <a:cubicBezTo>
                    <a:pt x="7" y="31"/>
                    <a:pt x="8" y="31"/>
                    <a:pt x="8" y="31"/>
                  </a:cubicBezTo>
                  <a:cubicBezTo>
                    <a:pt x="16" y="36"/>
                    <a:pt x="29" y="40"/>
                    <a:pt x="42" y="42"/>
                  </a:cubicBezTo>
                  <a:cubicBezTo>
                    <a:pt x="34" y="28"/>
                    <a:pt x="27" y="14"/>
                    <a:pt x="19" y="0"/>
                  </a:cubicBezTo>
                </a:path>
              </a:pathLst>
            </a:custGeom>
            <a:solidFill>
              <a:srgbClr val="5351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9" name="íṡľidé"/>
            <p:cNvSpPr/>
            <p:nvPr/>
          </p:nvSpPr>
          <p:spPr bwMode="auto">
            <a:xfrm>
              <a:off x="7558089" y="4270376"/>
              <a:ext cx="49213" cy="49213"/>
            </a:xfrm>
            <a:custGeom>
              <a:avLst/>
              <a:gdLst>
                <a:gd name="T0" fmla="*/ 0 w 36"/>
                <a:gd name="T1" fmla="*/ 0 h 36"/>
                <a:gd name="T2" fmla="*/ 32 w 36"/>
                <a:gd name="T3" fmla="*/ 36 h 36"/>
                <a:gd name="T4" fmla="*/ 34 w 36"/>
                <a:gd name="T5" fmla="*/ 34 h 36"/>
                <a:gd name="T6" fmla="*/ 36 w 36"/>
                <a:gd name="T7" fmla="*/ 11 h 36"/>
                <a:gd name="T8" fmla="*/ 35 w 36"/>
                <a:gd name="T9" fmla="*/ 11 h 36"/>
                <a:gd name="T10" fmla="*/ 1 w 36"/>
                <a:gd name="T11" fmla="*/ 0 h 36"/>
                <a:gd name="T12" fmla="*/ 0 w 36"/>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0" y="0"/>
                  </a:moveTo>
                  <a:cubicBezTo>
                    <a:pt x="9" y="14"/>
                    <a:pt x="20" y="26"/>
                    <a:pt x="32" y="36"/>
                  </a:cubicBezTo>
                  <a:cubicBezTo>
                    <a:pt x="33" y="36"/>
                    <a:pt x="33" y="35"/>
                    <a:pt x="34" y="34"/>
                  </a:cubicBezTo>
                  <a:cubicBezTo>
                    <a:pt x="34" y="29"/>
                    <a:pt x="34" y="21"/>
                    <a:pt x="36" y="11"/>
                  </a:cubicBezTo>
                  <a:cubicBezTo>
                    <a:pt x="36" y="11"/>
                    <a:pt x="35" y="11"/>
                    <a:pt x="35" y="11"/>
                  </a:cubicBezTo>
                  <a:cubicBezTo>
                    <a:pt x="22" y="9"/>
                    <a:pt x="9" y="5"/>
                    <a:pt x="1" y="0"/>
                  </a:cubicBezTo>
                  <a:cubicBezTo>
                    <a:pt x="1" y="0"/>
                    <a:pt x="0" y="0"/>
                    <a:pt x="0" y="0"/>
                  </a:cubicBezTo>
                </a:path>
              </a:pathLst>
            </a:custGeom>
            <a:solidFill>
              <a:srgbClr val="E5BDC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0" name="ïšļiďe"/>
            <p:cNvSpPr/>
            <p:nvPr/>
          </p:nvSpPr>
          <p:spPr bwMode="auto">
            <a:xfrm>
              <a:off x="7602539" y="4295776"/>
              <a:ext cx="165100" cy="47625"/>
            </a:xfrm>
            <a:custGeom>
              <a:avLst/>
              <a:gdLst>
                <a:gd name="T0" fmla="*/ 2 w 121"/>
                <a:gd name="T1" fmla="*/ 16 h 36"/>
                <a:gd name="T2" fmla="*/ 0 w 121"/>
                <a:gd name="T3" fmla="*/ 18 h 36"/>
                <a:gd name="T4" fmla="*/ 2 w 121"/>
                <a:gd name="T5" fmla="*/ 20 h 36"/>
                <a:gd name="T6" fmla="*/ 2 w 121"/>
                <a:gd name="T7" fmla="*/ 16 h 36"/>
                <a:gd name="T8" fmla="*/ 34 w 121"/>
                <a:gd name="T9" fmla="*/ 0 h 36"/>
                <a:gd name="T10" fmla="*/ 25 w 121"/>
                <a:gd name="T11" fmla="*/ 1 h 36"/>
                <a:gd name="T12" fmla="*/ 3 w 121"/>
                <a:gd name="T13" fmla="*/ 21 h 36"/>
                <a:gd name="T14" fmla="*/ 16 w 121"/>
                <a:gd name="T15" fmla="*/ 29 h 36"/>
                <a:gd name="T16" fmla="*/ 31 w 121"/>
                <a:gd name="T17" fmla="*/ 34 h 36"/>
                <a:gd name="T18" fmla="*/ 54 w 121"/>
                <a:gd name="T19" fmla="*/ 30 h 36"/>
                <a:gd name="T20" fmla="*/ 60 w 121"/>
                <a:gd name="T21" fmla="*/ 30 h 36"/>
                <a:gd name="T22" fmla="*/ 92 w 121"/>
                <a:gd name="T23" fmla="*/ 33 h 36"/>
                <a:gd name="T24" fmla="*/ 121 w 121"/>
                <a:gd name="T25" fmla="*/ 36 h 36"/>
                <a:gd name="T26" fmla="*/ 117 w 121"/>
                <a:gd name="T27" fmla="*/ 24 h 36"/>
                <a:gd name="T28" fmla="*/ 34 w 121"/>
                <a:gd name="T2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 h="36">
                  <a:moveTo>
                    <a:pt x="2" y="16"/>
                  </a:moveTo>
                  <a:cubicBezTo>
                    <a:pt x="1" y="17"/>
                    <a:pt x="1" y="18"/>
                    <a:pt x="0" y="18"/>
                  </a:cubicBezTo>
                  <a:cubicBezTo>
                    <a:pt x="1" y="19"/>
                    <a:pt x="2" y="19"/>
                    <a:pt x="2" y="20"/>
                  </a:cubicBezTo>
                  <a:cubicBezTo>
                    <a:pt x="2" y="19"/>
                    <a:pt x="2" y="18"/>
                    <a:pt x="2" y="16"/>
                  </a:cubicBezTo>
                  <a:moveTo>
                    <a:pt x="34" y="0"/>
                  </a:moveTo>
                  <a:cubicBezTo>
                    <a:pt x="31" y="0"/>
                    <a:pt x="28" y="0"/>
                    <a:pt x="25" y="1"/>
                  </a:cubicBezTo>
                  <a:cubicBezTo>
                    <a:pt x="3" y="21"/>
                    <a:pt x="3" y="21"/>
                    <a:pt x="3" y="21"/>
                  </a:cubicBezTo>
                  <a:cubicBezTo>
                    <a:pt x="7" y="24"/>
                    <a:pt x="12" y="27"/>
                    <a:pt x="16" y="29"/>
                  </a:cubicBezTo>
                  <a:cubicBezTo>
                    <a:pt x="21" y="32"/>
                    <a:pt x="26" y="34"/>
                    <a:pt x="31" y="34"/>
                  </a:cubicBezTo>
                  <a:cubicBezTo>
                    <a:pt x="38" y="34"/>
                    <a:pt x="45" y="31"/>
                    <a:pt x="54" y="30"/>
                  </a:cubicBezTo>
                  <a:cubicBezTo>
                    <a:pt x="56" y="30"/>
                    <a:pt x="58" y="30"/>
                    <a:pt x="60" y="30"/>
                  </a:cubicBezTo>
                  <a:cubicBezTo>
                    <a:pt x="71" y="30"/>
                    <a:pt x="81" y="32"/>
                    <a:pt x="92" y="33"/>
                  </a:cubicBezTo>
                  <a:cubicBezTo>
                    <a:pt x="101" y="34"/>
                    <a:pt x="111" y="36"/>
                    <a:pt x="121" y="36"/>
                  </a:cubicBezTo>
                  <a:cubicBezTo>
                    <a:pt x="117" y="24"/>
                    <a:pt x="117" y="24"/>
                    <a:pt x="117" y="24"/>
                  </a:cubicBezTo>
                  <a:cubicBezTo>
                    <a:pt x="117" y="24"/>
                    <a:pt x="66" y="0"/>
                    <a:pt x="34" y="0"/>
                  </a:cubicBezTo>
                </a:path>
              </a:pathLst>
            </a:custGeom>
            <a:solidFill>
              <a:srgbClr val="E5BDC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1" name="iṩ1iḋe"/>
            <p:cNvSpPr/>
            <p:nvPr/>
          </p:nvSpPr>
          <p:spPr bwMode="auto">
            <a:xfrm>
              <a:off x="7605714" y="4216401"/>
              <a:ext cx="236538" cy="127000"/>
            </a:xfrm>
            <a:custGeom>
              <a:avLst/>
              <a:gdLst>
                <a:gd name="T0" fmla="*/ 87 w 174"/>
                <a:gd name="T1" fmla="*/ 0 h 94"/>
                <a:gd name="T2" fmla="*/ 32 w 174"/>
                <a:gd name="T3" fmla="*/ 11 h 94"/>
                <a:gd name="T4" fmla="*/ 2 w 174"/>
                <a:gd name="T5" fmla="*/ 51 h 94"/>
                <a:gd name="T6" fmla="*/ 0 w 174"/>
                <a:gd name="T7" fmla="*/ 74 h 94"/>
                <a:gd name="T8" fmla="*/ 0 w 174"/>
                <a:gd name="T9" fmla="*/ 78 h 94"/>
                <a:gd name="T10" fmla="*/ 1 w 174"/>
                <a:gd name="T11" fmla="*/ 79 h 94"/>
                <a:gd name="T12" fmla="*/ 23 w 174"/>
                <a:gd name="T13" fmla="*/ 59 h 94"/>
                <a:gd name="T14" fmla="*/ 32 w 174"/>
                <a:gd name="T15" fmla="*/ 58 h 94"/>
                <a:gd name="T16" fmla="*/ 115 w 174"/>
                <a:gd name="T17" fmla="*/ 82 h 94"/>
                <a:gd name="T18" fmla="*/ 119 w 174"/>
                <a:gd name="T19" fmla="*/ 94 h 94"/>
                <a:gd name="T20" fmla="*/ 121 w 174"/>
                <a:gd name="T21" fmla="*/ 94 h 94"/>
                <a:gd name="T22" fmla="*/ 137 w 174"/>
                <a:gd name="T23" fmla="*/ 92 h 94"/>
                <a:gd name="T24" fmla="*/ 169 w 174"/>
                <a:gd name="T25" fmla="*/ 63 h 94"/>
                <a:gd name="T26" fmla="*/ 171 w 174"/>
                <a:gd name="T27" fmla="*/ 35 h 94"/>
                <a:gd name="T28" fmla="*/ 153 w 174"/>
                <a:gd name="T29" fmla="*/ 15 h 94"/>
                <a:gd name="T30" fmla="*/ 87 w 174"/>
                <a:gd name="T3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4" h="94">
                  <a:moveTo>
                    <a:pt x="87" y="0"/>
                  </a:moveTo>
                  <a:cubicBezTo>
                    <a:pt x="67" y="0"/>
                    <a:pt x="47" y="3"/>
                    <a:pt x="32" y="11"/>
                  </a:cubicBezTo>
                  <a:cubicBezTo>
                    <a:pt x="13" y="20"/>
                    <a:pt x="5" y="37"/>
                    <a:pt x="2" y="51"/>
                  </a:cubicBezTo>
                  <a:cubicBezTo>
                    <a:pt x="0" y="61"/>
                    <a:pt x="0" y="69"/>
                    <a:pt x="0" y="74"/>
                  </a:cubicBezTo>
                  <a:cubicBezTo>
                    <a:pt x="0" y="76"/>
                    <a:pt x="0" y="77"/>
                    <a:pt x="0" y="78"/>
                  </a:cubicBezTo>
                  <a:cubicBezTo>
                    <a:pt x="1" y="78"/>
                    <a:pt x="1" y="78"/>
                    <a:pt x="1" y="79"/>
                  </a:cubicBezTo>
                  <a:cubicBezTo>
                    <a:pt x="23" y="59"/>
                    <a:pt x="23" y="59"/>
                    <a:pt x="23" y="59"/>
                  </a:cubicBezTo>
                  <a:cubicBezTo>
                    <a:pt x="26" y="58"/>
                    <a:pt x="29" y="58"/>
                    <a:pt x="32" y="58"/>
                  </a:cubicBezTo>
                  <a:cubicBezTo>
                    <a:pt x="64" y="58"/>
                    <a:pt x="115" y="82"/>
                    <a:pt x="115" y="82"/>
                  </a:cubicBezTo>
                  <a:cubicBezTo>
                    <a:pt x="119" y="94"/>
                    <a:pt x="119" y="94"/>
                    <a:pt x="119" y="94"/>
                  </a:cubicBezTo>
                  <a:cubicBezTo>
                    <a:pt x="120" y="94"/>
                    <a:pt x="120" y="94"/>
                    <a:pt x="121" y="94"/>
                  </a:cubicBezTo>
                  <a:cubicBezTo>
                    <a:pt x="126" y="94"/>
                    <a:pt x="132" y="93"/>
                    <a:pt x="137" y="92"/>
                  </a:cubicBezTo>
                  <a:cubicBezTo>
                    <a:pt x="152" y="88"/>
                    <a:pt x="162" y="77"/>
                    <a:pt x="169" y="63"/>
                  </a:cubicBezTo>
                  <a:cubicBezTo>
                    <a:pt x="173" y="53"/>
                    <a:pt x="174" y="44"/>
                    <a:pt x="171" y="35"/>
                  </a:cubicBezTo>
                  <a:cubicBezTo>
                    <a:pt x="165" y="26"/>
                    <a:pt x="158" y="20"/>
                    <a:pt x="153" y="15"/>
                  </a:cubicBezTo>
                  <a:cubicBezTo>
                    <a:pt x="143" y="6"/>
                    <a:pt x="116" y="0"/>
                    <a:pt x="87" y="0"/>
                  </a:cubicBezTo>
                </a:path>
              </a:pathLst>
            </a:custGeom>
            <a:solidFill>
              <a:srgbClr val="7747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2" name="iSliḋe"/>
            <p:cNvSpPr/>
            <p:nvPr/>
          </p:nvSpPr>
          <p:spPr bwMode="auto">
            <a:xfrm>
              <a:off x="7550151" y="4164013"/>
              <a:ext cx="300038" cy="177800"/>
            </a:xfrm>
            <a:custGeom>
              <a:avLst/>
              <a:gdLst>
                <a:gd name="T0" fmla="*/ 55 w 221"/>
                <a:gd name="T1" fmla="*/ 122 h 131"/>
                <a:gd name="T2" fmla="*/ 2 w 221"/>
                <a:gd name="T3" fmla="*/ 65 h 131"/>
                <a:gd name="T4" fmla="*/ 0 w 221"/>
                <a:gd name="T5" fmla="*/ 56 h 131"/>
                <a:gd name="T6" fmla="*/ 14 w 221"/>
                <a:gd name="T7" fmla="*/ 47 h 131"/>
                <a:gd name="T8" fmla="*/ 35 w 221"/>
                <a:gd name="T9" fmla="*/ 22 h 131"/>
                <a:gd name="T10" fmla="*/ 84 w 221"/>
                <a:gd name="T11" fmla="*/ 4 h 131"/>
                <a:gd name="T12" fmla="*/ 112 w 221"/>
                <a:gd name="T13" fmla="*/ 12 h 131"/>
                <a:gd name="T14" fmla="*/ 173 w 221"/>
                <a:gd name="T15" fmla="*/ 12 h 131"/>
                <a:gd name="T16" fmla="*/ 193 w 221"/>
                <a:gd name="T17" fmla="*/ 32 h 131"/>
                <a:gd name="T18" fmla="*/ 210 w 221"/>
                <a:gd name="T19" fmla="*/ 98 h 131"/>
                <a:gd name="T20" fmla="*/ 178 w 221"/>
                <a:gd name="T21" fmla="*/ 127 h 131"/>
                <a:gd name="T22" fmla="*/ 131 w 221"/>
                <a:gd name="T23" fmla="*/ 126 h 131"/>
                <a:gd name="T24" fmla="*/ 93 w 221"/>
                <a:gd name="T25" fmla="*/ 123 h 131"/>
                <a:gd name="T26" fmla="*/ 55 w 221"/>
                <a:gd name="T27" fmla="*/ 12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131">
                  <a:moveTo>
                    <a:pt x="55" y="122"/>
                  </a:moveTo>
                  <a:cubicBezTo>
                    <a:pt x="32" y="108"/>
                    <a:pt x="14" y="89"/>
                    <a:pt x="2" y="65"/>
                  </a:cubicBezTo>
                  <a:cubicBezTo>
                    <a:pt x="0" y="63"/>
                    <a:pt x="0" y="59"/>
                    <a:pt x="0" y="56"/>
                  </a:cubicBezTo>
                  <a:cubicBezTo>
                    <a:pt x="1" y="51"/>
                    <a:pt x="9" y="50"/>
                    <a:pt x="14" y="47"/>
                  </a:cubicBezTo>
                  <a:cubicBezTo>
                    <a:pt x="24" y="43"/>
                    <a:pt x="28" y="31"/>
                    <a:pt x="35" y="22"/>
                  </a:cubicBezTo>
                  <a:cubicBezTo>
                    <a:pt x="46" y="7"/>
                    <a:pt x="65" y="0"/>
                    <a:pt x="84" y="4"/>
                  </a:cubicBezTo>
                  <a:cubicBezTo>
                    <a:pt x="93" y="6"/>
                    <a:pt x="102" y="10"/>
                    <a:pt x="112" y="12"/>
                  </a:cubicBezTo>
                  <a:cubicBezTo>
                    <a:pt x="132" y="15"/>
                    <a:pt x="155" y="2"/>
                    <a:pt x="173" y="12"/>
                  </a:cubicBezTo>
                  <a:cubicBezTo>
                    <a:pt x="182" y="16"/>
                    <a:pt x="188" y="24"/>
                    <a:pt x="193" y="32"/>
                  </a:cubicBezTo>
                  <a:cubicBezTo>
                    <a:pt x="205" y="53"/>
                    <a:pt x="221" y="74"/>
                    <a:pt x="210" y="98"/>
                  </a:cubicBezTo>
                  <a:cubicBezTo>
                    <a:pt x="203" y="111"/>
                    <a:pt x="193" y="123"/>
                    <a:pt x="178" y="127"/>
                  </a:cubicBezTo>
                  <a:cubicBezTo>
                    <a:pt x="163" y="131"/>
                    <a:pt x="146" y="127"/>
                    <a:pt x="131" y="126"/>
                  </a:cubicBezTo>
                  <a:cubicBezTo>
                    <a:pt x="118" y="124"/>
                    <a:pt x="105" y="122"/>
                    <a:pt x="93" y="123"/>
                  </a:cubicBezTo>
                  <a:cubicBezTo>
                    <a:pt x="78" y="124"/>
                    <a:pt x="69" y="130"/>
                    <a:pt x="55" y="122"/>
                  </a:cubicBezTo>
                  <a:close/>
                </a:path>
              </a:pathLst>
            </a:custGeom>
            <a:solidFill>
              <a:srgbClr val="844F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3" name="iṥľîdê"/>
            <p:cNvSpPr/>
            <p:nvPr/>
          </p:nvSpPr>
          <p:spPr bwMode="auto">
            <a:xfrm>
              <a:off x="5573714" y="4935538"/>
              <a:ext cx="325438" cy="231775"/>
            </a:xfrm>
            <a:prstGeom prst="rect">
              <a:avLst/>
            </a:prstGeom>
            <a:solidFill>
              <a:srgbClr val="5F5D7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94" name="iṡḷîḓè"/>
            <p:cNvSpPr/>
            <p:nvPr/>
          </p:nvSpPr>
          <p:spPr bwMode="auto">
            <a:xfrm>
              <a:off x="5573714" y="4935538"/>
              <a:ext cx="3254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95" name="ï$ḷiḓé"/>
            <p:cNvSpPr/>
            <p:nvPr/>
          </p:nvSpPr>
          <p:spPr bwMode="auto">
            <a:xfrm>
              <a:off x="5654676" y="4833938"/>
              <a:ext cx="419100" cy="404813"/>
            </a:xfrm>
            <a:custGeom>
              <a:avLst/>
              <a:gdLst>
                <a:gd name="T0" fmla="*/ 120 w 308"/>
                <a:gd name="T1" fmla="*/ 37 h 299"/>
                <a:gd name="T2" fmla="*/ 303 w 308"/>
                <a:gd name="T3" fmla="*/ 75 h 299"/>
                <a:gd name="T4" fmla="*/ 198 w 308"/>
                <a:gd name="T5" fmla="*/ 299 h 299"/>
                <a:gd name="T6" fmla="*/ 98 w 308"/>
                <a:gd name="T7" fmla="*/ 278 h 299"/>
                <a:gd name="T8" fmla="*/ 127 w 308"/>
                <a:gd name="T9" fmla="*/ 163 h 299"/>
                <a:gd name="T10" fmla="*/ 6 w 308"/>
                <a:gd name="T11" fmla="*/ 136 h 299"/>
                <a:gd name="T12" fmla="*/ 120 w 308"/>
                <a:gd name="T13" fmla="*/ 37 h 299"/>
              </a:gdLst>
              <a:ahLst/>
              <a:cxnLst>
                <a:cxn ang="0">
                  <a:pos x="T0" y="T1"/>
                </a:cxn>
                <a:cxn ang="0">
                  <a:pos x="T2" y="T3"/>
                </a:cxn>
                <a:cxn ang="0">
                  <a:pos x="T4" y="T5"/>
                </a:cxn>
                <a:cxn ang="0">
                  <a:pos x="T6" y="T7"/>
                </a:cxn>
                <a:cxn ang="0">
                  <a:pos x="T8" y="T9"/>
                </a:cxn>
                <a:cxn ang="0">
                  <a:pos x="T10" y="T11"/>
                </a:cxn>
                <a:cxn ang="0">
                  <a:pos x="T12" y="T13"/>
                </a:cxn>
              </a:cxnLst>
              <a:rect l="0" t="0" r="r" b="b"/>
              <a:pathLst>
                <a:path w="308" h="299">
                  <a:moveTo>
                    <a:pt x="120" y="37"/>
                  </a:moveTo>
                  <a:cubicBezTo>
                    <a:pt x="120" y="37"/>
                    <a:pt x="298" y="0"/>
                    <a:pt x="303" y="75"/>
                  </a:cubicBezTo>
                  <a:cubicBezTo>
                    <a:pt x="308" y="149"/>
                    <a:pt x="198" y="299"/>
                    <a:pt x="198" y="299"/>
                  </a:cubicBezTo>
                  <a:cubicBezTo>
                    <a:pt x="98" y="278"/>
                    <a:pt x="98" y="278"/>
                    <a:pt x="98" y="278"/>
                  </a:cubicBezTo>
                  <a:cubicBezTo>
                    <a:pt x="127" y="163"/>
                    <a:pt x="127" y="163"/>
                    <a:pt x="127" y="163"/>
                  </a:cubicBezTo>
                  <a:cubicBezTo>
                    <a:pt x="127" y="163"/>
                    <a:pt x="13" y="137"/>
                    <a:pt x="6" y="136"/>
                  </a:cubicBezTo>
                  <a:cubicBezTo>
                    <a:pt x="0" y="134"/>
                    <a:pt x="120" y="37"/>
                    <a:pt x="120" y="37"/>
                  </a:cubicBezTo>
                </a:path>
              </a:pathLst>
            </a:custGeom>
            <a:solidFill>
              <a:srgbClr val="5F5D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6" name="í$lïḓé"/>
            <p:cNvSpPr/>
            <p:nvPr/>
          </p:nvSpPr>
          <p:spPr bwMode="auto">
            <a:xfrm>
              <a:off x="5734051" y="4870451"/>
              <a:ext cx="333375" cy="249238"/>
            </a:xfrm>
            <a:custGeom>
              <a:avLst/>
              <a:gdLst>
                <a:gd name="T0" fmla="*/ 17 w 245"/>
                <a:gd name="T1" fmla="*/ 46 h 183"/>
                <a:gd name="T2" fmla="*/ 17 w 245"/>
                <a:gd name="T3" fmla="*/ 46 h 183"/>
                <a:gd name="T4" fmla="*/ 28 w 245"/>
                <a:gd name="T5" fmla="*/ 71 h 183"/>
                <a:gd name="T6" fmla="*/ 28 w 245"/>
                <a:gd name="T7" fmla="*/ 71 h 183"/>
                <a:gd name="T8" fmla="*/ 28 w 245"/>
                <a:gd name="T9" fmla="*/ 71 h 183"/>
                <a:gd name="T10" fmla="*/ 6 w 245"/>
                <a:gd name="T11" fmla="*/ 63 h 183"/>
                <a:gd name="T12" fmla="*/ 0 w 245"/>
                <a:gd name="T13" fmla="*/ 83 h 183"/>
                <a:gd name="T14" fmla="*/ 70 w 245"/>
                <a:gd name="T15" fmla="*/ 96 h 183"/>
                <a:gd name="T16" fmla="*/ 65 w 245"/>
                <a:gd name="T17" fmla="*/ 89 h 183"/>
                <a:gd name="T18" fmla="*/ 57 w 245"/>
                <a:gd name="T19" fmla="*/ 82 h 183"/>
                <a:gd name="T20" fmla="*/ 55 w 245"/>
                <a:gd name="T21" fmla="*/ 79 h 183"/>
                <a:gd name="T22" fmla="*/ 56 w 245"/>
                <a:gd name="T23" fmla="*/ 89 h 183"/>
                <a:gd name="T24" fmla="*/ 55 w 245"/>
                <a:gd name="T25" fmla="*/ 88 h 183"/>
                <a:gd name="T26" fmla="*/ 55 w 245"/>
                <a:gd name="T27" fmla="*/ 89 h 183"/>
                <a:gd name="T28" fmla="*/ 24 w 245"/>
                <a:gd name="T29" fmla="*/ 54 h 183"/>
                <a:gd name="T30" fmla="*/ 24 w 245"/>
                <a:gd name="T31" fmla="*/ 55 h 183"/>
                <a:gd name="T32" fmla="*/ 17 w 245"/>
                <a:gd name="T33" fmla="*/ 46 h 183"/>
                <a:gd name="T34" fmla="*/ 152 w 245"/>
                <a:gd name="T35" fmla="*/ 0 h 183"/>
                <a:gd name="T36" fmla="*/ 78 w 245"/>
                <a:gd name="T37" fmla="*/ 6 h 183"/>
                <a:gd name="T38" fmla="*/ 88 w 245"/>
                <a:gd name="T39" fmla="*/ 16 h 183"/>
                <a:gd name="T40" fmla="*/ 80 w 245"/>
                <a:gd name="T41" fmla="*/ 25 h 183"/>
                <a:gd name="T42" fmla="*/ 82 w 245"/>
                <a:gd name="T43" fmla="*/ 29 h 183"/>
                <a:gd name="T44" fmla="*/ 82 w 245"/>
                <a:gd name="T45" fmla="*/ 29 h 183"/>
                <a:gd name="T46" fmla="*/ 82 w 245"/>
                <a:gd name="T47" fmla="*/ 29 h 183"/>
                <a:gd name="T48" fmla="*/ 99 w 245"/>
                <a:gd name="T49" fmla="*/ 42 h 183"/>
                <a:gd name="T50" fmla="*/ 175 w 245"/>
                <a:gd name="T51" fmla="*/ 90 h 183"/>
                <a:gd name="T52" fmla="*/ 173 w 245"/>
                <a:gd name="T53" fmla="*/ 98 h 183"/>
                <a:gd name="T54" fmla="*/ 163 w 245"/>
                <a:gd name="T55" fmla="*/ 168 h 183"/>
                <a:gd name="T56" fmla="*/ 197 w 245"/>
                <a:gd name="T57" fmla="*/ 183 h 183"/>
                <a:gd name="T58" fmla="*/ 245 w 245"/>
                <a:gd name="T59" fmla="*/ 52 h 183"/>
                <a:gd name="T60" fmla="*/ 245 w 245"/>
                <a:gd name="T61" fmla="*/ 47 h 183"/>
                <a:gd name="T62" fmla="*/ 152 w 245"/>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5" h="183">
                  <a:moveTo>
                    <a:pt x="17" y="46"/>
                  </a:moveTo>
                  <a:cubicBezTo>
                    <a:pt x="17" y="46"/>
                    <a:pt x="17" y="46"/>
                    <a:pt x="17" y="46"/>
                  </a:cubicBezTo>
                  <a:cubicBezTo>
                    <a:pt x="21" y="54"/>
                    <a:pt x="25" y="62"/>
                    <a:pt x="28" y="71"/>
                  </a:cubicBezTo>
                  <a:cubicBezTo>
                    <a:pt x="28" y="71"/>
                    <a:pt x="28" y="71"/>
                    <a:pt x="28" y="71"/>
                  </a:cubicBezTo>
                  <a:cubicBezTo>
                    <a:pt x="28" y="71"/>
                    <a:pt x="28" y="71"/>
                    <a:pt x="28" y="71"/>
                  </a:cubicBezTo>
                  <a:cubicBezTo>
                    <a:pt x="6" y="63"/>
                    <a:pt x="6" y="63"/>
                    <a:pt x="6" y="63"/>
                  </a:cubicBezTo>
                  <a:cubicBezTo>
                    <a:pt x="5" y="69"/>
                    <a:pt x="3" y="76"/>
                    <a:pt x="0" y="83"/>
                  </a:cubicBezTo>
                  <a:cubicBezTo>
                    <a:pt x="25" y="91"/>
                    <a:pt x="50" y="96"/>
                    <a:pt x="70" y="96"/>
                  </a:cubicBezTo>
                  <a:cubicBezTo>
                    <a:pt x="67" y="92"/>
                    <a:pt x="65" y="89"/>
                    <a:pt x="65" y="89"/>
                  </a:cubicBezTo>
                  <a:cubicBezTo>
                    <a:pt x="57" y="82"/>
                    <a:pt x="57" y="82"/>
                    <a:pt x="57" y="82"/>
                  </a:cubicBezTo>
                  <a:cubicBezTo>
                    <a:pt x="55" y="79"/>
                    <a:pt x="55" y="79"/>
                    <a:pt x="55" y="79"/>
                  </a:cubicBezTo>
                  <a:cubicBezTo>
                    <a:pt x="55" y="83"/>
                    <a:pt x="55" y="86"/>
                    <a:pt x="56" y="89"/>
                  </a:cubicBezTo>
                  <a:cubicBezTo>
                    <a:pt x="55" y="88"/>
                    <a:pt x="55" y="88"/>
                    <a:pt x="55" y="88"/>
                  </a:cubicBezTo>
                  <a:cubicBezTo>
                    <a:pt x="55" y="88"/>
                    <a:pt x="55" y="89"/>
                    <a:pt x="55" y="89"/>
                  </a:cubicBezTo>
                  <a:cubicBezTo>
                    <a:pt x="24" y="54"/>
                    <a:pt x="24" y="54"/>
                    <a:pt x="24" y="54"/>
                  </a:cubicBezTo>
                  <a:cubicBezTo>
                    <a:pt x="24" y="54"/>
                    <a:pt x="24" y="55"/>
                    <a:pt x="24" y="55"/>
                  </a:cubicBezTo>
                  <a:cubicBezTo>
                    <a:pt x="17" y="46"/>
                    <a:pt x="17" y="46"/>
                    <a:pt x="17" y="46"/>
                  </a:cubicBezTo>
                  <a:moveTo>
                    <a:pt x="152" y="0"/>
                  </a:moveTo>
                  <a:cubicBezTo>
                    <a:pt x="123" y="0"/>
                    <a:pt x="96" y="4"/>
                    <a:pt x="78" y="6"/>
                  </a:cubicBezTo>
                  <a:cubicBezTo>
                    <a:pt x="88" y="16"/>
                    <a:pt x="88" y="16"/>
                    <a:pt x="88" y="16"/>
                  </a:cubicBezTo>
                  <a:cubicBezTo>
                    <a:pt x="88" y="16"/>
                    <a:pt x="85" y="19"/>
                    <a:pt x="80" y="25"/>
                  </a:cubicBezTo>
                  <a:cubicBezTo>
                    <a:pt x="80" y="26"/>
                    <a:pt x="81" y="27"/>
                    <a:pt x="82" y="29"/>
                  </a:cubicBezTo>
                  <a:cubicBezTo>
                    <a:pt x="82" y="29"/>
                    <a:pt x="82" y="29"/>
                    <a:pt x="82" y="29"/>
                  </a:cubicBezTo>
                  <a:cubicBezTo>
                    <a:pt x="82" y="29"/>
                    <a:pt x="82" y="29"/>
                    <a:pt x="82" y="29"/>
                  </a:cubicBezTo>
                  <a:cubicBezTo>
                    <a:pt x="85" y="36"/>
                    <a:pt x="92" y="41"/>
                    <a:pt x="99" y="42"/>
                  </a:cubicBezTo>
                  <a:cubicBezTo>
                    <a:pt x="114" y="43"/>
                    <a:pt x="175" y="62"/>
                    <a:pt x="175" y="90"/>
                  </a:cubicBezTo>
                  <a:cubicBezTo>
                    <a:pt x="175" y="93"/>
                    <a:pt x="174" y="96"/>
                    <a:pt x="173" y="98"/>
                  </a:cubicBezTo>
                  <a:cubicBezTo>
                    <a:pt x="191" y="120"/>
                    <a:pt x="189" y="156"/>
                    <a:pt x="163" y="168"/>
                  </a:cubicBezTo>
                  <a:cubicBezTo>
                    <a:pt x="176" y="172"/>
                    <a:pt x="187" y="177"/>
                    <a:pt x="197" y="183"/>
                  </a:cubicBezTo>
                  <a:cubicBezTo>
                    <a:pt x="222" y="139"/>
                    <a:pt x="245" y="88"/>
                    <a:pt x="245" y="52"/>
                  </a:cubicBezTo>
                  <a:cubicBezTo>
                    <a:pt x="245" y="50"/>
                    <a:pt x="245" y="48"/>
                    <a:pt x="245" y="47"/>
                  </a:cubicBezTo>
                  <a:cubicBezTo>
                    <a:pt x="243" y="9"/>
                    <a:pt x="197" y="0"/>
                    <a:pt x="152" y="0"/>
                  </a:cubicBezTo>
                </a:path>
              </a:pathLst>
            </a:custGeom>
            <a:solidFill>
              <a:srgbClr val="5554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7" name="ïṡḻîḋè"/>
            <p:cNvSpPr/>
            <p:nvPr/>
          </p:nvSpPr>
          <p:spPr bwMode="auto">
            <a:xfrm>
              <a:off x="5765801" y="5237163"/>
              <a:ext cx="179388" cy="111125"/>
            </a:xfrm>
            <a:custGeom>
              <a:avLst/>
              <a:gdLst>
                <a:gd name="T0" fmla="*/ 132 w 132"/>
                <a:gd name="T1" fmla="*/ 22 h 82"/>
                <a:gd name="T2" fmla="*/ 120 w 132"/>
                <a:gd name="T3" fmla="*/ 68 h 82"/>
                <a:gd name="T4" fmla="*/ 0 w 132"/>
                <a:gd name="T5" fmla="*/ 49 h 82"/>
                <a:gd name="T6" fmla="*/ 8 w 132"/>
                <a:gd name="T7" fmla="*/ 5 h 82"/>
                <a:gd name="T8" fmla="*/ 132 w 132"/>
                <a:gd name="T9" fmla="*/ 22 h 82"/>
              </a:gdLst>
              <a:ahLst/>
              <a:cxnLst>
                <a:cxn ang="0">
                  <a:pos x="T0" y="T1"/>
                </a:cxn>
                <a:cxn ang="0">
                  <a:pos x="T2" y="T3"/>
                </a:cxn>
                <a:cxn ang="0">
                  <a:pos x="T4" y="T5"/>
                </a:cxn>
                <a:cxn ang="0">
                  <a:pos x="T6" y="T7"/>
                </a:cxn>
                <a:cxn ang="0">
                  <a:pos x="T8" y="T9"/>
                </a:cxn>
              </a:cxnLst>
              <a:rect l="0" t="0" r="r" b="b"/>
              <a:pathLst>
                <a:path w="132" h="82">
                  <a:moveTo>
                    <a:pt x="132" y="22"/>
                  </a:moveTo>
                  <a:cubicBezTo>
                    <a:pt x="132" y="22"/>
                    <a:pt x="115" y="54"/>
                    <a:pt x="120" y="68"/>
                  </a:cubicBezTo>
                  <a:cubicBezTo>
                    <a:pt x="125" y="82"/>
                    <a:pt x="0" y="49"/>
                    <a:pt x="0" y="49"/>
                  </a:cubicBezTo>
                  <a:cubicBezTo>
                    <a:pt x="0" y="49"/>
                    <a:pt x="10" y="10"/>
                    <a:pt x="8" y="5"/>
                  </a:cubicBezTo>
                  <a:cubicBezTo>
                    <a:pt x="7" y="0"/>
                    <a:pt x="132" y="22"/>
                    <a:pt x="132" y="22"/>
                  </a:cubicBezTo>
                </a:path>
              </a:pathLst>
            </a:custGeom>
            <a:solidFill>
              <a:srgbClr val="5F5D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8" name="î$1íďé"/>
            <p:cNvSpPr/>
            <p:nvPr/>
          </p:nvSpPr>
          <p:spPr bwMode="auto">
            <a:xfrm>
              <a:off x="5795964" y="4889501"/>
              <a:ext cx="225425" cy="192088"/>
            </a:xfrm>
            <a:custGeom>
              <a:avLst/>
              <a:gdLst>
                <a:gd name="T0" fmla="*/ 0 w 166"/>
                <a:gd name="T1" fmla="*/ 57 h 142"/>
                <a:gd name="T2" fmla="*/ 12 w 166"/>
                <a:gd name="T3" fmla="*/ 69 h 142"/>
                <a:gd name="T4" fmla="*/ 20 w 166"/>
                <a:gd name="T5" fmla="*/ 76 h 142"/>
                <a:gd name="T6" fmla="*/ 114 w 166"/>
                <a:gd name="T7" fmla="*/ 102 h 142"/>
                <a:gd name="T8" fmla="*/ 54 w 166"/>
                <a:gd name="T9" fmla="*/ 29 h 142"/>
                <a:gd name="T10" fmla="*/ 37 w 166"/>
                <a:gd name="T11" fmla="*/ 16 h 142"/>
                <a:gd name="T12" fmla="*/ 31 w 166"/>
                <a:gd name="T13" fmla="*/ 0 h 142"/>
                <a:gd name="T14" fmla="*/ 0 w 166"/>
                <a:gd name="T15" fmla="*/ 57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142">
                  <a:moveTo>
                    <a:pt x="0" y="57"/>
                  </a:moveTo>
                  <a:cubicBezTo>
                    <a:pt x="12" y="69"/>
                    <a:pt x="12" y="69"/>
                    <a:pt x="12" y="69"/>
                  </a:cubicBezTo>
                  <a:cubicBezTo>
                    <a:pt x="20" y="76"/>
                    <a:pt x="20" y="76"/>
                    <a:pt x="20" y="76"/>
                  </a:cubicBezTo>
                  <a:cubicBezTo>
                    <a:pt x="20" y="76"/>
                    <a:pt x="61" y="142"/>
                    <a:pt x="114" y="102"/>
                  </a:cubicBezTo>
                  <a:cubicBezTo>
                    <a:pt x="166" y="61"/>
                    <a:pt x="73" y="30"/>
                    <a:pt x="54" y="29"/>
                  </a:cubicBezTo>
                  <a:cubicBezTo>
                    <a:pt x="47" y="28"/>
                    <a:pt x="40" y="23"/>
                    <a:pt x="37" y="16"/>
                  </a:cubicBezTo>
                  <a:cubicBezTo>
                    <a:pt x="34" y="11"/>
                    <a:pt x="32" y="6"/>
                    <a:pt x="31" y="0"/>
                  </a:cubicBezTo>
                  <a:cubicBezTo>
                    <a:pt x="0" y="57"/>
                    <a:pt x="0" y="57"/>
                    <a:pt x="0" y="57"/>
                  </a:cubicBezTo>
                </a:path>
              </a:pathLst>
            </a:custGeom>
            <a:solidFill>
              <a:srgbClr val="FDC2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9" name="íśḷïdè"/>
            <p:cNvSpPr/>
            <p:nvPr/>
          </p:nvSpPr>
          <p:spPr bwMode="auto">
            <a:xfrm>
              <a:off x="5808664" y="4910138"/>
              <a:ext cx="163513" cy="93663"/>
            </a:xfrm>
            <a:custGeom>
              <a:avLst/>
              <a:gdLst>
                <a:gd name="T0" fmla="*/ 27 w 120"/>
                <a:gd name="T1" fmla="*/ 0 h 69"/>
                <a:gd name="T2" fmla="*/ 2 w 120"/>
                <a:gd name="T3" fmla="*/ 53 h 69"/>
                <a:gd name="T4" fmla="*/ 0 w 120"/>
                <a:gd name="T5" fmla="*/ 50 h 69"/>
                <a:gd name="T6" fmla="*/ 0 w 120"/>
                <a:gd name="T7" fmla="*/ 50 h 69"/>
                <a:gd name="T8" fmla="*/ 2 w 120"/>
                <a:gd name="T9" fmla="*/ 53 h 69"/>
                <a:gd name="T10" fmla="*/ 10 w 120"/>
                <a:gd name="T11" fmla="*/ 60 h 69"/>
                <a:gd name="T12" fmla="*/ 15 w 120"/>
                <a:gd name="T13" fmla="*/ 67 h 69"/>
                <a:gd name="T14" fmla="*/ 19 w 120"/>
                <a:gd name="T15" fmla="*/ 67 h 69"/>
                <a:gd name="T16" fmla="*/ 22 w 120"/>
                <a:gd name="T17" fmla="*/ 67 h 69"/>
                <a:gd name="T18" fmla="*/ 79 w 120"/>
                <a:gd name="T19" fmla="*/ 53 h 69"/>
                <a:gd name="T20" fmla="*/ 107 w 120"/>
                <a:gd name="T21" fmla="*/ 60 h 69"/>
                <a:gd name="T22" fmla="*/ 118 w 120"/>
                <a:gd name="T23" fmla="*/ 69 h 69"/>
                <a:gd name="T24" fmla="*/ 120 w 120"/>
                <a:gd name="T25" fmla="*/ 61 h 69"/>
                <a:gd name="T26" fmla="*/ 44 w 120"/>
                <a:gd name="T27" fmla="*/ 13 h 69"/>
                <a:gd name="T28" fmla="*/ 27 w 120"/>
                <a:gd name="T29" fmla="*/ 0 h 69"/>
                <a:gd name="T30" fmla="*/ 27 w 120"/>
                <a:gd name="T3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69">
                  <a:moveTo>
                    <a:pt x="27" y="0"/>
                  </a:moveTo>
                  <a:cubicBezTo>
                    <a:pt x="17" y="11"/>
                    <a:pt x="2" y="31"/>
                    <a:pt x="2" y="53"/>
                  </a:cubicBezTo>
                  <a:cubicBezTo>
                    <a:pt x="0" y="50"/>
                    <a:pt x="0" y="50"/>
                    <a:pt x="0" y="50"/>
                  </a:cubicBezTo>
                  <a:cubicBezTo>
                    <a:pt x="0" y="50"/>
                    <a:pt x="0" y="50"/>
                    <a:pt x="0" y="50"/>
                  </a:cubicBezTo>
                  <a:cubicBezTo>
                    <a:pt x="2" y="53"/>
                    <a:pt x="2" y="53"/>
                    <a:pt x="2" y="53"/>
                  </a:cubicBezTo>
                  <a:cubicBezTo>
                    <a:pt x="10" y="60"/>
                    <a:pt x="10" y="60"/>
                    <a:pt x="10" y="60"/>
                  </a:cubicBezTo>
                  <a:cubicBezTo>
                    <a:pt x="10" y="60"/>
                    <a:pt x="12" y="63"/>
                    <a:pt x="15" y="67"/>
                  </a:cubicBezTo>
                  <a:cubicBezTo>
                    <a:pt x="17" y="67"/>
                    <a:pt x="18" y="67"/>
                    <a:pt x="19" y="67"/>
                  </a:cubicBezTo>
                  <a:cubicBezTo>
                    <a:pt x="20" y="67"/>
                    <a:pt x="21" y="67"/>
                    <a:pt x="22" y="67"/>
                  </a:cubicBezTo>
                  <a:cubicBezTo>
                    <a:pt x="35" y="61"/>
                    <a:pt x="58" y="53"/>
                    <a:pt x="79" y="53"/>
                  </a:cubicBezTo>
                  <a:cubicBezTo>
                    <a:pt x="89" y="53"/>
                    <a:pt x="99" y="55"/>
                    <a:pt x="107" y="60"/>
                  </a:cubicBezTo>
                  <a:cubicBezTo>
                    <a:pt x="111" y="63"/>
                    <a:pt x="115" y="66"/>
                    <a:pt x="118" y="69"/>
                  </a:cubicBezTo>
                  <a:cubicBezTo>
                    <a:pt x="119" y="67"/>
                    <a:pt x="120" y="64"/>
                    <a:pt x="120" y="61"/>
                  </a:cubicBezTo>
                  <a:cubicBezTo>
                    <a:pt x="120" y="33"/>
                    <a:pt x="59" y="14"/>
                    <a:pt x="44" y="13"/>
                  </a:cubicBezTo>
                  <a:cubicBezTo>
                    <a:pt x="37" y="12"/>
                    <a:pt x="30" y="7"/>
                    <a:pt x="27" y="0"/>
                  </a:cubicBezTo>
                  <a:cubicBezTo>
                    <a:pt x="27" y="0"/>
                    <a:pt x="27" y="0"/>
                    <a:pt x="27" y="0"/>
                  </a:cubicBezTo>
                </a:path>
              </a:pathLst>
            </a:custGeom>
            <a:solidFill>
              <a:srgbClr val="F0B8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0" name="íṡḷîḍe"/>
            <p:cNvSpPr/>
            <p:nvPr/>
          </p:nvSpPr>
          <p:spPr bwMode="auto">
            <a:xfrm>
              <a:off x="5768976" y="5267326"/>
              <a:ext cx="163513" cy="44450"/>
            </a:xfrm>
            <a:custGeom>
              <a:avLst/>
              <a:gdLst>
                <a:gd name="T0" fmla="*/ 13 w 120"/>
                <a:gd name="T1" fmla="*/ 0 h 33"/>
                <a:gd name="T2" fmla="*/ 7 w 120"/>
                <a:gd name="T3" fmla="*/ 0 h 33"/>
                <a:gd name="T4" fmla="*/ 3 w 120"/>
                <a:gd name="T5" fmla="*/ 1 h 33"/>
                <a:gd name="T6" fmla="*/ 0 w 120"/>
                <a:gd name="T7" fmla="*/ 14 h 33"/>
                <a:gd name="T8" fmla="*/ 0 w 120"/>
                <a:gd name="T9" fmla="*/ 14 h 33"/>
                <a:gd name="T10" fmla="*/ 117 w 120"/>
                <a:gd name="T11" fmla="*/ 33 h 33"/>
                <a:gd name="T12" fmla="*/ 120 w 120"/>
                <a:gd name="T13" fmla="*/ 23 h 33"/>
                <a:gd name="T14" fmla="*/ 13 w 120"/>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33">
                  <a:moveTo>
                    <a:pt x="13" y="0"/>
                  </a:moveTo>
                  <a:cubicBezTo>
                    <a:pt x="11" y="0"/>
                    <a:pt x="9" y="0"/>
                    <a:pt x="7" y="0"/>
                  </a:cubicBezTo>
                  <a:cubicBezTo>
                    <a:pt x="6" y="0"/>
                    <a:pt x="5" y="1"/>
                    <a:pt x="3" y="1"/>
                  </a:cubicBezTo>
                  <a:cubicBezTo>
                    <a:pt x="2" y="5"/>
                    <a:pt x="1" y="10"/>
                    <a:pt x="0" y="14"/>
                  </a:cubicBezTo>
                  <a:cubicBezTo>
                    <a:pt x="0" y="14"/>
                    <a:pt x="0" y="14"/>
                    <a:pt x="0" y="14"/>
                  </a:cubicBezTo>
                  <a:cubicBezTo>
                    <a:pt x="0" y="14"/>
                    <a:pt x="63" y="30"/>
                    <a:pt x="117" y="33"/>
                  </a:cubicBezTo>
                  <a:cubicBezTo>
                    <a:pt x="118" y="30"/>
                    <a:pt x="119" y="26"/>
                    <a:pt x="120" y="23"/>
                  </a:cubicBezTo>
                  <a:cubicBezTo>
                    <a:pt x="88" y="14"/>
                    <a:pt x="36" y="0"/>
                    <a:pt x="13" y="0"/>
                  </a:cubicBezTo>
                </a:path>
              </a:pathLst>
            </a:custGeom>
            <a:solidFill>
              <a:srgbClr val="5554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1" name="isľîḓe"/>
            <p:cNvSpPr/>
            <p:nvPr/>
          </p:nvSpPr>
          <p:spPr bwMode="auto">
            <a:xfrm>
              <a:off x="5843589" y="4905376"/>
              <a:ext cx="1588" cy="4763"/>
            </a:xfrm>
            <a:custGeom>
              <a:avLst/>
              <a:gdLst>
                <a:gd name="T0" fmla="*/ 0 w 2"/>
                <a:gd name="T1" fmla="*/ 0 h 4"/>
                <a:gd name="T2" fmla="*/ 0 w 2"/>
                <a:gd name="T3" fmla="*/ 0 h 4"/>
                <a:gd name="T4" fmla="*/ 2 w 2"/>
                <a:gd name="T5" fmla="*/ 4 h 4"/>
                <a:gd name="T6" fmla="*/ 2 w 2"/>
                <a:gd name="T7" fmla="*/ 4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cubicBezTo>
                    <a:pt x="0" y="0"/>
                    <a:pt x="0" y="0"/>
                    <a:pt x="0" y="0"/>
                  </a:cubicBezTo>
                  <a:cubicBezTo>
                    <a:pt x="0" y="1"/>
                    <a:pt x="1" y="3"/>
                    <a:pt x="2" y="4"/>
                  </a:cubicBezTo>
                  <a:cubicBezTo>
                    <a:pt x="2" y="4"/>
                    <a:pt x="2" y="4"/>
                    <a:pt x="2" y="4"/>
                  </a:cubicBezTo>
                  <a:cubicBezTo>
                    <a:pt x="1" y="2"/>
                    <a:pt x="0" y="1"/>
                    <a:pt x="0" y="0"/>
                  </a:cubicBezTo>
                </a:path>
              </a:pathLst>
            </a:custGeom>
            <a:solidFill>
              <a:srgbClr val="4C4B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2" name="ïśḷïďé"/>
            <p:cNvSpPr/>
            <p:nvPr/>
          </p:nvSpPr>
          <p:spPr bwMode="auto">
            <a:xfrm>
              <a:off x="5808664" y="4905376"/>
              <a:ext cx="36513" cy="77788"/>
            </a:xfrm>
            <a:custGeom>
              <a:avLst/>
              <a:gdLst>
                <a:gd name="T0" fmla="*/ 25 w 27"/>
                <a:gd name="T1" fmla="*/ 0 h 57"/>
                <a:gd name="T2" fmla="*/ 0 w 27"/>
                <a:gd name="T3" fmla="*/ 54 h 57"/>
                <a:gd name="T4" fmla="*/ 2 w 27"/>
                <a:gd name="T5" fmla="*/ 57 h 57"/>
                <a:gd name="T6" fmla="*/ 27 w 27"/>
                <a:gd name="T7" fmla="*/ 4 h 57"/>
                <a:gd name="T8" fmla="*/ 25 w 27"/>
                <a:gd name="T9" fmla="*/ 0 h 57"/>
              </a:gdLst>
              <a:ahLst/>
              <a:cxnLst>
                <a:cxn ang="0">
                  <a:pos x="T0" y="T1"/>
                </a:cxn>
                <a:cxn ang="0">
                  <a:pos x="T2" y="T3"/>
                </a:cxn>
                <a:cxn ang="0">
                  <a:pos x="T4" y="T5"/>
                </a:cxn>
                <a:cxn ang="0">
                  <a:pos x="T6" y="T7"/>
                </a:cxn>
                <a:cxn ang="0">
                  <a:pos x="T8" y="T9"/>
                </a:cxn>
              </a:cxnLst>
              <a:rect l="0" t="0" r="r" b="b"/>
              <a:pathLst>
                <a:path w="27" h="57">
                  <a:moveTo>
                    <a:pt x="25" y="0"/>
                  </a:moveTo>
                  <a:cubicBezTo>
                    <a:pt x="15" y="11"/>
                    <a:pt x="0" y="32"/>
                    <a:pt x="0" y="54"/>
                  </a:cubicBezTo>
                  <a:cubicBezTo>
                    <a:pt x="2" y="57"/>
                    <a:pt x="2" y="57"/>
                    <a:pt x="2" y="57"/>
                  </a:cubicBezTo>
                  <a:cubicBezTo>
                    <a:pt x="2" y="35"/>
                    <a:pt x="17" y="15"/>
                    <a:pt x="27" y="4"/>
                  </a:cubicBezTo>
                  <a:cubicBezTo>
                    <a:pt x="26" y="3"/>
                    <a:pt x="25" y="1"/>
                    <a:pt x="25" y="0"/>
                  </a:cubicBezTo>
                </a:path>
              </a:pathLst>
            </a:custGeom>
            <a:solidFill>
              <a:srgbClr val="D8A5A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3" name="ïṩlídé"/>
            <p:cNvSpPr/>
            <p:nvPr/>
          </p:nvSpPr>
          <p:spPr bwMode="auto">
            <a:xfrm>
              <a:off x="5692776" y="4733926"/>
              <a:ext cx="160338" cy="258763"/>
            </a:xfrm>
            <a:custGeom>
              <a:avLst/>
              <a:gdLst>
                <a:gd name="T0" fmla="*/ 0 w 117"/>
                <a:gd name="T1" fmla="*/ 0 h 190"/>
                <a:gd name="T2" fmla="*/ 117 w 117"/>
                <a:gd name="T3" fmla="*/ 117 h 190"/>
                <a:gd name="T4" fmla="*/ 85 w 117"/>
                <a:gd name="T5" fmla="*/ 190 h 190"/>
                <a:gd name="T6" fmla="*/ 0 w 117"/>
                <a:gd name="T7" fmla="*/ 95 h 190"/>
                <a:gd name="T8" fmla="*/ 0 w 117"/>
                <a:gd name="T9" fmla="*/ 0 h 190"/>
              </a:gdLst>
              <a:ahLst/>
              <a:cxnLst>
                <a:cxn ang="0">
                  <a:pos x="T0" y="T1"/>
                </a:cxn>
                <a:cxn ang="0">
                  <a:pos x="T2" y="T3"/>
                </a:cxn>
                <a:cxn ang="0">
                  <a:pos x="T4" y="T5"/>
                </a:cxn>
                <a:cxn ang="0">
                  <a:pos x="T6" y="T7"/>
                </a:cxn>
                <a:cxn ang="0">
                  <a:pos x="T8" y="T9"/>
                </a:cxn>
              </a:cxnLst>
              <a:rect l="0" t="0" r="r" b="b"/>
              <a:pathLst>
                <a:path w="117" h="190">
                  <a:moveTo>
                    <a:pt x="0" y="0"/>
                  </a:moveTo>
                  <a:cubicBezTo>
                    <a:pt x="117" y="117"/>
                    <a:pt x="117" y="117"/>
                    <a:pt x="117" y="117"/>
                  </a:cubicBezTo>
                  <a:cubicBezTo>
                    <a:pt x="117" y="117"/>
                    <a:pt x="77" y="153"/>
                    <a:pt x="85" y="190"/>
                  </a:cubicBezTo>
                  <a:cubicBezTo>
                    <a:pt x="0" y="95"/>
                    <a:pt x="0" y="95"/>
                    <a:pt x="0" y="95"/>
                  </a:cubicBezTo>
                  <a:cubicBezTo>
                    <a:pt x="0" y="0"/>
                    <a:pt x="0" y="0"/>
                    <a:pt x="0" y="0"/>
                  </a:cubicBezTo>
                </a:path>
              </a:pathLst>
            </a:custGeom>
            <a:solidFill>
              <a:srgbClr val="C4C8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4" name="iṥlíḓè"/>
            <p:cNvSpPr/>
            <p:nvPr/>
          </p:nvSpPr>
          <p:spPr bwMode="auto">
            <a:xfrm>
              <a:off x="5724526" y="4764088"/>
              <a:ext cx="115888" cy="115888"/>
            </a:xfrm>
            <a:custGeom>
              <a:avLst/>
              <a:gdLst>
                <a:gd name="T0" fmla="*/ 0 w 85"/>
                <a:gd name="T1" fmla="*/ 0 h 86"/>
                <a:gd name="T2" fmla="*/ 0 w 85"/>
                <a:gd name="T3" fmla="*/ 1 h 86"/>
                <a:gd name="T4" fmla="*/ 85 w 85"/>
                <a:gd name="T5" fmla="*/ 86 h 86"/>
                <a:gd name="T6" fmla="*/ 85 w 85"/>
                <a:gd name="T7" fmla="*/ 85 h 86"/>
                <a:gd name="T8" fmla="*/ 0 w 85"/>
                <a:gd name="T9" fmla="*/ 0 h 86"/>
              </a:gdLst>
              <a:ahLst/>
              <a:cxnLst>
                <a:cxn ang="0">
                  <a:pos x="T0" y="T1"/>
                </a:cxn>
                <a:cxn ang="0">
                  <a:pos x="T2" y="T3"/>
                </a:cxn>
                <a:cxn ang="0">
                  <a:pos x="T4" y="T5"/>
                </a:cxn>
                <a:cxn ang="0">
                  <a:pos x="T6" y="T7"/>
                </a:cxn>
                <a:cxn ang="0">
                  <a:pos x="T8" y="T9"/>
                </a:cxn>
              </a:cxnLst>
              <a:rect l="0" t="0" r="r" b="b"/>
              <a:pathLst>
                <a:path w="85" h="86">
                  <a:moveTo>
                    <a:pt x="0" y="0"/>
                  </a:moveTo>
                  <a:cubicBezTo>
                    <a:pt x="0" y="0"/>
                    <a:pt x="0" y="0"/>
                    <a:pt x="0" y="1"/>
                  </a:cubicBezTo>
                  <a:cubicBezTo>
                    <a:pt x="85" y="86"/>
                    <a:pt x="85" y="86"/>
                    <a:pt x="85" y="86"/>
                  </a:cubicBezTo>
                  <a:cubicBezTo>
                    <a:pt x="85" y="85"/>
                    <a:pt x="85" y="85"/>
                    <a:pt x="85" y="85"/>
                  </a:cubicBezTo>
                  <a:cubicBezTo>
                    <a:pt x="0" y="0"/>
                    <a:pt x="0" y="0"/>
                    <a:pt x="0" y="0"/>
                  </a:cubicBezTo>
                </a:path>
              </a:pathLst>
            </a:custGeom>
            <a:solidFill>
              <a:srgbClr val="D4DA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5" name="ïṣ1ïḍè"/>
            <p:cNvSpPr/>
            <p:nvPr/>
          </p:nvSpPr>
          <p:spPr bwMode="auto">
            <a:xfrm>
              <a:off x="5807076" y="4879976"/>
              <a:ext cx="47625" cy="112713"/>
            </a:xfrm>
            <a:custGeom>
              <a:avLst/>
              <a:gdLst>
                <a:gd name="T0" fmla="*/ 0 w 34"/>
                <a:gd name="T1" fmla="*/ 73 h 83"/>
                <a:gd name="T2" fmla="*/ 1 w 34"/>
                <a:gd name="T3" fmla="*/ 82 h 83"/>
                <a:gd name="T4" fmla="*/ 2 w 34"/>
                <a:gd name="T5" fmla="*/ 83 h 83"/>
                <a:gd name="T6" fmla="*/ 1 w 34"/>
                <a:gd name="T7" fmla="*/ 73 h 83"/>
                <a:gd name="T8" fmla="*/ 0 w 34"/>
                <a:gd name="T9" fmla="*/ 73 h 83"/>
                <a:gd name="T10" fmla="*/ 24 w 34"/>
                <a:gd name="T11" fmla="*/ 0 h 83"/>
                <a:gd name="T12" fmla="*/ 24 w 34"/>
                <a:gd name="T13" fmla="*/ 1 h 83"/>
                <a:gd name="T14" fmla="*/ 33 w 34"/>
                <a:gd name="T15" fmla="*/ 10 h 83"/>
                <a:gd name="T16" fmla="*/ 25 w 34"/>
                <a:gd name="T17" fmla="*/ 18 h 83"/>
                <a:gd name="T18" fmla="*/ 26 w 34"/>
                <a:gd name="T19" fmla="*/ 19 h 83"/>
                <a:gd name="T20" fmla="*/ 34 w 34"/>
                <a:gd name="T21" fmla="*/ 10 h 83"/>
                <a:gd name="T22" fmla="*/ 24 w 34"/>
                <a:gd name="T2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83">
                  <a:moveTo>
                    <a:pt x="0" y="73"/>
                  </a:moveTo>
                  <a:cubicBezTo>
                    <a:pt x="0" y="76"/>
                    <a:pt x="0" y="79"/>
                    <a:pt x="1" y="82"/>
                  </a:cubicBezTo>
                  <a:cubicBezTo>
                    <a:pt x="2" y="83"/>
                    <a:pt x="2" y="83"/>
                    <a:pt x="2" y="83"/>
                  </a:cubicBezTo>
                  <a:cubicBezTo>
                    <a:pt x="1" y="80"/>
                    <a:pt x="1" y="77"/>
                    <a:pt x="1" y="73"/>
                  </a:cubicBezTo>
                  <a:cubicBezTo>
                    <a:pt x="0" y="73"/>
                    <a:pt x="0" y="73"/>
                    <a:pt x="0" y="73"/>
                  </a:cubicBezTo>
                  <a:moveTo>
                    <a:pt x="24" y="0"/>
                  </a:moveTo>
                  <a:cubicBezTo>
                    <a:pt x="24" y="0"/>
                    <a:pt x="24" y="0"/>
                    <a:pt x="24" y="1"/>
                  </a:cubicBezTo>
                  <a:cubicBezTo>
                    <a:pt x="33" y="10"/>
                    <a:pt x="33" y="10"/>
                    <a:pt x="33" y="10"/>
                  </a:cubicBezTo>
                  <a:cubicBezTo>
                    <a:pt x="33" y="10"/>
                    <a:pt x="30" y="13"/>
                    <a:pt x="25" y="18"/>
                  </a:cubicBezTo>
                  <a:cubicBezTo>
                    <a:pt x="26" y="18"/>
                    <a:pt x="26" y="19"/>
                    <a:pt x="26" y="19"/>
                  </a:cubicBezTo>
                  <a:cubicBezTo>
                    <a:pt x="31" y="13"/>
                    <a:pt x="34" y="10"/>
                    <a:pt x="34" y="10"/>
                  </a:cubicBezTo>
                  <a:cubicBezTo>
                    <a:pt x="24" y="0"/>
                    <a:pt x="24" y="0"/>
                    <a:pt x="24" y="0"/>
                  </a:cubicBezTo>
                </a:path>
              </a:pathLst>
            </a:custGeom>
            <a:solidFill>
              <a:srgbClr val="4C4B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6" name="ïS1ïḍe"/>
            <p:cNvSpPr/>
            <p:nvPr/>
          </p:nvSpPr>
          <p:spPr bwMode="auto">
            <a:xfrm>
              <a:off x="5842001" y="4903788"/>
              <a:ext cx="1588" cy="1588"/>
            </a:xfrm>
            <a:custGeom>
              <a:avLst/>
              <a:gdLst>
                <a:gd name="T0" fmla="*/ 0 w 1"/>
                <a:gd name="T1" fmla="*/ 0 h 1"/>
                <a:gd name="T2" fmla="*/ 0 w 1"/>
                <a:gd name="T3" fmla="*/ 0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1"/>
                    <a:pt x="1" y="1"/>
                    <a:pt x="1" y="1"/>
                  </a:cubicBezTo>
                  <a:cubicBezTo>
                    <a:pt x="1" y="1"/>
                    <a:pt x="1" y="1"/>
                    <a:pt x="1" y="1"/>
                  </a:cubicBezTo>
                  <a:cubicBezTo>
                    <a:pt x="1" y="1"/>
                    <a:pt x="1" y="0"/>
                    <a:pt x="0" y="0"/>
                  </a:cubicBezTo>
                </a:path>
              </a:pathLst>
            </a:custGeom>
            <a:solidFill>
              <a:srgbClr val="4443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7" name="ïšľiḑé"/>
            <p:cNvSpPr/>
            <p:nvPr/>
          </p:nvSpPr>
          <p:spPr bwMode="auto">
            <a:xfrm>
              <a:off x="5807076" y="4903788"/>
              <a:ext cx="36513" cy="74613"/>
            </a:xfrm>
            <a:custGeom>
              <a:avLst/>
              <a:gdLst>
                <a:gd name="T0" fmla="*/ 25 w 26"/>
                <a:gd name="T1" fmla="*/ 0 h 55"/>
                <a:gd name="T2" fmla="*/ 0 w 26"/>
                <a:gd name="T3" fmla="*/ 55 h 55"/>
                <a:gd name="T4" fmla="*/ 1 w 26"/>
                <a:gd name="T5" fmla="*/ 55 h 55"/>
                <a:gd name="T6" fmla="*/ 26 w 26"/>
                <a:gd name="T7" fmla="*/ 1 h 55"/>
                <a:gd name="T8" fmla="*/ 25 w 26"/>
                <a:gd name="T9" fmla="*/ 0 h 55"/>
              </a:gdLst>
              <a:ahLst/>
              <a:cxnLst>
                <a:cxn ang="0">
                  <a:pos x="T0" y="T1"/>
                </a:cxn>
                <a:cxn ang="0">
                  <a:pos x="T2" y="T3"/>
                </a:cxn>
                <a:cxn ang="0">
                  <a:pos x="T4" y="T5"/>
                </a:cxn>
                <a:cxn ang="0">
                  <a:pos x="T6" y="T7"/>
                </a:cxn>
                <a:cxn ang="0">
                  <a:pos x="T8" y="T9"/>
                </a:cxn>
              </a:cxnLst>
              <a:rect l="0" t="0" r="r" b="b"/>
              <a:pathLst>
                <a:path w="26" h="55">
                  <a:moveTo>
                    <a:pt x="25" y="0"/>
                  </a:moveTo>
                  <a:cubicBezTo>
                    <a:pt x="15" y="11"/>
                    <a:pt x="0" y="32"/>
                    <a:pt x="0" y="55"/>
                  </a:cubicBezTo>
                  <a:cubicBezTo>
                    <a:pt x="1" y="55"/>
                    <a:pt x="1" y="55"/>
                    <a:pt x="1" y="55"/>
                  </a:cubicBezTo>
                  <a:cubicBezTo>
                    <a:pt x="1" y="33"/>
                    <a:pt x="16" y="12"/>
                    <a:pt x="26" y="1"/>
                  </a:cubicBezTo>
                  <a:cubicBezTo>
                    <a:pt x="26" y="1"/>
                    <a:pt x="25" y="1"/>
                    <a:pt x="25" y="0"/>
                  </a:cubicBezTo>
                </a:path>
              </a:pathLst>
            </a:custGeom>
            <a:solidFill>
              <a:srgbClr val="C2949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8" name="îṥľiďé"/>
            <p:cNvSpPr/>
            <p:nvPr/>
          </p:nvSpPr>
          <p:spPr bwMode="auto">
            <a:xfrm>
              <a:off x="5724526" y="4765676"/>
              <a:ext cx="128588" cy="225425"/>
            </a:xfrm>
            <a:custGeom>
              <a:avLst/>
              <a:gdLst>
                <a:gd name="T0" fmla="*/ 0 w 94"/>
                <a:gd name="T1" fmla="*/ 0 h 166"/>
                <a:gd name="T2" fmla="*/ 0 w 94"/>
                <a:gd name="T3" fmla="*/ 0 h 166"/>
                <a:gd name="T4" fmla="*/ 3 w 94"/>
                <a:gd name="T5" fmla="*/ 3 h 166"/>
                <a:gd name="T6" fmla="*/ 11 w 94"/>
                <a:gd name="T7" fmla="*/ 96 h 166"/>
                <a:gd name="T8" fmla="*/ 30 w 94"/>
                <a:gd name="T9" fmla="*/ 130 h 166"/>
                <a:gd name="T10" fmla="*/ 32 w 94"/>
                <a:gd name="T11" fmla="*/ 133 h 166"/>
                <a:gd name="T12" fmla="*/ 62 w 94"/>
                <a:gd name="T13" fmla="*/ 166 h 166"/>
                <a:gd name="T14" fmla="*/ 61 w 94"/>
                <a:gd name="T15" fmla="*/ 157 h 166"/>
                <a:gd name="T16" fmla="*/ 61 w 94"/>
                <a:gd name="T17" fmla="*/ 157 h 166"/>
                <a:gd name="T18" fmla="*/ 86 w 94"/>
                <a:gd name="T19" fmla="*/ 102 h 166"/>
                <a:gd name="T20" fmla="*/ 86 w 94"/>
                <a:gd name="T21" fmla="*/ 102 h 166"/>
                <a:gd name="T22" fmla="*/ 86 w 94"/>
                <a:gd name="T23" fmla="*/ 102 h 166"/>
                <a:gd name="T24" fmla="*/ 94 w 94"/>
                <a:gd name="T25" fmla="*/ 94 h 166"/>
                <a:gd name="T26" fmla="*/ 85 w 94"/>
                <a:gd name="T27" fmla="*/ 85 h 166"/>
                <a:gd name="T28" fmla="*/ 0 w 94"/>
                <a:gd name="T29"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66">
                  <a:moveTo>
                    <a:pt x="0" y="0"/>
                  </a:moveTo>
                  <a:cubicBezTo>
                    <a:pt x="0" y="0"/>
                    <a:pt x="0" y="0"/>
                    <a:pt x="0" y="0"/>
                  </a:cubicBezTo>
                  <a:cubicBezTo>
                    <a:pt x="3" y="3"/>
                    <a:pt x="3" y="3"/>
                    <a:pt x="3" y="3"/>
                  </a:cubicBezTo>
                  <a:cubicBezTo>
                    <a:pt x="4" y="47"/>
                    <a:pt x="5" y="86"/>
                    <a:pt x="11" y="96"/>
                  </a:cubicBezTo>
                  <a:cubicBezTo>
                    <a:pt x="18" y="107"/>
                    <a:pt x="25" y="119"/>
                    <a:pt x="30" y="130"/>
                  </a:cubicBezTo>
                  <a:cubicBezTo>
                    <a:pt x="32" y="133"/>
                    <a:pt x="32" y="133"/>
                    <a:pt x="32" y="133"/>
                  </a:cubicBezTo>
                  <a:cubicBezTo>
                    <a:pt x="62" y="166"/>
                    <a:pt x="62" y="166"/>
                    <a:pt x="62" y="166"/>
                  </a:cubicBezTo>
                  <a:cubicBezTo>
                    <a:pt x="61" y="163"/>
                    <a:pt x="61" y="160"/>
                    <a:pt x="61" y="157"/>
                  </a:cubicBezTo>
                  <a:cubicBezTo>
                    <a:pt x="61" y="157"/>
                    <a:pt x="61" y="157"/>
                    <a:pt x="61" y="157"/>
                  </a:cubicBezTo>
                  <a:cubicBezTo>
                    <a:pt x="61" y="134"/>
                    <a:pt x="76" y="113"/>
                    <a:pt x="86" y="102"/>
                  </a:cubicBezTo>
                  <a:cubicBezTo>
                    <a:pt x="86" y="102"/>
                    <a:pt x="86" y="102"/>
                    <a:pt x="86" y="102"/>
                  </a:cubicBezTo>
                  <a:cubicBezTo>
                    <a:pt x="86" y="102"/>
                    <a:pt x="86" y="102"/>
                    <a:pt x="86" y="102"/>
                  </a:cubicBezTo>
                  <a:cubicBezTo>
                    <a:pt x="91" y="97"/>
                    <a:pt x="94" y="94"/>
                    <a:pt x="94" y="94"/>
                  </a:cubicBezTo>
                  <a:cubicBezTo>
                    <a:pt x="85" y="85"/>
                    <a:pt x="85" y="85"/>
                    <a:pt x="85" y="85"/>
                  </a:cubicBezTo>
                  <a:cubicBezTo>
                    <a:pt x="0" y="0"/>
                    <a:pt x="0" y="0"/>
                    <a:pt x="0" y="0"/>
                  </a:cubicBezTo>
                </a:path>
              </a:pathLst>
            </a:custGeom>
            <a:solidFill>
              <a:srgbClr val="B0B4C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9" name="íSliḍê"/>
            <p:cNvSpPr/>
            <p:nvPr/>
          </p:nvSpPr>
          <p:spPr bwMode="auto">
            <a:xfrm>
              <a:off x="5610226" y="4505326"/>
              <a:ext cx="152400" cy="582613"/>
            </a:xfrm>
            <a:custGeom>
              <a:avLst/>
              <a:gdLst>
                <a:gd name="T0" fmla="*/ 61 w 112"/>
                <a:gd name="T1" fmla="*/ 0 h 428"/>
                <a:gd name="T2" fmla="*/ 31 w 112"/>
                <a:gd name="T3" fmla="*/ 25 h 428"/>
                <a:gd name="T4" fmla="*/ 24 w 112"/>
                <a:gd name="T5" fmla="*/ 428 h 428"/>
                <a:gd name="T6" fmla="*/ 95 w 112"/>
                <a:gd name="T7" fmla="*/ 314 h 428"/>
                <a:gd name="T8" fmla="*/ 76 w 112"/>
                <a:gd name="T9" fmla="*/ 183 h 428"/>
                <a:gd name="T10" fmla="*/ 61 w 112"/>
                <a:gd name="T11" fmla="*/ 0 h 428"/>
              </a:gdLst>
              <a:ahLst/>
              <a:cxnLst>
                <a:cxn ang="0">
                  <a:pos x="T0" y="T1"/>
                </a:cxn>
                <a:cxn ang="0">
                  <a:pos x="T2" y="T3"/>
                </a:cxn>
                <a:cxn ang="0">
                  <a:pos x="T4" y="T5"/>
                </a:cxn>
                <a:cxn ang="0">
                  <a:pos x="T6" y="T7"/>
                </a:cxn>
                <a:cxn ang="0">
                  <a:pos x="T8" y="T9"/>
                </a:cxn>
                <a:cxn ang="0">
                  <a:pos x="T10" y="T11"/>
                </a:cxn>
              </a:cxnLst>
              <a:rect l="0" t="0" r="r" b="b"/>
              <a:pathLst>
                <a:path w="112" h="428">
                  <a:moveTo>
                    <a:pt x="61" y="0"/>
                  </a:moveTo>
                  <a:cubicBezTo>
                    <a:pt x="61" y="0"/>
                    <a:pt x="61" y="36"/>
                    <a:pt x="31" y="25"/>
                  </a:cubicBezTo>
                  <a:cubicBezTo>
                    <a:pt x="0" y="15"/>
                    <a:pt x="24" y="428"/>
                    <a:pt x="24" y="428"/>
                  </a:cubicBezTo>
                  <a:cubicBezTo>
                    <a:pt x="24" y="428"/>
                    <a:pt x="112" y="362"/>
                    <a:pt x="95" y="314"/>
                  </a:cubicBezTo>
                  <a:cubicBezTo>
                    <a:pt x="78" y="267"/>
                    <a:pt x="75" y="231"/>
                    <a:pt x="76" y="183"/>
                  </a:cubicBezTo>
                  <a:cubicBezTo>
                    <a:pt x="78" y="136"/>
                    <a:pt x="61" y="0"/>
                    <a:pt x="61" y="0"/>
                  </a:cubicBezTo>
                </a:path>
              </a:pathLst>
            </a:custGeom>
            <a:solidFill>
              <a:srgbClr val="D3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0" name="ïšľïďe"/>
            <p:cNvSpPr/>
            <p:nvPr/>
          </p:nvSpPr>
          <p:spPr bwMode="auto">
            <a:xfrm>
              <a:off x="5484814" y="4356101"/>
              <a:ext cx="241300" cy="258763"/>
            </a:xfrm>
            <a:custGeom>
              <a:avLst/>
              <a:gdLst>
                <a:gd name="T0" fmla="*/ 152 w 177"/>
                <a:gd name="T1" fmla="*/ 15 h 190"/>
                <a:gd name="T2" fmla="*/ 152 w 177"/>
                <a:gd name="T3" fmla="*/ 137 h 190"/>
                <a:gd name="T4" fmla="*/ 0 w 177"/>
                <a:gd name="T5" fmla="*/ 108 h 190"/>
                <a:gd name="T6" fmla="*/ 26 w 177"/>
                <a:gd name="T7" fmla="*/ 0 h 190"/>
                <a:gd name="T8" fmla="*/ 152 w 177"/>
                <a:gd name="T9" fmla="*/ 15 h 190"/>
              </a:gdLst>
              <a:ahLst/>
              <a:cxnLst>
                <a:cxn ang="0">
                  <a:pos x="T0" y="T1"/>
                </a:cxn>
                <a:cxn ang="0">
                  <a:pos x="T2" y="T3"/>
                </a:cxn>
                <a:cxn ang="0">
                  <a:pos x="T4" y="T5"/>
                </a:cxn>
                <a:cxn ang="0">
                  <a:pos x="T6" y="T7"/>
                </a:cxn>
                <a:cxn ang="0">
                  <a:pos x="T8" y="T9"/>
                </a:cxn>
              </a:cxnLst>
              <a:rect l="0" t="0" r="r" b="b"/>
              <a:pathLst>
                <a:path w="177" h="190">
                  <a:moveTo>
                    <a:pt x="152" y="15"/>
                  </a:moveTo>
                  <a:cubicBezTo>
                    <a:pt x="152" y="15"/>
                    <a:pt x="126" y="85"/>
                    <a:pt x="152" y="137"/>
                  </a:cubicBezTo>
                  <a:cubicBezTo>
                    <a:pt x="177" y="190"/>
                    <a:pt x="0" y="108"/>
                    <a:pt x="0" y="108"/>
                  </a:cubicBezTo>
                  <a:cubicBezTo>
                    <a:pt x="0" y="108"/>
                    <a:pt x="40" y="90"/>
                    <a:pt x="26" y="0"/>
                  </a:cubicBezTo>
                  <a:cubicBezTo>
                    <a:pt x="152" y="15"/>
                    <a:pt x="152" y="15"/>
                    <a:pt x="152" y="15"/>
                  </a:cubicBezTo>
                </a:path>
              </a:pathLst>
            </a:custGeom>
            <a:solidFill>
              <a:srgbClr val="FDC2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1" name="ïşḻíďê"/>
            <p:cNvSpPr/>
            <p:nvPr/>
          </p:nvSpPr>
          <p:spPr bwMode="auto">
            <a:xfrm>
              <a:off x="5756276" y="4933951"/>
              <a:ext cx="1588"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1" y="0"/>
                    <a:pt x="1" y="0"/>
                    <a:pt x="1" y="0"/>
                  </a:cubicBezTo>
                  <a:cubicBezTo>
                    <a:pt x="1" y="0"/>
                    <a:pt x="1" y="0"/>
                    <a:pt x="1" y="0"/>
                  </a:cubicBezTo>
                  <a:cubicBezTo>
                    <a:pt x="0" y="0"/>
                    <a:pt x="0" y="0"/>
                    <a:pt x="0" y="0"/>
                  </a:cubicBezTo>
                </a:path>
              </a:pathLst>
            </a:custGeom>
            <a:solidFill>
              <a:srgbClr val="D4DA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2" name="îş1iḍe"/>
            <p:cNvSpPr/>
            <p:nvPr/>
          </p:nvSpPr>
          <p:spPr bwMode="auto">
            <a:xfrm>
              <a:off x="5757863" y="4933950"/>
              <a:ext cx="9525" cy="12700"/>
            </a:xfrm>
            <a:custGeom>
              <a:avLst/>
              <a:gdLst>
                <a:gd name="T0" fmla="*/ 0 w 7"/>
                <a:gd name="T1" fmla="*/ 0 h 9"/>
                <a:gd name="T2" fmla="*/ 0 w 7"/>
                <a:gd name="T3" fmla="*/ 0 h 9"/>
                <a:gd name="T4" fmla="*/ 7 w 7"/>
                <a:gd name="T5" fmla="*/ 9 h 9"/>
                <a:gd name="T6" fmla="*/ 7 w 7"/>
                <a:gd name="T7" fmla="*/ 8 h 9"/>
                <a:gd name="T8" fmla="*/ 0 w 7"/>
                <a:gd name="T9" fmla="*/ 0 h 9"/>
              </a:gdLst>
              <a:ahLst/>
              <a:cxnLst>
                <a:cxn ang="0">
                  <a:pos x="T0" y="T1"/>
                </a:cxn>
                <a:cxn ang="0">
                  <a:pos x="T2" y="T3"/>
                </a:cxn>
                <a:cxn ang="0">
                  <a:pos x="T4" y="T5"/>
                </a:cxn>
                <a:cxn ang="0">
                  <a:pos x="T6" y="T7"/>
                </a:cxn>
                <a:cxn ang="0">
                  <a:pos x="T8" y="T9"/>
                </a:cxn>
              </a:cxnLst>
              <a:rect l="0" t="0" r="r" b="b"/>
              <a:pathLst>
                <a:path w="7" h="9">
                  <a:moveTo>
                    <a:pt x="0" y="0"/>
                  </a:moveTo>
                  <a:cubicBezTo>
                    <a:pt x="0" y="0"/>
                    <a:pt x="0" y="0"/>
                    <a:pt x="0" y="0"/>
                  </a:cubicBezTo>
                  <a:cubicBezTo>
                    <a:pt x="7" y="9"/>
                    <a:pt x="7" y="9"/>
                    <a:pt x="7" y="9"/>
                  </a:cubicBezTo>
                  <a:cubicBezTo>
                    <a:pt x="7" y="9"/>
                    <a:pt x="7" y="8"/>
                    <a:pt x="7" y="8"/>
                  </a:cubicBezTo>
                  <a:cubicBezTo>
                    <a:pt x="0" y="0"/>
                    <a:pt x="0" y="0"/>
                    <a:pt x="0" y="0"/>
                  </a:cubicBezTo>
                </a:path>
              </a:pathLst>
            </a:custGeom>
            <a:solidFill>
              <a:srgbClr val="4C4B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3" name="isḻîḑe"/>
            <p:cNvSpPr/>
            <p:nvPr/>
          </p:nvSpPr>
          <p:spPr bwMode="auto">
            <a:xfrm>
              <a:off x="5754688" y="4930775"/>
              <a:ext cx="12700" cy="14288"/>
            </a:xfrm>
            <a:custGeom>
              <a:avLst/>
              <a:gdLst>
                <a:gd name="T0" fmla="*/ 0 w 9"/>
                <a:gd name="T1" fmla="*/ 0 h 10"/>
                <a:gd name="T2" fmla="*/ 1 w 9"/>
                <a:gd name="T3" fmla="*/ 2 h 10"/>
                <a:gd name="T4" fmla="*/ 2 w 9"/>
                <a:gd name="T5" fmla="*/ 2 h 10"/>
                <a:gd name="T6" fmla="*/ 9 w 9"/>
                <a:gd name="T7" fmla="*/ 10 h 10"/>
                <a:gd name="T8" fmla="*/ 8 w 9"/>
                <a:gd name="T9" fmla="*/ 8 h 10"/>
                <a:gd name="T10" fmla="*/ 0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0" y="0"/>
                  </a:moveTo>
                  <a:cubicBezTo>
                    <a:pt x="1" y="0"/>
                    <a:pt x="1" y="1"/>
                    <a:pt x="1" y="2"/>
                  </a:cubicBezTo>
                  <a:cubicBezTo>
                    <a:pt x="2" y="2"/>
                    <a:pt x="2" y="2"/>
                    <a:pt x="2" y="2"/>
                  </a:cubicBezTo>
                  <a:cubicBezTo>
                    <a:pt x="9" y="10"/>
                    <a:pt x="9" y="10"/>
                    <a:pt x="9" y="10"/>
                  </a:cubicBezTo>
                  <a:cubicBezTo>
                    <a:pt x="9" y="10"/>
                    <a:pt x="9" y="9"/>
                    <a:pt x="8" y="8"/>
                  </a:cubicBezTo>
                  <a:cubicBezTo>
                    <a:pt x="0" y="0"/>
                    <a:pt x="0" y="0"/>
                    <a:pt x="0" y="0"/>
                  </a:cubicBezTo>
                </a:path>
              </a:pathLst>
            </a:custGeom>
            <a:solidFill>
              <a:srgbClr val="B0B4C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4" name="iṣḷîḑè"/>
            <p:cNvSpPr/>
            <p:nvPr/>
          </p:nvSpPr>
          <p:spPr bwMode="auto">
            <a:xfrm>
              <a:off x="5724526" y="4765675"/>
              <a:ext cx="41275" cy="176213"/>
            </a:xfrm>
            <a:custGeom>
              <a:avLst/>
              <a:gdLst>
                <a:gd name="T0" fmla="*/ 0 w 30"/>
                <a:gd name="T1" fmla="*/ 0 h 130"/>
                <a:gd name="T2" fmla="*/ 8 w 30"/>
                <a:gd name="T3" fmla="*/ 96 h 130"/>
                <a:gd name="T4" fmla="*/ 22 w 30"/>
                <a:gd name="T5" fmla="*/ 122 h 130"/>
                <a:gd name="T6" fmla="*/ 30 w 30"/>
                <a:gd name="T7" fmla="*/ 130 h 130"/>
                <a:gd name="T8" fmla="*/ 11 w 30"/>
                <a:gd name="T9" fmla="*/ 96 h 130"/>
                <a:gd name="T10" fmla="*/ 3 w 30"/>
                <a:gd name="T11" fmla="*/ 3 h 130"/>
                <a:gd name="T12" fmla="*/ 0 w 30"/>
                <a:gd name="T13" fmla="*/ 0 h 130"/>
              </a:gdLst>
              <a:ahLst/>
              <a:cxnLst>
                <a:cxn ang="0">
                  <a:pos x="T0" y="T1"/>
                </a:cxn>
                <a:cxn ang="0">
                  <a:pos x="T2" y="T3"/>
                </a:cxn>
                <a:cxn ang="0">
                  <a:pos x="T4" y="T5"/>
                </a:cxn>
                <a:cxn ang="0">
                  <a:pos x="T6" y="T7"/>
                </a:cxn>
                <a:cxn ang="0">
                  <a:pos x="T8" y="T9"/>
                </a:cxn>
                <a:cxn ang="0">
                  <a:pos x="T10" y="T11"/>
                </a:cxn>
                <a:cxn ang="0">
                  <a:pos x="T12" y="T13"/>
                </a:cxn>
              </a:cxnLst>
              <a:rect l="0" t="0" r="r" b="b"/>
              <a:pathLst>
                <a:path w="30" h="130">
                  <a:moveTo>
                    <a:pt x="0" y="0"/>
                  </a:moveTo>
                  <a:cubicBezTo>
                    <a:pt x="0" y="46"/>
                    <a:pt x="1" y="86"/>
                    <a:pt x="8" y="96"/>
                  </a:cubicBezTo>
                  <a:cubicBezTo>
                    <a:pt x="13" y="104"/>
                    <a:pt x="18" y="113"/>
                    <a:pt x="22" y="122"/>
                  </a:cubicBezTo>
                  <a:cubicBezTo>
                    <a:pt x="30" y="130"/>
                    <a:pt x="30" y="130"/>
                    <a:pt x="30" y="130"/>
                  </a:cubicBezTo>
                  <a:cubicBezTo>
                    <a:pt x="25" y="119"/>
                    <a:pt x="18" y="107"/>
                    <a:pt x="11" y="96"/>
                  </a:cubicBezTo>
                  <a:cubicBezTo>
                    <a:pt x="5" y="86"/>
                    <a:pt x="4" y="47"/>
                    <a:pt x="3" y="3"/>
                  </a:cubicBezTo>
                  <a:cubicBezTo>
                    <a:pt x="0" y="0"/>
                    <a:pt x="0" y="0"/>
                    <a:pt x="0" y="0"/>
                  </a:cubicBezTo>
                </a:path>
              </a:pathLst>
            </a:custGeom>
            <a:solidFill>
              <a:srgbClr val="9EA2B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5" name="iŝļiďè"/>
            <p:cNvSpPr/>
            <p:nvPr/>
          </p:nvSpPr>
          <p:spPr bwMode="auto">
            <a:xfrm>
              <a:off x="5673726" y="4481513"/>
              <a:ext cx="98425" cy="485775"/>
            </a:xfrm>
            <a:custGeom>
              <a:avLst/>
              <a:gdLst>
                <a:gd name="T0" fmla="*/ 1 w 72"/>
                <a:gd name="T1" fmla="*/ 9 h 358"/>
                <a:gd name="T2" fmla="*/ 19 w 72"/>
                <a:gd name="T3" fmla="*/ 21 h 358"/>
                <a:gd name="T4" fmla="*/ 19 w 72"/>
                <a:gd name="T5" fmla="*/ 22 h 358"/>
                <a:gd name="T6" fmla="*/ 33 w 72"/>
                <a:gd name="T7" fmla="*/ 57 h 358"/>
                <a:gd name="T8" fmla="*/ 45 w 72"/>
                <a:gd name="T9" fmla="*/ 305 h 358"/>
                <a:gd name="T10" fmla="*/ 72 w 72"/>
                <a:gd name="T11" fmla="*/ 358 h 358"/>
                <a:gd name="T12" fmla="*/ 45 w 72"/>
                <a:gd name="T13" fmla="*/ 348 h 358"/>
                <a:gd name="T14" fmla="*/ 28 w 72"/>
                <a:gd name="T15" fmla="*/ 310 h 358"/>
                <a:gd name="T16" fmla="*/ 25 w 72"/>
                <a:gd name="T17" fmla="*/ 241 h 358"/>
                <a:gd name="T18" fmla="*/ 14 w 72"/>
                <a:gd name="T19" fmla="*/ 108 h 358"/>
                <a:gd name="T20" fmla="*/ 1 w 72"/>
                <a:gd name="T21" fmla="*/ 9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358">
                  <a:moveTo>
                    <a:pt x="1" y="9"/>
                  </a:moveTo>
                  <a:cubicBezTo>
                    <a:pt x="0" y="0"/>
                    <a:pt x="14" y="13"/>
                    <a:pt x="19" y="21"/>
                  </a:cubicBezTo>
                  <a:cubicBezTo>
                    <a:pt x="19" y="22"/>
                    <a:pt x="19" y="22"/>
                    <a:pt x="19" y="22"/>
                  </a:cubicBezTo>
                  <a:cubicBezTo>
                    <a:pt x="26" y="34"/>
                    <a:pt x="23" y="30"/>
                    <a:pt x="33" y="57"/>
                  </a:cubicBezTo>
                  <a:cubicBezTo>
                    <a:pt x="43" y="84"/>
                    <a:pt x="29" y="281"/>
                    <a:pt x="45" y="305"/>
                  </a:cubicBezTo>
                  <a:cubicBezTo>
                    <a:pt x="55" y="322"/>
                    <a:pt x="64" y="340"/>
                    <a:pt x="72" y="358"/>
                  </a:cubicBezTo>
                  <a:cubicBezTo>
                    <a:pt x="45" y="348"/>
                    <a:pt x="45" y="348"/>
                    <a:pt x="45" y="348"/>
                  </a:cubicBezTo>
                  <a:cubicBezTo>
                    <a:pt x="45" y="348"/>
                    <a:pt x="35" y="317"/>
                    <a:pt x="28" y="310"/>
                  </a:cubicBezTo>
                  <a:cubicBezTo>
                    <a:pt x="21" y="303"/>
                    <a:pt x="25" y="241"/>
                    <a:pt x="25" y="241"/>
                  </a:cubicBezTo>
                  <a:cubicBezTo>
                    <a:pt x="25" y="241"/>
                    <a:pt x="19" y="132"/>
                    <a:pt x="14" y="108"/>
                  </a:cubicBezTo>
                  <a:cubicBezTo>
                    <a:pt x="10" y="89"/>
                    <a:pt x="5" y="28"/>
                    <a:pt x="1" y="9"/>
                  </a:cubicBezTo>
                </a:path>
              </a:pathLst>
            </a:custGeom>
            <a:solidFill>
              <a:srgbClr val="C4C8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6" name="îSḻíḋé"/>
            <p:cNvSpPr/>
            <p:nvPr/>
          </p:nvSpPr>
          <p:spPr bwMode="auto">
            <a:xfrm>
              <a:off x="5675313" y="4489450"/>
              <a:ext cx="96838" cy="477838"/>
            </a:xfrm>
            <a:custGeom>
              <a:avLst/>
              <a:gdLst>
                <a:gd name="T0" fmla="*/ 2 w 71"/>
                <a:gd name="T1" fmla="*/ 0 h 352"/>
                <a:gd name="T2" fmla="*/ 1 w 71"/>
                <a:gd name="T3" fmla="*/ 0 h 352"/>
                <a:gd name="T4" fmla="*/ 0 w 71"/>
                <a:gd name="T5" fmla="*/ 1 h 352"/>
                <a:gd name="T6" fmla="*/ 0 w 71"/>
                <a:gd name="T7" fmla="*/ 3 h 352"/>
                <a:gd name="T8" fmla="*/ 13 w 71"/>
                <a:gd name="T9" fmla="*/ 102 h 352"/>
                <a:gd name="T10" fmla="*/ 24 w 71"/>
                <a:gd name="T11" fmla="*/ 235 h 352"/>
                <a:gd name="T12" fmla="*/ 24 w 71"/>
                <a:gd name="T13" fmla="*/ 235 h 352"/>
                <a:gd name="T14" fmla="*/ 24 w 71"/>
                <a:gd name="T15" fmla="*/ 235 h 352"/>
                <a:gd name="T16" fmla="*/ 23 w 71"/>
                <a:gd name="T17" fmla="*/ 267 h 352"/>
                <a:gd name="T18" fmla="*/ 27 w 71"/>
                <a:gd name="T19" fmla="*/ 304 h 352"/>
                <a:gd name="T20" fmla="*/ 44 w 71"/>
                <a:gd name="T21" fmla="*/ 342 h 352"/>
                <a:gd name="T22" fmla="*/ 71 w 71"/>
                <a:gd name="T23" fmla="*/ 352 h 352"/>
                <a:gd name="T24" fmla="*/ 60 w 71"/>
                <a:gd name="T25" fmla="*/ 327 h 352"/>
                <a:gd name="T26" fmla="*/ 44 w 71"/>
                <a:gd name="T27" fmla="*/ 299 h 352"/>
                <a:gd name="T28" fmla="*/ 36 w 71"/>
                <a:gd name="T29" fmla="*/ 193 h 352"/>
                <a:gd name="T30" fmla="*/ 36 w 71"/>
                <a:gd name="T31" fmla="*/ 128 h 352"/>
                <a:gd name="T32" fmla="*/ 32 w 71"/>
                <a:gd name="T33" fmla="*/ 51 h 352"/>
                <a:gd name="T34" fmla="*/ 24 w 71"/>
                <a:gd name="T35" fmla="*/ 28 h 352"/>
                <a:gd name="T36" fmla="*/ 18 w 71"/>
                <a:gd name="T37" fmla="*/ 16 h 352"/>
                <a:gd name="T38" fmla="*/ 18 w 71"/>
                <a:gd name="T39" fmla="*/ 15 h 352"/>
                <a:gd name="T40" fmla="*/ 2 w 71"/>
                <a:gd name="T41"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352">
                  <a:moveTo>
                    <a:pt x="2" y="0"/>
                  </a:moveTo>
                  <a:cubicBezTo>
                    <a:pt x="1" y="0"/>
                    <a:pt x="1" y="0"/>
                    <a:pt x="1" y="0"/>
                  </a:cubicBezTo>
                  <a:cubicBezTo>
                    <a:pt x="1" y="0"/>
                    <a:pt x="0" y="1"/>
                    <a:pt x="0" y="1"/>
                  </a:cubicBezTo>
                  <a:cubicBezTo>
                    <a:pt x="0" y="2"/>
                    <a:pt x="0" y="2"/>
                    <a:pt x="0" y="3"/>
                  </a:cubicBezTo>
                  <a:cubicBezTo>
                    <a:pt x="4" y="22"/>
                    <a:pt x="9" y="83"/>
                    <a:pt x="13" y="102"/>
                  </a:cubicBezTo>
                  <a:cubicBezTo>
                    <a:pt x="18" y="126"/>
                    <a:pt x="24" y="235"/>
                    <a:pt x="24" y="235"/>
                  </a:cubicBezTo>
                  <a:cubicBezTo>
                    <a:pt x="24" y="235"/>
                    <a:pt x="24" y="235"/>
                    <a:pt x="24" y="235"/>
                  </a:cubicBezTo>
                  <a:cubicBezTo>
                    <a:pt x="24" y="235"/>
                    <a:pt x="24" y="235"/>
                    <a:pt x="24" y="235"/>
                  </a:cubicBezTo>
                  <a:cubicBezTo>
                    <a:pt x="24" y="235"/>
                    <a:pt x="23" y="250"/>
                    <a:pt x="23" y="267"/>
                  </a:cubicBezTo>
                  <a:cubicBezTo>
                    <a:pt x="23" y="283"/>
                    <a:pt x="24" y="301"/>
                    <a:pt x="27" y="304"/>
                  </a:cubicBezTo>
                  <a:cubicBezTo>
                    <a:pt x="34" y="311"/>
                    <a:pt x="44" y="342"/>
                    <a:pt x="44" y="342"/>
                  </a:cubicBezTo>
                  <a:cubicBezTo>
                    <a:pt x="71" y="352"/>
                    <a:pt x="71" y="352"/>
                    <a:pt x="71" y="352"/>
                  </a:cubicBezTo>
                  <a:cubicBezTo>
                    <a:pt x="68" y="343"/>
                    <a:pt x="64" y="335"/>
                    <a:pt x="60" y="327"/>
                  </a:cubicBezTo>
                  <a:cubicBezTo>
                    <a:pt x="55" y="318"/>
                    <a:pt x="50" y="308"/>
                    <a:pt x="44" y="299"/>
                  </a:cubicBezTo>
                  <a:cubicBezTo>
                    <a:pt x="37" y="288"/>
                    <a:pt x="36" y="243"/>
                    <a:pt x="36" y="193"/>
                  </a:cubicBezTo>
                  <a:cubicBezTo>
                    <a:pt x="36" y="171"/>
                    <a:pt x="36" y="148"/>
                    <a:pt x="36" y="128"/>
                  </a:cubicBezTo>
                  <a:cubicBezTo>
                    <a:pt x="36" y="91"/>
                    <a:pt x="35" y="61"/>
                    <a:pt x="32" y="51"/>
                  </a:cubicBezTo>
                  <a:cubicBezTo>
                    <a:pt x="27" y="38"/>
                    <a:pt x="25" y="32"/>
                    <a:pt x="24" y="28"/>
                  </a:cubicBezTo>
                  <a:cubicBezTo>
                    <a:pt x="23" y="24"/>
                    <a:pt x="22" y="22"/>
                    <a:pt x="18" y="16"/>
                  </a:cubicBezTo>
                  <a:cubicBezTo>
                    <a:pt x="18" y="15"/>
                    <a:pt x="18" y="15"/>
                    <a:pt x="18" y="15"/>
                  </a:cubicBezTo>
                  <a:cubicBezTo>
                    <a:pt x="14" y="9"/>
                    <a:pt x="5" y="0"/>
                    <a:pt x="2" y="0"/>
                  </a:cubicBezTo>
                </a:path>
              </a:pathLst>
            </a:custGeom>
            <a:solidFill>
              <a:srgbClr val="B0B4C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7" name="ïśḷíḍe"/>
            <p:cNvSpPr/>
            <p:nvPr/>
          </p:nvSpPr>
          <p:spPr bwMode="auto">
            <a:xfrm>
              <a:off x="5622926" y="5054600"/>
              <a:ext cx="457200" cy="254000"/>
            </a:xfrm>
            <a:custGeom>
              <a:avLst/>
              <a:gdLst>
                <a:gd name="T0" fmla="*/ 0 w 336"/>
                <a:gd name="T1" fmla="*/ 10 h 187"/>
                <a:gd name="T2" fmla="*/ 302 w 336"/>
                <a:gd name="T3" fmla="*/ 71 h 187"/>
                <a:gd name="T4" fmla="*/ 254 w 336"/>
                <a:gd name="T5" fmla="*/ 187 h 187"/>
                <a:gd name="T6" fmla="*/ 115 w 336"/>
                <a:gd name="T7" fmla="*/ 156 h 187"/>
                <a:gd name="T8" fmla="*/ 0 w 336"/>
                <a:gd name="T9" fmla="*/ 143 h 187"/>
                <a:gd name="T10" fmla="*/ 0 w 336"/>
                <a:gd name="T11" fmla="*/ 10 h 187"/>
              </a:gdLst>
              <a:ahLst/>
              <a:cxnLst>
                <a:cxn ang="0">
                  <a:pos x="T0" y="T1"/>
                </a:cxn>
                <a:cxn ang="0">
                  <a:pos x="T2" y="T3"/>
                </a:cxn>
                <a:cxn ang="0">
                  <a:pos x="T4" y="T5"/>
                </a:cxn>
                <a:cxn ang="0">
                  <a:pos x="T6" y="T7"/>
                </a:cxn>
                <a:cxn ang="0">
                  <a:pos x="T8" y="T9"/>
                </a:cxn>
                <a:cxn ang="0">
                  <a:pos x="T10" y="T11"/>
                </a:cxn>
              </a:cxnLst>
              <a:rect l="0" t="0" r="r" b="b"/>
              <a:pathLst>
                <a:path w="336" h="187">
                  <a:moveTo>
                    <a:pt x="0" y="10"/>
                  </a:moveTo>
                  <a:cubicBezTo>
                    <a:pt x="0" y="10"/>
                    <a:pt x="268" y="0"/>
                    <a:pt x="302" y="71"/>
                  </a:cubicBezTo>
                  <a:cubicBezTo>
                    <a:pt x="336" y="143"/>
                    <a:pt x="254" y="187"/>
                    <a:pt x="254" y="187"/>
                  </a:cubicBezTo>
                  <a:cubicBezTo>
                    <a:pt x="254" y="187"/>
                    <a:pt x="141" y="151"/>
                    <a:pt x="115" y="156"/>
                  </a:cubicBezTo>
                  <a:cubicBezTo>
                    <a:pt x="90" y="161"/>
                    <a:pt x="0" y="143"/>
                    <a:pt x="0" y="143"/>
                  </a:cubicBezTo>
                  <a:cubicBezTo>
                    <a:pt x="0" y="10"/>
                    <a:pt x="0" y="10"/>
                    <a:pt x="0" y="10"/>
                  </a:cubicBezTo>
                </a:path>
              </a:pathLst>
            </a:custGeom>
            <a:solidFill>
              <a:srgbClr val="5F5D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8" name="îSļidè"/>
            <p:cNvSpPr/>
            <p:nvPr/>
          </p:nvSpPr>
          <p:spPr bwMode="auto">
            <a:xfrm>
              <a:off x="5826126" y="4962525"/>
              <a:ext cx="174625" cy="144463"/>
            </a:xfrm>
            <a:custGeom>
              <a:avLst/>
              <a:gdLst>
                <a:gd name="T0" fmla="*/ 0 w 129"/>
                <a:gd name="T1" fmla="*/ 34 h 107"/>
                <a:gd name="T2" fmla="*/ 95 w 129"/>
                <a:gd name="T3" fmla="*/ 22 h 107"/>
                <a:gd name="T4" fmla="*/ 78 w 129"/>
                <a:gd name="T5" fmla="*/ 105 h 107"/>
                <a:gd name="T6" fmla="*/ 5 w 129"/>
                <a:gd name="T7" fmla="*/ 78 h 107"/>
                <a:gd name="T8" fmla="*/ 0 w 129"/>
                <a:gd name="T9" fmla="*/ 34 h 107"/>
              </a:gdLst>
              <a:ahLst/>
              <a:cxnLst>
                <a:cxn ang="0">
                  <a:pos x="T0" y="T1"/>
                </a:cxn>
                <a:cxn ang="0">
                  <a:pos x="T2" y="T3"/>
                </a:cxn>
                <a:cxn ang="0">
                  <a:pos x="T4" y="T5"/>
                </a:cxn>
                <a:cxn ang="0">
                  <a:pos x="T6" y="T7"/>
                </a:cxn>
                <a:cxn ang="0">
                  <a:pos x="T8" y="T9"/>
                </a:cxn>
              </a:cxnLst>
              <a:rect l="0" t="0" r="r" b="b"/>
              <a:pathLst>
                <a:path w="129" h="107">
                  <a:moveTo>
                    <a:pt x="0" y="34"/>
                  </a:moveTo>
                  <a:cubicBezTo>
                    <a:pt x="0" y="34"/>
                    <a:pt x="61" y="0"/>
                    <a:pt x="95" y="22"/>
                  </a:cubicBezTo>
                  <a:cubicBezTo>
                    <a:pt x="129" y="44"/>
                    <a:pt x="126" y="104"/>
                    <a:pt x="78" y="105"/>
                  </a:cubicBezTo>
                  <a:cubicBezTo>
                    <a:pt x="31" y="107"/>
                    <a:pt x="5" y="78"/>
                    <a:pt x="5" y="78"/>
                  </a:cubicBezTo>
                  <a:cubicBezTo>
                    <a:pt x="0" y="34"/>
                    <a:pt x="0" y="34"/>
                    <a:pt x="0" y="34"/>
                  </a:cubicBezTo>
                </a:path>
              </a:pathLst>
            </a:custGeom>
            <a:solidFill>
              <a:srgbClr val="FDC2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9" name="ïṡľiḓè"/>
            <p:cNvSpPr/>
            <p:nvPr/>
          </p:nvSpPr>
          <p:spPr bwMode="auto">
            <a:xfrm>
              <a:off x="5273676" y="4410075"/>
              <a:ext cx="419100" cy="868363"/>
            </a:xfrm>
            <a:custGeom>
              <a:avLst/>
              <a:gdLst>
                <a:gd name="T0" fmla="*/ 214 w 309"/>
                <a:gd name="T1" fmla="*/ 38 h 639"/>
                <a:gd name="T2" fmla="*/ 80 w 309"/>
                <a:gd name="T3" fmla="*/ 138 h 639"/>
                <a:gd name="T4" fmla="*/ 21 w 309"/>
                <a:gd name="T5" fmla="*/ 511 h 639"/>
                <a:gd name="T6" fmla="*/ 78 w 309"/>
                <a:gd name="T7" fmla="*/ 571 h 639"/>
                <a:gd name="T8" fmla="*/ 309 w 309"/>
                <a:gd name="T9" fmla="*/ 639 h 639"/>
                <a:gd name="T10" fmla="*/ 282 w 309"/>
                <a:gd name="T11" fmla="*/ 67 h 639"/>
                <a:gd name="T12" fmla="*/ 214 w 309"/>
                <a:gd name="T13" fmla="*/ 38 h 639"/>
              </a:gdLst>
              <a:ahLst/>
              <a:cxnLst>
                <a:cxn ang="0">
                  <a:pos x="T0" y="T1"/>
                </a:cxn>
                <a:cxn ang="0">
                  <a:pos x="T2" y="T3"/>
                </a:cxn>
                <a:cxn ang="0">
                  <a:pos x="T4" y="T5"/>
                </a:cxn>
                <a:cxn ang="0">
                  <a:pos x="T6" y="T7"/>
                </a:cxn>
                <a:cxn ang="0">
                  <a:pos x="T8" y="T9"/>
                </a:cxn>
                <a:cxn ang="0">
                  <a:pos x="T10" y="T11"/>
                </a:cxn>
                <a:cxn ang="0">
                  <a:pos x="T12" y="T13"/>
                </a:cxn>
              </a:cxnLst>
              <a:rect l="0" t="0" r="r" b="b"/>
              <a:pathLst>
                <a:path w="309" h="639">
                  <a:moveTo>
                    <a:pt x="214" y="38"/>
                  </a:moveTo>
                  <a:cubicBezTo>
                    <a:pt x="214" y="38"/>
                    <a:pt x="160" y="0"/>
                    <a:pt x="80" y="138"/>
                  </a:cubicBezTo>
                  <a:cubicBezTo>
                    <a:pt x="0" y="275"/>
                    <a:pt x="21" y="511"/>
                    <a:pt x="21" y="511"/>
                  </a:cubicBezTo>
                  <a:cubicBezTo>
                    <a:pt x="21" y="511"/>
                    <a:pt x="80" y="515"/>
                    <a:pt x="78" y="571"/>
                  </a:cubicBezTo>
                  <a:cubicBezTo>
                    <a:pt x="77" y="627"/>
                    <a:pt x="309" y="639"/>
                    <a:pt x="309" y="639"/>
                  </a:cubicBezTo>
                  <a:cubicBezTo>
                    <a:pt x="309" y="639"/>
                    <a:pt x="306" y="82"/>
                    <a:pt x="282" y="67"/>
                  </a:cubicBezTo>
                  <a:cubicBezTo>
                    <a:pt x="258" y="51"/>
                    <a:pt x="214" y="38"/>
                    <a:pt x="214" y="38"/>
                  </a:cubicBezTo>
                </a:path>
              </a:pathLst>
            </a:custGeom>
            <a:solidFill>
              <a:srgbClr val="C4C8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0" name="íṡľíḍe"/>
            <p:cNvSpPr/>
            <p:nvPr/>
          </p:nvSpPr>
          <p:spPr bwMode="auto">
            <a:xfrm>
              <a:off x="5840413" y="507682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1" y="0"/>
                    <a:pt x="0" y="0"/>
                  </a:cubicBezTo>
                </a:path>
              </a:pathLst>
            </a:custGeom>
            <a:solidFill>
              <a:srgbClr val="4C4B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1" name="íṥḻîḑè"/>
            <p:cNvSpPr/>
            <p:nvPr/>
          </p:nvSpPr>
          <p:spPr bwMode="auto">
            <a:xfrm>
              <a:off x="5692776" y="5076825"/>
              <a:ext cx="150813" cy="19050"/>
            </a:xfrm>
            <a:custGeom>
              <a:avLst/>
              <a:gdLst>
                <a:gd name="T0" fmla="*/ 109 w 111"/>
                <a:gd name="T1" fmla="*/ 0 h 14"/>
                <a:gd name="T2" fmla="*/ 103 w 111"/>
                <a:gd name="T3" fmla="*/ 3 h 14"/>
                <a:gd name="T4" fmla="*/ 33 w 111"/>
                <a:gd name="T5" fmla="*/ 7 h 14"/>
                <a:gd name="T6" fmla="*/ 0 w 111"/>
                <a:gd name="T7" fmla="*/ 7 h 14"/>
                <a:gd name="T8" fmla="*/ 0 w 111"/>
                <a:gd name="T9" fmla="*/ 14 h 14"/>
                <a:gd name="T10" fmla="*/ 30 w 111"/>
                <a:gd name="T11" fmla="*/ 14 h 14"/>
                <a:gd name="T12" fmla="*/ 100 w 111"/>
                <a:gd name="T13" fmla="*/ 9 h 14"/>
                <a:gd name="T14" fmla="*/ 111 w 111"/>
                <a:gd name="T15" fmla="*/ 1 h 14"/>
                <a:gd name="T16" fmla="*/ 110 w 111"/>
                <a:gd name="T17" fmla="*/ 0 h 14"/>
                <a:gd name="T18" fmla="*/ 109 w 111"/>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4">
                  <a:moveTo>
                    <a:pt x="109" y="0"/>
                  </a:moveTo>
                  <a:cubicBezTo>
                    <a:pt x="107" y="1"/>
                    <a:pt x="105" y="2"/>
                    <a:pt x="103" y="3"/>
                  </a:cubicBezTo>
                  <a:cubicBezTo>
                    <a:pt x="93" y="6"/>
                    <a:pt x="66" y="7"/>
                    <a:pt x="33" y="7"/>
                  </a:cubicBezTo>
                  <a:cubicBezTo>
                    <a:pt x="23" y="7"/>
                    <a:pt x="11" y="7"/>
                    <a:pt x="0" y="7"/>
                  </a:cubicBezTo>
                  <a:cubicBezTo>
                    <a:pt x="0" y="9"/>
                    <a:pt x="0" y="11"/>
                    <a:pt x="0" y="14"/>
                  </a:cubicBezTo>
                  <a:cubicBezTo>
                    <a:pt x="10" y="14"/>
                    <a:pt x="20" y="14"/>
                    <a:pt x="30" y="14"/>
                  </a:cubicBezTo>
                  <a:cubicBezTo>
                    <a:pt x="62" y="14"/>
                    <a:pt x="90" y="13"/>
                    <a:pt x="100" y="9"/>
                  </a:cubicBezTo>
                  <a:cubicBezTo>
                    <a:pt x="105" y="8"/>
                    <a:pt x="109" y="5"/>
                    <a:pt x="111" y="1"/>
                  </a:cubicBezTo>
                  <a:cubicBezTo>
                    <a:pt x="111" y="1"/>
                    <a:pt x="110" y="1"/>
                    <a:pt x="110" y="0"/>
                  </a:cubicBezTo>
                  <a:cubicBezTo>
                    <a:pt x="110" y="0"/>
                    <a:pt x="109" y="0"/>
                    <a:pt x="109" y="0"/>
                  </a:cubicBezTo>
                </a:path>
              </a:pathLst>
            </a:custGeom>
            <a:solidFill>
              <a:srgbClr val="5554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2" name="iṧḷíḓè"/>
            <p:cNvSpPr/>
            <p:nvPr/>
          </p:nvSpPr>
          <p:spPr bwMode="auto">
            <a:xfrm>
              <a:off x="5840413" y="5070475"/>
              <a:ext cx="4763" cy="7938"/>
            </a:xfrm>
            <a:custGeom>
              <a:avLst/>
              <a:gdLst>
                <a:gd name="T0" fmla="*/ 4 w 4"/>
                <a:gd name="T1" fmla="*/ 0 h 5"/>
                <a:gd name="T2" fmla="*/ 0 w 4"/>
                <a:gd name="T3" fmla="*/ 4 h 5"/>
                <a:gd name="T4" fmla="*/ 1 w 4"/>
                <a:gd name="T5" fmla="*/ 4 h 5"/>
                <a:gd name="T6" fmla="*/ 2 w 4"/>
                <a:gd name="T7" fmla="*/ 5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cubicBezTo>
                    <a:pt x="3" y="1"/>
                    <a:pt x="2" y="3"/>
                    <a:pt x="0" y="4"/>
                  </a:cubicBezTo>
                  <a:cubicBezTo>
                    <a:pt x="1" y="4"/>
                    <a:pt x="1" y="4"/>
                    <a:pt x="1" y="4"/>
                  </a:cubicBezTo>
                  <a:cubicBezTo>
                    <a:pt x="1" y="5"/>
                    <a:pt x="2" y="5"/>
                    <a:pt x="2" y="5"/>
                  </a:cubicBezTo>
                  <a:cubicBezTo>
                    <a:pt x="3" y="4"/>
                    <a:pt x="4" y="2"/>
                    <a:pt x="4" y="0"/>
                  </a:cubicBezTo>
                </a:path>
              </a:pathLst>
            </a:custGeom>
            <a:solidFill>
              <a:srgbClr val="E3AE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3" name="îṣlîďè"/>
            <p:cNvSpPr/>
            <p:nvPr/>
          </p:nvSpPr>
          <p:spPr bwMode="auto">
            <a:xfrm>
              <a:off x="5414963" y="4645025"/>
              <a:ext cx="277813" cy="450850"/>
            </a:xfrm>
            <a:custGeom>
              <a:avLst/>
              <a:gdLst>
                <a:gd name="T0" fmla="*/ 13 w 204"/>
                <a:gd name="T1" fmla="*/ 0 h 332"/>
                <a:gd name="T2" fmla="*/ 12 w 204"/>
                <a:gd name="T3" fmla="*/ 2 h 332"/>
                <a:gd name="T4" fmla="*/ 12 w 204"/>
                <a:gd name="T5" fmla="*/ 171 h 332"/>
                <a:gd name="T6" fmla="*/ 86 w 204"/>
                <a:gd name="T7" fmla="*/ 327 h 332"/>
                <a:gd name="T8" fmla="*/ 204 w 204"/>
                <a:gd name="T9" fmla="*/ 332 h 332"/>
                <a:gd name="T10" fmla="*/ 204 w 204"/>
                <a:gd name="T11" fmla="*/ 325 h 332"/>
                <a:gd name="T12" fmla="*/ 90 w 204"/>
                <a:gd name="T13" fmla="*/ 321 h 332"/>
                <a:gd name="T14" fmla="*/ 15 w 204"/>
                <a:gd name="T15" fmla="*/ 165 h 332"/>
                <a:gd name="T16" fmla="*/ 13 w 204"/>
                <a:gd name="T17"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 h="332">
                  <a:moveTo>
                    <a:pt x="13" y="0"/>
                  </a:moveTo>
                  <a:cubicBezTo>
                    <a:pt x="12" y="1"/>
                    <a:pt x="12" y="1"/>
                    <a:pt x="12" y="2"/>
                  </a:cubicBezTo>
                  <a:cubicBezTo>
                    <a:pt x="0" y="17"/>
                    <a:pt x="10" y="99"/>
                    <a:pt x="12" y="171"/>
                  </a:cubicBezTo>
                  <a:cubicBezTo>
                    <a:pt x="13" y="244"/>
                    <a:pt x="86" y="327"/>
                    <a:pt x="86" y="327"/>
                  </a:cubicBezTo>
                  <a:cubicBezTo>
                    <a:pt x="86" y="327"/>
                    <a:pt x="146" y="331"/>
                    <a:pt x="204" y="332"/>
                  </a:cubicBezTo>
                  <a:cubicBezTo>
                    <a:pt x="204" y="329"/>
                    <a:pt x="204" y="327"/>
                    <a:pt x="204" y="325"/>
                  </a:cubicBezTo>
                  <a:cubicBezTo>
                    <a:pt x="147" y="324"/>
                    <a:pt x="90" y="321"/>
                    <a:pt x="90" y="321"/>
                  </a:cubicBezTo>
                  <a:cubicBezTo>
                    <a:pt x="90" y="321"/>
                    <a:pt x="17" y="238"/>
                    <a:pt x="15" y="165"/>
                  </a:cubicBezTo>
                  <a:cubicBezTo>
                    <a:pt x="14" y="98"/>
                    <a:pt x="5" y="24"/>
                    <a:pt x="13" y="0"/>
                  </a:cubicBezTo>
                </a:path>
              </a:pathLst>
            </a:custGeom>
            <a:solidFill>
              <a:srgbClr val="B0B4C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4" name="ïšḷiḍé"/>
            <p:cNvSpPr/>
            <p:nvPr/>
          </p:nvSpPr>
          <p:spPr bwMode="auto">
            <a:xfrm>
              <a:off x="5418138" y="4545013"/>
              <a:ext cx="455613" cy="549275"/>
            </a:xfrm>
            <a:custGeom>
              <a:avLst/>
              <a:gdLst>
                <a:gd name="T0" fmla="*/ 110 w 335"/>
                <a:gd name="T1" fmla="*/ 33 h 404"/>
                <a:gd name="T2" fmla="*/ 141 w 335"/>
                <a:gd name="T3" fmla="*/ 94 h 404"/>
                <a:gd name="T4" fmla="*/ 148 w 335"/>
                <a:gd name="T5" fmla="*/ 275 h 404"/>
                <a:gd name="T6" fmla="*/ 309 w 335"/>
                <a:gd name="T7" fmla="*/ 336 h 404"/>
                <a:gd name="T8" fmla="*/ 304 w 335"/>
                <a:gd name="T9" fmla="*/ 394 h 404"/>
                <a:gd name="T10" fmla="*/ 87 w 335"/>
                <a:gd name="T11" fmla="*/ 394 h 404"/>
                <a:gd name="T12" fmla="*/ 12 w 335"/>
                <a:gd name="T13" fmla="*/ 238 h 404"/>
                <a:gd name="T14" fmla="*/ 12 w 335"/>
                <a:gd name="T15" fmla="*/ 68 h 404"/>
                <a:gd name="T16" fmla="*/ 110 w 335"/>
                <a:gd name="T17" fmla="*/ 33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5" h="404">
                  <a:moveTo>
                    <a:pt x="110" y="33"/>
                  </a:moveTo>
                  <a:cubicBezTo>
                    <a:pt x="130" y="47"/>
                    <a:pt x="142" y="70"/>
                    <a:pt x="141" y="94"/>
                  </a:cubicBezTo>
                  <a:cubicBezTo>
                    <a:pt x="142" y="145"/>
                    <a:pt x="143" y="254"/>
                    <a:pt x="148" y="275"/>
                  </a:cubicBezTo>
                  <a:cubicBezTo>
                    <a:pt x="155" y="302"/>
                    <a:pt x="257" y="338"/>
                    <a:pt x="309" y="336"/>
                  </a:cubicBezTo>
                  <a:cubicBezTo>
                    <a:pt x="309" y="336"/>
                    <a:pt x="335" y="384"/>
                    <a:pt x="304" y="394"/>
                  </a:cubicBezTo>
                  <a:cubicBezTo>
                    <a:pt x="274" y="404"/>
                    <a:pt x="87" y="394"/>
                    <a:pt x="87" y="394"/>
                  </a:cubicBezTo>
                  <a:cubicBezTo>
                    <a:pt x="87" y="394"/>
                    <a:pt x="14" y="311"/>
                    <a:pt x="12" y="238"/>
                  </a:cubicBezTo>
                  <a:cubicBezTo>
                    <a:pt x="11" y="165"/>
                    <a:pt x="0" y="83"/>
                    <a:pt x="12" y="68"/>
                  </a:cubicBezTo>
                  <a:cubicBezTo>
                    <a:pt x="22" y="55"/>
                    <a:pt x="63" y="0"/>
                    <a:pt x="110" y="33"/>
                  </a:cubicBezTo>
                </a:path>
              </a:pathLst>
            </a:custGeom>
            <a:solidFill>
              <a:srgbClr val="C4C8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5" name="iṩlîďê"/>
            <p:cNvSpPr/>
            <p:nvPr/>
          </p:nvSpPr>
          <p:spPr bwMode="auto">
            <a:xfrm>
              <a:off x="5702301" y="5284788"/>
              <a:ext cx="415925" cy="150813"/>
            </a:xfrm>
            <a:custGeom>
              <a:avLst/>
              <a:gdLst>
                <a:gd name="T0" fmla="*/ 252 w 305"/>
                <a:gd name="T1" fmla="*/ 19 h 110"/>
                <a:gd name="T2" fmla="*/ 251 w 305"/>
                <a:gd name="T3" fmla="*/ 93 h 110"/>
                <a:gd name="T4" fmla="*/ 49 w 305"/>
                <a:gd name="T5" fmla="*/ 79 h 110"/>
                <a:gd name="T6" fmla="*/ 49 w 305"/>
                <a:gd name="T7" fmla="*/ 0 h 110"/>
                <a:gd name="T8" fmla="*/ 216 w 305"/>
                <a:gd name="T9" fmla="*/ 15 h 110"/>
                <a:gd name="T10" fmla="*/ 252 w 305"/>
                <a:gd name="T11" fmla="*/ 19 h 110"/>
              </a:gdLst>
              <a:ahLst/>
              <a:cxnLst>
                <a:cxn ang="0">
                  <a:pos x="T0" y="T1"/>
                </a:cxn>
                <a:cxn ang="0">
                  <a:pos x="T2" y="T3"/>
                </a:cxn>
                <a:cxn ang="0">
                  <a:pos x="T4" y="T5"/>
                </a:cxn>
                <a:cxn ang="0">
                  <a:pos x="T6" y="T7"/>
                </a:cxn>
                <a:cxn ang="0">
                  <a:pos x="T8" y="T9"/>
                </a:cxn>
                <a:cxn ang="0">
                  <a:pos x="T10" y="T11"/>
                </a:cxn>
              </a:cxnLst>
              <a:rect l="0" t="0" r="r" b="b"/>
              <a:pathLst>
                <a:path w="305" h="110">
                  <a:moveTo>
                    <a:pt x="252" y="19"/>
                  </a:moveTo>
                  <a:cubicBezTo>
                    <a:pt x="277" y="31"/>
                    <a:pt x="305" y="56"/>
                    <a:pt x="251" y="93"/>
                  </a:cubicBezTo>
                  <a:cubicBezTo>
                    <a:pt x="251" y="93"/>
                    <a:pt x="99" y="110"/>
                    <a:pt x="49" y="79"/>
                  </a:cubicBezTo>
                  <a:cubicBezTo>
                    <a:pt x="0" y="49"/>
                    <a:pt x="49" y="0"/>
                    <a:pt x="49" y="0"/>
                  </a:cubicBezTo>
                  <a:cubicBezTo>
                    <a:pt x="49" y="0"/>
                    <a:pt x="162" y="30"/>
                    <a:pt x="216" y="15"/>
                  </a:cubicBezTo>
                  <a:cubicBezTo>
                    <a:pt x="228" y="12"/>
                    <a:pt x="241" y="13"/>
                    <a:pt x="252" y="19"/>
                  </a:cubicBezTo>
                </a:path>
              </a:pathLst>
            </a:custGeom>
            <a:solidFill>
              <a:srgbClr val="4C4C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6" name="iṡḷîdê"/>
            <p:cNvSpPr/>
            <p:nvPr/>
          </p:nvSpPr>
          <p:spPr bwMode="auto">
            <a:xfrm>
              <a:off x="5740401" y="5348288"/>
              <a:ext cx="346075" cy="69850"/>
            </a:xfrm>
            <a:custGeom>
              <a:avLst/>
              <a:gdLst>
                <a:gd name="T0" fmla="*/ 0 w 255"/>
                <a:gd name="T1" fmla="*/ 0 h 52"/>
                <a:gd name="T2" fmla="*/ 22 w 255"/>
                <a:gd name="T3" fmla="*/ 34 h 52"/>
                <a:gd name="T4" fmla="*/ 135 w 255"/>
                <a:gd name="T5" fmla="*/ 52 h 52"/>
                <a:gd name="T6" fmla="*/ 224 w 255"/>
                <a:gd name="T7" fmla="*/ 47 h 52"/>
                <a:gd name="T8" fmla="*/ 255 w 255"/>
                <a:gd name="T9" fmla="*/ 8 h 52"/>
                <a:gd name="T10" fmla="*/ 224 w 255"/>
                <a:gd name="T11" fmla="*/ 47 h 52"/>
                <a:gd name="T12" fmla="*/ 135 w 255"/>
                <a:gd name="T13" fmla="*/ 52 h 52"/>
                <a:gd name="T14" fmla="*/ 22 w 255"/>
                <a:gd name="T15" fmla="*/ 33 h 52"/>
                <a:gd name="T16" fmla="*/ 0 w 255"/>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52">
                  <a:moveTo>
                    <a:pt x="0" y="0"/>
                  </a:moveTo>
                  <a:cubicBezTo>
                    <a:pt x="0" y="12"/>
                    <a:pt x="5" y="24"/>
                    <a:pt x="22" y="34"/>
                  </a:cubicBezTo>
                  <a:cubicBezTo>
                    <a:pt x="46" y="48"/>
                    <a:pt x="92" y="52"/>
                    <a:pt x="135" y="52"/>
                  </a:cubicBezTo>
                  <a:cubicBezTo>
                    <a:pt x="182" y="52"/>
                    <a:pt x="224" y="47"/>
                    <a:pt x="224" y="47"/>
                  </a:cubicBezTo>
                  <a:cubicBezTo>
                    <a:pt x="247" y="32"/>
                    <a:pt x="255" y="19"/>
                    <a:pt x="255" y="8"/>
                  </a:cubicBezTo>
                  <a:cubicBezTo>
                    <a:pt x="254" y="19"/>
                    <a:pt x="246" y="32"/>
                    <a:pt x="224" y="47"/>
                  </a:cubicBezTo>
                  <a:cubicBezTo>
                    <a:pt x="224" y="47"/>
                    <a:pt x="182" y="52"/>
                    <a:pt x="135" y="52"/>
                  </a:cubicBezTo>
                  <a:cubicBezTo>
                    <a:pt x="92" y="52"/>
                    <a:pt x="46" y="48"/>
                    <a:pt x="22" y="33"/>
                  </a:cubicBezTo>
                  <a:cubicBezTo>
                    <a:pt x="6" y="24"/>
                    <a:pt x="1" y="12"/>
                    <a:pt x="0" y="0"/>
                  </a:cubicBezTo>
                </a:path>
              </a:pathLst>
            </a:custGeom>
            <a:solidFill>
              <a:srgbClr val="D4DA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7" name="iSľiďe"/>
            <p:cNvSpPr/>
            <p:nvPr/>
          </p:nvSpPr>
          <p:spPr bwMode="auto">
            <a:xfrm>
              <a:off x="5740401" y="5291138"/>
              <a:ext cx="346075" cy="127000"/>
            </a:xfrm>
            <a:custGeom>
              <a:avLst/>
              <a:gdLst>
                <a:gd name="T0" fmla="*/ 22 w 255"/>
                <a:gd name="T1" fmla="*/ 0 h 94"/>
                <a:gd name="T2" fmla="*/ 0 w 255"/>
                <a:gd name="T3" fmla="*/ 42 h 94"/>
                <a:gd name="T4" fmla="*/ 22 w 255"/>
                <a:gd name="T5" fmla="*/ 75 h 94"/>
                <a:gd name="T6" fmla="*/ 135 w 255"/>
                <a:gd name="T7" fmla="*/ 94 h 94"/>
                <a:gd name="T8" fmla="*/ 224 w 255"/>
                <a:gd name="T9" fmla="*/ 89 h 94"/>
                <a:gd name="T10" fmla="*/ 255 w 255"/>
                <a:gd name="T11" fmla="*/ 50 h 94"/>
                <a:gd name="T12" fmla="*/ 225 w 255"/>
                <a:gd name="T13" fmla="*/ 18 h 94"/>
                <a:gd name="T14" fmla="*/ 202 w 255"/>
                <a:gd name="T15" fmla="*/ 13 h 94"/>
                <a:gd name="T16" fmla="*/ 189 w 255"/>
                <a:gd name="T17" fmla="*/ 15 h 94"/>
                <a:gd name="T18" fmla="*/ 152 w 255"/>
                <a:gd name="T19" fmla="*/ 19 h 94"/>
                <a:gd name="T20" fmla="*/ 22 w 255"/>
                <a:gd name="T2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5" h="94">
                  <a:moveTo>
                    <a:pt x="22" y="0"/>
                  </a:moveTo>
                  <a:cubicBezTo>
                    <a:pt x="22" y="0"/>
                    <a:pt x="1" y="20"/>
                    <a:pt x="0" y="42"/>
                  </a:cubicBezTo>
                  <a:cubicBezTo>
                    <a:pt x="1" y="54"/>
                    <a:pt x="6" y="66"/>
                    <a:pt x="22" y="75"/>
                  </a:cubicBezTo>
                  <a:cubicBezTo>
                    <a:pt x="46" y="90"/>
                    <a:pt x="92" y="94"/>
                    <a:pt x="135" y="94"/>
                  </a:cubicBezTo>
                  <a:cubicBezTo>
                    <a:pt x="182" y="94"/>
                    <a:pt x="224" y="89"/>
                    <a:pt x="224" y="89"/>
                  </a:cubicBezTo>
                  <a:cubicBezTo>
                    <a:pt x="246" y="74"/>
                    <a:pt x="254" y="61"/>
                    <a:pt x="255" y="50"/>
                  </a:cubicBezTo>
                  <a:cubicBezTo>
                    <a:pt x="254" y="35"/>
                    <a:pt x="239" y="25"/>
                    <a:pt x="225" y="18"/>
                  </a:cubicBezTo>
                  <a:cubicBezTo>
                    <a:pt x="218" y="15"/>
                    <a:pt x="210" y="13"/>
                    <a:pt x="202" y="13"/>
                  </a:cubicBezTo>
                  <a:cubicBezTo>
                    <a:pt x="198" y="13"/>
                    <a:pt x="193" y="14"/>
                    <a:pt x="189" y="15"/>
                  </a:cubicBezTo>
                  <a:cubicBezTo>
                    <a:pt x="179" y="17"/>
                    <a:pt x="166" y="19"/>
                    <a:pt x="152" y="19"/>
                  </a:cubicBezTo>
                  <a:cubicBezTo>
                    <a:pt x="95" y="19"/>
                    <a:pt x="22" y="0"/>
                    <a:pt x="22" y="0"/>
                  </a:cubicBezTo>
                </a:path>
              </a:pathLst>
            </a:custGeom>
            <a:solidFill>
              <a:srgbClr val="4444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8" name="îṡḷiḑe"/>
            <p:cNvSpPr/>
            <p:nvPr/>
          </p:nvSpPr>
          <p:spPr bwMode="auto">
            <a:xfrm>
              <a:off x="5614988" y="4843463"/>
              <a:ext cx="47625" cy="96838"/>
            </a:xfrm>
            <a:custGeom>
              <a:avLst/>
              <a:gdLst>
                <a:gd name="T0" fmla="*/ 0 w 35"/>
                <a:gd name="T1" fmla="*/ 0 h 72"/>
                <a:gd name="T2" fmla="*/ 2 w 35"/>
                <a:gd name="T3" fmla="*/ 42 h 72"/>
                <a:gd name="T4" fmla="*/ 35 w 35"/>
                <a:gd name="T5" fmla="*/ 72 h 72"/>
                <a:gd name="T6" fmla="*/ 0 w 35"/>
                <a:gd name="T7" fmla="*/ 0 h 72"/>
              </a:gdLst>
              <a:ahLst/>
              <a:cxnLst>
                <a:cxn ang="0">
                  <a:pos x="T0" y="T1"/>
                </a:cxn>
                <a:cxn ang="0">
                  <a:pos x="T2" y="T3"/>
                </a:cxn>
                <a:cxn ang="0">
                  <a:pos x="T4" y="T5"/>
                </a:cxn>
                <a:cxn ang="0">
                  <a:pos x="T6" y="T7"/>
                </a:cxn>
              </a:cxnLst>
              <a:rect l="0" t="0" r="r" b="b"/>
              <a:pathLst>
                <a:path w="35" h="72">
                  <a:moveTo>
                    <a:pt x="0" y="0"/>
                  </a:moveTo>
                  <a:cubicBezTo>
                    <a:pt x="0" y="17"/>
                    <a:pt x="1" y="32"/>
                    <a:pt x="2" y="42"/>
                  </a:cubicBezTo>
                  <a:cubicBezTo>
                    <a:pt x="11" y="55"/>
                    <a:pt x="22" y="66"/>
                    <a:pt x="35" y="72"/>
                  </a:cubicBezTo>
                  <a:cubicBezTo>
                    <a:pt x="0" y="0"/>
                    <a:pt x="0" y="0"/>
                    <a:pt x="0" y="0"/>
                  </a:cubicBezTo>
                </a:path>
              </a:pathLst>
            </a:custGeom>
            <a:solidFill>
              <a:srgbClr val="B0B4C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9" name="iṧľïḑé"/>
            <p:cNvSpPr/>
            <p:nvPr/>
          </p:nvSpPr>
          <p:spPr bwMode="auto">
            <a:xfrm>
              <a:off x="5575301" y="4762500"/>
              <a:ext cx="42863" cy="136525"/>
            </a:xfrm>
            <a:custGeom>
              <a:avLst/>
              <a:gdLst>
                <a:gd name="T0" fmla="*/ 0 w 31"/>
                <a:gd name="T1" fmla="*/ 0 h 101"/>
                <a:gd name="T2" fmla="*/ 31 w 31"/>
                <a:gd name="T3" fmla="*/ 101 h 101"/>
                <a:gd name="T4" fmla="*/ 29 w 31"/>
                <a:gd name="T5" fmla="*/ 59 h 101"/>
                <a:gd name="T6" fmla="*/ 0 w 31"/>
                <a:gd name="T7" fmla="*/ 0 h 101"/>
              </a:gdLst>
              <a:ahLst/>
              <a:cxnLst>
                <a:cxn ang="0">
                  <a:pos x="T0" y="T1"/>
                </a:cxn>
                <a:cxn ang="0">
                  <a:pos x="T2" y="T3"/>
                </a:cxn>
                <a:cxn ang="0">
                  <a:pos x="T4" y="T5"/>
                </a:cxn>
                <a:cxn ang="0">
                  <a:pos x="T6" y="T7"/>
                </a:cxn>
              </a:cxnLst>
              <a:rect l="0" t="0" r="r" b="b"/>
              <a:pathLst>
                <a:path w="31" h="101">
                  <a:moveTo>
                    <a:pt x="0" y="0"/>
                  </a:moveTo>
                  <a:cubicBezTo>
                    <a:pt x="0" y="0"/>
                    <a:pt x="5" y="61"/>
                    <a:pt x="31" y="101"/>
                  </a:cubicBezTo>
                  <a:cubicBezTo>
                    <a:pt x="30" y="91"/>
                    <a:pt x="29" y="76"/>
                    <a:pt x="29" y="59"/>
                  </a:cubicBezTo>
                  <a:cubicBezTo>
                    <a:pt x="0" y="0"/>
                    <a:pt x="0" y="0"/>
                    <a:pt x="0" y="0"/>
                  </a:cubicBezTo>
                </a:path>
              </a:pathLst>
            </a:custGeom>
            <a:solidFill>
              <a:srgbClr val="B0B4C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0" name="íś1íḍe"/>
            <p:cNvSpPr/>
            <p:nvPr/>
          </p:nvSpPr>
          <p:spPr bwMode="auto">
            <a:xfrm>
              <a:off x="5608638" y="4438650"/>
              <a:ext cx="68263" cy="17463"/>
            </a:xfrm>
            <a:custGeom>
              <a:avLst/>
              <a:gdLst>
                <a:gd name="T0" fmla="*/ 51 w 51"/>
                <a:gd name="T1" fmla="*/ 0 h 12"/>
                <a:gd name="T2" fmla="*/ 46 w 51"/>
                <a:gd name="T3" fmla="*/ 2 h 12"/>
                <a:gd name="T4" fmla="*/ 18 w 51"/>
                <a:gd name="T5" fmla="*/ 5 h 12"/>
                <a:gd name="T6" fmla="*/ 0 w 51"/>
                <a:gd name="T7" fmla="*/ 4 h 12"/>
                <a:gd name="T8" fmla="*/ 12 w 51"/>
                <a:gd name="T9" fmla="*/ 6 h 12"/>
                <a:gd name="T10" fmla="*/ 44 w 51"/>
                <a:gd name="T11" fmla="*/ 12 h 12"/>
                <a:gd name="T12" fmla="*/ 50 w 51"/>
                <a:gd name="T13" fmla="*/ 11 h 12"/>
                <a:gd name="T14" fmla="*/ 51 w 51"/>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2">
                  <a:moveTo>
                    <a:pt x="51" y="0"/>
                  </a:moveTo>
                  <a:cubicBezTo>
                    <a:pt x="49" y="1"/>
                    <a:pt x="48" y="1"/>
                    <a:pt x="46" y="2"/>
                  </a:cubicBezTo>
                  <a:cubicBezTo>
                    <a:pt x="36" y="4"/>
                    <a:pt x="27" y="5"/>
                    <a:pt x="18" y="5"/>
                  </a:cubicBezTo>
                  <a:cubicBezTo>
                    <a:pt x="12" y="5"/>
                    <a:pt x="6" y="5"/>
                    <a:pt x="0" y="4"/>
                  </a:cubicBezTo>
                  <a:cubicBezTo>
                    <a:pt x="4" y="5"/>
                    <a:pt x="7" y="6"/>
                    <a:pt x="12" y="6"/>
                  </a:cubicBezTo>
                  <a:cubicBezTo>
                    <a:pt x="21" y="6"/>
                    <a:pt x="34" y="12"/>
                    <a:pt x="44" y="12"/>
                  </a:cubicBezTo>
                  <a:cubicBezTo>
                    <a:pt x="46" y="12"/>
                    <a:pt x="48" y="12"/>
                    <a:pt x="50" y="11"/>
                  </a:cubicBezTo>
                  <a:cubicBezTo>
                    <a:pt x="50" y="7"/>
                    <a:pt x="51" y="4"/>
                    <a:pt x="51" y="0"/>
                  </a:cubicBezTo>
                </a:path>
              </a:pathLst>
            </a:custGeom>
            <a:solidFill>
              <a:srgbClr val="E3AE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1" name="íṥḻïḋè"/>
            <p:cNvSpPr/>
            <p:nvPr/>
          </p:nvSpPr>
          <p:spPr bwMode="auto">
            <a:xfrm>
              <a:off x="5484813" y="4138613"/>
              <a:ext cx="309563" cy="323850"/>
            </a:xfrm>
            <a:custGeom>
              <a:avLst/>
              <a:gdLst>
                <a:gd name="T0" fmla="*/ 0 w 227"/>
                <a:gd name="T1" fmla="*/ 119 h 238"/>
                <a:gd name="T2" fmla="*/ 4 w 227"/>
                <a:gd name="T3" fmla="*/ 145 h 238"/>
                <a:gd name="T4" fmla="*/ 4 w 227"/>
                <a:gd name="T5" fmla="*/ 147 h 238"/>
                <a:gd name="T6" fmla="*/ 136 w 227"/>
                <a:gd name="T7" fmla="*/ 223 h 238"/>
                <a:gd name="T8" fmla="*/ 212 w 227"/>
                <a:gd name="T9" fmla="*/ 91 h 238"/>
                <a:gd name="T10" fmla="*/ 80 w 227"/>
                <a:gd name="T11" fmla="*/ 15 h 238"/>
                <a:gd name="T12" fmla="*/ 0 w 227"/>
                <a:gd name="T13" fmla="*/ 119 h 238"/>
                <a:gd name="T14" fmla="*/ 0 w 227"/>
                <a:gd name="T15" fmla="*/ 119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7" h="238">
                  <a:moveTo>
                    <a:pt x="0" y="119"/>
                  </a:moveTo>
                  <a:cubicBezTo>
                    <a:pt x="0" y="128"/>
                    <a:pt x="2" y="137"/>
                    <a:pt x="4" y="145"/>
                  </a:cubicBezTo>
                  <a:cubicBezTo>
                    <a:pt x="4" y="147"/>
                    <a:pt x="4" y="147"/>
                    <a:pt x="4" y="147"/>
                  </a:cubicBezTo>
                  <a:cubicBezTo>
                    <a:pt x="19" y="204"/>
                    <a:pt x="78" y="238"/>
                    <a:pt x="136" y="223"/>
                  </a:cubicBezTo>
                  <a:cubicBezTo>
                    <a:pt x="193" y="208"/>
                    <a:pt x="227" y="149"/>
                    <a:pt x="212" y="91"/>
                  </a:cubicBezTo>
                  <a:cubicBezTo>
                    <a:pt x="197" y="34"/>
                    <a:pt x="138" y="0"/>
                    <a:pt x="80" y="15"/>
                  </a:cubicBezTo>
                  <a:cubicBezTo>
                    <a:pt x="33" y="28"/>
                    <a:pt x="1" y="70"/>
                    <a:pt x="0" y="119"/>
                  </a:cubicBezTo>
                  <a:cubicBezTo>
                    <a:pt x="0" y="119"/>
                    <a:pt x="0" y="119"/>
                    <a:pt x="0" y="119"/>
                  </a:cubicBezTo>
                </a:path>
              </a:pathLst>
            </a:custGeom>
            <a:solidFill>
              <a:srgbClr val="FDC2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2" name="íSļíḑê"/>
            <p:cNvSpPr/>
            <p:nvPr/>
          </p:nvSpPr>
          <p:spPr bwMode="auto">
            <a:xfrm>
              <a:off x="5297488" y="5019675"/>
              <a:ext cx="395288" cy="260350"/>
            </a:xfrm>
            <a:custGeom>
              <a:avLst/>
              <a:gdLst>
                <a:gd name="T0" fmla="*/ 291 w 291"/>
                <a:gd name="T1" fmla="*/ 183 h 192"/>
                <a:gd name="T2" fmla="*/ 291 w 291"/>
                <a:gd name="T3" fmla="*/ 185 h 192"/>
                <a:gd name="T4" fmla="*/ 291 w 291"/>
                <a:gd name="T5" fmla="*/ 183 h 192"/>
                <a:gd name="T6" fmla="*/ 291 w 291"/>
                <a:gd name="T7" fmla="*/ 183 h 192"/>
                <a:gd name="T8" fmla="*/ 0 w 291"/>
                <a:gd name="T9" fmla="*/ 0 h 192"/>
                <a:gd name="T10" fmla="*/ 3 w 291"/>
                <a:gd name="T11" fmla="*/ 65 h 192"/>
                <a:gd name="T12" fmla="*/ 60 w 291"/>
                <a:gd name="T13" fmla="*/ 124 h 192"/>
                <a:gd name="T14" fmla="*/ 291 w 291"/>
                <a:gd name="T15" fmla="*/ 192 h 192"/>
                <a:gd name="T16" fmla="*/ 291 w 291"/>
                <a:gd name="T17" fmla="*/ 191 h 192"/>
                <a:gd name="T18" fmla="*/ 60 w 291"/>
                <a:gd name="T19" fmla="*/ 123 h 192"/>
                <a:gd name="T20" fmla="*/ 3 w 291"/>
                <a:gd name="T21" fmla="*/ 63 h 192"/>
                <a:gd name="T22" fmla="*/ 0 w 291"/>
                <a:gd name="T23"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1" h="192">
                  <a:moveTo>
                    <a:pt x="291" y="183"/>
                  </a:moveTo>
                  <a:cubicBezTo>
                    <a:pt x="291" y="184"/>
                    <a:pt x="291" y="184"/>
                    <a:pt x="291" y="185"/>
                  </a:cubicBezTo>
                  <a:cubicBezTo>
                    <a:pt x="291" y="184"/>
                    <a:pt x="291" y="184"/>
                    <a:pt x="291" y="183"/>
                  </a:cubicBezTo>
                  <a:cubicBezTo>
                    <a:pt x="291" y="183"/>
                    <a:pt x="291" y="183"/>
                    <a:pt x="291" y="183"/>
                  </a:cubicBezTo>
                  <a:moveTo>
                    <a:pt x="0" y="0"/>
                  </a:moveTo>
                  <a:cubicBezTo>
                    <a:pt x="0" y="39"/>
                    <a:pt x="3" y="65"/>
                    <a:pt x="3" y="65"/>
                  </a:cubicBezTo>
                  <a:cubicBezTo>
                    <a:pt x="3" y="65"/>
                    <a:pt x="62" y="68"/>
                    <a:pt x="60" y="124"/>
                  </a:cubicBezTo>
                  <a:cubicBezTo>
                    <a:pt x="59" y="180"/>
                    <a:pt x="291" y="192"/>
                    <a:pt x="291" y="192"/>
                  </a:cubicBezTo>
                  <a:cubicBezTo>
                    <a:pt x="291" y="192"/>
                    <a:pt x="291" y="192"/>
                    <a:pt x="291" y="191"/>
                  </a:cubicBezTo>
                  <a:cubicBezTo>
                    <a:pt x="288" y="190"/>
                    <a:pt x="59" y="178"/>
                    <a:pt x="60" y="123"/>
                  </a:cubicBezTo>
                  <a:cubicBezTo>
                    <a:pt x="62" y="67"/>
                    <a:pt x="3" y="63"/>
                    <a:pt x="3" y="63"/>
                  </a:cubicBezTo>
                  <a:cubicBezTo>
                    <a:pt x="3" y="63"/>
                    <a:pt x="1" y="38"/>
                    <a:pt x="0" y="0"/>
                  </a:cubicBezTo>
                </a:path>
              </a:pathLst>
            </a:custGeom>
            <a:solidFill>
              <a:srgbClr val="D4DA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3" name="ïŝḻíḑê"/>
            <p:cNvSpPr/>
            <p:nvPr/>
          </p:nvSpPr>
          <p:spPr bwMode="auto">
            <a:xfrm>
              <a:off x="5283201" y="4524375"/>
              <a:ext cx="409575" cy="754063"/>
            </a:xfrm>
            <a:custGeom>
              <a:avLst/>
              <a:gdLst>
                <a:gd name="T0" fmla="*/ 111 w 302"/>
                <a:gd name="T1" fmla="*/ 0 h 555"/>
                <a:gd name="T2" fmla="*/ 73 w 302"/>
                <a:gd name="T3" fmla="*/ 56 h 555"/>
                <a:gd name="T4" fmla="*/ 11 w 302"/>
                <a:gd name="T5" fmla="*/ 364 h 555"/>
                <a:gd name="T6" fmla="*/ 14 w 302"/>
                <a:gd name="T7" fmla="*/ 427 h 555"/>
                <a:gd name="T8" fmla="*/ 71 w 302"/>
                <a:gd name="T9" fmla="*/ 487 h 555"/>
                <a:gd name="T10" fmla="*/ 302 w 302"/>
                <a:gd name="T11" fmla="*/ 555 h 555"/>
                <a:gd name="T12" fmla="*/ 302 w 302"/>
                <a:gd name="T13" fmla="*/ 549 h 555"/>
                <a:gd name="T14" fmla="*/ 302 w 302"/>
                <a:gd name="T15" fmla="*/ 547 h 555"/>
                <a:gd name="T16" fmla="*/ 78 w 302"/>
                <a:gd name="T17" fmla="*/ 480 h 555"/>
                <a:gd name="T18" fmla="*/ 21 w 302"/>
                <a:gd name="T19" fmla="*/ 421 h 555"/>
                <a:gd name="T20" fmla="*/ 80 w 302"/>
                <a:gd name="T21" fmla="*/ 47 h 555"/>
                <a:gd name="T22" fmla="*/ 111 w 302"/>
                <a:gd name="T23" fmla="*/ 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555">
                  <a:moveTo>
                    <a:pt x="111" y="0"/>
                  </a:moveTo>
                  <a:cubicBezTo>
                    <a:pt x="97" y="17"/>
                    <a:pt x="84" y="36"/>
                    <a:pt x="73" y="56"/>
                  </a:cubicBezTo>
                  <a:cubicBezTo>
                    <a:pt x="20" y="148"/>
                    <a:pt x="11" y="284"/>
                    <a:pt x="11" y="364"/>
                  </a:cubicBezTo>
                  <a:cubicBezTo>
                    <a:pt x="12" y="402"/>
                    <a:pt x="14" y="427"/>
                    <a:pt x="14" y="427"/>
                  </a:cubicBezTo>
                  <a:cubicBezTo>
                    <a:pt x="14" y="427"/>
                    <a:pt x="73" y="431"/>
                    <a:pt x="71" y="487"/>
                  </a:cubicBezTo>
                  <a:cubicBezTo>
                    <a:pt x="70" y="542"/>
                    <a:pt x="299" y="554"/>
                    <a:pt x="302" y="555"/>
                  </a:cubicBezTo>
                  <a:cubicBezTo>
                    <a:pt x="302" y="553"/>
                    <a:pt x="302" y="551"/>
                    <a:pt x="302" y="549"/>
                  </a:cubicBezTo>
                  <a:cubicBezTo>
                    <a:pt x="302" y="548"/>
                    <a:pt x="302" y="548"/>
                    <a:pt x="302" y="547"/>
                  </a:cubicBezTo>
                  <a:cubicBezTo>
                    <a:pt x="264" y="545"/>
                    <a:pt x="77" y="530"/>
                    <a:pt x="78" y="480"/>
                  </a:cubicBezTo>
                  <a:cubicBezTo>
                    <a:pt x="80" y="424"/>
                    <a:pt x="21" y="421"/>
                    <a:pt x="21" y="421"/>
                  </a:cubicBezTo>
                  <a:cubicBezTo>
                    <a:pt x="21" y="421"/>
                    <a:pt x="0" y="185"/>
                    <a:pt x="80" y="47"/>
                  </a:cubicBezTo>
                  <a:cubicBezTo>
                    <a:pt x="89" y="31"/>
                    <a:pt x="100" y="15"/>
                    <a:pt x="111" y="0"/>
                  </a:cubicBezTo>
                </a:path>
              </a:pathLst>
            </a:custGeom>
            <a:solidFill>
              <a:srgbClr val="B0B4C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4" name="ïSḷiḑe"/>
            <p:cNvSpPr/>
            <p:nvPr/>
          </p:nvSpPr>
          <p:spPr bwMode="auto">
            <a:xfrm>
              <a:off x="5448301" y="4105275"/>
              <a:ext cx="314325" cy="320675"/>
            </a:xfrm>
            <a:custGeom>
              <a:avLst/>
              <a:gdLst>
                <a:gd name="T0" fmla="*/ 157 w 231"/>
                <a:gd name="T1" fmla="*/ 0 h 236"/>
                <a:gd name="T2" fmla="*/ 132 w 231"/>
                <a:gd name="T3" fmla="*/ 6 h 236"/>
                <a:gd name="T4" fmla="*/ 122 w 231"/>
                <a:gd name="T5" fmla="*/ 11 h 236"/>
                <a:gd name="T6" fmla="*/ 110 w 231"/>
                <a:gd name="T7" fmla="*/ 13 h 236"/>
                <a:gd name="T8" fmla="*/ 106 w 231"/>
                <a:gd name="T9" fmla="*/ 13 h 236"/>
                <a:gd name="T10" fmla="*/ 106 w 231"/>
                <a:gd name="T11" fmla="*/ 13 h 236"/>
                <a:gd name="T12" fmla="*/ 78 w 231"/>
                <a:gd name="T13" fmla="*/ 15 h 236"/>
                <a:gd name="T14" fmla="*/ 67 w 231"/>
                <a:gd name="T15" fmla="*/ 14 h 236"/>
                <a:gd name="T16" fmla="*/ 41 w 231"/>
                <a:gd name="T17" fmla="*/ 22 h 236"/>
                <a:gd name="T18" fmla="*/ 1 w 231"/>
                <a:gd name="T19" fmla="*/ 99 h 236"/>
                <a:gd name="T20" fmla="*/ 7 w 231"/>
                <a:gd name="T21" fmla="*/ 127 h 236"/>
                <a:gd name="T22" fmla="*/ 27 w 231"/>
                <a:gd name="T23" fmla="*/ 209 h 236"/>
                <a:gd name="T24" fmla="*/ 35 w 231"/>
                <a:gd name="T25" fmla="*/ 228 h 236"/>
                <a:gd name="T26" fmla="*/ 50 w 231"/>
                <a:gd name="T27" fmla="*/ 236 h 236"/>
                <a:gd name="T28" fmla="*/ 53 w 231"/>
                <a:gd name="T29" fmla="*/ 236 h 236"/>
                <a:gd name="T30" fmla="*/ 55 w 231"/>
                <a:gd name="T31" fmla="*/ 235 h 236"/>
                <a:gd name="T32" fmla="*/ 56 w 231"/>
                <a:gd name="T33" fmla="*/ 217 h 236"/>
                <a:gd name="T34" fmla="*/ 31 w 231"/>
                <a:gd name="T35" fmla="*/ 172 h 236"/>
                <a:gd name="T36" fmla="*/ 31 w 231"/>
                <a:gd name="T37" fmla="*/ 170 h 236"/>
                <a:gd name="T38" fmla="*/ 27 w 231"/>
                <a:gd name="T39" fmla="*/ 144 h 236"/>
                <a:gd name="T40" fmla="*/ 27 w 231"/>
                <a:gd name="T41" fmla="*/ 144 h 236"/>
                <a:gd name="T42" fmla="*/ 107 w 231"/>
                <a:gd name="T43" fmla="*/ 40 h 236"/>
                <a:gd name="T44" fmla="*/ 135 w 231"/>
                <a:gd name="T45" fmla="*/ 36 h 236"/>
                <a:gd name="T46" fmla="*/ 231 w 231"/>
                <a:gd name="T47" fmla="*/ 95 h 236"/>
                <a:gd name="T48" fmla="*/ 231 w 231"/>
                <a:gd name="T49" fmla="*/ 95 h 236"/>
                <a:gd name="T50" fmla="*/ 220 w 231"/>
                <a:gd name="T51" fmla="*/ 39 h 236"/>
                <a:gd name="T52" fmla="*/ 220 w 231"/>
                <a:gd name="T53" fmla="*/ 31 h 236"/>
                <a:gd name="T54" fmla="*/ 225 w 231"/>
                <a:gd name="T55" fmla="*/ 28 h 236"/>
                <a:gd name="T56" fmla="*/ 227 w 231"/>
                <a:gd name="T57" fmla="*/ 15 h 236"/>
                <a:gd name="T58" fmla="*/ 182 w 231"/>
                <a:gd name="T59" fmla="*/ 3 h 236"/>
                <a:gd name="T60" fmla="*/ 157 w 231"/>
                <a:gd name="T61"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1" h="236">
                  <a:moveTo>
                    <a:pt x="157" y="0"/>
                  </a:moveTo>
                  <a:cubicBezTo>
                    <a:pt x="149" y="0"/>
                    <a:pt x="140" y="2"/>
                    <a:pt x="132" y="6"/>
                  </a:cubicBezTo>
                  <a:cubicBezTo>
                    <a:pt x="129" y="8"/>
                    <a:pt x="125" y="10"/>
                    <a:pt x="122" y="11"/>
                  </a:cubicBezTo>
                  <a:cubicBezTo>
                    <a:pt x="118" y="13"/>
                    <a:pt x="114" y="13"/>
                    <a:pt x="110" y="13"/>
                  </a:cubicBezTo>
                  <a:cubicBezTo>
                    <a:pt x="109" y="13"/>
                    <a:pt x="108" y="13"/>
                    <a:pt x="106" y="13"/>
                  </a:cubicBezTo>
                  <a:cubicBezTo>
                    <a:pt x="106" y="13"/>
                    <a:pt x="106" y="13"/>
                    <a:pt x="106" y="13"/>
                  </a:cubicBezTo>
                  <a:cubicBezTo>
                    <a:pt x="97" y="13"/>
                    <a:pt x="88" y="14"/>
                    <a:pt x="78" y="15"/>
                  </a:cubicBezTo>
                  <a:cubicBezTo>
                    <a:pt x="75" y="14"/>
                    <a:pt x="71" y="14"/>
                    <a:pt x="67" y="14"/>
                  </a:cubicBezTo>
                  <a:cubicBezTo>
                    <a:pt x="58" y="14"/>
                    <a:pt x="49" y="17"/>
                    <a:pt x="41" y="22"/>
                  </a:cubicBezTo>
                  <a:cubicBezTo>
                    <a:pt x="15" y="38"/>
                    <a:pt x="0" y="68"/>
                    <a:pt x="1" y="99"/>
                  </a:cubicBezTo>
                  <a:cubicBezTo>
                    <a:pt x="2" y="108"/>
                    <a:pt x="4" y="117"/>
                    <a:pt x="7" y="127"/>
                  </a:cubicBezTo>
                  <a:cubicBezTo>
                    <a:pt x="27" y="209"/>
                    <a:pt x="27" y="209"/>
                    <a:pt x="27" y="209"/>
                  </a:cubicBezTo>
                  <a:cubicBezTo>
                    <a:pt x="29" y="215"/>
                    <a:pt x="31" y="222"/>
                    <a:pt x="35" y="228"/>
                  </a:cubicBezTo>
                  <a:cubicBezTo>
                    <a:pt x="38" y="233"/>
                    <a:pt x="44" y="236"/>
                    <a:pt x="50" y="236"/>
                  </a:cubicBezTo>
                  <a:cubicBezTo>
                    <a:pt x="51" y="236"/>
                    <a:pt x="52" y="236"/>
                    <a:pt x="53" y="236"/>
                  </a:cubicBezTo>
                  <a:cubicBezTo>
                    <a:pt x="54" y="236"/>
                    <a:pt x="54" y="235"/>
                    <a:pt x="55" y="235"/>
                  </a:cubicBezTo>
                  <a:cubicBezTo>
                    <a:pt x="56" y="229"/>
                    <a:pt x="56" y="223"/>
                    <a:pt x="56" y="217"/>
                  </a:cubicBezTo>
                  <a:cubicBezTo>
                    <a:pt x="44" y="204"/>
                    <a:pt x="36" y="189"/>
                    <a:pt x="31" y="172"/>
                  </a:cubicBezTo>
                  <a:cubicBezTo>
                    <a:pt x="31" y="170"/>
                    <a:pt x="31" y="170"/>
                    <a:pt x="31" y="170"/>
                  </a:cubicBezTo>
                  <a:cubicBezTo>
                    <a:pt x="29" y="162"/>
                    <a:pt x="27" y="153"/>
                    <a:pt x="27" y="144"/>
                  </a:cubicBezTo>
                  <a:cubicBezTo>
                    <a:pt x="27" y="144"/>
                    <a:pt x="27" y="144"/>
                    <a:pt x="27" y="144"/>
                  </a:cubicBezTo>
                  <a:cubicBezTo>
                    <a:pt x="28" y="95"/>
                    <a:pt x="60" y="53"/>
                    <a:pt x="107" y="40"/>
                  </a:cubicBezTo>
                  <a:cubicBezTo>
                    <a:pt x="117" y="38"/>
                    <a:pt x="126" y="36"/>
                    <a:pt x="135" y="36"/>
                  </a:cubicBezTo>
                  <a:cubicBezTo>
                    <a:pt x="175" y="36"/>
                    <a:pt x="212" y="59"/>
                    <a:pt x="231" y="95"/>
                  </a:cubicBezTo>
                  <a:cubicBezTo>
                    <a:pt x="231" y="95"/>
                    <a:pt x="231" y="95"/>
                    <a:pt x="231" y="95"/>
                  </a:cubicBezTo>
                  <a:cubicBezTo>
                    <a:pt x="220" y="39"/>
                    <a:pt x="220" y="39"/>
                    <a:pt x="220" y="39"/>
                  </a:cubicBezTo>
                  <a:cubicBezTo>
                    <a:pt x="219" y="36"/>
                    <a:pt x="219" y="34"/>
                    <a:pt x="220" y="31"/>
                  </a:cubicBezTo>
                  <a:cubicBezTo>
                    <a:pt x="221" y="30"/>
                    <a:pt x="223" y="29"/>
                    <a:pt x="225" y="28"/>
                  </a:cubicBezTo>
                  <a:cubicBezTo>
                    <a:pt x="228" y="25"/>
                    <a:pt x="229" y="19"/>
                    <a:pt x="227" y="15"/>
                  </a:cubicBezTo>
                  <a:cubicBezTo>
                    <a:pt x="219" y="0"/>
                    <a:pt x="196" y="4"/>
                    <a:pt x="182" y="3"/>
                  </a:cubicBezTo>
                  <a:cubicBezTo>
                    <a:pt x="174" y="2"/>
                    <a:pt x="165" y="0"/>
                    <a:pt x="157"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5" name="îsḷidê"/>
            <p:cNvSpPr/>
            <p:nvPr/>
          </p:nvSpPr>
          <p:spPr bwMode="auto">
            <a:xfrm>
              <a:off x="5522913" y="4400550"/>
              <a:ext cx="7938" cy="23813"/>
            </a:xfrm>
            <a:custGeom>
              <a:avLst/>
              <a:gdLst>
                <a:gd name="T0" fmla="*/ 1 w 5"/>
                <a:gd name="T1" fmla="*/ 0 h 18"/>
                <a:gd name="T2" fmla="*/ 0 w 5"/>
                <a:gd name="T3" fmla="*/ 18 h 18"/>
                <a:gd name="T4" fmla="*/ 3 w 5"/>
                <a:gd name="T5" fmla="*/ 15 h 18"/>
                <a:gd name="T6" fmla="*/ 5 w 5"/>
                <a:gd name="T7" fmla="*/ 5 h 18"/>
                <a:gd name="T8" fmla="*/ 5 w 5"/>
                <a:gd name="T9" fmla="*/ 4 h 18"/>
                <a:gd name="T10" fmla="*/ 1 w 5"/>
                <a:gd name="T11" fmla="*/ 0 h 18"/>
              </a:gdLst>
              <a:ahLst/>
              <a:cxnLst>
                <a:cxn ang="0">
                  <a:pos x="T0" y="T1"/>
                </a:cxn>
                <a:cxn ang="0">
                  <a:pos x="T2" y="T3"/>
                </a:cxn>
                <a:cxn ang="0">
                  <a:pos x="T4" y="T5"/>
                </a:cxn>
                <a:cxn ang="0">
                  <a:pos x="T6" y="T7"/>
                </a:cxn>
                <a:cxn ang="0">
                  <a:pos x="T8" y="T9"/>
                </a:cxn>
                <a:cxn ang="0">
                  <a:pos x="T10" y="T11"/>
                </a:cxn>
              </a:cxnLst>
              <a:rect l="0" t="0" r="r" b="b"/>
              <a:pathLst>
                <a:path w="5" h="18">
                  <a:moveTo>
                    <a:pt x="1" y="0"/>
                  </a:moveTo>
                  <a:cubicBezTo>
                    <a:pt x="1" y="6"/>
                    <a:pt x="1" y="12"/>
                    <a:pt x="0" y="18"/>
                  </a:cubicBezTo>
                  <a:cubicBezTo>
                    <a:pt x="1" y="17"/>
                    <a:pt x="2" y="16"/>
                    <a:pt x="3" y="15"/>
                  </a:cubicBezTo>
                  <a:cubicBezTo>
                    <a:pt x="5" y="12"/>
                    <a:pt x="5" y="9"/>
                    <a:pt x="5" y="5"/>
                  </a:cubicBezTo>
                  <a:cubicBezTo>
                    <a:pt x="5" y="5"/>
                    <a:pt x="5" y="4"/>
                    <a:pt x="5" y="4"/>
                  </a:cubicBezTo>
                  <a:cubicBezTo>
                    <a:pt x="3" y="3"/>
                    <a:pt x="2" y="1"/>
                    <a:pt x="1" y="0"/>
                  </a:cubicBezTo>
                </a:path>
              </a:pathLst>
            </a:custGeom>
            <a:solidFill>
              <a:srgbClr val="E3AE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6" name="ïṣļíďè"/>
            <p:cNvSpPr/>
            <p:nvPr/>
          </p:nvSpPr>
          <p:spPr bwMode="auto">
            <a:xfrm>
              <a:off x="5484813" y="4154488"/>
              <a:ext cx="277813" cy="250825"/>
            </a:xfrm>
            <a:custGeom>
              <a:avLst/>
              <a:gdLst>
                <a:gd name="T0" fmla="*/ 108 w 204"/>
                <a:gd name="T1" fmla="*/ 0 h 185"/>
                <a:gd name="T2" fmla="*/ 80 w 204"/>
                <a:gd name="T3" fmla="*/ 4 h 185"/>
                <a:gd name="T4" fmla="*/ 0 w 204"/>
                <a:gd name="T5" fmla="*/ 108 h 185"/>
                <a:gd name="T6" fmla="*/ 0 w 204"/>
                <a:gd name="T7" fmla="*/ 108 h 185"/>
                <a:gd name="T8" fmla="*/ 4 w 204"/>
                <a:gd name="T9" fmla="*/ 134 h 185"/>
                <a:gd name="T10" fmla="*/ 4 w 204"/>
                <a:gd name="T11" fmla="*/ 136 h 185"/>
                <a:gd name="T12" fmla="*/ 29 w 204"/>
                <a:gd name="T13" fmla="*/ 181 h 185"/>
                <a:gd name="T14" fmla="*/ 33 w 204"/>
                <a:gd name="T15" fmla="*/ 185 h 185"/>
                <a:gd name="T16" fmla="*/ 58 w 204"/>
                <a:gd name="T17" fmla="*/ 155 h 185"/>
                <a:gd name="T18" fmla="*/ 81 w 204"/>
                <a:gd name="T19" fmla="*/ 132 h 185"/>
                <a:gd name="T20" fmla="*/ 88 w 204"/>
                <a:gd name="T21" fmla="*/ 131 h 185"/>
                <a:gd name="T22" fmla="*/ 97 w 204"/>
                <a:gd name="T23" fmla="*/ 115 h 185"/>
                <a:gd name="T24" fmla="*/ 119 w 204"/>
                <a:gd name="T25" fmla="*/ 70 h 185"/>
                <a:gd name="T26" fmla="*/ 135 w 204"/>
                <a:gd name="T27" fmla="*/ 60 h 185"/>
                <a:gd name="T28" fmla="*/ 142 w 204"/>
                <a:gd name="T29" fmla="*/ 59 h 185"/>
                <a:gd name="T30" fmla="*/ 146 w 204"/>
                <a:gd name="T31" fmla="*/ 59 h 185"/>
                <a:gd name="T32" fmla="*/ 150 w 204"/>
                <a:gd name="T33" fmla="*/ 59 h 185"/>
                <a:gd name="T34" fmla="*/ 162 w 204"/>
                <a:gd name="T35" fmla="*/ 56 h 185"/>
                <a:gd name="T36" fmla="*/ 171 w 204"/>
                <a:gd name="T37" fmla="*/ 60 h 185"/>
                <a:gd name="T38" fmla="*/ 186 w 204"/>
                <a:gd name="T39" fmla="*/ 63 h 185"/>
                <a:gd name="T40" fmla="*/ 204 w 204"/>
                <a:gd name="T41" fmla="*/ 59 h 185"/>
                <a:gd name="T42" fmla="*/ 108 w 204"/>
                <a:gd name="T4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4" h="185">
                  <a:moveTo>
                    <a:pt x="108" y="0"/>
                  </a:moveTo>
                  <a:cubicBezTo>
                    <a:pt x="99" y="0"/>
                    <a:pt x="90" y="2"/>
                    <a:pt x="80" y="4"/>
                  </a:cubicBezTo>
                  <a:cubicBezTo>
                    <a:pt x="33" y="17"/>
                    <a:pt x="1" y="59"/>
                    <a:pt x="0" y="108"/>
                  </a:cubicBezTo>
                  <a:cubicBezTo>
                    <a:pt x="0" y="108"/>
                    <a:pt x="0" y="108"/>
                    <a:pt x="0" y="108"/>
                  </a:cubicBezTo>
                  <a:cubicBezTo>
                    <a:pt x="0" y="117"/>
                    <a:pt x="2" y="126"/>
                    <a:pt x="4" y="134"/>
                  </a:cubicBezTo>
                  <a:cubicBezTo>
                    <a:pt x="4" y="136"/>
                    <a:pt x="4" y="136"/>
                    <a:pt x="4" y="136"/>
                  </a:cubicBezTo>
                  <a:cubicBezTo>
                    <a:pt x="9" y="153"/>
                    <a:pt x="17" y="168"/>
                    <a:pt x="29" y="181"/>
                  </a:cubicBezTo>
                  <a:cubicBezTo>
                    <a:pt x="30" y="182"/>
                    <a:pt x="31" y="184"/>
                    <a:pt x="33" y="185"/>
                  </a:cubicBezTo>
                  <a:cubicBezTo>
                    <a:pt x="35" y="172"/>
                    <a:pt x="50" y="165"/>
                    <a:pt x="58" y="155"/>
                  </a:cubicBezTo>
                  <a:cubicBezTo>
                    <a:pt x="65" y="146"/>
                    <a:pt x="70" y="133"/>
                    <a:pt x="81" y="132"/>
                  </a:cubicBezTo>
                  <a:cubicBezTo>
                    <a:pt x="83" y="132"/>
                    <a:pt x="86" y="131"/>
                    <a:pt x="88" y="131"/>
                  </a:cubicBezTo>
                  <a:cubicBezTo>
                    <a:pt x="94" y="129"/>
                    <a:pt x="96" y="121"/>
                    <a:pt x="97" y="115"/>
                  </a:cubicBezTo>
                  <a:cubicBezTo>
                    <a:pt x="100" y="98"/>
                    <a:pt x="108" y="82"/>
                    <a:pt x="119" y="70"/>
                  </a:cubicBezTo>
                  <a:cubicBezTo>
                    <a:pt x="123" y="65"/>
                    <a:pt x="129" y="61"/>
                    <a:pt x="135" y="60"/>
                  </a:cubicBezTo>
                  <a:cubicBezTo>
                    <a:pt x="137" y="59"/>
                    <a:pt x="140" y="59"/>
                    <a:pt x="142" y="59"/>
                  </a:cubicBezTo>
                  <a:cubicBezTo>
                    <a:pt x="143" y="59"/>
                    <a:pt x="145" y="59"/>
                    <a:pt x="146" y="59"/>
                  </a:cubicBezTo>
                  <a:cubicBezTo>
                    <a:pt x="147" y="59"/>
                    <a:pt x="149" y="59"/>
                    <a:pt x="150" y="59"/>
                  </a:cubicBezTo>
                  <a:cubicBezTo>
                    <a:pt x="154" y="59"/>
                    <a:pt x="158" y="59"/>
                    <a:pt x="162" y="56"/>
                  </a:cubicBezTo>
                  <a:cubicBezTo>
                    <a:pt x="165" y="58"/>
                    <a:pt x="168" y="59"/>
                    <a:pt x="171" y="60"/>
                  </a:cubicBezTo>
                  <a:cubicBezTo>
                    <a:pt x="175" y="62"/>
                    <a:pt x="180" y="63"/>
                    <a:pt x="186" y="63"/>
                  </a:cubicBezTo>
                  <a:cubicBezTo>
                    <a:pt x="192" y="63"/>
                    <a:pt x="198" y="62"/>
                    <a:pt x="204" y="59"/>
                  </a:cubicBezTo>
                  <a:cubicBezTo>
                    <a:pt x="185" y="23"/>
                    <a:pt x="148" y="0"/>
                    <a:pt x="108" y="0"/>
                  </a:cubicBezTo>
                </a:path>
              </a:pathLst>
            </a:custGeom>
            <a:solidFill>
              <a:srgbClr val="E3AE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7" name="iṧ1íḑé"/>
            <p:cNvSpPr/>
            <p:nvPr/>
          </p:nvSpPr>
          <p:spPr bwMode="auto">
            <a:xfrm>
              <a:off x="5446713" y="4098925"/>
              <a:ext cx="312738" cy="325438"/>
            </a:xfrm>
            <a:custGeom>
              <a:avLst/>
              <a:gdLst>
                <a:gd name="T0" fmla="*/ 41 w 231"/>
                <a:gd name="T1" fmla="*/ 24 h 239"/>
                <a:gd name="T2" fmla="*/ 79 w 231"/>
                <a:gd name="T3" fmla="*/ 18 h 239"/>
                <a:gd name="T4" fmla="*/ 107 w 231"/>
                <a:gd name="T5" fmla="*/ 15 h 239"/>
                <a:gd name="T6" fmla="*/ 122 w 231"/>
                <a:gd name="T7" fmla="*/ 14 h 239"/>
                <a:gd name="T8" fmla="*/ 133 w 231"/>
                <a:gd name="T9" fmla="*/ 8 h 239"/>
                <a:gd name="T10" fmla="*/ 183 w 231"/>
                <a:gd name="T11" fmla="*/ 5 h 239"/>
                <a:gd name="T12" fmla="*/ 227 w 231"/>
                <a:gd name="T13" fmla="*/ 18 h 239"/>
                <a:gd name="T14" fmla="*/ 225 w 231"/>
                <a:gd name="T15" fmla="*/ 31 h 239"/>
                <a:gd name="T16" fmla="*/ 221 w 231"/>
                <a:gd name="T17" fmla="*/ 34 h 239"/>
                <a:gd name="T18" fmla="*/ 220 w 231"/>
                <a:gd name="T19" fmla="*/ 41 h 239"/>
                <a:gd name="T20" fmla="*/ 231 w 231"/>
                <a:gd name="T21" fmla="*/ 97 h 239"/>
                <a:gd name="T22" fmla="*/ 198 w 231"/>
                <a:gd name="T23" fmla="*/ 99 h 239"/>
                <a:gd name="T24" fmla="*/ 189 w 231"/>
                <a:gd name="T25" fmla="*/ 95 h 239"/>
                <a:gd name="T26" fmla="*/ 162 w 231"/>
                <a:gd name="T27" fmla="*/ 98 h 239"/>
                <a:gd name="T28" fmla="*/ 147 w 231"/>
                <a:gd name="T29" fmla="*/ 108 h 239"/>
                <a:gd name="T30" fmla="*/ 124 w 231"/>
                <a:gd name="T31" fmla="*/ 153 h 239"/>
                <a:gd name="T32" fmla="*/ 115 w 231"/>
                <a:gd name="T33" fmla="*/ 169 h 239"/>
                <a:gd name="T34" fmla="*/ 108 w 231"/>
                <a:gd name="T35" fmla="*/ 170 h 239"/>
                <a:gd name="T36" fmla="*/ 86 w 231"/>
                <a:gd name="T37" fmla="*/ 193 h 239"/>
                <a:gd name="T38" fmla="*/ 60 w 231"/>
                <a:gd name="T39" fmla="*/ 224 h 239"/>
                <a:gd name="T40" fmla="*/ 59 w 231"/>
                <a:gd name="T41" fmla="*/ 235 h 239"/>
                <a:gd name="T42" fmla="*/ 53 w 231"/>
                <a:gd name="T43" fmla="*/ 238 h 239"/>
                <a:gd name="T44" fmla="*/ 35 w 231"/>
                <a:gd name="T45" fmla="*/ 230 h 239"/>
                <a:gd name="T46" fmla="*/ 28 w 231"/>
                <a:gd name="T47" fmla="*/ 211 h 239"/>
                <a:gd name="T48" fmla="*/ 7 w 231"/>
                <a:gd name="T49" fmla="*/ 129 h 239"/>
                <a:gd name="T50" fmla="*/ 2 w 231"/>
                <a:gd name="T51" fmla="*/ 101 h 239"/>
                <a:gd name="T52" fmla="*/ 41 w 231"/>
                <a:gd name="T53" fmla="*/ 2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1" h="239">
                  <a:moveTo>
                    <a:pt x="41" y="24"/>
                  </a:moveTo>
                  <a:cubicBezTo>
                    <a:pt x="53" y="17"/>
                    <a:pt x="67" y="14"/>
                    <a:pt x="79" y="18"/>
                  </a:cubicBezTo>
                  <a:cubicBezTo>
                    <a:pt x="88" y="16"/>
                    <a:pt x="98" y="15"/>
                    <a:pt x="107" y="15"/>
                  </a:cubicBezTo>
                  <a:cubicBezTo>
                    <a:pt x="112" y="16"/>
                    <a:pt x="117" y="15"/>
                    <a:pt x="122" y="14"/>
                  </a:cubicBezTo>
                  <a:cubicBezTo>
                    <a:pt x="126" y="12"/>
                    <a:pt x="129" y="10"/>
                    <a:pt x="133" y="8"/>
                  </a:cubicBezTo>
                  <a:cubicBezTo>
                    <a:pt x="149" y="0"/>
                    <a:pt x="166" y="3"/>
                    <a:pt x="183" y="5"/>
                  </a:cubicBezTo>
                  <a:cubicBezTo>
                    <a:pt x="196" y="7"/>
                    <a:pt x="219" y="2"/>
                    <a:pt x="227" y="18"/>
                  </a:cubicBezTo>
                  <a:cubicBezTo>
                    <a:pt x="230" y="22"/>
                    <a:pt x="229" y="27"/>
                    <a:pt x="225" y="31"/>
                  </a:cubicBezTo>
                  <a:cubicBezTo>
                    <a:pt x="224" y="32"/>
                    <a:pt x="222" y="32"/>
                    <a:pt x="221" y="34"/>
                  </a:cubicBezTo>
                  <a:cubicBezTo>
                    <a:pt x="220" y="36"/>
                    <a:pt x="219" y="39"/>
                    <a:pt x="220" y="41"/>
                  </a:cubicBezTo>
                  <a:cubicBezTo>
                    <a:pt x="231" y="97"/>
                    <a:pt x="231" y="97"/>
                    <a:pt x="231" y="97"/>
                  </a:cubicBezTo>
                  <a:cubicBezTo>
                    <a:pt x="221" y="102"/>
                    <a:pt x="209" y="103"/>
                    <a:pt x="198" y="99"/>
                  </a:cubicBezTo>
                  <a:cubicBezTo>
                    <a:pt x="195" y="98"/>
                    <a:pt x="192" y="96"/>
                    <a:pt x="189" y="95"/>
                  </a:cubicBezTo>
                  <a:cubicBezTo>
                    <a:pt x="181" y="100"/>
                    <a:pt x="172" y="96"/>
                    <a:pt x="162" y="98"/>
                  </a:cubicBezTo>
                  <a:cubicBezTo>
                    <a:pt x="156" y="100"/>
                    <a:pt x="151" y="103"/>
                    <a:pt x="147" y="108"/>
                  </a:cubicBezTo>
                  <a:cubicBezTo>
                    <a:pt x="135" y="121"/>
                    <a:pt x="127" y="136"/>
                    <a:pt x="124" y="153"/>
                  </a:cubicBezTo>
                  <a:cubicBezTo>
                    <a:pt x="123" y="160"/>
                    <a:pt x="122" y="168"/>
                    <a:pt x="115" y="169"/>
                  </a:cubicBezTo>
                  <a:cubicBezTo>
                    <a:pt x="113" y="170"/>
                    <a:pt x="111" y="170"/>
                    <a:pt x="108" y="170"/>
                  </a:cubicBezTo>
                  <a:cubicBezTo>
                    <a:pt x="97" y="172"/>
                    <a:pt x="93" y="185"/>
                    <a:pt x="86" y="193"/>
                  </a:cubicBezTo>
                  <a:cubicBezTo>
                    <a:pt x="77" y="204"/>
                    <a:pt x="61" y="211"/>
                    <a:pt x="60" y="224"/>
                  </a:cubicBezTo>
                  <a:cubicBezTo>
                    <a:pt x="60" y="228"/>
                    <a:pt x="61" y="232"/>
                    <a:pt x="59" y="235"/>
                  </a:cubicBezTo>
                  <a:cubicBezTo>
                    <a:pt x="57" y="237"/>
                    <a:pt x="55" y="238"/>
                    <a:pt x="53" y="238"/>
                  </a:cubicBezTo>
                  <a:cubicBezTo>
                    <a:pt x="46" y="239"/>
                    <a:pt x="39" y="236"/>
                    <a:pt x="35" y="230"/>
                  </a:cubicBezTo>
                  <a:cubicBezTo>
                    <a:pt x="32" y="224"/>
                    <a:pt x="29" y="218"/>
                    <a:pt x="28" y="211"/>
                  </a:cubicBezTo>
                  <a:cubicBezTo>
                    <a:pt x="7" y="129"/>
                    <a:pt x="7" y="129"/>
                    <a:pt x="7" y="129"/>
                  </a:cubicBezTo>
                  <a:cubicBezTo>
                    <a:pt x="5" y="120"/>
                    <a:pt x="3" y="111"/>
                    <a:pt x="2" y="101"/>
                  </a:cubicBezTo>
                  <a:cubicBezTo>
                    <a:pt x="0" y="70"/>
                    <a:pt x="15" y="41"/>
                    <a:pt x="41" y="24"/>
                  </a:cubicBezTo>
                  <a:close/>
                </a:path>
              </a:pathLst>
            </a:custGeom>
            <a:solidFill>
              <a:srgbClr val="865A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1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7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ppt_x"/>
                                          </p:val>
                                        </p:tav>
                                        <p:tav tm="100000">
                                          <p:val>
                                            <p:strVal val="#ppt_x"/>
                                          </p:val>
                                        </p:tav>
                                      </p:tavLst>
                                    </p:anim>
                                    <p:anim calcmode="lin" valueType="num">
                                      <p:cBhvr additive="base">
                                        <p:cTn id="12" dur="75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2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ppt_x"/>
                                          </p:val>
                                        </p:tav>
                                        <p:tav tm="100000">
                                          <p:val>
                                            <p:strVal val="#ppt_x"/>
                                          </p:val>
                                        </p:tav>
                                      </p:tavLst>
                                    </p:anim>
                                    <p:anim calcmode="lin" valueType="num">
                                      <p:cBhvr additive="base">
                                        <p:cTn id="16" dur="75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5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750" fill="hold"/>
                                        <p:tgtEl>
                                          <p:spTgt spid="8"/>
                                        </p:tgtEl>
                                        <p:attrNameLst>
                                          <p:attrName>ppt_x</p:attrName>
                                        </p:attrNameLst>
                                      </p:cBhvr>
                                      <p:tavLst>
                                        <p:tav tm="0">
                                          <p:val>
                                            <p:strVal val="#ppt_x"/>
                                          </p:val>
                                        </p:tav>
                                        <p:tav tm="100000">
                                          <p:val>
                                            <p:strVal val="#ppt_x"/>
                                          </p:val>
                                        </p:tav>
                                      </p:tavLst>
                                    </p:anim>
                                    <p:anim calcmode="lin" valueType="num">
                                      <p:cBhvr additive="base">
                                        <p:cTn id="20" dur="75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275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750" fill="hold"/>
                                        <p:tgtEl>
                                          <p:spTgt spid="9"/>
                                        </p:tgtEl>
                                        <p:attrNameLst>
                                          <p:attrName>ppt_x</p:attrName>
                                        </p:attrNameLst>
                                      </p:cBhvr>
                                      <p:tavLst>
                                        <p:tav tm="0">
                                          <p:val>
                                            <p:strVal val="#ppt_x"/>
                                          </p:val>
                                        </p:tav>
                                        <p:tav tm="100000">
                                          <p:val>
                                            <p:strVal val="#ppt_x"/>
                                          </p:val>
                                        </p:tav>
                                      </p:tavLst>
                                    </p:anim>
                                    <p:anim calcmode="lin" valueType="num">
                                      <p:cBhvr additive="base">
                                        <p:cTn id="24" dur="75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30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750" fill="hold"/>
                                        <p:tgtEl>
                                          <p:spTgt spid="14"/>
                                        </p:tgtEl>
                                        <p:attrNameLst>
                                          <p:attrName>ppt_x</p:attrName>
                                        </p:attrNameLst>
                                      </p:cBhvr>
                                      <p:tavLst>
                                        <p:tav tm="0">
                                          <p:val>
                                            <p:strVal val="#ppt_x"/>
                                          </p:val>
                                        </p:tav>
                                        <p:tav tm="100000">
                                          <p:val>
                                            <p:strVal val="#ppt_x"/>
                                          </p:val>
                                        </p:tav>
                                      </p:tavLst>
                                    </p:anim>
                                    <p:anim calcmode="lin" valueType="num">
                                      <p:cBhvr additive="base">
                                        <p:cTn id="28" dur="75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decel="100000" fill="hold" nodeType="withEffect">
                                  <p:stCondLst>
                                    <p:cond delay="325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750" fill="hold"/>
                                        <p:tgtEl>
                                          <p:spTgt spid="15"/>
                                        </p:tgtEl>
                                        <p:attrNameLst>
                                          <p:attrName>ppt_x</p:attrName>
                                        </p:attrNameLst>
                                      </p:cBhvr>
                                      <p:tavLst>
                                        <p:tav tm="0">
                                          <p:val>
                                            <p:strVal val="#ppt_x"/>
                                          </p:val>
                                        </p:tav>
                                        <p:tav tm="100000">
                                          <p:val>
                                            <p:strVal val="#ppt_x"/>
                                          </p:val>
                                        </p:tav>
                                      </p:tavLst>
                                    </p:anim>
                                    <p:anim calcmode="lin" valueType="num">
                                      <p:cBhvr additive="base">
                                        <p:cTn id="32" dur="75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350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750" fill="hold"/>
                                        <p:tgtEl>
                                          <p:spTgt spid="20"/>
                                        </p:tgtEl>
                                        <p:attrNameLst>
                                          <p:attrName>ppt_x</p:attrName>
                                        </p:attrNameLst>
                                      </p:cBhvr>
                                      <p:tavLst>
                                        <p:tav tm="0">
                                          <p:val>
                                            <p:strVal val="#ppt_x"/>
                                          </p:val>
                                        </p:tav>
                                        <p:tav tm="100000">
                                          <p:val>
                                            <p:strVal val="#ppt_x"/>
                                          </p:val>
                                        </p:tav>
                                      </p:tavLst>
                                    </p:anim>
                                    <p:anim calcmode="lin" valueType="num">
                                      <p:cBhvr additive="base">
                                        <p:cTn id="36" dur="75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decel="100000" fill="hold" nodeType="withEffect">
                                  <p:stCondLst>
                                    <p:cond delay="375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750" fill="hold"/>
                                        <p:tgtEl>
                                          <p:spTgt spid="21"/>
                                        </p:tgtEl>
                                        <p:attrNameLst>
                                          <p:attrName>ppt_x</p:attrName>
                                        </p:attrNameLst>
                                      </p:cBhvr>
                                      <p:tavLst>
                                        <p:tav tm="0">
                                          <p:val>
                                            <p:strVal val="#ppt_x"/>
                                          </p:val>
                                        </p:tav>
                                        <p:tav tm="100000">
                                          <p:val>
                                            <p:strVal val="#ppt_x"/>
                                          </p:val>
                                        </p:tav>
                                      </p:tavLst>
                                    </p:anim>
                                    <p:anim calcmode="lin" valueType="num">
                                      <p:cBhvr additive="base">
                                        <p:cTn id="40" dur="75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400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750" fill="hold"/>
                                        <p:tgtEl>
                                          <p:spTgt spid="24"/>
                                        </p:tgtEl>
                                        <p:attrNameLst>
                                          <p:attrName>ppt_x</p:attrName>
                                        </p:attrNameLst>
                                      </p:cBhvr>
                                      <p:tavLst>
                                        <p:tav tm="0">
                                          <p:val>
                                            <p:strVal val="#ppt_x"/>
                                          </p:val>
                                        </p:tav>
                                        <p:tav tm="100000">
                                          <p:val>
                                            <p:strVal val="#ppt_x"/>
                                          </p:val>
                                        </p:tav>
                                      </p:tavLst>
                                    </p:anim>
                                    <p:anim calcmode="lin" valueType="num">
                                      <p:cBhvr additive="base">
                                        <p:cTn id="44" dur="75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11"/>
                                        </p:tgtEl>
                                        <p:attrNameLst>
                                          <p:attrName>style.visibility</p:attrName>
                                        </p:attrNameLst>
                                      </p:cBhvr>
                                      <p:to>
                                        <p:strVal val="visible"/>
                                      </p:to>
                                    </p:set>
                                    <p:animEffect transition="in" filter="fade">
                                      <p:cBhvr>
                                        <p:cTn id="49" dur="1000"/>
                                        <p:tgtEl>
                                          <p:spTgt spid="211"/>
                                        </p:tgtEl>
                                      </p:cBhvr>
                                    </p:animEffect>
                                    <p:anim calcmode="lin" valueType="num">
                                      <p:cBhvr>
                                        <p:cTn id="50" dur="1000" fill="hold"/>
                                        <p:tgtEl>
                                          <p:spTgt spid="211"/>
                                        </p:tgtEl>
                                        <p:attrNameLst>
                                          <p:attrName>ppt_x</p:attrName>
                                        </p:attrNameLst>
                                      </p:cBhvr>
                                      <p:tavLst>
                                        <p:tav tm="0">
                                          <p:val>
                                            <p:strVal val="#ppt_x"/>
                                          </p:val>
                                        </p:tav>
                                        <p:tav tm="100000">
                                          <p:val>
                                            <p:strVal val="#ppt_x"/>
                                          </p:val>
                                        </p:tav>
                                      </p:tavLst>
                                    </p:anim>
                                    <p:anim calcmode="lin" valueType="num">
                                      <p:cBhvr>
                                        <p:cTn id="51" dur="1000" fill="hold"/>
                                        <p:tgtEl>
                                          <p:spTgt spid="2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14" grpId="0"/>
      <p:bldP spid="20"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CE4EF"/>
        </a:solidFill>
        <a:effectLst/>
      </p:bgPr>
    </p:bg>
    <p:spTree>
      <p:nvGrpSpPr>
        <p:cNvPr id="1" name=""/>
        <p:cNvGrpSpPr/>
        <p:nvPr/>
      </p:nvGrpSpPr>
      <p:grpSpPr>
        <a:xfrm>
          <a:off x="0" y="0"/>
          <a:ext cx="0" cy="0"/>
          <a:chOff x="0" y="0"/>
          <a:chExt cx="0" cy="0"/>
        </a:xfrm>
      </p:grpSpPr>
      <p:sp>
        <p:nvSpPr>
          <p:cNvPr id="3" name="矩形 2"/>
          <p:cNvSpPr/>
          <p:nvPr/>
        </p:nvSpPr>
        <p:spPr>
          <a:xfrm>
            <a:off x="926432" y="0"/>
            <a:ext cx="10323094" cy="2923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A194A"/>
              </a:solidFill>
            </a:endParaRPr>
          </a:p>
        </p:txBody>
      </p:sp>
      <p:sp>
        <p:nvSpPr>
          <p:cNvPr id="5" name="Rectangle 7"/>
          <p:cNvSpPr/>
          <p:nvPr/>
        </p:nvSpPr>
        <p:spPr>
          <a:xfrm>
            <a:off x="2305617" y="1377474"/>
            <a:ext cx="7580766" cy="514949"/>
          </a:xfrm>
          <a:prstGeom prst="rect">
            <a:avLst/>
          </a:prstGeom>
        </p:spPr>
        <p:txBody>
          <a:bodyPr wrap="square">
            <a:spAutoFit/>
          </a:bodyPr>
          <a:lstStyle/>
          <a:p>
            <a:pPr algn="ctr">
              <a:lnSpc>
                <a:spcPct val="120000"/>
              </a:lnSpc>
            </a:pPr>
            <a:r>
              <a:rPr lang="id-ID" sz="1200" b="1" dirty="0">
                <a:solidFill>
                  <a:srgbClr val="0A194A"/>
                </a:solidFill>
                <a:latin typeface="Segoe UI Light" panose="020B0502040204020203" pitchFamily="34" charset="0"/>
                <a:cs typeface="Segoe UI Light" panose="020B0502040204020203" pitchFamily="34" charset="0"/>
              </a:rPr>
              <a:t>Ut wisi enim ad minim veniam</a:t>
            </a:r>
            <a:r>
              <a:rPr lang="id-ID" sz="1200" dirty="0">
                <a:solidFill>
                  <a:srgbClr val="0A194A"/>
                </a:solidFill>
                <a:latin typeface="Segoe UI Light" panose="020B0502040204020203" pitchFamily="34" charset="0"/>
                <a:cs typeface="Segoe UI Light" panose="020B0502040204020203" pitchFamily="34" charset="0"/>
              </a:rPr>
              <a:t>, quis nostrud exerci tation ullamcorper suscipit lobortis nisl ut aliquip ex ea commodo consequat. Lorem ipsum dolor sit amet, consectetuer</a:t>
            </a:r>
            <a:endParaRPr lang="en-US" sz="1200" dirty="0">
              <a:solidFill>
                <a:srgbClr val="0A194A"/>
              </a:solidFill>
              <a:latin typeface="Segoe UI Light" panose="020B0502040204020203" pitchFamily="34" charset="0"/>
              <a:cs typeface="Segoe UI Light" panose="020B0502040204020203" pitchFamily="34" charset="0"/>
            </a:endParaRPr>
          </a:p>
        </p:txBody>
      </p:sp>
      <p:sp>
        <p:nvSpPr>
          <p:cNvPr id="6" name="Rectangle 8"/>
          <p:cNvSpPr/>
          <p:nvPr/>
        </p:nvSpPr>
        <p:spPr>
          <a:xfrm>
            <a:off x="3004457" y="573283"/>
            <a:ext cx="6183086" cy="646331"/>
          </a:xfrm>
          <a:prstGeom prst="rect">
            <a:avLst/>
          </a:prstGeom>
        </p:spPr>
        <p:txBody>
          <a:bodyPr wrap="square">
            <a:spAutoFit/>
          </a:bodyPr>
          <a:lstStyle/>
          <a:p>
            <a:pPr algn="ctr"/>
            <a:r>
              <a:rPr lang="en-US" sz="3600" dirty="0">
                <a:solidFill>
                  <a:srgbClr val="0A194A"/>
                </a:solidFill>
                <a:latin typeface="Montserrat Light" panose="00000400000000000000" pitchFamily="50" charset="0"/>
                <a:cs typeface="Segoe UI" panose="020B0502040204020203" pitchFamily="34" charset="0"/>
              </a:rPr>
              <a:t>Contact Us</a:t>
            </a:r>
          </a:p>
        </p:txBody>
      </p:sp>
      <p:grpSp>
        <p:nvGrpSpPr>
          <p:cNvPr id="7" name="Group 1"/>
          <p:cNvGrpSpPr/>
          <p:nvPr/>
        </p:nvGrpSpPr>
        <p:grpSpPr>
          <a:xfrm>
            <a:off x="2669288" y="4019156"/>
            <a:ext cx="6853424" cy="2019037"/>
            <a:chOff x="2669288" y="4019156"/>
            <a:chExt cx="6853424" cy="2019037"/>
          </a:xfrm>
        </p:grpSpPr>
        <p:sp>
          <p:nvSpPr>
            <p:cNvPr id="8" name="Rectangle: Rounded Corners 6"/>
            <p:cNvSpPr/>
            <p:nvPr/>
          </p:nvSpPr>
          <p:spPr>
            <a:xfrm>
              <a:off x="2669288" y="4019156"/>
              <a:ext cx="6853424" cy="2019037"/>
            </a:xfrm>
            <a:prstGeom prst="roundRect">
              <a:avLst>
                <a:gd name="adj" fmla="val 648"/>
              </a:avLst>
            </a:prstGeom>
            <a:solidFill>
              <a:schemeClr val="bg1"/>
            </a:solidFill>
            <a:ln>
              <a:noFill/>
            </a:ln>
            <a:effectLst>
              <a:outerShdw blurRad="381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00" dirty="0">
                  <a:solidFill>
                    <a:schemeClr val="bg1">
                      <a:lumMod val="95000"/>
                      <a:alpha val="65000"/>
                    </a:schemeClr>
                  </a:solidFill>
                  <a:latin typeface="Montserrat Light" panose="00000400000000000000" pitchFamily="50" charset="0"/>
                  <a:cs typeface="Segoe UI" panose="020B0502040204020203" pitchFamily="34" charset="0"/>
                </a:rPr>
                <a:t>Find us</a:t>
              </a:r>
              <a:endParaRPr lang="id-ID" sz="13800" dirty="0">
                <a:solidFill>
                  <a:schemeClr val="bg1">
                    <a:lumMod val="95000"/>
                    <a:alpha val="65000"/>
                  </a:schemeClr>
                </a:solidFill>
                <a:latin typeface="Montserrat Light" panose="00000400000000000000" pitchFamily="50" charset="0"/>
                <a:cs typeface="Segoe UI" panose="020B0502040204020203" pitchFamily="34" charset="0"/>
              </a:endParaRPr>
            </a:p>
          </p:txBody>
        </p:sp>
        <p:grpSp>
          <p:nvGrpSpPr>
            <p:cNvPr id="9" name="Group 26"/>
            <p:cNvGrpSpPr/>
            <p:nvPr/>
          </p:nvGrpSpPr>
          <p:grpSpPr>
            <a:xfrm>
              <a:off x="3172894" y="4471364"/>
              <a:ext cx="2701440" cy="1114621"/>
              <a:chOff x="4052957" y="3406162"/>
              <a:chExt cx="2701440" cy="1114621"/>
            </a:xfrm>
          </p:grpSpPr>
          <p:sp>
            <p:nvSpPr>
              <p:cNvPr id="18" name="Rectangle 10"/>
              <p:cNvSpPr/>
              <p:nvPr/>
            </p:nvSpPr>
            <p:spPr>
              <a:xfrm flipH="1">
                <a:off x="4052957" y="3796930"/>
                <a:ext cx="2701440" cy="723853"/>
              </a:xfrm>
              <a:prstGeom prst="rect">
                <a:avLst/>
              </a:prstGeom>
            </p:spPr>
            <p:txBody>
              <a:bodyPr wrap="square">
                <a:spAutoFit/>
              </a:bodyPr>
              <a:lstStyle/>
              <a:p>
                <a:pPr algn="just">
                  <a:lnSpc>
                    <a:spcPct val="114000"/>
                  </a:lnSpc>
                  <a:defRPr/>
                </a:pPr>
                <a:r>
                  <a:rPr lang="id-ID" sz="1200" b="1" dirty="0">
                    <a:solidFill>
                      <a:schemeClr val="bg1">
                        <a:lumMod val="65000"/>
                      </a:schemeClr>
                    </a:solidFill>
                    <a:latin typeface="Segoe UI Light" panose="020B0502040204020203" pitchFamily="34" charset="0"/>
                    <a:cs typeface="Segoe UI Light" panose="020B0502040204020203" pitchFamily="34" charset="0"/>
                  </a:rPr>
                  <a:t>Ut wisi enim </a:t>
                </a:r>
                <a:r>
                  <a:rPr lang="id-ID" sz="1200" dirty="0">
                    <a:solidFill>
                      <a:schemeClr val="bg1">
                        <a:lumMod val="65000"/>
                      </a:schemeClr>
                    </a:solidFill>
                    <a:latin typeface="Segoe UI Light" panose="020B0502040204020203" pitchFamily="34" charset="0"/>
                    <a:cs typeface="Segoe UI Light" panose="020B0502040204020203" pitchFamily="34" charset="0"/>
                  </a:rPr>
                  <a:t>ad minim veniam, quis nostrud exerci tation ullamcorper nibh euismod tincidunt ut</a:t>
                </a:r>
              </a:p>
            </p:txBody>
          </p:sp>
          <p:sp>
            <p:nvSpPr>
              <p:cNvPr id="19" name="TextBox 11"/>
              <p:cNvSpPr txBox="1"/>
              <p:nvPr/>
            </p:nvSpPr>
            <p:spPr>
              <a:xfrm>
                <a:off x="4052957" y="3406162"/>
                <a:ext cx="917239" cy="338554"/>
              </a:xfrm>
              <a:prstGeom prst="rect">
                <a:avLst/>
              </a:prstGeom>
              <a:noFill/>
            </p:spPr>
            <p:txBody>
              <a:bodyPr wrap="none" rtlCol="0">
                <a:spAutoFit/>
              </a:bodyPr>
              <a:lstStyle/>
              <a:p>
                <a:r>
                  <a:rPr lang="en-US" sz="1600" dirty="0">
                    <a:solidFill>
                      <a:schemeClr val="tx1">
                        <a:lumMod val="65000"/>
                        <a:lumOff val="35000"/>
                      </a:schemeClr>
                    </a:solidFill>
                    <a:latin typeface="Segoe UI" panose="020B0502040204020203" pitchFamily="34" charset="0"/>
                    <a:cs typeface="Segoe UI" panose="020B0502040204020203" pitchFamily="34" charset="0"/>
                  </a:rPr>
                  <a:t>Address</a:t>
                </a:r>
                <a:endParaRPr lang="id-ID" sz="1600" dirty="0">
                  <a:solidFill>
                    <a:schemeClr val="tx1">
                      <a:lumMod val="65000"/>
                      <a:lumOff val="35000"/>
                    </a:schemeClr>
                  </a:solidFill>
                  <a:latin typeface="Segoe UI" panose="020B0502040204020203" pitchFamily="34" charset="0"/>
                  <a:cs typeface="Segoe UI" panose="020B0502040204020203" pitchFamily="34" charset="0"/>
                </a:endParaRPr>
              </a:p>
            </p:txBody>
          </p:sp>
        </p:grpSp>
        <p:grpSp>
          <p:nvGrpSpPr>
            <p:cNvPr id="10" name="Group 12"/>
            <p:cNvGrpSpPr/>
            <p:nvPr/>
          </p:nvGrpSpPr>
          <p:grpSpPr>
            <a:xfrm>
              <a:off x="6333464" y="4480077"/>
              <a:ext cx="2685642" cy="1097195"/>
              <a:chOff x="3821450" y="3151425"/>
              <a:chExt cx="2685642" cy="1097195"/>
            </a:xfrm>
          </p:grpSpPr>
          <p:grpSp>
            <p:nvGrpSpPr>
              <p:cNvPr id="11" name="Group 13"/>
              <p:cNvGrpSpPr/>
              <p:nvPr/>
            </p:nvGrpSpPr>
            <p:grpSpPr>
              <a:xfrm>
                <a:off x="3908934" y="3592411"/>
                <a:ext cx="2314893" cy="276999"/>
                <a:chOff x="8381683" y="3942319"/>
                <a:chExt cx="2314893" cy="276999"/>
              </a:xfrm>
            </p:grpSpPr>
            <p:sp>
              <p:nvSpPr>
                <p:cNvPr id="16" name="Rectangle 18"/>
                <p:cNvSpPr/>
                <p:nvPr/>
              </p:nvSpPr>
              <p:spPr>
                <a:xfrm flipH="1">
                  <a:off x="8736956" y="3942319"/>
                  <a:ext cx="1959620" cy="276999"/>
                </a:xfrm>
                <a:prstGeom prst="rect">
                  <a:avLst/>
                </a:prstGeom>
              </p:spPr>
              <p:txBody>
                <a:bodyPr wrap="square">
                  <a:spAutoFit/>
                </a:bodyPr>
                <a:lstStyle/>
                <a:p>
                  <a:pPr>
                    <a:spcBef>
                      <a:spcPts val="1200"/>
                    </a:spcBef>
                  </a:pPr>
                  <a:r>
                    <a:rPr lang="id-ID" sz="1200" dirty="0">
                      <a:solidFill>
                        <a:schemeClr val="bg1">
                          <a:lumMod val="65000"/>
                        </a:schemeClr>
                      </a:solidFill>
                      <a:latin typeface="Segoe UI Light" panose="020B0502040204020203" pitchFamily="34" charset="0"/>
                      <a:cs typeface="Segoe UI Light" panose="020B0502040204020203" pitchFamily="34" charset="0"/>
                    </a:rPr>
                    <a:t>081333xxxxxx / 082233xxxxx</a:t>
                  </a:r>
                  <a:endParaRPr lang="en-US" sz="1200" dirty="0">
                    <a:solidFill>
                      <a:schemeClr val="bg1">
                        <a:lumMod val="65000"/>
                      </a:schemeClr>
                    </a:solidFill>
                    <a:latin typeface="Segoe UI Light" panose="020B0502040204020203" pitchFamily="34" charset="0"/>
                    <a:cs typeface="Segoe UI Light" panose="020B0502040204020203" pitchFamily="34" charset="0"/>
                  </a:endParaRPr>
                </a:p>
              </p:txBody>
            </p:sp>
            <p:sp>
              <p:nvSpPr>
                <p:cNvPr id="17" name="Freeform 178"/>
                <p:cNvSpPr>
                  <a:spLocks noChangeArrowheads="1"/>
                </p:cNvSpPr>
                <p:nvPr/>
              </p:nvSpPr>
              <p:spPr bwMode="auto">
                <a:xfrm>
                  <a:off x="8381683" y="3962594"/>
                  <a:ext cx="243524" cy="236448"/>
                </a:xfrm>
                <a:custGeom>
                  <a:avLst/>
                  <a:gdLst>
                    <a:gd name="T0" fmla="*/ 217433 w 634"/>
                    <a:gd name="T1" fmla="*/ 26535 h 619"/>
                    <a:gd name="T2" fmla="*/ 217433 w 634"/>
                    <a:gd name="T3" fmla="*/ 26535 h 619"/>
                    <a:gd name="T4" fmla="*/ 196519 w 634"/>
                    <a:gd name="T5" fmla="*/ 5379 h 619"/>
                    <a:gd name="T6" fmla="*/ 175244 w 634"/>
                    <a:gd name="T7" fmla="*/ 5379 h 619"/>
                    <a:gd name="T8" fmla="*/ 148561 w 634"/>
                    <a:gd name="T9" fmla="*/ 47691 h 619"/>
                    <a:gd name="T10" fmla="*/ 148561 w 634"/>
                    <a:gd name="T11" fmla="*/ 68489 h 619"/>
                    <a:gd name="T12" fmla="*/ 159018 w 634"/>
                    <a:gd name="T13" fmla="*/ 79247 h 619"/>
                    <a:gd name="T14" fmla="*/ 127287 w 634"/>
                    <a:gd name="T15" fmla="*/ 116180 h 619"/>
                    <a:gd name="T16" fmla="*/ 84738 w 634"/>
                    <a:gd name="T17" fmla="*/ 153114 h 619"/>
                    <a:gd name="T18" fmla="*/ 68872 w 634"/>
                    <a:gd name="T19" fmla="*/ 142357 h 619"/>
                    <a:gd name="T20" fmla="*/ 47597 w 634"/>
                    <a:gd name="T21" fmla="*/ 142357 h 619"/>
                    <a:gd name="T22" fmla="*/ 10457 w 634"/>
                    <a:gd name="T23" fmla="*/ 174271 h 619"/>
                    <a:gd name="T24" fmla="*/ 10457 w 634"/>
                    <a:gd name="T25" fmla="*/ 190048 h 619"/>
                    <a:gd name="T26" fmla="*/ 31731 w 634"/>
                    <a:gd name="T27" fmla="*/ 211205 h 619"/>
                    <a:gd name="T28" fmla="*/ 68872 w 634"/>
                    <a:gd name="T29" fmla="*/ 211205 h 619"/>
                    <a:gd name="T30" fmla="*/ 153970 w 634"/>
                    <a:gd name="T31" fmla="*/ 147736 h 619"/>
                    <a:gd name="T32" fmla="*/ 217433 w 634"/>
                    <a:gd name="T33" fmla="*/ 68489 h 619"/>
                    <a:gd name="T34" fmla="*/ 217433 w 634"/>
                    <a:gd name="T35" fmla="*/ 26535 h 619"/>
                    <a:gd name="T36" fmla="*/ 206976 w 634"/>
                    <a:gd name="T37" fmla="*/ 58090 h 619"/>
                    <a:gd name="T38" fmla="*/ 206976 w 634"/>
                    <a:gd name="T39" fmla="*/ 58090 h 619"/>
                    <a:gd name="T40" fmla="*/ 148561 w 634"/>
                    <a:gd name="T41" fmla="*/ 137337 h 619"/>
                    <a:gd name="T42" fmla="*/ 58415 w 634"/>
                    <a:gd name="T43" fmla="*/ 200447 h 619"/>
                    <a:gd name="T44" fmla="*/ 37140 w 634"/>
                    <a:gd name="T45" fmla="*/ 200447 h 619"/>
                    <a:gd name="T46" fmla="*/ 26323 w 634"/>
                    <a:gd name="T47" fmla="*/ 190048 h 619"/>
                    <a:gd name="T48" fmla="*/ 26323 w 634"/>
                    <a:gd name="T49" fmla="*/ 174271 h 619"/>
                    <a:gd name="T50" fmla="*/ 53006 w 634"/>
                    <a:gd name="T51" fmla="*/ 158493 h 619"/>
                    <a:gd name="T52" fmla="*/ 63824 w 634"/>
                    <a:gd name="T53" fmla="*/ 158493 h 619"/>
                    <a:gd name="T54" fmla="*/ 79689 w 634"/>
                    <a:gd name="T55" fmla="*/ 174271 h 619"/>
                    <a:gd name="T56" fmla="*/ 180293 w 634"/>
                    <a:gd name="T57" fmla="*/ 79247 h 619"/>
                    <a:gd name="T58" fmla="*/ 159018 w 634"/>
                    <a:gd name="T59" fmla="*/ 63110 h 619"/>
                    <a:gd name="T60" fmla="*/ 159018 w 634"/>
                    <a:gd name="T61" fmla="*/ 47691 h 619"/>
                    <a:gd name="T62" fmla="*/ 180293 w 634"/>
                    <a:gd name="T63" fmla="*/ 21156 h 619"/>
                    <a:gd name="T64" fmla="*/ 196519 w 634"/>
                    <a:gd name="T65" fmla="*/ 21156 h 619"/>
                    <a:gd name="T66" fmla="*/ 206976 w 634"/>
                    <a:gd name="T67" fmla="*/ 36934 h 619"/>
                    <a:gd name="T68" fmla="*/ 206976 w 634"/>
                    <a:gd name="T69" fmla="*/ 58090 h 6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34" h="619">
                      <a:moveTo>
                        <a:pt x="603" y="74"/>
                      </a:moveTo>
                      <a:lnTo>
                        <a:pt x="603" y="74"/>
                      </a:lnTo>
                      <a:cubicBezTo>
                        <a:pt x="545" y="15"/>
                        <a:pt x="545" y="15"/>
                        <a:pt x="545" y="15"/>
                      </a:cubicBezTo>
                      <a:cubicBezTo>
                        <a:pt x="530" y="0"/>
                        <a:pt x="500" y="0"/>
                        <a:pt x="486" y="15"/>
                      </a:cubicBezTo>
                      <a:cubicBezTo>
                        <a:pt x="412" y="133"/>
                        <a:pt x="412" y="133"/>
                        <a:pt x="412" y="133"/>
                      </a:cubicBezTo>
                      <a:cubicBezTo>
                        <a:pt x="398" y="147"/>
                        <a:pt x="398" y="176"/>
                        <a:pt x="412" y="191"/>
                      </a:cubicBezTo>
                      <a:cubicBezTo>
                        <a:pt x="441" y="221"/>
                        <a:pt x="441" y="221"/>
                        <a:pt x="441" y="221"/>
                      </a:cubicBezTo>
                      <a:cubicBezTo>
                        <a:pt x="412" y="250"/>
                        <a:pt x="382" y="294"/>
                        <a:pt x="353" y="324"/>
                      </a:cubicBezTo>
                      <a:cubicBezTo>
                        <a:pt x="309" y="368"/>
                        <a:pt x="265" y="397"/>
                        <a:pt x="235" y="427"/>
                      </a:cubicBezTo>
                      <a:cubicBezTo>
                        <a:pt x="191" y="397"/>
                        <a:pt x="191" y="397"/>
                        <a:pt x="191" y="397"/>
                      </a:cubicBezTo>
                      <a:cubicBezTo>
                        <a:pt x="177" y="383"/>
                        <a:pt x="162" y="383"/>
                        <a:pt x="132" y="397"/>
                      </a:cubicBezTo>
                      <a:cubicBezTo>
                        <a:pt x="29" y="486"/>
                        <a:pt x="29" y="486"/>
                        <a:pt x="29" y="486"/>
                      </a:cubicBezTo>
                      <a:cubicBezTo>
                        <a:pt x="0" y="500"/>
                        <a:pt x="15" y="515"/>
                        <a:pt x="29" y="530"/>
                      </a:cubicBezTo>
                      <a:cubicBezTo>
                        <a:pt x="88" y="589"/>
                        <a:pt x="88" y="589"/>
                        <a:pt x="88" y="589"/>
                      </a:cubicBezTo>
                      <a:cubicBezTo>
                        <a:pt x="118" y="618"/>
                        <a:pt x="147" y="618"/>
                        <a:pt x="191" y="589"/>
                      </a:cubicBezTo>
                      <a:cubicBezTo>
                        <a:pt x="191" y="589"/>
                        <a:pt x="324" y="530"/>
                        <a:pt x="427" y="412"/>
                      </a:cubicBezTo>
                      <a:cubicBezTo>
                        <a:pt x="530" y="324"/>
                        <a:pt x="603" y="191"/>
                        <a:pt x="603" y="191"/>
                      </a:cubicBezTo>
                      <a:cubicBezTo>
                        <a:pt x="618" y="147"/>
                        <a:pt x="633" y="103"/>
                        <a:pt x="603" y="74"/>
                      </a:cubicBezTo>
                      <a:close/>
                      <a:moveTo>
                        <a:pt x="574" y="162"/>
                      </a:moveTo>
                      <a:lnTo>
                        <a:pt x="574" y="162"/>
                      </a:lnTo>
                      <a:cubicBezTo>
                        <a:pt x="545" y="221"/>
                        <a:pt x="471" y="324"/>
                        <a:pt x="412" y="383"/>
                      </a:cubicBezTo>
                      <a:cubicBezTo>
                        <a:pt x="339" y="456"/>
                        <a:pt x="162" y="559"/>
                        <a:pt x="162" y="559"/>
                      </a:cubicBezTo>
                      <a:cubicBezTo>
                        <a:pt x="147" y="574"/>
                        <a:pt x="118" y="574"/>
                        <a:pt x="103" y="559"/>
                      </a:cubicBezTo>
                      <a:cubicBezTo>
                        <a:pt x="73" y="530"/>
                        <a:pt x="73" y="530"/>
                        <a:pt x="73" y="530"/>
                      </a:cubicBezTo>
                      <a:cubicBezTo>
                        <a:pt x="59" y="515"/>
                        <a:pt x="59" y="500"/>
                        <a:pt x="73" y="486"/>
                      </a:cubicBezTo>
                      <a:cubicBezTo>
                        <a:pt x="147" y="442"/>
                        <a:pt x="147" y="442"/>
                        <a:pt x="147" y="442"/>
                      </a:cubicBezTo>
                      <a:cubicBezTo>
                        <a:pt x="162" y="427"/>
                        <a:pt x="177" y="427"/>
                        <a:pt x="177" y="442"/>
                      </a:cubicBezTo>
                      <a:cubicBezTo>
                        <a:pt x="221" y="486"/>
                        <a:pt x="221" y="486"/>
                        <a:pt x="221" y="486"/>
                      </a:cubicBezTo>
                      <a:cubicBezTo>
                        <a:pt x="235" y="471"/>
                        <a:pt x="398" y="368"/>
                        <a:pt x="500" y="221"/>
                      </a:cubicBezTo>
                      <a:cubicBezTo>
                        <a:pt x="441" y="176"/>
                        <a:pt x="441" y="176"/>
                        <a:pt x="441" y="176"/>
                      </a:cubicBezTo>
                      <a:cubicBezTo>
                        <a:pt x="441" y="162"/>
                        <a:pt x="441" y="147"/>
                        <a:pt x="441" y="133"/>
                      </a:cubicBezTo>
                      <a:cubicBezTo>
                        <a:pt x="500" y="59"/>
                        <a:pt x="500" y="59"/>
                        <a:pt x="500" y="59"/>
                      </a:cubicBezTo>
                      <a:cubicBezTo>
                        <a:pt x="515" y="44"/>
                        <a:pt x="530" y="59"/>
                        <a:pt x="545" y="59"/>
                      </a:cubicBezTo>
                      <a:cubicBezTo>
                        <a:pt x="574" y="103"/>
                        <a:pt x="574" y="103"/>
                        <a:pt x="574" y="103"/>
                      </a:cubicBezTo>
                      <a:cubicBezTo>
                        <a:pt x="589" y="117"/>
                        <a:pt x="589" y="147"/>
                        <a:pt x="574" y="162"/>
                      </a:cubicBezTo>
                      <a:close/>
                    </a:path>
                  </a:pathLst>
                </a:custGeom>
                <a:solidFill>
                  <a:schemeClr val="bg1">
                    <a:lumMod val="65000"/>
                  </a:schemeClr>
                </a:solidFill>
                <a:ln>
                  <a:noFill/>
                </a:ln>
                <a:effectLst/>
              </p:spPr>
              <p:txBody>
                <a:bodyPr wrap="none" lIns="91431" tIns="45716" rIns="91431" bIns="45716" anchor="ctr"/>
                <a:lstStyle/>
                <a:p>
                  <a:pPr algn="r"/>
                  <a:endParaRPr lang="en-US">
                    <a:solidFill>
                      <a:schemeClr val="tx1">
                        <a:lumMod val="65000"/>
                        <a:lumOff val="35000"/>
                      </a:schemeClr>
                    </a:solidFill>
                    <a:latin typeface="Segoe UI" panose="020B0502040204020203" pitchFamily="34" charset="0"/>
                    <a:cs typeface="Segoe UI" panose="020B0502040204020203" pitchFamily="34" charset="0"/>
                  </a:endParaRPr>
                </a:p>
              </p:txBody>
            </p:sp>
          </p:grpSp>
          <p:grpSp>
            <p:nvGrpSpPr>
              <p:cNvPr id="12" name="Group 14"/>
              <p:cNvGrpSpPr/>
              <p:nvPr/>
            </p:nvGrpSpPr>
            <p:grpSpPr>
              <a:xfrm>
                <a:off x="3904705" y="3971621"/>
                <a:ext cx="2602387" cy="276999"/>
                <a:chOff x="8377454" y="4321529"/>
                <a:chExt cx="2602387" cy="276999"/>
              </a:xfrm>
            </p:grpSpPr>
            <p:sp>
              <p:nvSpPr>
                <p:cNvPr id="14" name="Rectangle 16"/>
                <p:cNvSpPr/>
                <p:nvPr/>
              </p:nvSpPr>
              <p:spPr>
                <a:xfrm flipH="1">
                  <a:off x="8736955" y="4321529"/>
                  <a:ext cx="2242886" cy="276999"/>
                </a:xfrm>
                <a:prstGeom prst="rect">
                  <a:avLst/>
                </a:prstGeom>
              </p:spPr>
              <p:txBody>
                <a:bodyPr wrap="square">
                  <a:spAutoFit/>
                </a:bodyPr>
                <a:lstStyle/>
                <a:p>
                  <a:pPr>
                    <a:spcBef>
                      <a:spcPts val="1200"/>
                    </a:spcBef>
                  </a:pPr>
                  <a:r>
                    <a:rPr lang="id-ID" sz="1200" dirty="0">
                      <a:solidFill>
                        <a:schemeClr val="bg1">
                          <a:lumMod val="65000"/>
                        </a:schemeClr>
                      </a:solidFill>
                      <a:latin typeface="Segoe UI Light" panose="020B0502040204020203" pitchFamily="34" charset="0"/>
                      <a:cs typeface="Segoe UI Light" panose="020B0502040204020203" pitchFamily="34" charset="0"/>
                    </a:rPr>
                    <a:t>Lorem ipsum dolor sit amet</a:t>
                  </a:r>
                  <a:endParaRPr lang="en-US" sz="1200" dirty="0">
                    <a:solidFill>
                      <a:schemeClr val="bg1">
                        <a:lumMod val="65000"/>
                      </a:schemeClr>
                    </a:solidFill>
                    <a:latin typeface="Segoe UI Light" panose="020B0502040204020203" pitchFamily="34" charset="0"/>
                    <a:cs typeface="Segoe UI Light" panose="020B0502040204020203" pitchFamily="34" charset="0"/>
                  </a:endParaRPr>
                </a:p>
              </p:txBody>
            </p:sp>
            <p:sp>
              <p:nvSpPr>
                <p:cNvPr id="15" name="AutoShape 28"/>
                <p:cNvSpPr/>
                <p:nvPr/>
              </p:nvSpPr>
              <p:spPr bwMode="auto">
                <a:xfrm>
                  <a:off x="8377454" y="4336724"/>
                  <a:ext cx="246608" cy="246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chemeClr val="bg1">
                    <a:lumMod val="65000"/>
                  </a:schemeClr>
                </a:solidFill>
                <a:ln>
                  <a:noFill/>
                </a:ln>
                <a:effectLst/>
              </p:spPr>
              <p:txBody>
                <a:bodyPr lIns="19051" tIns="19051" rIns="19051" bIns="19051" anchor="ctr"/>
                <a:lstStyle/>
                <a:p>
                  <a:pPr algn="r" defTabSz="228600" fontAlgn="base" hangingPunct="0">
                    <a:spcBef>
                      <a:spcPct val="0"/>
                    </a:spcBef>
                    <a:spcAft>
                      <a:spcPct val="0"/>
                    </a:spcAft>
                  </a:pPr>
                  <a:endParaRPr lang="en-US" sz="1500">
                    <a:solidFill>
                      <a:schemeClr val="tx1">
                        <a:lumMod val="65000"/>
                        <a:lumOff val="35000"/>
                      </a:schemeClr>
                    </a:solidFill>
                    <a:effectLst>
                      <a:outerShdw blurRad="38100" dist="38100" dir="2700000" algn="tl">
                        <a:srgbClr val="000000"/>
                      </a:outerShdw>
                    </a:effectLst>
                    <a:latin typeface="Segoe UI" panose="020B0502040204020203" pitchFamily="34" charset="0"/>
                    <a:cs typeface="Segoe UI" panose="020B0502040204020203" pitchFamily="34" charset="0"/>
                    <a:sym typeface="Gill Sans" charset="0"/>
                  </a:endParaRPr>
                </a:p>
              </p:txBody>
            </p:sp>
          </p:grpSp>
          <p:sp>
            <p:nvSpPr>
              <p:cNvPr id="13" name="TextBox 15"/>
              <p:cNvSpPr txBox="1"/>
              <p:nvPr/>
            </p:nvSpPr>
            <p:spPr>
              <a:xfrm>
                <a:off x="3821450" y="3151425"/>
                <a:ext cx="755335" cy="338554"/>
              </a:xfrm>
              <a:prstGeom prst="rect">
                <a:avLst/>
              </a:prstGeom>
              <a:noFill/>
            </p:spPr>
            <p:txBody>
              <a:bodyPr wrap="none" rtlCol="0">
                <a:spAutoFit/>
              </a:bodyPr>
              <a:lstStyle/>
              <a:p>
                <a:r>
                  <a:rPr lang="en-US" sz="1600" dirty="0">
                    <a:solidFill>
                      <a:schemeClr val="tx1">
                        <a:lumMod val="65000"/>
                        <a:lumOff val="35000"/>
                      </a:schemeClr>
                    </a:solidFill>
                    <a:latin typeface="Segoe UI" panose="020B0502040204020203" pitchFamily="34" charset="0"/>
                    <a:cs typeface="Segoe UI" panose="020B0502040204020203" pitchFamily="34" charset="0"/>
                  </a:rPr>
                  <a:t>Phone</a:t>
                </a:r>
                <a:endParaRPr lang="id-ID" sz="1600" dirty="0">
                  <a:solidFill>
                    <a:schemeClr val="tx1">
                      <a:lumMod val="65000"/>
                      <a:lumOff val="35000"/>
                    </a:schemeClr>
                  </a:solidFill>
                  <a:latin typeface="Segoe UI" panose="020B0502040204020203" pitchFamily="34" charset="0"/>
                  <a:cs typeface="Segoe UI" panose="020B0502040204020203" pitchFamily="34" charset="0"/>
                </a:endParaRPr>
              </a:p>
            </p:txBody>
          </p:sp>
        </p:grpSp>
      </p:grpSp>
      <p:sp>
        <p:nvSpPr>
          <p:cNvPr id="20" name="Freeform 113"/>
          <p:cNvSpPr>
            <a:spLocks noChangeArrowheads="1"/>
          </p:cNvSpPr>
          <p:nvPr/>
        </p:nvSpPr>
        <p:spPr bwMode="auto">
          <a:xfrm>
            <a:off x="8436445" y="2614793"/>
            <a:ext cx="222606" cy="359352"/>
          </a:xfrm>
          <a:custGeom>
            <a:avLst/>
            <a:gdLst>
              <a:gd name="T0" fmla="*/ 55786 w 249"/>
              <a:gd name="T1" fmla="*/ 0 h 400"/>
              <a:gd name="T2" fmla="*/ 55786 w 249"/>
              <a:gd name="T3" fmla="*/ 0 h 400"/>
              <a:gd name="T4" fmla="*/ 0 w 249"/>
              <a:gd name="T5" fmla="*/ 56059 h 400"/>
              <a:gd name="T6" fmla="*/ 55786 w 249"/>
              <a:gd name="T7" fmla="*/ 178940 h 400"/>
              <a:gd name="T8" fmla="*/ 110679 w 249"/>
              <a:gd name="T9" fmla="*/ 56059 h 400"/>
              <a:gd name="T10" fmla="*/ 55786 w 249"/>
              <a:gd name="T11" fmla="*/ 0 h 400"/>
              <a:gd name="T12" fmla="*/ 55786 w 249"/>
              <a:gd name="T13" fmla="*/ 87900 h 400"/>
              <a:gd name="T14" fmla="*/ 55786 w 249"/>
              <a:gd name="T15" fmla="*/ 87900 h 400"/>
              <a:gd name="T16" fmla="*/ 23653 w 249"/>
              <a:gd name="T17" fmla="*/ 56059 h 400"/>
              <a:gd name="T18" fmla="*/ 55786 w 249"/>
              <a:gd name="T19" fmla="*/ 24217 h 400"/>
              <a:gd name="T20" fmla="*/ 87026 w 249"/>
              <a:gd name="T21" fmla="*/ 56059 h 400"/>
              <a:gd name="T22" fmla="*/ 55786 w 249"/>
              <a:gd name="T23" fmla="*/ 87900 h 4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gradFill>
            <a:gsLst>
              <a:gs pos="2000">
                <a:schemeClr val="accent1"/>
              </a:gs>
              <a:gs pos="100000">
                <a:schemeClr val="accent5"/>
              </a:gs>
            </a:gsLst>
            <a:lin ang="3000000" scaled="0"/>
          </a:gradFill>
          <a:ln>
            <a:noFill/>
          </a:ln>
          <a:effectLst/>
        </p:spPr>
        <p:txBody>
          <a:bodyPr wrap="none" lIns="34290" tIns="17145" rIns="34290" bIns="17145" anchor="ctr"/>
          <a:lstStyle/>
          <a:p>
            <a:endParaRPr lang="en-US" dirty="0">
              <a:solidFill>
                <a:srgbClr val="0A194A"/>
              </a:solidFill>
            </a:endParaRPr>
          </a:p>
        </p:txBody>
      </p:sp>
      <p:grpSp>
        <p:nvGrpSpPr>
          <p:cNvPr id="21" name="Group 22"/>
          <p:cNvGrpSpPr/>
          <p:nvPr/>
        </p:nvGrpSpPr>
        <p:grpSpPr>
          <a:xfrm>
            <a:off x="8325142" y="3305598"/>
            <a:ext cx="2098546" cy="1296970"/>
            <a:chOff x="9151042" y="2070236"/>
            <a:chExt cx="2098546" cy="1296970"/>
          </a:xfrm>
        </p:grpSpPr>
        <p:sp>
          <p:nvSpPr>
            <p:cNvPr id="22" name="Speech Bubble: Rectangle 23"/>
            <p:cNvSpPr/>
            <p:nvPr/>
          </p:nvSpPr>
          <p:spPr>
            <a:xfrm>
              <a:off x="9151042" y="2070236"/>
              <a:ext cx="2098546" cy="1296970"/>
            </a:xfrm>
            <a:prstGeom prst="wedgeRectCallout">
              <a:avLst>
                <a:gd name="adj1" fmla="val -38823"/>
                <a:gd name="adj2" fmla="val -70672"/>
              </a:avLst>
            </a:prstGeom>
            <a:gradFill>
              <a:gsLst>
                <a:gs pos="2000">
                  <a:schemeClr val="accent1"/>
                </a:gs>
                <a:gs pos="100000">
                  <a:schemeClr val="accent5"/>
                </a:gs>
              </a:gsLst>
              <a:lin ang="3000000" scaled="0"/>
            </a:gradFill>
            <a:ln>
              <a:noFill/>
            </a:ln>
            <a:effectLst>
              <a:outerShdw blurRad="381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3" name="Rectangle 24"/>
            <p:cNvSpPr/>
            <p:nvPr/>
          </p:nvSpPr>
          <p:spPr>
            <a:xfrm>
              <a:off x="9382248" y="2199425"/>
              <a:ext cx="1430742" cy="307777"/>
            </a:xfrm>
            <a:prstGeom prst="rect">
              <a:avLst/>
            </a:prstGeom>
          </p:spPr>
          <p:txBody>
            <a:bodyPr wrap="square">
              <a:spAutoFit/>
            </a:bodyPr>
            <a:lstStyle/>
            <a:p>
              <a:pPr>
                <a:spcBef>
                  <a:spcPts val="1200"/>
                </a:spcBef>
              </a:pPr>
              <a:r>
                <a:rPr lang="id-ID" sz="1400" b="1" dirty="0">
                  <a:solidFill>
                    <a:schemeClr val="bg1"/>
                  </a:solidFill>
                  <a:latin typeface="Segoe UI" panose="020B0502040204020203" pitchFamily="34" charset="0"/>
                  <a:ea typeface="Open Sans" panose="020B0606030504020204" pitchFamily="34" charset="0"/>
                  <a:cs typeface="Segoe UI" panose="020B0502040204020203" pitchFamily="34" charset="0"/>
                </a:rPr>
                <a:t>Address detail</a:t>
              </a:r>
              <a:endParaRPr lang="en-US" sz="1400" b="1" dirty="0">
                <a:solidFill>
                  <a:schemeClr val="bg1"/>
                </a:solidFill>
                <a:latin typeface="Segoe UI" panose="020B0502040204020203" pitchFamily="34" charset="0"/>
                <a:ea typeface="Open Sans" panose="020B0606030504020204" pitchFamily="34" charset="0"/>
                <a:cs typeface="Segoe UI" panose="020B0502040204020203" pitchFamily="34" charset="0"/>
              </a:endParaRPr>
            </a:p>
          </p:txBody>
        </p:sp>
        <p:sp>
          <p:nvSpPr>
            <p:cNvPr id="24" name="Rectangle 25"/>
            <p:cNvSpPr/>
            <p:nvPr/>
          </p:nvSpPr>
          <p:spPr>
            <a:xfrm>
              <a:off x="9382248" y="2544057"/>
              <a:ext cx="1636135" cy="646331"/>
            </a:xfrm>
            <a:prstGeom prst="rect">
              <a:avLst/>
            </a:prstGeom>
          </p:spPr>
          <p:txBody>
            <a:bodyPr wrap="square">
              <a:spAutoFit/>
            </a:bodyPr>
            <a:lstStyle/>
            <a:p>
              <a:pPr>
                <a:spcBef>
                  <a:spcPts val="1200"/>
                </a:spcBef>
              </a:pPr>
              <a:r>
                <a:rPr lang="id-ID" sz="1200" dirty="0">
                  <a:solidFill>
                    <a:schemeClr val="bg1"/>
                  </a:solidFill>
                  <a:latin typeface="Segoe UI Light" panose="020B0502040204020203" pitchFamily="34" charset="0"/>
                  <a:cs typeface="Segoe UI Light" panose="020B0502040204020203" pitchFamily="34" charset="0"/>
                </a:rPr>
                <a:t>Lorem ipsum dolor sit amet, consectetuer adipiscing elit</a:t>
              </a:r>
              <a:endParaRPr lang="en-US" sz="1200" dirty="0">
                <a:solidFill>
                  <a:schemeClr val="bg1"/>
                </a:solidFill>
                <a:latin typeface="Segoe UI Light" panose="020B0502040204020203" pitchFamily="34" charset="0"/>
                <a:cs typeface="Segoe UI Light" panose="020B0502040204020203"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ppt_x"/>
                                          </p:val>
                                        </p:tav>
                                        <p:tav tm="100000">
                                          <p:val>
                                            <p:strVal val="#ppt_x"/>
                                          </p:val>
                                        </p:tav>
                                      </p:tavLst>
                                    </p:anim>
                                    <p:anim calcmode="lin" valueType="num">
                                      <p:cBhvr additive="base">
                                        <p:cTn id="12" dur="750" fill="hold"/>
                                        <p:tgtEl>
                                          <p:spTgt spid="5"/>
                                        </p:tgtEl>
                                        <p:attrNameLst>
                                          <p:attrName>ppt_y</p:attrName>
                                        </p:attrNameLst>
                                      </p:cBhvr>
                                      <p:tavLst>
                                        <p:tav tm="0">
                                          <p:val>
                                            <p:strVal val="1+#ppt_h/2"/>
                                          </p:val>
                                        </p:tav>
                                        <p:tav tm="100000">
                                          <p:val>
                                            <p:strVal val="#ppt_y"/>
                                          </p:val>
                                        </p:tav>
                                      </p:tavLst>
                                    </p:anim>
                                  </p:childTnLst>
                                </p:cTn>
                              </p:par>
                              <p:par>
                                <p:cTn id="13" presetID="47" presetClass="entr" presetSubtype="0" fill="hold" grpId="0" nodeType="withEffect">
                                  <p:stCondLst>
                                    <p:cond delay="125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150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strVal val="#ppt_x"/>
                                          </p:val>
                                        </p:tav>
                                        <p:tav tm="100000">
                                          <p:val>
                                            <p:strVal val="#ppt_x"/>
                                          </p:val>
                                        </p:tav>
                                      </p:tavLst>
                                    </p:anim>
                                    <p:anim calcmode="lin" valueType="num">
                                      <p:cBhvr>
                                        <p:cTn id="22" dur="500" fill="hold"/>
                                        <p:tgtEl>
                                          <p:spTgt spid="21"/>
                                        </p:tgtEl>
                                        <p:attrNameLst>
                                          <p:attrName>ppt_y</p:attrName>
                                        </p:attrNameLst>
                                      </p:cBhvr>
                                      <p:tavLst>
                                        <p:tav tm="0">
                                          <p:val>
                                            <p:strVal val="#ppt_y+.1"/>
                                          </p:val>
                                        </p:tav>
                                        <p:tav tm="100000">
                                          <p:val>
                                            <p:strVal val="#ppt_y"/>
                                          </p:val>
                                        </p:tav>
                                      </p:tavLst>
                                    </p:anim>
                                  </p:childTnLst>
                                </p:cTn>
                              </p:par>
                              <p:par>
                                <p:cTn id="23" presetID="2" presetClass="entr" presetSubtype="4" decel="100000" fill="hold" nodeType="withEffect">
                                  <p:stCondLst>
                                    <p:cond delay="175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152592"/>
            <a:ext cx="12192000" cy="7163184"/>
          </a:xfrm>
          <a:prstGeom prst="rect">
            <a:avLst/>
          </a:prstGeom>
        </p:spPr>
      </p:pic>
      <p:sp>
        <p:nvSpPr>
          <p:cNvPr id="3" name="Rectangle 17"/>
          <p:cNvSpPr/>
          <p:nvPr/>
        </p:nvSpPr>
        <p:spPr>
          <a:xfrm>
            <a:off x="1871187" y="3897769"/>
            <a:ext cx="3872164" cy="757130"/>
          </a:xfrm>
          <a:prstGeom prst="rect">
            <a:avLst/>
          </a:prstGeom>
        </p:spPr>
        <p:txBody>
          <a:bodyPr wrap="square">
            <a:spAutoFit/>
          </a:bodyPr>
          <a:lstStyle/>
          <a:p>
            <a:pPr>
              <a:lnSpc>
                <a:spcPct val="120000"/>
              </a:lnSpc>
            </a:pPr>
            <a:r>
              <a:rPr lang="id-ID" sz="1200" b="1" dirty="0">
                <a:solidFill>
                  <a:schemeClr val="accent1"/>
                </a:solidFill>
                <a:latin typeface="Segoe UI Light" panose="020B0502040204020203" pitchFamily="34" charset="0"/>
                <a:cs typeface="Segoe UI Light" panose="020B0502040204020203" pitchFamily="34" charset="0"/>
              </a:rPr>
              <a:t>Ut wisi enim ad minim veniam</a:t>
            </a:r>
            <a:r>
              <a:rPr lang="id-ID" sz="1200" dirty="0">
                <a:solidFill>
                  <a:schemeClr val="accent1"/>
                </a:solidFill>
                <a:latin typeface="Segoe UI Light" panose="020B0502040204020203" pitchFamily="34" charset="0"/>
                <a:cs typeface="Segoe UI Light" panose="020B0502040204020203" pitchFamily="34" charset="0"/>
              </a:rPr>
              <a:t>, quis nostrud exerci tation ullamcorper suscipit lobortis nisl ut aliquip ex ea commodo consequat. </a:t>
            </a:r>
            <a:endParaRPr lang="en-US" sz="1200" dirty="0">
              <a:solidFill>
                <a:schemeClr val="accent1"/>
              </a:solidFill>
              <a:latin typeface="Segoe UI Light" panose="020B0502040204020203" pitchFamily="34" charset="0"/>
              <a:cs typeface="Segoe UI Light" panose="020B0502040204020203" pitchFamily="34" charset="0"/>
            </a:endParaRPr>
          </a:p>
        </p:txBody>
      </p:sp>
      <p:sp>
        <p:nvSpPr>
          <p:cNvPr id="4" name="Rectangle 18"/>
          <p:cNvSpPr/>
          <p:nvPr/>
        </p:nvSpPr>
        <p:spPr>
          <a:xfrm>
            <a:off x="1871187" y="4654899"/>
            <a:ext cx="3716299" cy="326884"/>
          </a:xfrm>
          <a:prstGeom prst="rect">
            <a:avLst/>
          </a:prstGeom>
        </p:spPr>
        <p:txBody>
          <a:bodyPr wrap="square">
            <a:spAutoFit/>
          </a:bodyPr>
          <a:lstStyle/>
          <a:p>
            <a:pPr>
              <a:lnSpc>
                <a:spcPct val="120000"/>
              </a:lnSpc>
            </a:pPr>
            <a:r>
              <a:rPr lang="en-US" sz="1400" i="1" dirty="0">
                <a:solidFill>
                  <a:schemeClr val="accent3"/>
                </a:solidFill>
                <a:latin typeface="Segoe UI Light" panose="020B0502040204020203" pitchFamily="34" charset="0"/>
                <a:cs typeface="Segoe UI Light" panose="020B0502040204020203" pitchFamily="34" charset="0"/>
              </a:rPr>
              <a:t>“</a:t>
            </a:r>
            <a:r>
              <a:rPr lang="id-ID" sz="1400" i="1" dirty="0">
                <a:solidFill>
                  <a:schemeClr val="accent3"/>
                </a:solidFill>
                <a:latin typeface="Segoe UI Light" panose="020B0502040204020203" pitchFamily="34" charset="0"/>
                <a:cs typeface="Segoe UI Light" panose="020B0502040204020203" pitchFamily="34" charset="0"/>
              </a:rPr>
              <a:t>Ut wisi enim ad minim veniam</a:t>
            </a:r>
            <a:endParaRPr lang="en-US" sz="1400" i="1" dirty="0">
              <a:solidFill>
                <a:schemeClr val="accent3"/>
              </a:solidFill>
              <a:latin typeface="Segoe UI Light" panose="020B0502040204020203" pitchFamily="34" charset="0"/>
              <a:cs typeface="Segoe UI Light" panose="020B0502040204020203" pitchFamily="34" charset="0"/>
            </a:endParaRPr>
          </a:p>
        </p:txBody>
      </p:sp>
      <p:sp>
        <p:nvSpPr>
          <p:cNvPr id="5" name="Rectangle 20"/>
          <p:cNvSpPr/>
          <p:nvPr/>
        </p:nvSpPr>
        <p:spPr>
          <a:xfrm>
            <a:off x="1871187" y="1240010"/>
            <a:ext cx="4630902" cy="2554545"/>
          </a:xfrm>
          <a:prstGeom prst="rect">
            <a:avLst/>
          </a:prstGeom>
        </p:spPr>
        <p:txBody>
          <a:bodyPr wrap="square">
            <a:spAutoFit/>
          </a:bodyPr>
          <a:lstStyle/>
          <a:p>
            <a:r>
              <a:rPr lang="zh-CN" altLang="en-US" sz="8000" dirty="0">
                <a:solidFill>
                  <a:srgbClr val="0A194A"/>
                </a:solidFill>
                <a:latin typeface="造字工房尚雅（非商用）常规体" pitchFamily="2" charset="-122"/>
                <a:ea typeface="造字工房尚雅（非商用）常规体" pitchFamily="2" charset="-122"/>
                <a:cs typeface="Segoe UI" panose="020B0502040204020203" pitchFamily="34" charset="0"/>
              </a:rPr>
              <a:t>第叁</a:t>
            </a:r>
            <a:endParaRPr lang="en-US" altLang="zh-CN" sz="8000" dirty="0">
              <a:solidFill>
                <a:srgbClr val="0A194A"/>
              </a:solidFill>
              <a:latin typeface="造字工房尚雅（非商用）常规体" pitchFamily="2" charset="-122"/>
              <a:ea typeface="造字工房尚雅（非商用）常规体" pitchFamily="2" charset="-122"/>
              <a:cs typeface="Segoe UI" panose="020B0502040204020203" pitchFamily="34" charset="0"/>
            </a:endParaRPr>
          </a:p>
          <a:p>
            <a:r>
              <a:rPr lang="zh-CN" altLang="en-US" sz="8000" dirty="0">
                <a:solidFill>
                  <a:srgbClr val="0A194A"/>
                </a:solidFill>
                <a:latin typeface="造字工房尚雅（非商用）常规体" pitchFamily="2" charset="-122"/>
                <a:ea typeface="造字工房尚雅（非商用）常规体" pitchFamily="2" charset="-122"/>
                <a:cs typeface="Segoe UI" panose="020B0502040204020203" pitchFamily="34" charset="0"/>
              </a:rPr>
              <a:t>部分</a:t>
            </a:r>
            <a:endParaRPr lang="en-US" sz="8000" dirty="0">
              <a:solidFill>
                <a:srgbClr val="0A194A"/>
              </a:solidFill>
              <a:latin typeface="造字工房尚雅（非商用）常规体" pitchFamily="2" charset="-122"/>
              <a:ea typeface="造字工房尚雅（非商用）常规体" pitchFamily="2" charset="-122"/>
              <a:cs typeface="Segoe UI" panose="020B0502040204020203" pitchFamily="34" charset="0"/>
            </a:endParaRPr>
          </a:p>
        </p:txBody>
      </p:sp>
      <p:sp>
        <p:nvSpPr>
          <p:cNvPr id="6" name="Rectangle 21"/>
          <p:cNvSpPr/>
          <p:nvPr/>
        </p:nvSpPr>
        <p:spPr>
          <a:xfrm>
            <a:off x="1871188" y="915713"/>
            <a:ext cx="2114168" cy="307777"/>
          </a:xfrm>
          <a:prstGeom prst="rect">
            <a:avLst/>
          </a:prstGeom>
        </p:spPr>
        <p:txBody>
          <a:bodyPr wrap="square">
            <a:spAutoFit/>
          </a:bodyPr>
          <a:lstStyle/>
          <a:p>
            <a:r>
              <a:rPr lang="en-US" sz="1400" dirty="0">
                <a:solidFill>
                  <a:schemeClr val="accent1"/>
                </a:solidFill>
                <a:latin typeface="Montserrat Light" panose="00000400000000000000" pitchFamily="50" charset="0"/>
                <a:cs typeface="Segoe UI" panose="020B0502040204020203" pitchFamily="34" charset="0"/>
              </a:rPr>
              <a:t>Creative Business</a:t>
            </a:r>
          </a:p>
        </p:txBody>
      </p:sp>
      <p:sp>
        <p:nvSpPr>
          <p:cNvPr id="7" name="Rectangle: Rounded Corners 45"/>
          <p:cNvSpPr/>
          <p:nvPr/>
        </p:nvSpPr>
        <p:spPr>
          <a:xfrm>
            <a:off x="1970247" y="5209529"/>
            <a:ext cx="1676400" cy="404999"/>
          </a:xfrm>
          <a:prstGeom prst="roundRect">
            <a:avLst>
              <a:gd name="adj" fmla="val 50000"/>
            </a:avLst>
          </a:prstGeom>
          <a:solidFill>
            <a:schemeClr val="bg1"/>
          </a:solidFill>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gradFill>
                  <a:gsLst>
                    <a:gs pos="0">
                      <a:schemeClr val="accent1"/>
                    </a:gs>
                    <a:gs pos="100000">
                      <a:schemeClr val="accent5"/>
                    </a:gs>
                  </a:gsLst>
                  <a:lin ang="0" scaled="0"/>
                </a:gradFill>
                <a:latin typeface="Segoe UI" panose="020B0502040204020203" pitchFamily="34" charset="0"/>
                <a:cs typeface="Segoe UI" panose="020B0502040204020203" pitchFamily="34" charset="0"/>
              </a:rPr>
              <a:t>PART   THREE</a:t>
            </a:r>
            <a:endParaRPr lang="id-ID" sz="1100" dirty="0">
              <a:gradFill>
                <a:gsLst>
                  <a:gs pos="0">
                    <a:schemeClr val="accent1"/>
                  </a:gs>
                  <a:gs pos="100000">
                    <a:schemeClr val="accent5"/>
                  </a:gs>
                </a:gsLst>
                <a:lin ang="0" scaled="0"/>
              </a:gradFill>
              <a:latin typeface="Segoe UI" panose="020B0502040204020203" pitchFamily="34" charset="0"/>
              <a:cs typeface="Segoe UI"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17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0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5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1+#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27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300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CE4EF"/>
        </a:solidFill>
        <a:effectLst/>
      </p:bgPr>
    </p:bg>
    <p:spTree>
      <p:nvGrpSpPr>
        <p:cNvPr id="1" name=""/>
        <p:cNvGrpSpPr/>
        <p:nvPr/>
      </p:nvGrpSpPr>
      <p:grpSpPr>
        <a:xfrm>
          <a:off x="0" y="0"/>
          <a:ext cx="0" cy="0"/>
          <a:chOff x="0" y="0"/>
          <a:chExt cx="0" cy="0"/>
        </a:xfrm>
      </p:grpSpPr>
      <p:sp>
        <p:nvSpPr>
          <p:cNvPr id="42" name="矩形: 圆角 41"/>
          <p:cNvSpPr/>
          <p:nvPr/>
        </p:nvSpPr>
        <p:spPr>
          <a:xfrm rot="12280271">
            <a:off x="-2646946" y="-66174"/>
            <a:ext cx="9950116" cy="4223084"/>
          </a:xfrm>
          <a:prstGeom prst="roundRect">
            <a:avLst>
              <a:gd name="adj" fmla="val 50000"/>
            </a:avLst>
          </a:prstGeom>
          <a:solidFill>
            <a:srgbClr val="0A1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Rectangle: Rounded Corners 6"/>
          <p:cNvSpPr/>
          <p:nvPr/>
        </p:nvSpPr>
        <p:spPr>
          <a:xfrm>
            <a:off x="588548" y="570045"/>
            <a:ext cx="10996020" cy="5878881"/>
          </a:xfrm>
          <a:prstGeom prst="roundRect">
            <a:avLst>
              <a:gd name="adj" fmla="val 648"/>
            </a:avLst>
          </a:prstGeom>
          <a:solidFill>
            <a:schemeClr val="bg1"/>
          </a:solidFill>
          <a:ln>
            <a:noFill/>
          </a:ln>
          <a:effectLst>
            <a:outerShdw blurRad="381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800" dirty="0">
              <a:solidFill>
                <a:schemeClr val="bg1">
                  <a:lumMod val="95000"/>
                  <a:alpha val="65000"/>
                </a:schemeClr>
              </a:solidFill>
              <a:latin typeface="Montserrat Light" panose="00000400000000000000" pitchFamily="50" charset="0"/>
              <a:cs typeface="Segoe UI" panose="020B0502040204020203" pitchFamily="34" charset="0"/>
            </a:endParaRPr>
          </a:p>
        </p:txBody>
      </p:sp>
      <p:sp>
        <p:nvSpPr>
          <p:cNvPr id="27" name="Rectangle 26"/>
          <p:cNvSpPr/>
          <p:nvPr/>
        </p:nvSpPr>
        <p:spPr>
          <a:xfrm>
            <a:off x="2305617" y="1377474"/>
            <a:ext cx="7580766" cy="535531"/>
          </a:xfrm>
          <a:prstGeom prst="rect">
            <a:avLst/>
          </a:prstGeom>
        </p:spPr>
        <p:txBody>
          <a:bodyPr wrap="square">
            <a:spAutoFit/>
          </a:bodyPr>
          <a:lstStyle/>
          <a:p>
            <a:pPr algn="ctr">
              <a:lnSpc>
                <a:spcPct val="120000"/>
              </a:lnSpc>
            </a:pPr>
            <a:r>
              <a:rPr lang="id-ID" sz="1200" b="1" dirty="0">
                <a:solidFill>
                  <a:schemeClr val="bg1">
                    <a:lumMod val="65000"/>
                  </a:schemeClr>
                </a:solidFill>
                <a:latin typeface="Segoe UI Light" panose="020B0502040204020203" pitchFamily="34" charset="0"/>
                <a:cs typeface="Segoe UI Light" panose="020B0502040204020203" pitchFamily="34" charset="0"/>
              </a:rPr>
              <a:t>Ut wisi enim ad minim veniam</a:t>
            </a:r>
            <a:r>
              <a:rPr lang="id-ID" sz="1200" dirty="0">
                <a:solidFill>
                  <a:schemeClr val="bg1">
                    <a:lumMod val="65000"/>
                  </a:schemeClr>
                </a:solidFill>
                <a:latin typeface="Segoe UI Light" panose="020B0502040204020203" pitchFamily="34" charset="0"/>
                <a:cs typeface="Segoe UI Light" panose="020B0502040204020203" pitchFamily="34" charset="0"/>
              </a:rPr>
              <a:t>, quis nostrud exerci tation ullamcorper suscipit lobortis nisl ut aliquip ex ea commodo consequat. Lorem ipsum dolor sit amet, consectetuer</a:t>
            </a:r>
            <a:endParaRPr lang="en-US" sz="1200" dirty="0">
              <a:solidFill>
                <a:schemeClr val="bg1">
                  <a:lumMod val="65000"/>
                </a:schemeClr>
              </a:solidFill>
              <a:latin typeface="Segoe UI Light" panose="020B0502040204020203" pitchFamily="34" charset="0"/>
              <a:cs typeface="Segoe UI Light" panose="020B0502040204020203" pitchFamily="34" charset="0"/>
            </a:endParaRPr>
          </a:p>
        </p:txBody>
      </p:sp>
      <p:sp>
        <p:nvSpPr>
          <p:cNvPr id="28" name="Rectangle 27"/>
          <p:cNvSpPr/>
          <p:nvPr/>
        </p:nvSpPr>
        <p:spPr>
          <a:xfrm>
            <a:off x="3004457" y="573283"/>
            <a:ext cx="6183086" cy="646331"/>
          </a:xfrm>
          <a:prstGeom prst="rect">
            <a:avLst/>
          </a:prstGeom>
        </p:spPr>
        <p:txBody>
          <a:bodyPr wrap="square">
            <a:spAutoFit/>
          </a:bodyPr>
          <a:lstStyle/>
          <a:p>
            <a:pPr algn="ctr"/>
            <a:r>
              <a:rPr lang="en-US" sz="3600" dirty="0">
                <a:gradFill>
                  <a:gsLst>
                    <a:gs pos="0">
                      <a:schemeClr val="accent1"/>
                    </a:gs>
                    <a:gs pos="100000">
                      <a:schemeClr val="accent5"/>
                    </a:gs>
                  </a:gsLst>
                  <a:lin ang="0" scaled="0"/>
                </a:gradFill>
                <a:latin typeface="Montserrat Light" panose="00000400000000000000" pitchFamily="50" charset="0"/>
                <a:cs typeface="Segoe UI" panose="020B0502040204020203" pitchFamily="34" charset="0"/>
              </a:rPr>
              <a:t>Infographic chart</a:t>
            </a:r>
            <a:endParaRPr lang="en-US" sz="3600" dirty="0">
              <a:solidFill>
                <a:schemeClr val="tx1">
                  <a:lumMod val="65000"/>
                  <a:lumOff val="35000"/>
                </a:schemeClr>
              </a:solidFill>
              <a:latin typeface="Montserrat Light" panose="00000400000000000000" pitchFamily="50" charset="0"/>
              <a:cs typeface="Segoe UI" panose="020B0502040204020203" pitchFamily="34" charset="0"/>
            </a:endParaRPr>
          </a:p>
        </p:txBody>
      </p:sp>
      <p:grpSp>
        <p:nvGrpSpPr>
          <p:cNvPr id="36" name="Group 35"/>
          <p:cNvGrpSpPr/>
          <p:nvPr/>
        </p:nvGrpSpPr>
        <p:grpSpPr>
          <a:xfrm>
            <a:off x="4892233" y="3500176"/>
            <a:ext cx="2407535" cy="755434"/>
            <a:chOff x="4860856" y="5779098"/>
            <a:chExt cx="2407535" cy="755434"/>
          </a:xfrm>
        </p:grpSpPr>
        <p:sp>
          <p:nvSpPr>
            <p:cNvPr id="37" name="Freeform 12"/>
            <p:cNvSpPr/>
            <p:nvPr/>
          </p:nvSpPr>
          <p:spPr>
            <a:xfrm>
              <a:off x="6064591" y="5782393"/>
              <a:ext cx="1203800" cy="752139"/>
            </a:xfrm>
            <a:custGeom>
              <a:avLst/>
              <a:gdLst>
                <a:gd name="connsiteX0" fmla="*/ 961833 w 1414342"/>
                <a:gd name="connsiteY0" fmla="*/ 0 h 883686"/>
                <a:gd name="connsiteX1" fmla="*/ 1414342 w 1414342"/>
                <a:gd name="connsiteY1" fmla="*/ 441843 h 883686"/>
                <a:gd name="connsiteX2" fmla="*/ 961833 w 1414342"/>
                <a:gd name="connsiteY2" fmla="*/ 883686 h 883686"/>
                <a:gd name="connsiteX3" fmla="*/ 961833 w 1414342"/>
                <a:gd name="connsiteY3" fmla="*/ 737423 h 883686"/>
                <a:gd name="connsiteX4" fmla="*/ 0 w 1414342"/>
                <a:gd name="connsiteY4" fmla="*/ 737423 h 883686"/>
                <a:gd name="connsiteX5" fmla="*/ 0 w 1414342"/>
                <a:gd name="connsiteY5" fmla="*/ 146263 h 883686"/>
                <a:gd name="connsiteX6" fmla="*/ 961833 w 1414342"/>
                <a:gd name="connsiteY6" fmla="*/ 146263 h 883686"/>
                <a:gd name="connsiteX7" fmla="*/ 961833 w 1414342"/>
                <a:gd name="connsiteY7" fmla="*/ 0 h 883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4342" h="883686">
                  <a:moveTo>
                    <a:pt x="961833" y="0"/>
                  </a:moveTo>
                  <a:lnTo>
                    <a:pt x="1414342" y="441843"/>
                  </a:lnTo>
                  <a:lnTo>
                    <a:pt x="961833" y="883686"/>
                  </a:lnTo>
                  <a:lnTo>
                    <a:pt x="961833" y="737423"/>
                  </a:lnTo>
                  <a:lnTo>
                    <a:pt x="0" y="737423"/>
                  </a:lnTo>
                  <a:lnTo>
                    <a:pt x="0" y="146263"/>
                  </a:lnTo>
                  <a:lnTo>
                    <a:pt x="961833" y="146263"/>
                  </a:lnTo>
                  <a:lnTo>
                    <a:pt x="96183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0" bIns="0" rtlCol="0" anchor="ctr"/>
            <a:lstStyle/>
            <a:p>
              <a:pPr algn="ctr"/>
              <a:r>
                <a:rPr lang="en-IN" sz="1600" dirty="0">
                  <a:latin typeface="Aller" panose="02000503030000020004" pitchFamily="2" charset="0"/>
                  <a:cs typeface="Segoe UI Light" panose="020B0502040204020203" pitchFamily="34" charset="0"/>
                </a:rPr>
                <a:t>Right</a:t>
              </a:r>
            </a:p>
          </p:txBody>
        </p:sp>
        <p:sp>
          <p:nvSpPr>
            <p:cNvPr id="38" name="Left Arrow 13"/>
            <p:cNvSpPr/>
            <p:nvPr/>
          </p:nvSpPr>
          <p:spPr>
            <a:xfrm>
              <a:off x="4860856" y="5779098"/>
              <a:ext cx="1203800" cy="752139"/>
            </a:xfrm>
            <a:prstGeom prst="leftArrow">
              <a:avLst>
                <a:gd name="adj1" fmla="val 66897"/>
                <a:gd name="adj2" fmla="val 51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normAutofit/>
            </a:bodyPr>
            <a:lstStyle/>
            <a:p>
              <a:pPr lvl="0" algn="ctr"/>
              <a:r>
                <a:rPr lang="en-IN" sz="1600" dirty="0">
                  <a:solidFill>
                    <a:schemeClr val="bg1"/>
                  </a:solidFill>
                  <a:latin typeface="Aller" panose="02000503030000020004" pitchFamily="2" charset="0"/>
                  <a:cs typeface="Segoe UI Light" panose="020B0502040204020203" pitchFamily="34" charset="0"/>
                </a:rPr>
                <a:t>Left</a:t>
              </a:r>
            </a:p>
          </p:txBody>
        </p:sp>
      </p:grpSp>
      <p:sp>
        <p:nvSpPr>
          <p:cNvPr id="29" name="Rectangle 28"/>
          <p:cNvSpPr/>
          <p:nvPr/>
        </p:nvSpPr>
        <p:spPr>
          <a:xfrm>
            <a:off x="1046940" y="2102878"/>
            <a:ext cx="3454417" cy="484428"/>
          </a:xfrm>
          <a:prstGeom prst="rect">
            <a:avLst/>
          </a:prstGeom>
        </p:spPr>
        <p:txBody>
          <a:bodyPr wrap="square">
            <a:spAutoFit/>
          </a:bodyPr>
          <a:lstStyle/>
          <a:p>
            <a:pPr algn="ctr">
              <a:lnSpc>
                <a:spcPct val="120000"/>
              </a:lnSpc>
            </a:pPr>
            <a:r>
              <a:rPr lang="en-US" sz="2400" b="1" dirty="0">
                <a:gradFill>
                  <a:gsLst>
                    <a:gs pos="0">
                      <a:schemeClr val="accent5"/>
                    </a:gs>
                    <a:gs pos="100000">
                      <a:schemeClr val="accent1"/>
                    </a:gs>
                  </a:gsLst>
                  <a:lin ang="5400000" scaled="0"/>
                </a:gradFill>
                <a:latin typeface="Montserrat Light" panose="00000400000000000000" pitchFamily="50" charset="0"/>
                <a:cs typeface="Calibri" panose="020F0502020204030204"/>
              </a:rPr>
              <a:t>Statistical 01</a:t>
            </a:r>
          </a:p>
        </p:txBody>
      </p:sp>
      <p:sp>
        <p:nvSpPr>
          <p:cNvPr id="30" name="Rectangle 29"/>
          <p:cNvSpPr/>
          <p:nvPr/>
        </p:nvSpPr>
        <p:spPr>
          <a:xfrm>
            <a:off x="2406954" y="5449521"/>
            <a:ext cx="2158592" cy="535531"/>
          </a:xfrm>
          <a:prstGeom prst="rect">
            <a:avLst/>
          </a:prstGeom>
        </p:spPr>
        <p:txBody>
          <a:bodyPr wrap="square">
            <a:spAutoFit/>
          </a:bodyPr>
          <a:lstStyle/>
          <a:p>
            <a:pPr>
              <a:lnSpc>
                <a:spcPct val="120000"/>
              </a:lnSpc>
            </a:pPr>
            <a:r>
              <a:rPr lang="id-ID" sz="1200" b="1" dirty="0">
                <a:solidFill>
                  <a:schemeClr val="bg1">
                    <a:lumMod val="65000"/>
                  </a:schemeClr>
                </a:solidFill>
                <a:latin typeface="Segoe UI Light" panose="020B0502040204020203" pitchFamily="34" charset="0"/>
                <a:cs typeface="Segoe UI Light" panose="020B0502040204020203" pitchFamily="34" charset="0"/>
              </a:rPr>
              <a:t>Ut wisi enim ad minim veniam</a:t>
            </a:r>
            <a:r>
              <a:rPr lang="id-ID" sz="1200" dirty="0">
                <a:solidFill>
                  <a:schemeClr val="bg1">
                    <a:lumMod val="65000"/>
                  </a:schemeClr>
                </a:solidFill>
                <a:latin typeface="Segoe UI Light" panose="020B0502040204020203" pitchFamily="34" charset="0"/>
                <a:cs typeface="Segoe UI Light" panose="020B0502040204020203" pitchFamily="34" charset="0"/>
              </a:rPr>
              <a:t>, quis nostrud exerci tation</a:t>
            </a:r>
            <a:endParaRPr lang="en-US" sz="1200" dirty="0">
              <a:solidFill>
                <a:schemeClr val="bg1">
                  <a:lumMod val="65000"/>
                </a:schemeClr>
              </a:solidFill>
              <a:latin typeface="Segoe UI Light" panose="020B0502040204020203" pitchFamily="34" charset="0"/>
              <a:cs typeface="Segoe UI Light" panose="020B0502040204020203" pitchFamily="34" charset="0"/>
            </a:endParaRPr>
          </a:p>
        </p:txBody>
      </p:sp>
      <p:sp>
        <p:nvSpPr>
          <p:cNvPr id="32" name="TextBox 31"/>
          <p:cNvSpPr txBox="1"/>
          <p:nvPr/>
        </p:nvSpPr>
        <p:spPr>
          <a:xfrm>
            <a:off x="1115339" y="5394121"/>
            <a:ext cx="1255472" cy="646331"/>
          </a:xfrm>
          <a:prstGeom prst="rect">
            <a:avLst/>
          </a:prstGeom>
          <a:noFill/>
          <a:effectLst>
            <a:outerShdw blurRad="127000" dist="63500" dir="5400000" algn="t" rotWithShape="0">
              <a:schemeClr val="tx1">
                <a:lumMod val="95000"/>
                <a:lumOff val="5000"/>
                <a:alpha val="40000"/>
              </a:schemeClr>
            </a:outerShdw>
          </a:effectLst>
        </p:spPr>
        <p:txBody>
          <a:bodyPr wrap="none" rtlCol="0">
            <a:spAutoFit/>
          </a:bodyPr>
          <a:lstStyle/>
          <a:p>
            <a:r>
              <a:rPr lang="en-US" sz="3600" b="1" dirty="0">
                <a:solidFill>
                  <a:schemeClr val="accent1"/>
                </a:solidFill>
                <a:latin typeface="Montserrat" panose="00000500000000000000" pitchFamily="50" charset="0"/>
              </a:rPr>
              <a:t>70%</a:t>
            </a:r>
            <a:endParaRPr lang="id-ID" sz="3600" b="1" dirty="0">
              <a:solidFill>
                <a:schemeClr val="accent1"/>
              </a:solidFill>
              <a:latin typeface="Montserrat" panose="00000500000000000000" pitchFamily="50" charset="0"/>
            </a:endParaRPr>
          </a:p>
        </p:txBody>
      </p:sp>
      <p:sp>
        <p:nvSpPr>
          <p:cNvPr id="35" name="Rectangle 34"/>
          <p:cNvSpPr/>
          <p:nvPr/>
        </p:nvSpPr>
        <p:spPr>
          <a:xfrm>
            <a:off x="7690643" y="2102878"/>
            <a:ext cx="3454417" cy="484428"/>
          </a:xfrm>
          <a:prstGeom prst="rect">
            <a:avLst/>
          </a:prstGeom>
        </p:spPr>
        <p:txBody>
          <a:bodyPr wrap="square">
            <a:spAutoFit/>
          </a:bodyPr>
          <a:lstStyle/>
          <a:p>
            <a:pPr algn="ctr">
              <a:lnSpc>
                <a:spcPct val="120000"/>
              </a:lnSpc>
            </a:pPr>
            <a:r>
              <a:rPr lang="en-US" sz="2400" b="1" dirty="0">
                <a:gradFill>
                  <a:gsLst>
                    <a:gs pos="0">
                      <a:schemeClr val="accent5"/>
                    </a:gs>
                    <a:gs pos="100000">
                      <a:schemeClr val="accent1"/>
                    </a:gs>
                  </a:gsLst>
                  <a:lin ang="5400000" scaled="0"/>
                </a:gradFill>
                <a:latin typeface="Montserrat Light" panose="00000400000000000000" pitchFamily="50" charset="0"/>
                <a:cs typeface="Calibri" panose="020F0502020204030204"/>
              </a:rPr>
              <a:t>Statistical 02</a:t>
            </a:r>
          </a:p>
        </p:txBody>
      </p:sp>
      <p:sp>
        <p:nvSpPr>
          <p:cNvPr id="40" name="Rectangle 39"/>
          <p:cNvSpPr/>
          <p:nvPr/>
        </p:nvSpPr>
        <p:spPr>
          <a:xfrm>
            <a:off x="8984363" y="5449521"/>
            <a:ext cx="2158592" cy="535531"/>
          </a:xfrm>
          <a:prstGeom prst="rect">
            <a:avLst/>
          </a:prstGeom>
        </p:spPr>
        <p:txBody>
          <a:bodyPr wrap="square">
            <a:spAutoFit/>
          </a:bodyPr>
          <a:lstStyle/>
          <a:p>
            <a:pPr>
              <a:lnSpc>
                <a:spcPct val="120000"/>
              </a:lnSpc>
            </a:pPr>
            <a:r>
              <a:rPr lang="id-ID" sz="1200" b="1" dirty="0">
                <a:solidFill>
                  <a:schemeClr val="bg1">
                    <a:lumMod val="65000"/>
                  </a:schemeClr>
                </a:solidFill>
                <a:latin typeface="Segoe UI Light" panose="020B0502040204020203" pitchFamily="34" charset="0"/>
                <a:cs typeface="Segoe UI Light" panose="020B0502040204020203" pitchFamily="34" charset="0"/>
              </a:rPr>
              <a:t>Ut wisi enim ad minim veniam</a:t>
            </a:r>
            <a:r>
              <a:rPr lang="id-ID" sz="1200" dirty="0">
                <a:solidFill>
                  <a:schemeClr val="bg1">
                    <a:lumMod val="65000"/>
                  </a:schemeClr>
                </a:solidFill>
                <a:latin typeface="Segoe UI Light" panose="020B0502040204020203" pitchFamily="34" charset="0"/>
                <a:cs typeface="Segoe UI Light" panose="020B0502040204020203" pitchFamily="34" charset="0"/>
              </a:rPr>
              <a:t>, quis nostrud exerci tation</a:t>
            </a:r>
            <a:endParaRPr lang="en-US" sz="1200" dirty="0">
              <a:solidFill>
                <a:schemeClr val="bg1">
                  <a:lumMod val="65000"/>
                </a:schemeClr>
              </a:solidFill>
              <a:latin typeface="Segoe UI Light" panose="020B0502040204020203" pitchFamily="34" charset="0"/>
              <a:cs typeface="Segoe UI Light" panose="020B0502040204020203" pitchFamily="34" charset="0"/>
            </a:endParaRPr>
          </a:p>
        </p:txBody>
      </p:sp>
      <p:sp>
        <p:nvSpPr>
          <p:cNvPr id="41" name="TextBox 40"/>
          <p:cNvSpPr txBox="1"/>
          <p:nvPr/>
        </p:nvSpPr>
        <p:spPr>
          <a:xfrm>
            <a:off x="7692748" y="5394121"/>
            <a:ext cx="1273105" cy="646331"/>
          </a:xfrm>
          <a:prstGeom prst="rect">
            <a:avLst/>
          </a:prstGeom>
          <a:noFill/>
          <a:effectLst>
            <a:outerShdw blurRad="127000" dist="63500" dir="5400000" algn="t" rotWithShape="0">
              <a:schemeClr val="tx1">
                <a:lumMod val="95000"/>
                <a:lumOff val="5000"/>
                <a:alpha val="40000"/>
              </a:schemeClr>
            </a:outerShdw>
          </a:effectLst>
        </p:spPr>
        <p:txBody>
          <a:bodyPr wrap="none" rtlCol="0">
            <a:spAutoFit/>
          </a:bodyPr>
          <a:lstStyle/>
          <a:p>
            <a:r>
              <a:rPr lang="en-US" sz="3600" b="1" dirty="0">
                <a:solidFill>
                  <a:schemeClr val="accent2"/>
                </a:solidFill>
                <a:latin typeface="Montserrat" panose="00000500000000000000" pitchFamily="50" charset="0"/>
              </a:rPr>
              <a:t>60%</a:t>
            </a:r>
            <a:endParaRPr lang="id-ID" sz="3600" b="1" dirty="0">
              <a:solidFill>
                <a:schemeClr val="accent2"/>
              </a:solidFill>
              <a:latin typeface="Montserrat" panose="00000500000000000000" pitchFamily="50" charset="0"/>
            </a:endParaRPr>
          </a:p>
        </p:txBody>
      </p:sp>
      <p:grpSp>
        <p:nvGrpSpPr>
          <p:cNvPr id="9" name="Group 8"/>
          <p:cNvGrpSpPr/>
          <p:nvPr/>
        </p:nvGrpSpPr>
        <p:grpSpPr>
          <a:xfrm>
            <a:off x="8014215" y="2278989"/>
            <a:ext cx="2807272" cy="2807270"/>
            <a:chOff x="8014215" y="2278989"/>
            <a:chExt cx="2807272" cy="2807270"/>
          </a:xfrm>
        </p:grpSpPr>
        <p:grpSp>
          <p:nvGrpSpPr>
            <p:cNvPr id="20" name="Group 19"/>
            <p:cNvGrpSpPr/>
            <p:nvPr/>
          </p:nvGrpSpPr>
          <p:grpSpPr>
            <a:xfrm>
              <a:off x="8014215" y="2278989"/>
              <a:ext cx="2807272" cy="2807270"/>
              <a:chOff x="3599660" y="1098944"/>
              <a:chExt cx="4992680" cy="4992678"/>
            </a:xfrm>
          </p:grpSpPr>
          <p:sp>
            <p:nvSpPr>
              <p:cNvPr id="21" name="Circular 12"/>
              <p:cNvSpPr>
                <a:spLocks noChangeAspect="1"/>
              </p:cNvSpPr>
              <p:nvPr/>
            </p:nvSpPr>
            <p:spPr bwMode="auto">
              <a:xfrm>
                <a:off x="3599660" y="1098944"/>
                <a:ext cx="4992680" cy="4992678"/>
              </a:xfrm>
              <a:prstGeom prst="pie">
                <a:avLst>
                  <a:gd name="adj1" fmla="val 3990972"/>
                  <a:gd name="adj2" fmla="val 10731183"/>
                </a:avLst>
              </a:prstGeom>
              <a:solidFill>
                <a:schemeClr val="bg1">
                  <a:lumMod val="50000"/>
                </a:schemeClr>
              </a:solidFill>
              <a:ln>
                <a:noFill/>
              </a:ln>
              <a:effectLst>
                <a:outerShdw blurRad="254000" algn="ctr" rotWithShape="0">
                  <a:schemeClr val="tx1">
                    <a:lumMod val="95000"/>
                    <a:lumOff val="5000"/>
                    <a:alpha val="40000"/>
                  </a:schemeClr>
                </a:outerShdw>
              </a:effectLst>
            </p:spPr>
            <p:txBody>
              <a:bodyPr lIns="0" tIns="0" rIns="0" bIns="0" rtlCol="0" anchor="ctr"/>
              <a:lstStyle/>
              <a:p>
                <a:pPr algn="ctr"/>
                <a:endParaRPr lang="es-ES" sz="1800" dirty="0"/>
              </a:p>
            </p:txBody>
          </p:sp>
          <p:sp>
            <p:nvSpPr>
              <p:cNvPr id="22" name="Circular 9"/>
              <p:cNvSpPr>
                <a:spLocks noChangeAspect="1"/>
              </p:cNvSpPr>
              <p:nvPr/>
            </p:nvSpPr>
            <p:spPr bwMode="auto">
              <a:xfrm>
                <a:off x="4085435" y="1584720"/>
                <a:ext cx="4021131" cy="4021129"/>
              </a:xfrm>
              <a:prstGeom prst="pie">
                <a:avLst>
                  <a:gd name="adj1" fmla="val 20825628"/>
                  <a:gd name="adj2" fmla="val 10731183"/>
                </a:avLst>
              </a:prstGeom>
              <a:solidFill>
                <a:schemeClr val="bg1">
                  <a:lumMod val="65000"/>
                </a:schemeClr>
              </a:solidFill>
              <a:ln>
                <a:noFill/>
              </a:ln>
              <a:effectLst>
                <a:outerShdw blurRad="254000" algn="ctr" rotWithShape="0">
                  <a:schemeClr val="tx1">
                    <a:lumMod val="85000"/>
                    <a:lumOff val="15000"/>
                    <a:alpha val="40000"/>
                  </a:schemeClr>
                </a:outerShdw>
              </a:effectLst>
            </p:spPr>
            <p:txBody>
              <a:bodyPr lIns="0" tIns="0" rIns="0" bIns="0" rtlCol="0" anchor="ctr"/>
              <a:lstStyle/>
              <a:p>
                <a:pPr algn="ctr"/>
                <a:endParaRPr lang="es-ES" sz="1800" dirty="0"/>
              </a:p>
            </p:txBody>
          </p:sp>
          <p:sp>
            <p:nvSpPr>
              <p:cNvPr id="23" name="Circular 6"/>
              <p:cNvSpPr>
                <a:spLocks noChangeAspect="1"/>
              </p:cNvSpPr>
              <p:nvPr/>
            </p:nvSpPr>
            <p:spPr bwMode="auto">
              <a:xfrm>
                <a:off x="4625180" y="2124467"/>
                <a:ext cx="2941633" cy="2941632"/>
              </a:xfrm>
              <a:prstGeom prst="pie">
                <a:avLst>
                  <a:gd name="adj1" fmla="val 17559685"/>
                  <a:gd name="adj2" fmla="val 10731183"/>
                </a:avLst>
              </a:prstGeom>
              <a:solidFill>
                <a:schemeClr val="bg1">
                  <a:lumMod val="85000"/>
                </a:schemeClr>
              </a:solidFill>
              <a:ln>
                <a:noFill/>
              </a:ln>
              <a:effectLst>
                <a:outerShdw blurRad="254000" algn="ctr" rotWithShape="0">
                  <a:schemeClr val="tx1">
                    <a:lumMod val="85000"/>
                    <a:lumOff val="15000"/>
                    <a:alpha val="40000"/>
                  </a:schemeClr>
                </a:outerShdw>
              </a:effectLst>
            </p:spPr>
            <p:txBody>
              <a:bodyPr lIns="0" tIns="0" rIns="0" bIns="0" rtlCol="0" anchor="ctr"/>
              <a:lstStyle/>
              <a:p>
                <a:pPr algn="ctr"/>
                <a:endParaRPr lang="es-ES" sz="180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24" name="Circular 4"/>
              <p:cNvSpPr>
                <a:spLocks noChangeAspect="1"/>
              </p:cNvSpPr>
              <p:nvPr/>
            </p:nvSpPr>
            <p:spPr bwMode="auto">
              <a:xfrm>
                <a:off x="5146145" y="2645431"/>
                <a:ext cx="1899707" cy="1899707"/>
              </a:xfrm>
              <a:prstGeom prst="pie">
                <a:avLst>
                  <a:gd name="adj1" fmla="val 15670952"/>
                  <a:gd name="adj2" fmla="val 10753767"/>
                </a:avLst>
              </a:prstGeom>
              <a:solidFill>
                <a:schemeClr val="accent2"/>
              </a:solidFill>
              <a:ln>
                <a:noFill/>
              </a:ln>
              <a:effectLst>
                <a:outerShdw blurRad="254000" algn="ctr" rotWithShape="0">
                  <a:schemeClr val="tx1">
                    <a:lumMod val="85000"/>
                    <a:lumOff val="15000"/>
                    <a:alpha val="40000"/>
                  </a:schemeClr>
                </a:outerShdw>
              </a:effectLst>
            </p:spPr>
            <p:txBody>
              <a:bodyPr lIns="0" tIns="0" rIns="0" bIns="0" rtlCol="0" anchor="ctr"/>
              <a:lstStyle/>
              <a:p>
                <a:pPr algn="ctr"/>
                <a:endParaRPr lang="es-ES" sz="180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25" name="Elipse 3"/>
              <p:cNvSpPr>
                <a:spLocks noChangeAspect="1"/>
              </p:cNvSpPr>
              <p:nvPr/>
            </p:nvSpPr>
            <p:spPr bwMode="auto">
              <a:xfrm>
                <a:off x="5714998" y="3214283"/>
                <a:ext cx="762002" cy="762002"/>
              </a:xfrm>
              <a:prstGeom prst="ellipse">
                <a:avLst/>
              </a:prstGeom>
              <a:solidFill>
                <a:schemeClr val="bg1"/>
              </a:solidFill>
              <a:ln w="28575">
                <a:solidFill>
                  <a:schemeClr val="bg1"/>
                </a:solidFill>
              </a:ln>
              <a:effectLst>
                <a:outerShdw blurRad="254000" algn="ctr" rotWithShape="0">
                  <a:schemeClr val="tx1">
                    <a:lumMod val="85000"/>
                    <a:lumOff val="15000"/>
                    <a:alpha val="40000"/>
                  </a:schemeClr>
                </a:outerShdw>
              </a:effectLst>
            </p:spPr>
            <p:txBody>
              <a:bodyPr lIns="0" tIns="0" rIns="0" bIns="0" rtlCol="0" anchor="ctr"/>
              <a:lstStyle/>
              <a:p>
                <a:pPr algn="ctr"/>
                <a:endParaRPr lang="es-ES" sz="1800">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nvGrpSpPr>
            <p:cNvPr id="48" name="Group 47"/>
            <p:cNvGrpSpPr/>
            <p:nvPr/>
          </p:nvGrpSpPr>
          <p:grpSpPr>
            <a:xfrm>
              <a:off x="9335550" y="3562952"/>
              <a:ext cx="164602" cy="239344"/>
              <a:chOff x="10146507" y="3505994"/>
              <a:chExt cx="319881" cy="465138"/>
            </a:xfrm>
            <a:solidFill>
              <a:schemeClr val="tx1">
                <a:lumMod val="75000"/>
                <a:lumOff val="25000"/>
              </a:schemeClr>
            </a:solidFill>
          </p:grpSpPr>
          <p:sp>
            <p:nvSpPr>
              <p:cNvPr id="49" name="AutoShape 30"/>
              <p:cNvSpPr/>
              <p:nvPr/>
            </p:nvSpPr>
            <p:spPr bwMode="auto">
              <a:xfrm>
                <a:off x="10146507" y="3505994"/>
                <a:ext cx="319881" cy="465138"/>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50" name="AutoShape 31"/>
              <p:cNvSpPr/>
              <p:nvPr/>
            </p:nvSpPr>
            <p:spPr bwMode="auto">
              <a:xfrm>
                <a:off x="10205244" y="3709194"/>
                <a:ext cx="205581" cy="166688"/>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8" name="Group 7"/>
          <p:cNvGrpSpPr/>
          <p:nvPr/>
        </p:nvGrpSpPr>
        <p:grpSpPr>
          <a:xfrm>
            <a:off x="1370512" y="2278989"/>
            <a:ext cx="2807272" cy="2807270"/>
            <a:chOff x="1370512" y="2278989"/>
            <a:chExt cx="2807272" cy="2807270"/>
          </a:xfrm>
        </p:grpSpPr>
        <p:grpSp>
          <p:nvGrpSpPr>
            <p:cNvPr id="2" name="Group 1"/>
            <p:cNvGrpSpPr/>
            <p:nvPr/>
          </p:nvGrpSpPr>
          <p:grpSpPr>
            <a:xfrm>
              <a:off x="1370512" y="2278989"/>
              <a:ext cx="2807272" cy="2807270"/>
              <a:chOff x="3599660" y="1098944"/>
              <a:chExt cx="4992680" cy="4992678"/>
            </a:xfrm>
          </p:grpSpPr>
          <p:sp>
            <p:nvSpPr>
              <p:cNvPr id="3" name="Circular 12"/>
              <p:cNvSpPr>
                <a:spLocks noChangeAspect="1"/>
              </p:cNvSpPr>
              <p:nvPr/>
            </p:nvSpPr>
            <p:spPr bwMode="auto">
              <a:xfrm>
                <a:off x="3599660" y="1098944"/>
                <a:ext cx="4992680" cy="4992678"/>
              </a:xfrm>
              <a:prstGeom prst="pie">
                <a:avLst>
                  <a:gd name="adj1" fmla="val 2207251"/>
                  <a:gd name="adj2" fmla="val 10731183"/>
                </a:avLst>
              </a:prstGeom>
              <a:solidFill>
                <a:schemeClr val="bg1">
                  <a:lumMod val="50000"/>
                </a:schemeClr>
              </a:solidFill>
              <a:ln>
                <a:noFill/>
              </a:ln>
              <a:effectLst>
                <a:outerShdw blurRad="254000" algn="ctr" rotWithShape="0">
                  <a:schemeClr val="tx1">
                    <a:lumMod val="95000"/>
                    <a:lumOff val="5000"/>
                    <a:alpha val="40000"/>
                  </a:schemeClr>
                </a:outerShdw>
              </a:effectLst>
            </p:spPr>
            <p:txBody>
              <a:bodyPr lIns="0" tIns="0" rIns="0" bIns="0" rtlCol="0" anchor="ctr"/>
              <a:lstStyle/>
              <a:p>
                <a:pPr algn="ctr"/>
                <a:endParaRPr lang="es-ES" sz="1800"/>
              </a:p>
            </p:txBody>
          </p:sp>
          <p:sp>
            <p:nvSpPr>
              <p:cNvPr id="4" name="Circular 9"/>
              <p:cNvSpPr>
                <a:spLocks noChangeAspect="1"/>
              </p:cNvSpPr>
              <p:nvPr/>
            </p:nvSpPr>
            <p:spPr bwMode="auto">
              <a:xfrm>
                <a:off x="4085436" y="1584720"/>
                <a:ext cx="4021132" cy="4021129"/>
              </a:xfrm>
              <a:prstGeom prst="pie">
                <a:avLst>
                  <a:gd name="adj1" fmla="val 21506285"/>
                  <a:gd name="adj2" fmla="val 10731183"/>
                </a:avLst>
              </a:prstGeom>
              <a:solidFill>
                <a:schemeClr val="bg1">
                  <a:lumMod val="75000"/>
                </a:schemeClr>
              </a:solidFill>
              <a:ln>
                <a:noFill/>
              </a:ln>
              <a:effectLst>
                <a:outerShdw blurRad="254000" algn="ctr" rotWithShape="0">
                  <a:schemeClr val="tx1">
                    <a:lumMod val="85000"/>
                    <a:lumOff val="15000"/>
                    <a:alpha val="40000"/>
                  </a:schemeClr>
                </a:outerShdw>
              </a:effectLst>
            </p:spPr>
            <p:txBody>
              <a:bodyPr lIns="0" tIns="0" rIns="0" bIns="0" rtlCol="0" anchor="ctr"/>
              <a:lstStyle/>
              <a:p>
                <a:pPr algn="ctr"/>
                <a:endParaRPr lang="es-ES" sz="1800" dirty="0"/>
              </a:p>
            </p:txBody>
          </p:sp>
          <p:sp>
            <p:nvSpPr>
              <p:cNvPr id="5" name="Circular 6"/>
              <p:cNvSpPr>
                <a:spLocks noChangeAspect="1"/>
              </p:cNvSpPr>
              <p:nvPr/>
            </p:nvSpPr>
            <p:spPr bwMode="auto">
              <a:xfrm>
                <a:off x="4625180" y="2124467"/>
                <a:ext cx="2941633" cy="2941632"/>
              </a:xfrm>
              <a:prstGeom prst="pie">
                <a:avLst>
                  <a:gd name="adj1" fmla="val 19974722"/>
                  <a:gd name="adj2" fmla="val 10731183"/>
                </a:avLst>
              </a:prstGeom>
              <a:solidFill>
                <a:schemeClr val="bg1">
                  <a:lumMod val="85000"/>
                </a:schemeClr>
              </a:solidFill>
              <a:ln>
                <a:noFill/>
              </a:ln>
              <a:effectLst>
                <a:outerShdw blurRad="254000" algn="ctr" rotWithShape="0">
                  <a:schemeClr val="tx1">
                    <a:lumMod val="85000"/>
                    <a:lumOff val="15000"/>
                    <a:alpha val="40000"/>
                  </a:schemeClr>
                </a:outerShdw>
              </a:effectLst>
            </p:spPr>
            <p:txBody>
              <a:bodyPr lIns="0" tIns="0" rIns="0" bIns="0" rtlCol="0" anchor="ctr"/>
              <a:lstStyle/>
              <a:p>
                <a:pPr algn="ctr"/>
                <a:endParaRPr lang="es-ES" sz="180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Circular 4"/>
              <p:cNvSpPr>
                <a:spLocks noChangeAspect="1"/>
              </p:cNvSpPr>
              <p:nvPr/>
            </p:nvSpPr>
            <p:spPr bwMode="auto">
              <a:xfrm>
                <a:off x="5146145" y="2645431"/>
                <a:ext cx="1899707" cy="1899707"/>
              </a:xfrm>
              <a:prstGeom prst="pie">
                <a:avLst>
                  <a:gd name="adj1" fmla="val 15670952"/>
                  <a:gd name="adj2" fmla="val 10753767"/>
                </a:avLst>
              </a:prstGeom>
              <a:solidFill>
                <a:schemeClr val="accent1"/>
              </a:solidFill>
              <a:ln>
                <a:noFill/>
              </a:ln>
              <a:effectLst>
                <a:outerShdw blurRad="254000" algn="ctr" rotWithShape="0">
                  <a:schemeClr val="tx1">
                    <a:lumMod val="85000"/>
                    <a:lumOff val="15000"/>
                    <a:alpha val="40000"/>
                  </a:schemeClr>
                </a:outerShdw>
              </a:effectLst>
            </p:spPr>
            <p:txBody>
              <a:bodyPr lIns="0" tIns="0" rIns="0" bIns="0" rtlCol="0" anchor="ctr"/>
              <a:lstStyle/>
              <a:p>
                <a:pPr algn="ctr"/>
                <a:endParaRPr lang="es-ES" sz="180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7" name="Elipse 3"/>
              <p:cNvSpPr>
                <a:spLocks noChangeAspect="1"/>
              </p:cNvSpPr>
              <p:nvPr/>
            </p:nvSpPr>
            <p:spPr bwMode="auto">
              <a:xfrm>
                <a:off x="5714998" y="3214283"/>
                <a:ext cx="762002" cy="762002"/>
              </a:xfrm>
              <a:prstGeom prst="ellipse">
                <a:avLst/>
              </a:prstGeom>
              <a:solidFill>
                <a:schemeClr val="bg1"/>
              </a:solidFill>
              <a:ln w="28575">
                <a:solidFill>
                  <a:schemeClr val="bg1"/>
                </a:solidFill>
              </a:ln>
              <a:effectLst>
                <a:outerShdw blurRad="254000" algn="ctr" rotWithShape="0">
                  <a:schemeClr val="tx1">
                    <a:lumMod val="85000"/>
                    <a:lumOff val="15000"/>
                    <a:alpha val="40000"/>
                  </a:schemeClr>
                </a:outerShdw>
              </a:effectLst>
            </p:spPr>
            <p:txBody>
              <a:bodyPr lIns="0" tIns="0" rIns="0" bIns="0" rtlCol="0" anchor="ctr"/>
              <a:lstStyle/>
              <a:p>
                <a:pPr algn="ctr"/>
                <a:endParaRPr lang="es-ES" sz="1800">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nvGrpSpPr>
            <p:cNvPr id="51" name="Group 50"/>
            <p:cNvGrpSpPr/>
            <p:nvPr/>
          </p:nvGrpSpPr>
          <p:grpSpPr>
            <a:xfrm>
              <a:off x="2654679" y="3562950"/>
              <a:ext cx="238938" cy="239348"/>
              <a:chOff x="7275629" y="3973834"/>
              <a:chExt cx="464344" cy="465138"/>
            </a:xfrm>
            <a:solidFill>
              <a:schemeClr val="tx1">
                <a:lumMod val="75000"/>
                <a:lumOff val="25000"/>
              </a:schemeClr>
            </a:solidFill>
          </p:grpSpPr>
          <p:sp>
            <p:nvSpPr>
              <p:cNvPr id="52"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53"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54"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55"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56"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57"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750" fill="hold"/>
                                        <p:tgtEl>
                                          <p:spTgt spid="28"/>
                                        </p:tgtEl>
                                        <p:attrNameLst>
                                          <p:attrName>ppt_x</p:attrName>
                                        </p:attrNameLst>
                                      </p:cBhvr>
                                      <p:tavLst>
                                        <p:tav tm="0">
                                          <p:val>
                                            <p:strVal val="#ppt_x"/>
                                          </p:val>
                                        </p:tav>
                                        <p:tav tm="100000">
                                          <p:val>
                                            <p:strVal val="#ppt_x"/>
                                          </p:val>
                                        </p:tav>
                                      </p:tavLst>
                                    </p:anim>
                                    <p:anim calcmode="lin" valueType="num">
                                      <p:cBhvr additive="base">
                                        <p:cTn id="8" dur="75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750" fill="hold"/>
                                        <p:tgtEl>
                                          <p:spTgt spid="27"/>
                                        </p:tgtEl>
                                        <p:attrNameLst>
                                          <p:attrName>ppt_x</p:attrName>
                                        </p:attrNameLst>
                                      </p:cBhvr>
                                      <p:tavLst>
                                        <p:tav tm="0">
                                          <p:val>
                                            <p:strVal val="#ppt_x"/>
                                          </p:val>
                                        </p:tav>
                                        <p:tav tm="100000">
                                          <p:val>
                                            <p:strVal val="#ppt_x"/>
                                          </p:val>
                                        </p:tav>
                                      </p:tavLst>
                                    </p:anim>
                                    <p:anim calcmode="lin" valueType="num">
                                      <p:cBhvr additive="base">
                                        <p:cTn id="12" dur="75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750" fill="hold"/>
                                        <p:tgtEl>
                                          <p:spTgt spid="29"/>
                                        </p:tgtEl>
                                        <p:attrNameLst>
                                          <p:attrName>ppt_x</p:attrName>
                                        </p:attrNameLst>
                                      </p:cBhvr>
                                      <p:tavLst>
                                        <p:tav tm="0">
                                          <p:val>
                                            <p:strVal val="#ppt_x"/>
                                          </p:val>
                                        </p:tav>
                                        <p:tav tm="100000">
                                          <p:val>
                                            <p:strVal val="#ppt_x"/>
                                          </p:val>
                                        </p:tav>
                                      </p:tavLst>
                                    </p:anim>
                                    <p:anim calcmode="lin" valueType="num">
                                      <p:cBhvr additive="base">
                                        <p:cTn id="16" dur="75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50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ppt_x"/>
                                          </p:val>
                                        </p:tav>
                                        <p:tav tm="100000">
                                          <p:val>
                                            <p:strVal val="#ppt_x"/>
                                          </p:val>
                                        </p:tav>
                                      </p:tavLst>
                                    </p:anim>
                                    <p:anim calcmode="lin" valueType="num">
                                      <p:cBhvr additive="base">
                                        <p:cTn id="20" dur="750" fill="hold"/>
                                        <p:tgtEl>
                                          <p:spTgt spid="35"/>
                                        </p:tgtEl>
                                        <p:attrNameLst>
                                          <p:attrName>ppt_y</p:attrName>
                                        </p:attrNameLst>
                                      </p:cBhvr>
                                      <p:tavLst>
                                        <p:tav tm="0">
                                          <p:val>
                                            <p:strVal val="1+#ppt_h/2"/>
                                          </p:val>
                                        </p:tav>
                                        <p:tav tm="100000">
                                          <p:val>
                                            <p:strVal val="#ppt_y"/>
                                          </p:val>
                                        </p:tav>
                                      </p:tavLst>
                                    </p:anim>
                                  </p:childTnLst>
                                </p:cTn>
                              </p:par>
                              <p:par>
                                <p:cTn id="21" presetID="53" presetClass="entr" presetSubtype="16" fill="hold" nodeType="withEffect">
                                  <p:stCondLst>
                                    <p:cond delay="100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100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par>
                                <p:cTn id="31" presetID="2" presetClass="entr" presetSubtype="4" decel="100000" fill="hold" nodeType="withEffect">
                                  <p:stCondLst>
                                    <p:cond delay="125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750" fill="hold"/>
                                        <p:tgtEl>
                                          <p:spTgt spid="36"/>
                                        </p:tgtEl>
                                        <p:attrNameLst>
                                          <p:attrName>ppt_x</p:attrName>
                                        </p:attrNameLst>
                                      </p:cBhvr>
                                      <p:tavLst>
                                        <p:tav tm="0">
                                          <p:val>
                                            <p:strVal val="#ppt_x"/>
                                          </p:val>
                                        </p:tav>
                                        <p:tav tm="100000">
                                          <p:val>
                                            <p:strVal val="#ppt_x"/>
                                          </p:val>
                                        </p:tav>
                                      </p:tavLst>
                                    </p:anim>
                                    <p:anim calcmode="lin" valueType="num">
                                      <p:cBhvr additive="base">
                                        <p:cTn id="34" dur="750" fill="hold"/>
                                        <p:tgtEl>
                                          <p:spTgt spid="36"/>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175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750" fill="hold"/>
                                        <p:tgtEl>
                                          <p:spTgt spid="32"/>
                                        </p:tgtEl>
                                        <p:attrNameLst>
                                          <p:attrName>ppt_x</p:attrName>
                                        </p:attrNameLst>
                                      </p:cBhvr>
                                      <p:tavLst>
                                        <p:tav tm="0">
                                          <p:val>
                                            <p:strVal val="#ppt_x"/>
                                          </p:val>
                                        </p:tav>
                                        <p:tav tm="100000">
                                          <p:val>
                                            <p:strVal val="#ppt_x"/>
                                          </p:val>
                                        </p:tav>
                                      </p:tavLst>
                                    </p:anim>
                                    <p:anim calcmode="lin" valueType="num">
                                      <p:cBhvr additive="base">
                                        <p:cTn id="38" dur="750" fill="hold"/>
                                        <p:tgtEl>
                                          <p:spTgt spid="32"/>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200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750" fill="hold"/>
                                        <p:tgtEl>
                                          <p:spTgt spid="30"/>
                                        </p:tgtEl>
                                        <p:attrNameLst>
                                          <p:attrName>ppt_x</p:attrName>
                                        </p:attrNameLst>
                                      </p:cBhvr>
                                      <p:tavLst>
                                        <p:tav tm="0">
                                          <p:val>
                                            <p:strVal val="#ppt_x"/>
                                          </p:val>
                                        </p:tav>
                                        <p:tav tm="100000">
                                          <p:val>
                                            <p:strVal val="#ppt_x"/>
                                          </p:val>
                                        </p:tav>
                                      </p:tavLst>
                                    </p:anim>
                                    <p:anim calcmode="lin" valueType="num">
                                      <p:cBhvr additive="base">
                                        <p:cTn id="42" dur="750" fill="hold"/>
                                        <p:tgtEl>
                                          <p:spTgt spid="30"/>
                                        </p:tgtEl>
                                        <p:attrNameLst>
                                          <p:attrName>ppt_y</p:attrName>
                                        </p:attrNameLst>
                                      </p:cBhvr>
                                      <p:tavLst>
                                        <p:tav tm="0">
                                          <p:val>
                                            <p:strVal val="1+#ppt_h/2"/>
                                          </p:val>
                                        </p:tav>
                                        <p:tav tm="100000">
                                          <p:val>
                                            <p:strVal val="#ppt_y"/>
                                          </p:val>
                                        </p:tav>
                                      </p:tavLst>
                                    </p:anim>
                                  </p:childTnLst>
                                </p:cTn>
                              </p:par>
                              <p:par>
                                <p:cTn id="43" presetID="2" presetClass="entr" presetSubtype="4" decel="100000" fill="hold" grpId="0" nodeType="withEffect">
                                  <p:stCondLst>
                                    <p:cond delay="225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750" fill="hold"/>
                                        <p:tgtEl>
                                          <p:spTgt spid="41"/>
                                        </p:tgtEl>
                                        <p:attrNameLst>
                                          <p:attrName>ppt_x</p:attrName>
                                        </p:attrNameLst>
                                      </p:cBhvr>
                                      <p:tavLst>
                                        <p:tav tm="0">
                                          <p:val>
                                            <p:strVal val="#ppt_x"/>
                                          </p:val>
                                        </p:tav>
                                        <p:tav tm="100000">
                                          <p:val>
                                            <p:strVal val="#ppt_x"/>
                                          </p:val>
                                        </p:tav>
                                      </p:tavLst>
                                    </p:anim>
                                    <p:anim calcmode="lin" valueType="num">
                                      <p:cBhvr additive="base">
                                        <p:cTn id="46" dur="750" fill="hold"/>
                                        <p:tgtEl>
                                          <p:spTgt spid="41"/>
                                        </p:tgtEl>
                                        <p:attrNameLst>
                                          <p:attrName>ppt_y</p:attrName>
                                        </p:attrNameLst>
                                      </p:cBhvr>
                                      <p:tavLst>
                                        <p:tav tm="0">
                                          <p:val>
                                            <p:strVal val="1+#ppt_h/2"/>
                                          </p:val>
                                        </p:tav>
                                        <p:tav tm="100000">
                                          <p:val>
                                            <p:strVal val="#ppt_y"/>
                                          </p:val>
                                        </p:tav>
                                      </p:tavLst>
                                    </p:anim>
                                  </p:childTnLst>
                                </p:cTn>
                              </p:par>
                              <p:par>
                                <p:cTn id="47" presetID="2" presetClass="entr" presetSubtype="4" decel="100000" fill="hold" grpId="0" nodeType="withEffect">
                                  <p:stCondLst>
                                    <p:cond delay="250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2" grpId="0"/>
      <p:bldP spid="35"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CE4EF"/>
        </a:solidFill>
        <a:effectLst/>
      </p:bgPr>
    </p:bg>
    <p:spTree>
      <p:nvGrpSpPr>
        <p:cNvPr id="1" name=""/>
        <p:cNvGrpSpPr/>
        <p:nvPr/>
      </p:nvGrpSpPr>
      <p:grpSpPr>
        <a:xfrm>
          <a:off x="0" y="0"/>
          <a:ext cx="0" cy="0"/>
          <a:chOff x="0" y="0"/>
          <a:chExt cx="0" cy="0"/>
        </a:xfrm>
      </p:grpSpPr>
      <p:sp>
        <p:nvSpPr>
          <p:cNvPr id="80" name="矩形: 圆角 79"/>
          <p:cNvSpPr/>
          <p:nvPr/>
        </p:nvSpPr>
        <p:spPr>
          <a:xfrm rot="19358934">
            <a:off x="4331370" y="-72189"/>
            <a:ext cx="9950116" cy="4223084"/>
          </a:xfrm>
          <a:prstGeom prst="roundRect">
            <a:avLst>
              <a:gd name="adj" fmla="val 50000"/>
            </a:avLst>
          </a:prstGeom>
          <a:solidFill>
            <a:srgbClr val="0A1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Rectangle: Rounded Corners 6"/>
          <p:cNvSpPr/>
          <p:nvPr/>
        </p:nvSpPr>
        <p:spPr>
          <a:xfrm>
            <a:off x="588548" y="570045"/>
            <a:ext cx="10996020" cy="5878881"/>
          </a:xfrm>
          <a:prstGeom prst="roundRect">
            <a:avLst>
              <a:gd name="adj" fmla="val 648"/>
            </a:avLst>
          </a:prstGeom>
          <a:solidFill>
            <a:schemeClr val="bg1"/>
          </a:solidFill>
          <a:ln>
            <a:noFill/>
          </a:ln>
          <a:effectLst>
            <a:outerShdw blurRad="381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800" dirty="0">
              <a:solidFill>
                <a:schemeClr val="bg1">
                  <a:lumMod val="95000"/>
                  <a:alpha val="65000"/>
                </a:schemeClr>
              </a:solidFill>
              <a:latin typeface="Montserrat Light" panose="00000400000000000000" pitchFamily="50" charset="0"/>
              <a:cs typeface="Segoe UI" panose="020B0502040204020203" pitchFamily="34" charset="0"/>
            </a:endParaRPr>
          </a:p>
        </p:txBody>
      </p:sp>
      <p:grpSp>
        <p:nvGrpSpPr>
          <p:cNvPr id="12" name="Group 11"/>
          <p:cNvGrpSpPr/>
          <p:nvPr/>
        </p:nvGrpSpPr>
        <p:grpSpPr>
          <a:xfrm>
            <a:off x="3216112" y="2386288"/>
            <a:ext cx="6058210" cy="2725526"/>
            <a:chOff x="3216112" y="2386288"/>
            <a:chExt cx="6058210" cy="2725526"/>
          </a:xfrm>
        </p:grpSpPr>
        <p:sp>
          <p:nvSpPr>
            <p:cNvPr id="3" name="Freeform 18"/>
            <p:cNvSpPr/>
            <p:nvPr/>
          </p:nvSpPr>
          <p:spPr bwMode="auto">
            <a:xfrm rot="10800000">
              <a:off x="3950379" y="2865788"/>
              <a:ext cx="1382096" cy="1618397"/>
            </a:xfrm>
            <a:custGeom>
              <a:avLst/>
              <a:gdLst>
                <a:gd name="T0" fmla="*/ 646 w 735"/>
                <a:gd name="T1" fmla="*/ 426 h 859"/>
                <a:gd name="T2" fmla="*/ 735 w 735"/>
                <a:gd name="T3" fmla="*/ 411 h 859"/>
                <a:gd name="T4" fmla="*/ 388 w 735"/>
                <a:gd name="T5" fmla="*/ 2 h 859"/>
                <a:gd name="T6" fmla="*/ 387 w 735"/>
                <a:gd name="T7" fmla="*/ 0 h 859"/>
                <a:gd name="T8" fmla="*/ 416 w 735"/>
                <a:gd name="T9" fmla="*/ 166 h 859"/>
                <a:gd name="T10" fmla="*/ 0 w 735"/>
                <a:gd name="T11" fmla="*/ 649 h 859"/>
                <a:gd name="T12" fmla="*/ 421 w 735"/>
                <a:gd name="T13" fmla="*/ 859 h 859"/>
                <a:gd name="T14" fmla="*/ 419 w 735"/>
                <a:gd name="T15" fmla="*/ 853 h 859"/>
                <a:gd name="T16" fmla="*/ 646 w 735"/>
                <a:gd name="T17" fmla="*/ 426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5" h="859">
                  <a:moveTo>
                    <a:pt x="646" y="426"/>
                  </a:moveTo>
                  <a:cubicBezTo>
                    <a:pt x="676" y="417"/>
                    <a:pt x="705" y="412"/>
                    <a:pt x="735" y="411"/>
                  </a:cubicBezTo>
                  <a:cubicBezTo>
                    <a:pt x="508" y="413"/>
                    <a:pt x="498" y="315"/>
                    <a:pt x="388" y="2"/>
                  </a:cubicBezTo>
                  <a:cubicBezTo>
                    <a:pt x="388" y="1"/>
                    <a:pt x="388" y="1"/>
                    <a:pt x="387" y="0"/>
                  </a:cubicBezTo>
                  <a:cubicBezTo>
                    <a:pt x="406" y="52"/>
                    <a:pt x="416" y="108"/>
                    <a:pt x="416" y="166"/>
                  </a:cubicBezTo>
                  <a:cubicBezTo>
                    <a:pt x="416" y="411"/>
                    <a:pt x="236" y="614"/>
                    <a:pt x="0" y="649"/>
                  </a:cubicBezTo>
                  <a:cubicBezTo>
                    <a:pt x="181" y="644"/>
                    <a:pt x="350" y="670"/>
                    <a:pt x="421" y="859"/>
                  </a:cubicBezTo>
                  <a:cubicBezTo>
                    <a:pt x="420" y="857"/>
                    <a:pt x="419" y="855"/>
                    <a:pt x="419" y="853"/>
                  </a:cubicBezTo>
                  <a:cubicBezTo>
                    <a:pt x="364" y="672"/>
                    <a:pt x="466" y="481"/>
                    <a:pt x="646" y="426"/>
                  </a:cubicBezTo>
                  <a:close/>
                </a:path>
              </a:pathLst>
            </a:custGeom>
            <a:solidFill>
              <a:schemeClr val="accent1"/>
            </a:solidFill>
            <a:ln>
              <a:noFill/>
            </a:ln>
          </p:spPr>
          <p:txBody>
            <a:bodyPr vert="horz" wrap="square" lIns="91440" tIns="45720" rIns="91440" bIns="45720" numCol="1" anchor="t" anchorCtr="0" compatLnSpc="1"/>
            <a:lstStyle/>
            <a:p>
              <a:endParaRPr lang="en-IN" dirty="0"/>
            </a:p>
          </p:txBody>
        </p:sp>
        <p:sp>
          <p:nvSpPr>
            <p:cNvPr id="4" name="Freeform 23"/>
            <p:cNvSpPr/>
            <p:nvPr/>
          </p:nvSpPr>
          <p:spPr bwMode="auto">
            <a:xfrm rot="10800000">
              <a:off x="7168371" y="3140943"/>
              <a:ext cx="1563786" cy="1502872"/>
            </a:xfrm>
            <a:custGeom>
              <a:avLst/>
              <a:gdLst>
                <a:gd name="T0" fmla="*/ 508 w 831"/>
                <a:gd name="T1" fmla="*/ 700 h 798"/>
                <a:gd name="T2" fmla="*/ 498 w 831"/>
                <a:gd name="T3" fmla="*/ 798 h 798"/>
                <a:gd name="T4" fmla="*/ 831 w 831"/>
                <a:gd name="T5" fmla="*/ 431 h 798"/>
                <a:gd name="T6" fmla="*/ 822 w 831"/>
                <a:gd name="T7" fmla="*/ 431 h 798"/>
                <a:gd name="T8" fmla="*/ 480 w 831"/>
                <a:gd name="T9" fmla="*/ 89 h 798"/>
                <a:gd name="T10" fmla="*/ 492 w 831"/>
                <a:gd name="T11" fmla="*/ 0 h 798"/>
                <a:gd name="T12" fmla="*/ 492 w 831"/>
                <a:gd name="T13" fmla="*/ 0 h 798"/>
                <a:gd name="T14" fmla="*/ 0 w 831"/>
                <a:gd name="T15" fmla="*/ 213 h 798"/>
                <a:gd name="T16" fmla="*/ 0 w 831"/>
                <a:gd name="T17" fmla="*/ 213 h 798"/>
                <a:gd name="T18" fmla="*/ 20 w 831"/>
                <a:gd name="T19" fmla="*/ 212 h 798"/>
                <a:gd name="T20" fmla="*/ 508 w 831"/>
                <a:gd name="T21" fmla="*/ 70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1" h="798">
                  <a:moveTo>
                    <a:pt x="508" y="700"/>
                  </a:moveTo>
                  <a:cubicBezTo>
                    <a:pt x="508" y="733"/>
                    <a:pt x="505" y="766"/>
                    <a:pt x="498" y="798"/>
                  </a:cubicBezTo>
                  <a:cubicBezTo>
                    <a:pt x="547" y="613"/>
                    <a:pt x="618" y="443"/>
                    <a:pt x="831" y="431"/>
                  </a:cubicBezTo>
                  <a:cubicBezTo>
                    <a:pt x="828" y="431"/>
                    <a:pt x="825" y="431"/>
                    <a:pt x="822" y="431"/>
                  </a:cubicBezTo>
                  <a:cubicBezTo>
                    <a:pt x="634" y="431"/>
                    <a:pt x="480" y="278"/>
                    <a:pt x="480" y="89"/>
                  </a:cubicBezTo>
                  <a:cubicBezTo>
                    <a:pt x="480" y="58"/>
                    <a:pt x="485" y="28"/>
                    <a:pt x="492" y="0"/>
                  </a:cubicBezTo>
                  <a:cubicBezTo>
                    <a:pt x="492" y="0"/>
                    <a:pt x="492" y="0"/>
                    <a:pt x="492" y="0"/>
                  </a:cubicBezTo>
                  <a:cubicBezTo>
                    <a:pt x="428" y="218"/>
                    <a:pt x="331" y="197"/>
                    <a:pt x="0" y="213"/>
                  </a:cubicBezTo>
                  <a:cubicBezTo>
                    <a:pt x="0" y="213"/>
                    <a:pt x="0" y="213"/>
                    <a:pt x="0" y="213"/>
                  </a:cubicBezTo>
                  <a:cubicBezTo>
                    <a:pt x="7" y="213"/>
                    <a:pt x="13" y="212"/>
                    <a:pt x="20" y="212"/>
                  </a:cubicBezTo>
                  <a:cubicBezTo>
                    <a:pt x="290" y="212"/>
                    <a:pt x="508" y="430"/>
                    <a:pt x="508" y="700"/>
                  </a:cubicBezTo>
                  <a:close/>
                </a:path>
              </a:pathLst>
            </a:custGeom>
            <a:solidFill>
              <a:schemeClr val="accent4"/>
            </a:solidFill>
            <a:ln>
              <a:noFill/>
            </a:ln>
          </p:spPr>
          <p:txBody>
            <a:bodyPr vert="horz" wrap="square" lIns="91440" tIns="45720" rIns="91440" bIns="45720" numCol="1" anchor="t" anchorCtr="0" compatLnSpc="1"/>
            <a:lstStyle/>
            <a:p>
              <a:endParaRPr lang="en-IN" dirty="0"/>
            </a:p>
          </p:txBody>
        </p:sp>
        <p:sp>
          <p:nvSpPr>
            <p:cNvPr id="5" name="Freeform 29"/>
            <p:cNvSpPr/>
            <p:nvPr/>
          </p:nvSpPr>
          <p:spPr bwMode="auto">
            <a:xfrm rot="10800000">
              <a:off x="5423593" y="2858689"/>
              <a:ext cx="1563786" cy="1504973"/>
            </a:xfrm>
            <a:custGeom>
              <a:avLst/>
              <a:gdLst>
                <a:gd name="T0" fmla="*/ 323 w 831"/>
                <a:gd name="T1" fmla="*/ 99 h 799"/>
                <a:gd name="T2" fmla="*/ 333 w 831"/>
                <a:gd name="T3" fmla="*/ 0 h 799"/>
                <a:gd name="T4" fmla="*/ 0 w 831"/>
                <a:gd name="T5" fmla="*/ 368 h 799"/>
                <a:gd name="T6" fmla="*/ 8 w 831"/>
                <a:gd name="T7" fmla="*/ 368 h 799"/>
                <a:gd name="T8" fmla="*/ 350 w 831"/>
                <a:gd name="T9" fmla="*/ 710 h 799"/>
                <a:gd name="T10" fmla="*/ 339 w 831"/>
                <a:gd name="T11" fmla="*/ 799 h 799"/>
                <a:gd name="T12" fmla="*/ 339 w 831"/>
                <a:gd name="T13" fmla="*/ 799 h 799"/>
                <a:gd name="T14" fmla="*/ 831 w 831"/>
                <a:gd name="T15" fmla="*/ 587 h 799"/>
                <a:gd name="T16" fmla="*/ 810 w 831"/>
                <a:gd name="T17" fmla="*/ 587 h 799"/>
                <a:gd name="T18" fmla="*/ 323 w 831"/>
                <a:gd name="T19" fmla="*/ 99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1" h="799">
                  <a:moveTo>
                    <a:pt x="323" y="99"/>
                  </a:moveTo>
                  <a:cubicBezTo>
                    <a:pt x="323" y="65"/>
                    <a:pt x="326" y="32"/>
                    <a:pt x="333" y="0"/>
                  </a:cubicBezTo>
                  <a:cubicBezTo>
                    <a:pt x="284" y="186"/>
                    <a:pt x="213" y="356"/>
                    <a:pt x="0" y="368"/>
                  </a:cubicBezTo>
                  <a:cubicBezTo>
                    <a:pt x="3" y="368"/>
                    <a:pt x="6" y="368"/>
                    <a:pt x="8" y="368"/>
                  </a:cubicBezTo>
                  <a:cubicBezTo>
                    <a:pt x="197" y="368"/>
                    <a:pt x="350" y="521"/>
                    <a:pt x="350" y="710"/>
                  </a:cubicBezTo>
                  <a:cubicBezTo>
                    <a:pt x="350" y="741"/>
                    <a:pt x="346" y="770"/>
                    <a:pt x="339" y="799"/>
                  </a:cubicBezTo>
                  <a:cubicBezTo>
                    <a:pt x="339" y="799"/>
                    <a:pt x="339" y="799"/>
                    <a:pt x="339" y="799"/>
                  </a:cubicBezTo>
                  <a:cubicBezTo>
                    <a:pt x="403" y="582"/>
                    <a:pt x="500" y="600"/>
                    <a:pt x="831" y="587"/>
                  </a:cubicBezTo>
                  <a:cubicBezTo>
                    <a:pt x="824" y="587"/>
                    <a:pt x="817" y="587"/>
                    <a:pt x="810" y="587"/>
                  </a:cubicBezTo>
                  <a:cubicBezTo>
                    <a:pt x="541" y="587"/>
                    <a:pt x="323" y="369"/>
                    <a:pt x="323" y="99"/>
                  </a:cubicBezTo>
                  <a:close/>
                </a:path>
              </a:pathLst>
            </a:custGeom>
            <a:solidFill>
              <a:schemeClr val="accent2"/>
            </a:solidFill>
            <a:ln>
              <a:noFill/>
            </a:ln>
          </p:spPr>
          <p:txBody>
            <a:bodyPr vert="horz" wrap="square" lIns="91440" tIns="45720" rIns="91440" bIns="45720" numCol="1" anchor="t" anchorCtr="0" compatLnSpc="1"/>
            <a:lstStyle/>
            <a:p>
              <a:endParaRPr lang="en-IN" dirty="0"/>
            </a:p>
          </p:txBody>
        </p:sp>
        <p:grpSp>
          <p:nvGrpSpPr>
            <p:cNvPr id="10" name="Group 9"/>
            <p:cNvGrpSpPr/>
            <p:nvPr/>
          </p:nvGrpSpPr>
          <p:grpSpPr>
            <a:xfrm>
              <a:off x="7709894" y="2682399"/>
              <a:ext cx="1564428" cy="1567110"/>
              <a:chOff x="7709894" y="2682399"/>
              <a:chExt cx="1564428" cy="1567110"/>
            </a:xfrm>
          </p:grpSpPr>
          <p:sp>
            <p:nvSpPr>
              <p:cNvPr id="30" name="Freeform 26"/>
              <p:cNvSpPr/>
              <p:nvPr/>
            </p:nvSpPr>
            <p:spPr bwMode="auto">
              <a:xfrm>
                <a:off x="7709894" y="2682399"/>
                <a:ext cx="1564428" cy="1567110"/>
              </a:xfrm>
              <a:custGeom>
                <a:avLst/>
                <a:gdLst>
                  <a:gd name="T0" fmla="*/ 488 w 976"/>
                  <a:gd name="T1" fmla="*/ 0 h 977"/>
                  <a:gd name="T2" fmla="*/ 468 w 976"/>
                  <a:gd name="T3" fmla="*/ 1 h 977"/>
                  <a:gd name="T4" fmla="*/ 0 w 976"/>
                  <a:gd name="T5" fmla="*/ 489 h 977"/>
                  <a:gd name="T6" fmla="*/ 488 w 976"/>
                  <a:gd name="T7" fmla="*/ 977 h 977"/>
                  <a:gd name="T8" fmla="*/ 956 w 976"/>
                  <a:gd name="T9" fmla="*/ 629 h 977"/>
                  <a:gd name="T10" fmla="*/ 956 w 976"/>
                  <a:gd name="T11" fmla="*/ 628 h 977"/>
                  <a:gd name="T12" fmla="*/ 966 w 976"/>
                  <a:gd name="T13" fmla="*/ 587 h 977"/>
                  <a:gd name="T14" fmla="*/ 976 w 976"/>
                  <a:gd name="T15" fmla="*/ 489 h 977"/>
                  <a:gd name="T16" fmla="*/ 488 w 976"/>
                  <a:gd name="T17" fmla="*/ 0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6" h="977">
                    <a:moveTo>
                      <a:pt x="488" y="0"/>
                    </a:moveTo>
                    <a:cubicBezTo>
                      <a:pt x="481" y="0"/>
                      <a:pt x="475" y="1"/>
                      <a:pt x="468" y="1"/>
                    </a:cubicBezTo>
                    <a:cubicBezTo>
                      <a:pt x="208" y="12"/>
                      <a:pt x="0" y="226"/>
                      <a:pt x="0" y="489"/>
                    </a:cubicBezTo>
                    <a:cubicBezTo>
                      <a:pt x="0" y="758"/>
                      <a:pt x="219" y="977"/>
                      <a:pt x="488" y="977"/>
                    </a:cubicBezTo>
                    <a:cubicBezTo>
                      <a:pt x="709" y="977"/>
                      <a:pt x="896" y="830"/>
                      <a:pt x="956" y="629"/>
                    </a:cubicBezTo>
                    <a:cubicBezTo>
                      <a:pt x="956" y="628"/>
                      <a:pt x="956" y="628"/>
                      <a:pt x="956" y="628"/>
                    </a:cubicBezTo>
                    <a:cubicBezTo>
                      <a:pt x="959" y="614"/>
                      <a:pt x="963" y="601"/>
                      <a:pt x="966" y="587"/>
                    </a:cubicBezTo>
                    <a:cubicBezTo>
                      <a:pt x="973" y="555"/>
                      <a:pt x="976" y="522"/>
                      <a:pt x="976" y="489"/>
                    </a:cubicBezTo>
                    <a:cubicBezTo>
                      <a:pt x="976" y="219"/>
                      <a:pt x="758" y="0"/>
                      <a:pt x="488" y="0"/>
                    </a:cubicBezTo>
                    <a:close/>
                  </a:path>
                </a:pathLst>
              </a:custGeom>
              <a:solidFill>
                <a:schemeClr val="bg1"/>
              </a:solidFill>
              <a:ln>
                <a:noFill/>
              </a:ln>
              <a:effectLst>
                <a:outerShdw blurRad="190500" algn="ctr" rotWithShape="0">
                  <a:schemeClr val="bg1">
                    <a:lumMod val="50000"/>
                    <a:alpha val="40000"/>
                  </a:schemeClr>
                </a:outerShdw>
              </a:effectLst>
            </p:spPr>
            <p:txBody>
              <a:bodyPr vert="horz" wrap="square" lIns="396000" tIns="0" rIns="396000" bIns="468000" numCol="1" anchor="b" anchorCtr="0" compatLnSpc="1">
                <a:normAutofit/>
              </a:bodyPr>
              <a:lstStyle/>
              <a:p>
                <a:pPr lvl="0" algn="ctr"/>
                <a:endParaRPr lang="en-IN" sz="1500" dirty="0">
                  <a:solidFill>
                    <a:prstClr val="white"/>
                  </a:solidFill>
                </a:endParaRPr>
              </a:p>
            </p:txBody>
          </p:sp>
          <p:sp>
            <p:nvSpPr>
              <p:cNvPr id="45" name="AutoShape 4"/>
              <p:cNvSpPr/>
              <p:nvPr/>
            </p:nvSpPr>
            <p:spPr bwMode="auto">
              <a:xfrm>
                <a:off x="8232372" y="3205301"/>
                <a:ext cx="519471" cy="5213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tx1">
                  <a:lumMod val="75000"/>
                  <a:lumOff val="25000"/>
                </a:schemeClr>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nvGrpSpPr>
            <p:cNvPr id="8" name="Group 7"/>
            <p:cNvGrpSpPr/>
            <p:nvPr/>
          </p:nvGrpSpPr>
          <p:grpSpPr>
            <a:xfrm>
              <a:off x="4543486" y="3252272"/>
              <a:ext cx="1834744" cy="1838944"/>
              <a:chOff x="4543486" y="3252272"/>
              <a:chExt cx="1834744" cy="1838944"/>
            </a:xfrm>
          </p:grpSpPr>
          <p:sp>
            <p:nvSpPr>
              <p:cNvPr id="13" name="Freeform 34"/>
              <p:cNvSpPr/>
              <p:nvPr/>
            </p:nvSpPr>
            <p:spPr bwMode="auto">
              <a:xfrm>
                <a:off x="4543486" y="3252272"/>
                <a:ext cx="1834744" cy="1838944"/>
              </a:xfrm>
              <a:prstGeom prst="ellipse">
                <a:avLst/>
              </a:prstGeom>
              <a:solidFill>
                <a:schemeClr val="bg1"/>
              </a:solidFill>
              <a:ln>
                <a:noFill/>
              </a:ln>
              <a:effectLst>
                <a:outerShdw blurRad="190500" algn="ctr" rotWithShape="0">
                  <a:schemeClr val="bg1">
                    <a:lumMod val="50000"/>
                    <a:alpha val="40000"/>
                  </a:schemeClr>
                </a:outerShdw>
              </a:effectLst>
            </p:spPr>
            <p:txBody>
              <a:bodyPr vert="horz" wrap="square" lIns="0" tIns="0" rIns="0" bIns="0" numCol="1" anchor="b" anchorCtr="0" compatLnSpc="1"/>
              <a:lstStyle/>
              <a:p>
                <a:pPr lvl="0" algn="ctr"/>
                <a:endParaRPr lang="en-IN" sz="1400" dirty="0">
                  <a:solidFill>
                    <a:prstClr val="white"/>
                  </a:solidFill>
                </a:endParaRPr>
              </a:p>
            </p:txBody>
          </p:sp>
          <p:grpSp>
            <p:nvGrpSpPr>
              <p:cNvPr id="46" name="Group 45"/>
              <p:cNvGrpSpPr/>
              <p:nvPr/>
            </p:nvGrpSpPr>
            <p:grpSpPr>
              <a:xfrm>
                <a:off x="5260236" y="3970779"/>
                <a:ext cx="401245" cy="401931"/>
                <a:chOff x="9145588" y="4435475"/>
                <a:chExt cx="464344" cy="465138"/>
              </a:xfrm>
              <a:solidFill>
                <a:schemeClr val="tx1">
                  <a:lumMod val="75000"/>
                  <a:lumOff val="25000"/>
                </a:schemeClr>
              </a:solidFill>
            </p:grpSpPr>
            <p:sp>
              <p:nvSpPr>
                <p:cNvPr id="47"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48"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49"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50"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51"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52"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53"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54"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55"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9" name="Group 8"/>
            <p:cNvGrpSpPr/>
            <p:nvPr/>
          </p:nvGrpSpPr>
          <p:grpSpPr>
            <a:xfrm>
              <a:off x="6550191" y="3823187"/>
              <a:ext cx="1287576" cy="1288627"/>
              <a:chOff x="6550191" y="3823187"/>
              <a:chExt cx="1287576" cy="1288627"/>
            </a:xfrm>
          </p:grpSpPr>
          <p:sp>
            <p:nvSpPr>
              <p:cNvPr id="27" name="Freeform 28"/>
              <p:cNvSpPr/>
              <p:nvPr/>
            </p:nvSpPr>
            <p:spPr bwMode="auto">
              <a:xfrm>
                <a:off x="6550191" y="3823187"/>
                <a:ext cx="1287576" cy="1288627"/>
              </a:xfrm>
              <a:custGeom>
                <a:avLst/>
                <a:gdLst>
                  <a:gd name="T0" fmla="*/ 342 w 684"/>
                  <a:gd name="T1" fmla="*/ 0 h 684"/>
                  <a:gd name="T2" fmla="*/ 12 w 684"/>
                  <a:gd name="T3" fmla="*/ 253 h 684"/>
                  <a:gd name="T4" fmla="*/ 0 w 684"/>
                  <a:gd name="T5" fmla="*/ 342 h 684"/>
                  <a:gd name="T6" fmla="*/ 342 w 684"/>
                  <a:gd name="T7" fmla="*/ 684 h 684"/>
                  <a:gd name="T8" fmla="*/ 351 w 684"/>
                  <a:gd name="T9" fmla="*/ 684 h 684"/>
                  <a:gd name="T10" fmla="*/ 364 w 684"/>
                  <a:gd name="T11" fmla="*/ 683 h 684"/>
                  <a:gd name="T12" fmla="*/ 366 w 684"/>
                  <a:gd name="T13" fmla="*/ 683 h 684"/>
                  <a:gd name="T14" fmla="*/ 684 w 684"/>
                  <a:gd name="T15" fmla="*/ 342 h 684"/>
                  <a:gd name="T16" fmla="*/ 342 w 684"/>
                  <a:gd name="T17" fmla="*/ 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4" h="684">
                    <a:moveTo>
                      <a:pt x="342" y="0"/>
                    </a:moveTo>
                    <a:cubicBezTo>
                      <a:pt x="184" y="0"/>
                      <a:pt x="51" y="107"/>
                      <a:pt x="12" y="253"/>
                    </a:cubicBezTo>
                    <a:cubicBezTo>
                      <a:pt x="5" y="281"/>
                      <a:pt x="0" y="311"/>
                      <a:pt x="0" y="342"/>
                    </a:cubicBezTo>
                    <a:cubicBezTo>
                      <a:pt x="0" y="531"/>
                      <a:pt x="154" y="684"/>
                      <a:pt x="342" y="684"/>
                    </a:cubicBezTo>
                    <a:cubicBezTo>
                      <a:pt x="345" y="684"/>
                      <a:pt x="348" y="684"/>
                      <a:pt x="351" y="684"/>
                    </a:cubicBezTo>
                    <a:cubicBezTo>
                      <a:pt x="355" y="683"/>
                      <a:pt x="360" y="683"/>
                      <a:pt x="364" y="683"/>
                    </a:cubicBezTo>
                    <a:cubicBezTo>
                      <a:pt x="365" y="683"/>
                      <a:pt x="366" y="683"/>
                      <a:pt x="366" y="683"/>
                    </a:cubicBezTo>
                    <a:cubicBezTo>
                      <a:pt x="544" y="671"/>
                      <a:pt x="684" y="523"/>
                      <a:pt x="684" y="342"/>
                    </a:cubicBezTo>
                    <a:cubicBezTo>
                      <a:pt x="684" y="153"/>
                      <a:pt x="531" y="0"/>
                      <a:pt x="342" y="0"/>
                    </a:cubicBezTo>
                    <a:close/>
                  </a:path>
                </a:pathLst>
              </a:custGeom>
              <a:solidFill>
                <a:schemeClr val="bg1"/>
              </a:solidFill>
              <a:ln>
                <a:noFill/>
              </a:ln>
              <a:effectLst>
                <a:outerShdw blurRad="190500" algn="ctr" rotWithShape="0">
                  <a:schemeClr val="bg1">
                    <a:lumMod val="50000"/>
                    <a:alpha val="40000"/>
                  </a:schemeClr>
                </a:outerShdw>
              </a:effectLst>
            </p:spPr>
            <p:txBody>
              <a:bodyPr vert="horz" wrap="square" lIns="0" tIns="0" rIns="0" bIns="360000" numCol="1" anchor="b" anchorCtr="0" compatLnSpc="1"/>
              <a:lstStyle/>
              <a:p>
                <a:pPr lvl="0" algn="ctr">
                  <a:lnSpc>
                    <a:spcPct val="80000"/>
                  </a:lnSpc>
                </a:pPr>
                <a:endParaRPr lang="en-IN" sz="1600" dirty="0">
                  <a:solidFill>
                    <a:schemeClr val="bg1"/>
                  </a:solidFill>
                  <a:latin typeface="Montserrat"/>
                </a:endParaRPr>
              </a:p>
            </p:txBody>
          </p:sp>
          <p:grpSp>
            <p:nvGrpSpPr>
              <p:cNvPr id="59" name="Group 58"/>
              <p:cNvGrpSpPr/>
              <p:nvPr/>
            </p:nvGrpSpPr>
            <p:grpSpPr>
              <a:xfrm>
                <a:off x="6993357" y="4266535"/>
                <a:ext cx="401245" cy="401931"/>
                <a:chOff x="7275629" y="3973834"/>
                <a:chExt cx="464344" cy="465138"/>
              </a:xfrm>
              <a:solidFill>
                <a:schemeClr val="tx1">
                  <a:lumMod val="75000"/>
                  <a:lumOff val="25000"/>
                </a:schemeClr>
              </a:solidFill>
            </p:grpSpPr>
            <p:sp>
              <p:nvSpPr>
                <p:cNvPr id="60"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61"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62"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63"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64"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65"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2" name="Group 1"/>
            <p:cNvGrpSpPr/>
            <p:nvPr/>
          </p:nvGrpSpPr>
          <p:grpSpPr>
            <a:xfrm>
              <a:off x="3216112" y="2414589"/>
              <a:ext cx="1436708" cy="1365293"/>
              <a:chOff x="3216112" y="2414589"/>
              <a:chExt cx="1436708" cy="1365293"/>
            </a:xfrm>
          </p:grpSpPr>
          <p:sp>
            <p:nvSpPr>
              <p:cNvPr id="17" name="Freeform 21"/>
              <p:cNvSpPr/>
              <p:nvPr/>
            </p:nvSpPr>
            <p:spPr bwMode="auto">
              <a:xfrm>
                <a:off x="3216112" y="2414589"/>
                <a:ext cx="1436708" cy="1365293"/>
              </a:xfrm>
              <a:custGeom>
                <a:avLst/>
                <a:gdLst>
                  <a:gd name="T0" fmla="*/ 709 w 764"/>
                  <a:gd name="T1" fmla="*/ 246 h 725"/>
                  <a:gd name="T2" fmla="*/ 371 w 764"/>
                  <a:gd name="T3" fmla="*/ 4 h 725"/>
                  <a:gd name="T4" fmla="*/ 282 w 764"/>
                  <a:gd name="T5" fmla="*/ 18 h 725"/>
                  <a:gd name="T6" fmla="*/ 55 w 764"/>
                  <a:gd name="T7" fmla="*/ 445 h 725"/>
                  <a:gd name="T8" fmla="*/ 57 w 764"/>
                  <a:gd name="T9" fmla="*/ 451 h 725"/>
                  <a:gd name="T10" fmla="*/ 62 w 764"/>
                  <a:gd name="T11" fmla="*/ 467 h 725"/>
                  <a:gd name="T12" fmla="*/ 63 w 764"/>
                  <a:gd name="T13" fmla="*/ 468 h 725"/>
                  <a:gd name="T14" fmla="*/ 63 w 764"/>
                  <a:gd name="T15" fmla="*/ 468 h 725"/>
                  <a:gd name="T16" fmla="*/ 482 w 764"/>
                  <a:gd name="T17" fmla="*/ 673 h 725"/>
                  <a:gd name="T18" fmla="*/ 709 w 764"/>
                  <a:gd name="T19" fmla="*/ 246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4" h="725">
                    <a:moveTo>
                      <a:pt x="709" y="246"/>
                    </a:moveTo>
                    <a:cubicBezTo>
                      <a:pt x="663" y="95"/>
                      <a:pt x="522" y="0"/>
                      <a:pt x="371" y="4"/>
                    </a:cubicBezTo>
                    <a:cubicBezTo>
                      <a:pt x="341" y="4"/>
                      <a:pt x="312" y="9"/>
                      <a:pt x="282" y="18"/>
                    </a:cubicBezTo>
                    <a:cubicBezTo>
                      <a:pt x="102" y="73"/>
                      <a:pt x="0" y="264"/>
                      <a:pt x="55" y="445"/>
                    </a:cubicBezTo>
                    <a:cubicBezTo>
                      <a:pt x="55" y="447"/>
                      <a:pt x="56" y="449"/>
                      <a:pt x="57" y="451"/>
                    </a:cubicBezTo>
                    <a:cubicBezTo>
                      <a:pt x="59" y="456"/>
                      <a:pt x="61" y="461"/>
                      <a:pt x="62" y="467"/>
                    </a:cubicBezTo>
                    <a:cubicBezTo>
                      <a:pt x="62" y="467"/>
                      <a:pt x="63" y="468"/>
                      <a:pt x="63" y="468"/>
                    </a:cubicBezTo>
                    <a:cubicBezTo>
                      <a:pt x="63" y="468"/>
                      <a:pt x="63" y="468"/>
                      <a:pt x="63" y="468"/>
                    </a:cubicBezTo>
                    <a:cubicBezTo>
                      <a:pt x="126" y="636"/>
                      <a:pt x="309" y="725"/>
                      <a:pt x="482" y="673"/>
                    </a:cubicBezTo>
                    <a:cubicBezTo>
                      <a:pt x="662" y="618"/>
                      <a:pt x="764" y="427"/>
                      <a:pt x="709" y="246"/>
                    </a:cubicBezTo>
                    <a:close/>
                  </a:path>
                </a:pathLst>
              </a:custGeom>
              <a:solidFill>
                <a:schemeClr val="bg1"/>
              </a:solidFill>
              <a:ln>
                <a:noFill/>
              </a:ln>
              <a:effectLst>
                <a:outerShdw blurRad="190500" algn="ctr" rotWithShape="0">
                  <a:schemeClr val="bg1">
                    <a:lumMod val="50000"/>
                    <a:alpha val="40000"/>
                  </a:schemeClr>
                </a:outerShdw>
              </a:effectLst>
            </p:spPr>
            <p:txBody>
              <a:bodyPr vert="horz" wrap="square" lIns="0" tIns="468000" rIns="0" bIns="0" numCol="1" anchor="t" anchorCtr="0" compatLnSpc="1">
                <a:noAutofit/>
              </a:bodyPr>
              <a:lstStyle/>
              <a:p>
                <a:pPr lvl="0" algn="ctr">
                  <a:lnSpc>
                    <a:spcPct val="80000"/>
                  </a:lnSpc>
                </a:pPr>
                <a:endParaRPr lang="en-IN" dirty="0">
                  <a:solidFill>
                    <a:prstClr val="white"/>
                  </a:solidFill>
                  <a:latin typeface="Montserrat"/>
                </a:endParaRPr>
              </a:p>
            </p:txBody>
          </p:sp>
          <p:grpSp>
            <p:nvGrpSpPr>
              <p:cNvPr id="67" name="Group 66"/>
              <p:cNvGrpSpPr/>
              <p:nvPr/>
            </p:nvGrpSpPr>
            <p:grpSpPr>
              <a:xfrm>
                <a:off x="3758879" y="2896613"/>
                <a:ext cx="351175" cy="401245"/>
                <a:chOff x="740685" y="2696368"/>
                <a:chExt cx="406400" cy="464344"/>
              </a:xfrm>
              <a:solidFill>
                <a:schemeClr val="tx1">
                  <a:lumMod val="75000"/>
                  <a:lumOff val="25000"/>
                </a:schemeClr>
              </a:solidFill>
            </p:grpSpPr>
            <p:sp>
              <p:nvSpPr>
                <p:cNvPr id="68" name="AutoShape 131"/>
                <p:cNvSpPr/>
                <p:nvPr/>
              </p:nvSpPr>
              <p:spPr bwMode="auto">
                <a:xfrm>
                  <a:off x="740685" y="2696368"/>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5400"/>
                      </a:moveTo>
                      <a:lnTo>
                        <a:pt x="20057" y="6075"/>
                      </a:lnTo>
                      <a:lnTo>
                        <a:pt x="1542" y="6075"/>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5"/>
                      </a:lnTo>
                      <a:lnTo>
                        <a:pt x="18514" y="7425"/>
                      </a:lnTo>
                      <a:cubicBezTo>
                        <a:pt x="18514" y="7425"/>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cubicBezTo>
                        <a:pt x="16971" y="906"/>
                        <a:pt x="15935" y="0"/>
                        <a:pt x="14657" y="0"/>
                      </a:cubicBezTo>
                      <a:lnTo>
                        <a:pt x="6942" y="0"/>
                      </a:lnTo>
                      <a:cubicBezTo>
                        <a:pt x="5664" y="0"/>
                        <a:pt x="4628" y="906"/>
                        <a:pt x="4628" y="2025"/>
                      </a:cubicBezTo>
                      <a:lnTo>
                        <a:pt x="4628" y="2700"/>
                      </a:lnTo>
                      <a:lnTo>
                        <a:pt x="2314" y="2700"/>
                      </a:lnTo>
                      <a:cubicBezTo>
                        <a:pt x="1083" y="2700"/>
                        <a:pt x="88" y="3541"/>
                        <a:pt x="14" y="4601"/>
                      </a:cubicBezTo>
                      <a:lnTo>
                        <a:pt x="0" y="4601"/>
                      </a:lnTo>
                      <a:lnTo>
                        <a:pt x="0" y="5400"/>
                      </a:lnTo>
                      <a:lnTo>
                        <a:pt x="0" y="6075"/>
                      </a:lnTo>
                      <a:cubicBezTo>
                        <a:pt x="0" y="6820"/>
                        <a:pt x="691" y="7425"/>
                        <a:pt x="1542" y="7425"/>
                      </a:cubicBezTo>
                      <a:lnTo>
                        <a:pt x="1542" y="18900"/>
                      </a:lnTo>
                      <a:cubicBezTo>
                        <a:pt x="1542" y="20391"/>
                        <a:pt x="2924" y="21599"/>
                        <a:pt x="4628" y="21599"/>
                      </a:cubicBezTo>
                      <a:lnTo>
                        <a:pt x="16971" y="21599"/>
                      </a:lnTo>
                      <a:cubicBezTo>
                        <a:pt x="18675" y="21599"/>
                        <a:pt x="20057" y="20391"/>
                        <a:pt x="20057" y="18900"/>
                      </a:cubicBezTo>
                      <a:lnTo>
                        <a:pt x="20057" y="7425"/>
                      </a:lnTo>
                      <a:cubicBezTo>
                        <a:pt x="20908" y="7425"/>
                        <a:pt x="21599" y="6820"/>
                        <a:pt x="21599" y="6075"/>
                      </a:cubicBezTo>
                      <a:lnTo>
                        <a:pt x="21599" y="5400"/>
                      </a:lnTo>
                      <a:lnTo>
                        <a:pt x="21599" y="4601"/>
                      </a:lnTo>
                      <a:cubicBezTo>
                        <a:pt x="21599" y="4601"/>
                        <a:pt x="21585" y="4601"/>
                        <a:pt x="21585" y="4601"/>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69" name="AutoShape 132"/>
                <p:cNvSpPr/>
                <p:nvPr/>
              </p:nvSpPr>
              <p:spPr bwMode="auto">
                <a:xfrm>
                  <a:off x="827998" y="2884487"/>
                  <a:ext cx="57944" cy="2182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70" name="AutoShape 133"/>
                <p:cNvSpPr/>
                <p:nvPr/>
              </p:nvSpPr>
              <p:spPr bwMode="auto">
                <a:xfrm>
                  <a:off x="915310" y="2884487"/>
                  <a:ext cx="57944" cy="2182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71" name="AutoShape 134"/>
                <p:cNvSpPr/>
                <p:nvPr/>
              </p:nvSpPr>
              <p:spPr bwMode="auto">
                <a:xfrm>
                  <a:off x="1001829" y="2884487"/>
                  <a:ext cx="57944" cy="2182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1" name="Group 10"/>
            <p:cNvGrpSpPr/>
            <p:nvPr/>
          </p:nvGrpSpPr>
          <p:grpSpPr>
            <a:xfrm>
              <a:off x="6324486" y="2386288"/>
              <a:ext cx="1286526" cy="1288627"/>
              <a:chOff x="6324486" y="2386288"/>
              <a:chExt cx="1286526" cy="1288627"/>
            </a:xfrm>
          </p:grpSpPr>
          <p:sp>
            <p:nvSpPr>
              <p:cNvPr id="24" name="Freeform 36"/>
              <p:cNvSpPr/>
              <p:nvPr/>
            </p:nvSpPr>
            <p:spPr bwMode="auto">
              <a:xfrm>
                <a:off x="6324486" y="2386288"/>
                <a:ext cx="1286526" cy="1288627"/>
              </a:xfrm>
              <a:custGeom>
                <a:avLst/>
                <a:gdLst>
                  <a:gd name="T0" fmla="*/ 342 w 684"/>
                  <a:gd name="T1" fmla="*/ 0 h 684"/>
                  <a:gd name="T2" fmla="*/ 334 w 684"/>
                  <a:gd name="T3" fmla="*/ 0 h 684"/>
                  <a:gd name="T4" fmla="*/ 321 w 684"/>
                  <a:gd name="T5" fmla="*/ 1 h 684"/>
                  <a:gd name="T6" fmla="*/ 318 w 684"/>
                  <a:gd name="T7" fmla="*/ 1 h 684"/>
                  <a:gd name="T8" fmla="*/ 0 w 684"/>
                  <a:gd name="T9" fmla="*/ 342 h 684"/>
                  <a:gd name="T10" fmla="*/ 342 w 684"/>
                  <a:gd name="T11" fmla="*/ 684 h 684"/>
                  <a:gd name="T12" fmla="*/ 673 w 684"/>
                  <a:gd name="T13" fmla="*/ 431 h 684"/>
                  <a:gd name="T14" fmla="*/ 684 w 684"/>
                  <a:gd name="T15" fmla="*/ 342 h 684"/>
                  <a:gd name="T16" fmla="*/ 342 w 684"/>
                  <a:gd name="T17" fmla="*/ 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4" h="684">
                    <a:moveTo>
                      <a:pt x="342" y="0"/>
                    </a:moveTo>
                    <a:cubicBezTo>
                      <a:pt x="340" y="0"/>
                      <a:pt x="337" y="0"/>
                      <a:pt x="334" y="0"/>
                    </a:cubicBezTo>
                    <a:cubicBezTo>
                      <a:pt x="330" y="0"/>
                      <a:pt x="325" y="0"/>
                      <a:pt x="321" y="1"/>
                    </a:cubicBezTo>
                    <a:cubicBezTo>
                      <a:pt x="320" y="1"/>
                      <a:pt x="319" y="1"/>
                      <a:pt x="318" y="1"/>
                    </a:cubicBezTo>
                    <a:cubicBezTo>
                      <a:pt x="141" y="13"/>
                      <a:pt x="0" y="161"/>
                      <a:pt x="0" y="342"/>
                    </a:cubicBezTo>
                    <a:cubicBezTo>
                      <a:pt x="0" y="531"/>
                      <a:pt x="154" y="684"/>
                      <a:pt x="342" y="684"/>
                    </a:cubicBezTo>
                    <a:cubicBezTo>
                      <a:pt x="501" y="684"/>
                      <a:pt x="634" y="576"/>
                      <a:pt x="673" y="431"/>
                    </a:cubicBezTo>
                    <a:cubicBezTo>
                      <a:pt x="680" y="402"/>
                      <a:pt x="684" y="373"/>
                      <a:pt x="684" y="342"/>
                    </a:cubicBezTo>
                    <a:cubicBezTo>
                      <a:pt x="684" y="153"/>
                      <a:pt x="531" y="0"/>
                      <a:pt x="342" y="0"/>
                    </a:cubicBezTo>
                    <a:close/>
                  </a:path>
                </a:pathLst>
              </a:custGeom>
              <a:solidFill>
                <a:schemeClr val="bg1"/>
              </a:solidFill>
              <a:ln>
                <a:noFill/>
              </a:ln>
              <a:effectLst>
                <a:outerShdw blurRad="190500" algn="ctr" rotWithShape="0">
                  <a:schemeClr val="bg1">
                    <a:lumMod val="50000"/>
                    <a:alpha val="40000"/>
                  </a:schemeClr>
                </a:outerShdw>
              </a:effectLst>
            </p:spPr>
            <p:txBody>
              <a:bodyPr vert="horz" wrap="square" lIns="0" tIns="0" rIns="0" bIns="360000" numCol="1" anchor="b" anchorCtr="0" compatLnSpc="1"/>
              <a:lstStyle/>
              <a:p>
                <a:pPr lvl="0" algn="ctr">
                  <a:lnSpc>
                    <a:spcPct val="80000"/>
                  </a:lnSpc>
                </a:pPr>
                <a:endParaRPr lang="en-IN" sz="1600" dirty="0">
                  <a:solidFill>
                    <a:prstClr val="white"/>
                  </a:solidFill>
                  <a:latin typeface="Montserrat"/>
                </a:endParaRPr>
              </a:p>
            </p:txBody>
          </p:sp>
          <p:sp>
            <p:nvSpPr>
              <p:cNvPr id="36" name="Freeform: Shape 35"/>
              <p:cNvSpPr/>
              <p:nvPr/>
            </p:nvSpPr>
            <p:spPr>
              <a:xfrm>
                <a:off x="6725293" y="2798372"/>
                <a:ext cx="484912" cy="464458"/>
              </a:xfrm>
              <a:custGeom>
                <a:avLst/>
                <a:gdLst>
                  <a:gd name="connsiteX0" fmla="*/ 960120 w 1202877"/>
                  <a:gd name="connsiteY0" fmla="*/ 334292 h 1152144"/>
                  <a:gd name="connsiteX1" fmla="*/ 1082418 w 1202877"/>
                  <a:gd name="connsiteY1" fmla="*/ 366608 h 1152144"/>
                  <a:gd name="connsiteX2" fmla="*/ 1169620 w 1202877"/>
                  <a:gd name="connsiteY2" fmla="*/ 452436 h 1152144"/>
                  <a:gd name="connsiteX3" fmla="*/ 1202877 w 1202877"/>
                  <a:gd name="connsiteY3" fmla="*/ 575095 h 1152144"/>
                  <a:gd name="connsiteX4" fmla="*/ 1169620 w 1202877"/>
                  <a:gd name="connsiteY4" fmla="*/ 698261 h 1152144"/>
                  <a:gd name="connsiteX5" fmla="*/ 1082418 w 1202877"/>
                  <a:gd name="connsiteY5" fmla="*/ 785031 h 1152144"/>
                  <a:gd name="connsiteX6" fmla="*/ 960120 w 1202877"/>
                  <a:gd name="connsiteY6" fmla="*/ 817853 h 1152144"/>
                  <a:gd name="connsiteX7" fmla="*/ 837063 w 1202877"/>
                  <a:gd name="connsiteY7" fmla="*/ 785031 h 1152144"/>
                  <a:gd name="connsiteX8" fmla="*/ 748455 w 1202877"/>
                  <a:gd name="connsiteY8" fmla="*/ 698261 h 1152144"/>
                  <a:gd name="connsiteX9" fmla="*/ 714441 w 1202877"/>
                  <a:gd name="connsiteY9" fmla="*/ 575095 h 1152144"/>
                  <a:gd name="connsiteX10" fmla="*/ 748237 w 1202877"/>
                  <a:gd name="connsiteY10" fmla="*/ 452436 h 1152144"/>
                  <a:gd name="connsiteX11" fmla="*/ 836630 w 1202877"/>
                  <a:gd name="connsiteY11" fmla="*/ 366608 h 1152144"/>
                  <a:gd name="connsiteX12" fmla="*/ 960120 w 1202877"/>
                  <a:gd name="connsiteY12" fmla="*/ 334292 h 1152144"/>
                  <a:gd name="connsiteX13" fmla="*/ 569775 w 1202877"/>
                  <a:gd name="connsiteY13" fmla="*/ 0 h 1152144"/>
                  <a:gd name="connsiteX14" fmla="*/ 628525 w 1202877"/>
                  <a:gd name="connsiteY14" fmla="*/ 0 h 1152144"/>
                  <a:gd name="connsiteX15" fmla="*/ 1106213 w 1202877"/>
                  <a:gd name="connsiteY15" fmla="*/ 253985 h 1152144"/>
                  <a:gd name="connsiteX16" fmla="*/ 1112012 w 1202877"/>
                  <a:gd name="connsiteY16" fmla="*/ 264669 h 1152144"/>
                  <a:gd name="connsiteX17" fmla="*/ 1056676 w 1202877"/>
                  <a:gd name="connsiteY17" fmla="*/ 243039 h 1152144"/>
                  <a:gd name="connsiteX18" fmla="*/ 959144 w 1202877"/>
                  <a:gd name="connsiteY18" fmla="*/ 231098 h 1152144"/>
                  <a:gd name="connsiteX19" fmla="*/ 774852 w 1202877"/>
                  <a:gd name="connsiteY19" fmla="*/ 276735 h 1152144"/>
                  <a:gd name="connsiteX20" fmla="*/ 646055 w 1202877"/>
                  <a:gd name="connsiteY20" fmla="*/ 398818 h 1152144"/>
                  <a:gd name="connsiteX21" fmla="*/ 597600 w 1202877"/>
                  <a:gd name="connsiteY21" fmla="*/ 575095 h 1152144"/>
                  <a:gd name="connsiteX22" fmla="*/ 646055 w 1202877"/>
                  <a:gd name="connsiteY22" fmla="*/ 751448 h 1152144"/>
                  <a:gd name="connsiteX23" fmla="*/ 774852 w 1202877"/>
                  <a:gd name="connsiteY23" fmla="*/ 874686 h 1152144"/>
                  <a:gd name="connsiteX24" fmla="*/ 959144 w 1202877"/>
                  <a:gd name="connsiteY24" fmla="*/ 921047 h 1152144"/>
                  <a:gd name="connsiteX25" fmla="*/ 1056676 w 1202877"/>
                  <a:gd name="connsiteY25" fmla="*/ 908962 h 1152144"/>
                  <a:gd name="connsiteX26" fmla="*/ 1112271 w 1202877"/>
                  <a:gd name="connsiteY26" fmla="*/ 886999 h 1152144"/>
                  <a:gd name="connsiteX27" fmla="*/ 1106213 w 1202877"/>
                  <a:gd name="connsiteY27" fmla="*/ 898160 h 1152144"/>
                  <a:gd name="connsiteX28" fmla="*/ 628525 w 1202877"/>
                  <a:gd name="connsiteY28" fmla="*/ 1152144 h 1152144"/>
                  <a:gd name="connsiteX29" fmla="*/ 569775 w 1202877"/>
                  <a:gd name="connsiteY29" fmla="*/ 1152144 h 1152144"/>
                  <a:gd name="connsiteX30" fmla="*/ 92087 w 1202877"/>
                  <a:gd name="connsiteY30" fmla="*/ 898160 h 1152144"/>
                  <a:gd name="connsiteX31" fmla="*/ 85562 w 1202877"/>
                  <a:gd name="connsiteY31" fmla="*/ 886137 h 1152144"/>
                  <a:gd name="connsiteX32" fmla="*/ 142172 w 1202877"/>
                  <a:gd name="connsiteY32" fmla="*/ 908957 h 1152144"/>
                  <a:gd name="connsiteX33" fmla="*/ 237821 w 1202877"/>
                  <a:gd name="connsiteY33" fmla="*/ 921047 h 1152144"/>
                  <a:gd name="connsiteX34" fmla="*/ 380126 w 1202877"/>
                  <a:gd name="connsiteY34" fmla="*/ 890622 h 1152144"/>
                  <a:gd name="connsiteX35" fmla="*/ 501961 w 1202877"/>
                  <a:gd name="connsiteY35" fmla="*/ 809079 h 1152144"/>
                  <a:gd name="connsiteX36" fmla="*/ 433733 w 1202877"/>
                  <a:gd name="connsiteY36" fmla="*/ 733035 h 1152144"/>
                  <a:gd name="connsiteX37" fmla="*/ 344916 w 1202877"/>
                  <a:gd name="connsiteY37" fmla="*/ 792140 h 1152144"/>
                  <a:gd name="connsiteX38" fmla="*/ 243670 w 1202877"/>
                  <a:gd name="connsiteY38" fmla="*/ 813955 h 1152144"/>
                  <a:gd name="connsiteX39" fmla="*/ 119849 w 1202877"/>
                  <a:gd name="connsiteY39" fmla="*/ 781420 h 1152144"/>
                  <a:gd name="connsiteX40" fmla="*/ 32850 w 1202877"/>
                  <a:gd name="connsiteY40" fmla="*/ 695374 h 1152144"/>
                  <a:gd name="connsiteX41" fmla="*/ 0 w 1202877"/>
                  <a:gd name="connsiteY41" fmla="*/ 573146 h 1152144"/>
                  <a:gd name="connsiteX42" fmla="*/ 70664 w 1202877"/>
                  <a:gd name="connsiteY42" fmla="*/ 402779 h 1152144"/>
                  <a:gd name="connsiteX43" fmla="*/ 243670 w 1202877"/>
                  <a:gd name="connsiteY43" fmla="*/ 333317 h 1152144"/>
                  <a:gd name="connsiteX44" fmla="*/ 346012 w 1202877"/>
                  <a:gd name="connsiteY44" fmla="*/ 356592 h 1152144"/>
                  <a:gd name="connsiteX45" fmla="*/ 433733 w 1202877"/>
                  <a:gd name="connsiteY45" fmla="*/ 420083 h 1152144"/>
                  <a:gd name="connsiteX46" fmla="*/ 500986 w 1202877"/>
                  <a:gd name="connsiteY46" fmla="*/ 336239 h 1152144"/>
                  <a:gd name="connsiteX47" fmla="*/ 382684 w 1202877"/>
                  <a:gd name="connsiteY47" fmla="*/ 259208 h 1152144"/>
                  <a:gd name="connsiteX48" fmla="*/ 241720 w 1202877"/>
                  <a:gd name="connsiteY48" fmla="*/ 231098 h 1152144"/>
                  <a:gd name="connsiteX49" fmla="*/ 145105 w 1202877"/>
                  <a:gd name="connsiteY49" fmla="*/ 243035 h 1152144"/>
                  <a:gd name="connsiteX50" fmla="*/ 85229 w 1202877"/>
                  <a:gd name="connsiteY50" fmla="*/ 266621 h 1152144"/>
                  <a:gd name="connsiteX51" fmla="*/ 92087 w 1202877"/>
                  <a:gd name="connsiteY51" fmla="*/ 253985 h 1152144"/>
                  <a:gd name="connsiteX52" fmla="*/ 569775 w 1202877"/>
                  <a:gd name="connsiteY52" fmla="*/ 0 h 1152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877" h="1152144">
                    <a:moveTo>
                      <a:pt x="960120" y="334292"/>
                    </a:moveTo>
                    <a:cubicBezTo>
                      <a:pt x="1005164" y="334756"/>
                      <a:pt x="1045931" y="345528"/>
                      <a:pt x="1082418" y="366608"/>
                    </a:cubicBezTo>
                    <a:cubicBezTo>
                      <a:pt x="1118906" y="387689"/>
                      <a:pt x="1147973" y="416298"/>
                      <a:pt x="1169620" y="452436"/>
                    </a:cubicBezTo>
                    <a:cubicBezTo>
                      <a:pt x="1191268" y="488575"/>
                      <a:pt x="1202353" y="529460"/>
                      <a:pt x="1202877" y="575095"/>
                    </a:cubicBezTo>
                    <a:cubicBezTo>
                      <a:pt x="1202353" y="620755"/>
                      <a:pt x="1191268" y="661810"/>
                      <a:pt x="1169620" y="698261"/>
                    </a:cubicBezTo>
                    <a:cubicBezTo>
                      <a:pt x="1147973" y="734713"/>
                      <a:pt x="1118906" y="763636"/>
                      <a:pt x="1082418" y="785031"/>
                    </a:cubicBezTo>
                    <a:cubicBezTo>
                      <a:pt x="1045931" y="806425"/>
                      <a:pt x="1005164" y="817366"/>
                      <a:pt x="960120" y="817853"/>
                    </a:cubicBezTo>
                    <a:cubicBezTo>
                      <a:pt x="915039" y="817366"/>
                      <a:pt x="874020" y="806425"/>
                      <a:pt x="837063" y="785031"/>
                    </a:cubicBezTo>
                    <a:cubicBezTo>
                      <a:pt x="800107" y="763636"/>
                      <a:pt x="770570" y="734713"/>
                      <a:pt x="748455" y="698261"/>
                    </a:cubicBezTo>
                    <a:cubicBezTo>
                      <a:pt x="726338" y="661810"/>
                      <a:pt x="715000" y="620755"/>
                      <a:pt x="714441" y="575095"/>
                    </a:cubicBezTo>
                    <a:cubicBezTo>
                      <a:pt x="714981" y="529460"/>
                      <a:pt x="726248" y="488575"/>
                      <a:pt x="748237" y="452436"/>
                    </a:cubicBezTo>
                    <a:cubicBezTo>
                      <a:pt x="770227" y="416298"/>
                      <a:pt x="799691" y="387689"/>
                      <a:pt x="836630" y="366608"/>
                    </a:cubicBezTo>
                    <a:cubicBezTo>
                      <a:pt x="873569" y="345528"/>
                      <a:pt x="914732" y="334756"/>
                      <a:pt x="960120" y="334292"/>
                    </a:cubicBezTo>
                    <a:close/>
                    <a:moveTo>
                      <a:pt x="569775" y="0"/>
                    </a:moveTo>
                    <a:lnTo>
                      <a:pt x="628525" y="0"/>
                    </a:lnTo>
                    <a:cubicBezTo>
                      <a:pt x="827373" y="0"/>
                      <a:pt x="1002689" y="100749"/>
                      <a:pt x="1106213" y="253985"/>
                    </a:cubicBezTo>
                    <a:lnTo>
                      <a:pt x="1112012" y="264669"/>
                    </a:lnTo>
                    <a:lnTo>
                      <a:pt x="1056676" y="243039"/>
                    </a:lnTo>
                    <a:cubicBezTo>
                      <a:pt x="1025960" y="235396"/>
                      <a:pt x="993450" y="231416"/>
                      <a:pt x="959144" y="231098"/>
                    </a:cubicBezTo>
                    <a:cubicBezTo>
                      <a:pt x="890535" y="231716"/>
                      <a:pt x="829105" y="246929"/>
                      <a:pt x="774852" y="276735"/>
                    </a:cubicBezTo>
                    <a:cubicBezTo>
                      <a:pt x="720600" y="306543"/>
                      <a:pt x="677668" y="347237"/>
                      <a:pt x="646055" y="398818"/>
                    </a:cubicBezTo>
                    <a:cubicBezTo>
                      <a:pt x="614442" y="450398"/>
                      <a:pt x="598291" y="509158"/>
                      <a:pt x="597600" y="575095"/>
                    </a:cubicBezTo>
                    <a:cubicBezTo>
                      <a:pt x="598291" y="640752"/>
                      <a:pt x="614442" y="699535"/>
                      <a:pt x="646055" y="751448"/>
                    </a:cubicBezTo>
                    <a:cubicBezTo>
                      <a:pt x="677668" y="803359"/>
                      <a:pt x="720600" y="844439"/>
                      <a:pt x="774852" y="874686"/>
                    </a:cubicBezTo>
                    <a:cubicBezTo>
                      <a:pt x="829105" y="904933"/>
                      <a:pt x="890535" y="920387"/>
                      <a:pt x="959144" y="921047"/>
                    </a:cubicBezTo>
                    <a:cubicBezTo>
                      <a:pt x="993450" y="920717"/>
                      <a:pt x="1025960" y="916689"/>
                      <a:pt x="1056676" y="908962"/>
                    </a:cubicBezTo>
                    <a:lnTo>
                      <a:pt x="1112271" y="886999"/>
                    </a:lnTo>
                    <a:lnTo>
                      <a:pt x="1106213" y="898160"/>
                    </a:lnTo>
                    <a:cubicBezTo>
                      <a:pt x="1002689" y="1051396"/>
                      <a:pt x="827373" y="1152144"/>
                      <a:pt x="628525" y="1152144"/>
                    </a:cubicBezTo>
                    <a:lnTo>
                      <a:pt x="569775" y="1152144"/>
                    </a:lnTo>
                    <a:cubicBezTo>
                      <a:pt x="370928" y="1152144"/>
                      <a:pt x="195611" y="1051396"/>
                      <a:pt x="92087" y="898160"/>
                    </a:cubicBezTo>
                    <a:lnTo>
                      <a:pt x="85562" y="886137"/>
                    </a:lnTo>
                    <a:lnTo>
                      <a:pt x="142172" y="908957"/>
                    </a:lnTo>
                    <a:cubicBezTo>
                      <a:pt x="172298" y="916690"/>
                      <a:pt x="204181" y="920720"/>
                      <a:pt x="237821" y="921047"/>
                    </a:cubicBezTo>
                    <a:cubicBezTo>
                      <a:pt x="286718" y="920641"/>
                      <a:pt x="334152" y="910499"/>
                      <a:pt x="380126" y="890622"/>
                    </a:cubicBezTo>
                    <a:cubicBezTo>
                      <a:pt x="426098" y="870744"/>
                      <a:pt x="466710" y="843564"/>
                      <a:pt x="501961" y="809079"/>
                    </a:cubicBezTo>
                    <a:lnTo>
                      <a:pt x="433733" y="733035"/>
                    </a:lnTo>
                    <a:cubicBezTo>
                      <a:pt x="407478" y="758161"/>
                      <a:pt x="377871" y="777862"/>
                      <a:pt x="344916" y="792140"/>
                    </a:cubicBezTo>
                    <a:cubicBezTo>
                      <a:pt x="311959" y="806419"/>
                      <a:pt x="278210" y="813690"/>
                      <a:pt x="243670" y="813955"/>
                    </a:cubicBezTo>
                    <a:cubicBezTo>
                      <a:pt x="197704" y="813474"/>
                      <a:pt x="156429" y="802628"/>
                      <a:pt x="119849" y="781420"/>
                    </a:cubicBezTo>
                    <a:cubicBezTo>
                      <a:pt x="83269" y="760213"/>
                      <a:pt x="54269" y="731531"/>
                      <a:pt x="32850" y="695374"/>
                    </a:cubicBezTo>
                    <a:cubicBezTo>
                      <a:pt x="11431" y="659217"/>
                      <a:pt x="480" y="618476"/>
                      <a:pt x="0" y="573146"/>
                    </a:cubicBezTo>
                    <a:cubicBezTo>
                      <a:pt x="1624" y="504292"/>
                      <a:pt x="25179" y="447504"/>
                      <a:pt x="70664" y="402779"/>
                    </a:cubicBezTo>
                    <a:cubicBezTo>
                      <a:pt x="116149" y="358055"/>
                      <a:pt x="173818" y="334901"/>
                      <a:pt x="243670" y="333317"/>
                    </a:cubicBezTo>
                    <a:cubicBezTo>
                      <a:pt x="278759" y="333581"/>
                      <a:pt x="312873" y="341339"/>
                      <a:pt x="346012" y="356592"/>
                    </a:cubicBezTo>
                    <a:cubicBezTo>
                      <a:pt x="379150" y="371845"/>
                      <a:pt x="408391" y="393008"/>
                      <a:pt x="433733" y="420083"/>
                    </a:cubicBezTo>
                    <a:lnTo>
                      <a:pt x="500986" y="336239"/>
                    </a:lnTo>
                    <a:cubicBezTo>
                      <a:pt x="467217" y="303321"/>
                      <a:pt x="427783" y="277645"/>
                      <a:pt x="382684" y="259208"/>
                    </a:cubicBezTo>
                    <a:cubicBezTo>
                      <a:pt x="337585" y="240773"/>
                      <a:pt x="290596" y="231402"/>
                      <a:pt x="241720" y="231098"/>
                    </a:cubicBezTo>
                    <a:cubicBezTo>
                      <a:pt x="207749" y="231419"/>
                      <a:pt x="175544" y="235398"/>
                      <a:pt x="145105" y="243035"/>
                    </a:cubicBezTo>
                    <a:lnTo>
                      <a:pt x="85229" y="266621"/>
                    </a:lnTo>
                    <a:lnTo>
                      <a:pt x="92087" y="253985"/>
                    </a:lnTo>
                    <a:cubicBezTo>
                      <a:pt x="195611" y="100749"/>
                      <a:pt x="370928" y="0"/>
                      <a:pt x="569775" y="0"/>
                    </a:cubicBezTo>
                    <a:close/>
                  </a:path>
                </a:pathLst>
              </a:custGeom>
              <a:gradFill flip="none" rotWithShape="1">
                <a:gsLst>
                  <a:gs pos="0">
                    <a:schemeClr val="accent1"/>
                  </a:gs>
                  <a:gs pos="100000">
                    <a:schemeClr val="accent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sz="1400" dirty="0">
                  <a:latin typeface="Montserrat Light" panose="00000400000000000000" pitchFamily="50" charset="0"/>
                </a:endParaRPr>
              </a:p>
            </p:txBody>
          </p:sp>
        </p:grpSp>
      </p:grpSp>
      <p:grpSp>
        <p:nvGrpSpPr>
          <p:cNvPr id="6" name="Group 5"/>
          <p:cNvGrpSpPr/>
          <p:nvPr/>
        </p:nvGrpSpPr>
        <p:grpSpPr>
          <a:xfrm>
            <a:off x="6987379" y="5432919"/>
            <a:ext cx="2744494" cy="755783"/>
            <a:chOff x="7667445" y="4650322"/>
            <a:chExt cx="2744494" cy="755783"/>
          </a:xfrm>
        </p:grpSpPr>
        <p:sp>
          <p:nvSpPr>
            <p:cNvPr id="43" name="TextBox 42"/>
            <p:cNvSpPr txBox="1"/>
            <p:nvPr/>
          </p:nvSpPr>
          <p:spPr>
            <a:xfrm flipH="1">
              <a:off x="7667448" y="4650322"/>
              <a:ext cx="2153059" cy="367359"/>
            </a:xfrm>
            <a:prstGeom prst="rect">
              <a:avLst/>
            </a:prstGeom>
            <a:noFill/>
          </p:spPr>
          <p:txBody>
            <a:bodyPr wrap="none" rtlCol="0">
              <a:noAutofit/>
            </a:bodyPr>
            <a:lstStyle/>
            <a:p>
              <a:r>
                <a:rPr lang="en-US" sz="1600" dirty="0">
                  <a:solidFill>
                    <a:srgbClr val="0A194A"/>
                  </a:solidFill>
                  <a:latin typeface="Montserrat Light" panose="00000400000000000000" pitchFamily="50" charset="0"/>
                  <a:ea typeface="Lato" panose="020F0502020204030203" pitchFamily="34" charset="0"/>
                  <a:cs typeface="Segoe UI Light" panose="020B0502040204020203" pitchFamily="34" charset="0"/>
                </a:rPr>
                <a:t>Option three</a:t>
              </a:r>
              <a:endParaRPr lang="id-ID" sz="1600" dirty="0">
                <a:solidFill>
                  <a:srgbClr val="0A194A"/>
                </a:solidFill>
                <a:latin typeface="Montserrat Light" panose="00000400000000000000" pitchFamily="50" charset="0"/>
                <a:ea typeface="Lato" panose="020F0502020204030203" pitchFamily="34" charset="0"/>
                <a:cs typeface="Segoe UI Light" panose="020B0502040204020203" pitchFamily="34" charset="0"/>
              </a:endParaRPr>
            </a:p>
          </p:txBody>
        </p:sp>
        <p:sp>
          <p:nvSpPr>
            <p:cNvPr id="44" name="TextBox 43"/>
            <p:cNvSpPr txBox="1"/>
            <p:nvPr/>
          </p:nvSpPr>
          <p:spPr>
            <a:xfrm flipH="1">
              <a:off x="7667445" y="4944440"/>
              <a:ext cx="2744494" cy="461665"/>
            </a:xfrm>
            <a:prstGeom prst="rect">
              <a:avLst/>
            </a:prstGeom>
            <a:noFill/>
          </p:spPr>
          <p:txBody>
            <a:bodyPr wrap="square" rtlCol="0">
              <a:spAutoFit/>
            </a:bodyPr>
            <a:lstStyle/>
            <a:p>
              <a:r>
                <a:rPr lang="id-ID" sz="1200" dirty="0">
                  <a:solidFill>
                    <a:srgbClr val="0A194A"/>
                  </a:solidFill>
                  <a:latin typeface="+mj-lt"/>
                </a:rPr>
                <a:t>Lorem ipsum dolor sit amet put any thing here please be it</a:t>
              </a:r>
              <a:endParaRPr lang="en-US" sz="1200" b="1" dirty="0">
                <a:solidFill>
                  <a:srgbClr val="0A194A"/>
                </a:solidFill>
                <a:latin typeface="+mj-lt"/>
              </a:endParaRPr>
            </a:p>
          </p:txBody>
        </p:sp>
      </p:grpSp>
      <p:grpSp>
        <p:nvGrpSpPr>
          <p:cNvPr id="56" name="Group 55"/>
          <p:cNvGrpSpPr/>
          <p:nvPr/>
        </p:nvGrpSpPr>
        <p:grpSpPr>
          <a:xfrm>
            <a:off x="8710165" y="4487292"/>
            <a:ext cx="2744494" cy="755783"/>
            <a:chOff x="7667445" y="4650322"/>
            <a:chExt cx="2744494" cy="755783"/>
          </a:xfrm>
        </p:grpSpPr>
        <p:sp>
          <p:nvSpPr>
            <p:cNvPr id="57" name="TextBox 56"/>
            <p:cNvSpPr txBox="1"/>
            <p:nvPr/>
          </p:nvSpPr>
          <p:spPr>
            <a:xfrm flipH="1">
              <a:off x="7667448" y="4650322"/>
              <a:ext cx="2153059" cy="367359"/>
            </a:xfrm>
            <a:prstGeom prst="rect">
              <a:avLst/>
            </a:prstGeom>
            <a:noFill/>
          </p:spPr>
          <p:txBody>
            <a:bodyPr wrap="none" rtlCol="0">
              <a:noAutofit/>
            </a:bodyPr>
            <a:lstStyle/>
            <a:p>
              <a:r>
                <a:rPr lang="en-US" sz="1600" dirty="0">
                  <a:solidFill>
                    <a:srgbClr val="0A194A"/>
                  </a:solidFill>
                  <a:latin typeface="Montserrat Light" panose="00000400000000000000" pitchFamily="50" charset="0"/>
                  <a:ea typeface="Lato" panose="020F0502020204030203" pitchFamily="34" charset="0"/>
                  <a:cs typeface="Segoe UI Light" panose="020B0502040204020203" pitchFamily="34" charset="0"/>
                </a:rPr>
                <a:t>Option four</a:t>
              </a:r>
              <a:endParaRPr lang="id-ID" sz="1600" dirty="0">
                <a:solidFill>
                  <a:srgbClr val="0A194A"/>
                </a:solidFill>
                <a:latin typeface="Montserrat Light" panose="00000400000000000000" pitchFamily="50" charset="0"/>
                <a:ea typeface="Lato" panose="020F0502020204030203" pitchFamily="34" charset="0"/>
                <a:cs typeface="Segoe UI Light" panose="020B0502040204020203" pitchFamily="34" charset="0"/>
              </a:endParaRPr>
            </a:p>
          </p:txBody>
        </p:sp>
        <p:sp>
          <p:nvSpPr>
            <p:cNvPr id="58" name="TextBox 57"/>
            <p:cNvSpPr txBox="1"/>
            <p:nvPr/>
          </p:nvSpPr>
          <p:spPr>
            <a:xfrm flipH="1">
              <a:off x="7667445" y="4944440"/>
              <a:ext cx="2744494" cy="461665"/>
            </a:xfrm>
            <a:prstGeom prst="rect">
              <a:avLst/>
            </a:prstGeom>
            <a:noFill/>
          </p:spPr>
          <p:txBody>
            <a:bodyPr wrap="square" rtlCol="0">
              <a:spAutoFit/>
            </a:bodyPr>
            <a:lstStyle/>
            <a:p>
              <a:r>
                <a:rPr lang="id-ID" sz="1200" dirty="0">
                  <a:solidFill>
                    <a:srgbClr val="0A194A"/>
                  </a:solidFill>
                  <a:latin typeface="+mj-lt"/>
                </a:rPr>
                <a:t>Lorem ipsum dolor sit amet put any thing here please be it</a:t>
              </a:r>
              <a:endParaRPr lang="en-US" sz="1200" b="1" dirty="0">
                <a:solidFill>
                  <a:srgbClr val="0A194A"/>
                </a:solidFill>
                <a:latin typeface="+mj-lt"/>
              </a:endParaRPr>
            </a:p>
          </p:txBody>
        </p:sp>
      </p:grpSp>
      <p:grpSp>
        <p:nvGrpSpPr>
          <p:cNvPr id="72" name="Group 71"/>
          <p:cNvGrpSpPr/>
          <p:nvPr/>
        </p:nvGrpSpPr>
        <p:grpSpPr>
          <a:xfrm flipH="1">
            <a:off x="2082995" y="5249240"/>
            <a:ext cx="2744494" cy="755783"/>
            <a:chOff x="7667445" y="4650322"/>
            <a:chExt cx="2744494" cy="755783"/>
          </a:xfrm>
        </p:grpSpPr>
        <p:sp>
          <p:nvSpPr>
            <p:cNvPr id="73" name="TextBox 72"/>
            <p:cNvSpPr txBox="1"/>
            <p:nvPr/>
          </p:nvSpPr>
          <p:spPr>
            <a:xfrm flipH="1">
              <a:off x="7667448" y="4650322"/>
              <a:ext cx="2153059" cy="367359"/>
            </a:xfrm>
            <a:prstGeom prst="rect">
              <a:avLst/>
            </a:prstGeom>
            <a:noFill/>
          </p:spPr>
          <p:txBody>
            <a:bodyPr wrap="none" rtlCol="0">
              <a:noAutofit/>
            </a:bodyPr>
            <a:lstStyle/>
            <a:p>
              <a:pPr algn="r"/>
              <a:r>
                <a:rPr lang="en-US" sz="1600" dirty="0">
                  <a:solidFill>
                    <a:srgbClr val="0A194A"/>
                  </a:solidFill>
                  <a:latin typeface="Montserrat Light" panose="00000400000000000000" pitchFamily="50" charset="0"/>
                  <a:ea typeface="Lato" panose="020F0502020204030203" pitchFamily="34" charset="0"/>
                  <a:cs typeface="Segoe UI Light" panose="020B0502040204020203" pitchFamily="34" charset="0"/>
                </a:rPr>
                <a:t>Option two</a:t>
              </a:r>
              <a:endParaRPr lang="id-ID" sz="1600" dirty="0">
                <a:solidFill>
                  <a:srgbClr val="0A194A"/>
                </a:solidFill>
                <a:latin typeface="Montserrat Light" panose="00000400000000000000" pitchFamily="50" charset="0"/>
                <a:ea typeface="Lato" panose="020F0502020204030203" pitchFamily="34" charset="0"/>
                <a:cs typeface="Segoe UI Light" panose="020B0502040204020203" pitchFamily="34" charset="0"/>
              </a:endParaRPr>
            </a:p>
          </p:txBody>
        </p:sp>
        <p:sp>
          <p:nvSpPr>
            <p:cNvPr id="74" name="TextBox 73"/>
            <p:cNvSpPr txBox="1"/>
            <p:nvPr/>
          </p:nvSpPr>
          <p:spPr>
            <a:xfrm flipH="1">
              <a:off x="7667445" y="4944440"/>
              <a:ext cx="2744494" cy="461665"/>
            </a:xfrm>
            <a:prstGeom prst="rect">
              <a:avLst/>
            </a:prstGeom>
            <a:noFill/>
          </p:spPr>
          <p:txBody>
            <a:bodyPr wrap="square" rtlCol="0">
              <a:spAutoFit/>
            </a:bodyPr>
            <a:lstStyle/>
            <a:p>
              <a:pPr algn="r"/>
              <a:r>
                <a:rPr lang="id-ID" sz="1200" dirty="0">
                  <a:solidFill>
                    <a:srgbClr val="0A194A"/>
                  </a:solidFill>
                  <a:latin typeface="+mj-lt"/>
                </a:rPr>
                <a:t>Lorem ipsum dolor sit amet put any thing here please be it</a:t>
              </a:r>
              <a:endParaRPr lang="en-US" sz="1200" b="1" dirty="0">
                <a:solidFill>
                  <a:srgbClr val="0A194A"/>
                </a:solidFill>
                <a:latin typeface="+mj-lt"/>
              </a:endParaRPr>
            </a:p>
          </p:txBody>
        </p:sp>
      </p:grpSp>
      <p:grpSp>
        <p:nvGrpSpPr>
          <p:cNvPr id="75" name="Group 74"/>
          <p:cNvGrpSpPr/>
          <p:nvPr/>
        </p:nvGrpSpPr>
        <p:grpSpPr>
          <a:xfrm flipH="1">
            <a:off x="737341" y="3799510"/>
            <a:ext cx="2744494" cy="755783"/>
            <a:chOff x="7667445" y="4650322"/>
            <a:chExt cx="2744494" cy="755783"/>
          </a:xfrm>
        </p:grpSpPr>
        <p:sp>
          <p:nvSpPr>
            <p:cNvPr id="76" name="TextBox 75"/>
            <p:cNvSpPr txBox="1"/>
            <p:nvPr/>
          </p:nvSpPr>
          <p:spPr>
            <a:xfrm flipH="1">
              <a:off x="7667448" y="4650322"/>
              <a:ext cx="2153059" cy="367359"/>
            </a:xfrm>
            <a:prstGeom prst="rect">
              <a:avLst/>
            </a:prstGeom>
            <a:noFill/>
          </p:spPr>
          <p:txBody>
            <a:bodyPr wrap="none" rtlCol="0">
              <a:noAutofit/>
            </a:bodyPr>
            <a:lstStyle/>
            <a:p>
              <a:pPr algn="r"/>
              <a:r>
                <a:rPr lang="en-US" sz="1600" dirty="0">
                  <a:solidFill>
                    <a:srgbClr val="0A194A"/>
                  </a:solidFill>
                  <a:latin typeface="Montserrat Light" panose="00000400000000000000" pitchFamily="50" charset="0"/>
                  <a:ea typeface="Lato" panose="020F0502020204030203" pitchFamily="34" charset="0"/>
                  <a:cs typeface="Segoe UI Light" panose="020B0502040204020203" pitchFamily="34" charset="0"/>
                </a:rPr>
                <a:t>Option One</a:t>
              </a:r>
              <a:endParaRPr lang="id-ID" sz="1600" dirty="0">
                <a:solidFill>
                  <a:srgbClr val="0A194A"/>
                </a:solidFill>
                <a:latin typeface="Montserrat Light" panose="00000400000000000000" pitchFamily="50" charset="0"/>
                <a:ea typeface="Lato" panose="020F0502020204030203" pitchFamily="34" charset="0"/>
                <a:cs typeface="Segoe UI Light" panose="020B0502040204020203" pitchFamily="34" charset="0"/>
              </a:endParaRPr>
            </a:p>
          </p:txBody>
        </p:sp>
        <p:sp>
          <p:nvSpPr>
            <p:cNvPr id="77" name="TextBox 76"/>
            <p:cNvSpPr txBox="1"/>
            <p:nvPr/>
          </p:nvSpPr>
          <p:spPr>
            <a:xfrm flipH="1">
              <a:off x="7667445" y="4944440"/>
              <a:ext cx="2744494" cy="461665"/>
            </a:xfrm>
            <a:prstGeom prst="rect">
              <a:avLst/>
            </a:prstGeom>
            <a:noFill/>
          </p:spPr>
          <p:txBody>
            <a:bodyPr wrap="square" rtlCol="0">
              <a:spAutoFit/>
            </a:bodyPr>
            <a:lstStyle/>
            <a:p>
              <a:pPr algn="r"/>
              <a:r>
                <a:rPr lang="id-ID" sz="1200" dirty="0">
                  <a:solidFill>
                    <a:srgbClr val="0A194A"/>
                  </a:solidFill>
                  <a:latin typeface="+mj-lt"/>
                </a:rPr>
                <a:t>Lorem ipsum dolor sit amet put any thing here please be it</a:t>
              </a:r>
              <a:endParaRPr lang="en-US" sz="1200" b="1" dirty="0">
                <a:solidFill>
                  <a:srgbClr val="0A194A"/>
                </a:solidFill>
                <a:latin typeface="+mj-lt"/>
              </a:endParaRPr>
            </a:p>
          </p:txBody>
        </p:sp>
      </p:grpSp>
      <p:sp>
        <p:nvSpPr>
          <p:cNvPr id="78" name="Rectangle 77"/>
          <p:cNvSpPr/>
          <p:nvPr/>
        </p:nvSpPr>
        <p:spPr>
          <a:xfrm>
            <a:off x="2305617" y="1377474"/>
            <a:ext cx="7580766" cy="535531"/>
          </a:xfrm>
          <a:prstGeom prst="rect">
            <a:avLst/>
          </a:prstGeom>
        </p:spPr>
        <p:txBody>
          <a:bodyPr wrap="square">
            <a:spAutoFit/>
          </a:bodyPr>
          <a:lstStyle/>
          <a:p>
            <a:pPr algn="ctr">
              <a:lnSpc>
                <a:spcPct val="120000"/>
              </a:lnSpc>
            </a:pPr>
            <a:r>
              <a:rPr lang="id-ID" sz="1200" b="1" dirty="0">
                <a:solidFill>
                  <a:schemeClr val="bg1">
                    <a:lumMod val="65000"/>
                  </a:schemeClr>
                </a:solidFill>
                <a:latin typeface="Segoe UI Light" panose="020B0502040204020203" pitchFamily="34" charset="0"/>
                <a:cs typeface="Segoe UI Light" panose="020B0502040204020203" pitchFamily="34" charset="0"/>
              </a:rPr>
              <a:t>Ut wisi enim ad minim veniam</a:t>
            </a:r>
            <a:r>
              <a:rPr lang="id-ID" sz="1200" dirty="0">
                <a:solidFill>
                  <a:schemeClr val="bg1">
                    <a:lumMod val="65000"/>
                  </a:schemeClr>
                </a:solidFill>
                <a:latin typeface="Segoe UI Light" panose="020B0502040204020203" pitchFamily="34" charset="0"/>
                <a:cs typeface="Segoe UI Light" panose="020B0502040204020203" pitchFamily="34" charset="0"/>
              </a:rPr>
              <a:t>, quis nostrud exerci tation ullamcorper suscipit lobortis nisl ut aliquip ex ea commodo consequat. Lorem ipsum dolor sit amet, consectetuer</a:t>
            </a:r>
            <a:endParaRPr lang="en-US" sz="1200" dirty="0">
              <a:solidFill>
                <a:schemeClr val="bg1">
                  <a:lumMod val="65000"/>
                </a:schemeClr>
              </a:solidFill>
              <a:latin typeface="Segoe UI Light" panose="020B0502040204020203" pitchFamily="34" charset="0"/>
              <a:cs typeface="Segoe UI Light" panose="020B0502040204020203" pitchFamily="34" charset="0"/>
            </a:endParaRPr>
          </a:p>
        </p:txBody>
      </p:sp>
      <p:sp>
        <p:nvSpPr>
          <p:cNvPr id="79" name="Rectangle 78"/>
          <p:cNvSpPr/>
          <p:nvPr/>
        </p:nvSpPr>
        <p:spPr>
          <a:xfrm>
            <a:off x="3004457" y="573283"/>
            <a:ext cx="6183086" cy="646331"/>
          </a:xfrm>
          <a:prstGeom prst="rect">
            <a:avLst/>
          </a:prstGeom>
        </p:spPr>
        <p:txBody>
          <a:bodyPr wrap="square">
            <a:spAutoFit/>
          </a:bodyPr>
          <a:lstStyle/>
          <a:p>
            <a:pPr algn="ctr"/>
            <a:r>
              <a:rPr lang="en-US" sz="3600" dirty="0">
                <a:gradFill>
                  <a:gsLst>
                    <a:gs pos="0">
                      <a:schemeClr val="accent1"/>
                    </a:gs>
                    <a:gs pos="100000">
                      <a:schemeClr val="accent5"/>
                    </a:gs>
                  </a:gsLst>
                  <a:lin ang="0" scaled="0"/>
                </a:gradFill>
                <a:latin typeface="Montserrat Light" panose="00000400000000000000" pitchFamily="50" charset="0"/>
                <a:cs typeface="Segoe UI" panose="020B0502040204020203" pitchFamily="34" charset="0"/>
              </a:rPr>
              <a:t>Infographic slide</a:t>
            </a:r>
            <a:endParaRPr lang="en-US" sz="3600" dirty="0">
              <a:solidFill>
                <a:schemeClr val="tx1">
                  <a:lumMod val="65000"/>
                  <a:lumOff val="35000"/>
                </a:schemeClr>
              </a:solidFill>
              <a:latin typeface="Montserrat Light" panose="00000400000000000000" pitchFamily="50" charset="0"/>
              <a:cs typeface="Segoe UI"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750" fill="hold"/>
                                        <p:tgtEl>
                                          <p:spTgt spid="79"/>
                                        </p:tgtEl>
                                        <p:attrNameLst>
                                          <p:attrName>ppt_x</p:attrName>
                                        </p:attrNameLst>
                                      </p:cBhvr>
                                      <p:tavLst>
                                        <p:tav tm="0">
                                          <p:val>
                                            <p:strVal val="#ppt_x"/>
                                          </p:val>
                                        </p:tav>
                                        <p:tav tm="100000">
                                          <p:val>
                                            <p:strVal val="#ppt_x"/>
                                          </p:val>
                                        </p:tav>
                                      </p:tavLst>
                                    </p:anim>
                                    <p:anim calcmode="lin" valueType="num">
                                      <p:cBhvr additive="base">
                                        <p:cTn id="8" dur="750" fill="hold"/>
                                        <p:tgtEl>
                                          <p:spTgt spid="79"/>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ppt_x"/>
                                          </p:val>
                                        </p:tav>
                                        <p:tav tm="100000">
                                          <p:val>
                                            <p:strVal val="#ppt_x"/>
                                          </p:val>
                                        </p:tav>
                                      </p:tavLst>
                                    </p:anim>
                                    <p:anim calcmode="lin" valueType="num">
                                      <p:cBhvr additive="base">
                                        <p:cTn id="12" dur="750" fill="hold"/>
                                        <p:tgtEl>
                                          <p:spTgt spid="78"/>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7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ppt_x"/>
                                          </p:val>
                                        </p:tav>
                                        <p:tav tm="100000">
                                          <p:val>
                                            <p:strVal val="#ppt_x"/>
                                          </p:val>
                                        </p:tav>
                                      </p:tavLst>
                                    </p:anim>
                                    <p:anim calcmode="lin" valueType="num">
                                      <p:cBhvr additive="base">
                                        <p:cTn id="16" dur="75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8" decel="100000" fill="hold" nodeType="withEffect">
                                  <p:stCondLst>
                                    <p:cond delay="1000"/>
                                  </p:stCondLst>
                                  <p:childTnLst>
                                    <p:set>
                                      <p:cBhvr>
                                        <p:cTn id="18" dur="1" fill="hold">
                                          <p:stCondLst>
                                            <p:cond delay="0"/>
                                          </p:stCondLst>
                                        </p:cTn>
                                        <p:tgtEl>
                                          <p:spTgt spid="75"/>
                                        </p:tgtEl>
                                        <p:attrNameLst>
                                          <p:attrName>style.visibility</p:attrName>
                                        </p:attrNameLst>
                                      </p:cBhvr>
                                      <p:to>
                                        <p:strVal val="visible"/>
                                      </p:to>
                                    </p:set>
                                    <p:anim calcmode="lin" valueType="num">
                                      <p:cBhvr additive="base">
                                        <p:cTn id="19" dur="750" fill="hold"/>
                                        <p:tgtEl>
                                          <p:spTgt spid="75"/>
                                        </p:tgtEl>
                                        <p:attrNameLst>
                                          <p:attrName>ppt_x</p:attrName>
                                        </p:attrNameLst>
                                      </p:cBhvr>
                                      <p:tavLst>
                                        <p:tav tm="0">
                                          <p:val>
                                            <p:strVal val="0-#ppt_w/2"/>
                                          </p:val>
                                        </p:tav>
                                        <p:tav tm="100000">
                                          <p:val>
                                            <p:strVal val="#ppt_x"/>
                                          </p:val>
                                        </p:tav>
                                      </p:tavLst>
                                    </p:anim>
                                    <p:anim calcmode="lin" valueType="num">
                                      <p:cBhvr additive="base">
                                        <p:cTn id="20" dur="750" fill="hold"/>
                                        <p:tgtEl>
                                          <p:spTgt spid="75"/>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1250"/>
                                  </p:stCondLst>
                                  <p:childTnLst>
                                    <p:set>
                                      <p:cBhvr>
                                        <p:cTn id="22" dur="1" fill="hold">
                                          <p:stCondLst>
                                            <p:cond delay="0"/>
                                          </p:stCondLst>
                                        </p:cTn>
                                        <p:tgtEl>
                                          <p:spTgt spid="72"/>
                                        </p:tgtEl>
                                        <p:attrNameLst>
                                          <p:attrName>style.visibility</p:attrName>
                                        </p:attrNameLst>
                                      </p:cBhvr>
                                      <p:to>
                                        <p:strVal val="visible"/>
                                      </p:to>
                                    </p:set>
                                    <p:anim calcmode="lin" valueType="num">
                                      <p:cBhvr additive="base">
                                        <p:cTn id="23" dur="750" fill="hold"/>
                                        <p:tgtEl>
                                          <p:spTgt spid="72"/>
                                        </p:tgtEl>
                                        <p:attrNameLst>
                                          <p:attrName>ppt_x</p:attrName>
                                        </p:attrNameLst>
                                      </p:cBhvr>
                                      <p:tavLst>
                                        <p:tav tm="0">
                                          <p:val>
                                            <p:strVal val="0-#ppt_w/2"/>
                                          </p:val>
                                        </p:tav>
                                        <p:tav tm="100000">
                                          <p:val>
                                            <p:strVal val="#ppt_x"/>
                                          </p:val>
                                        </p:tav>
                                      </p:tavLst>
                                    </p:anim>
                                    <p:anim calcmode="lin" valueType="num">
                                      <p:cBhvr additive="base">
                                        <p:cTn id="24" dur="750" fill="hold"/>
                                        <p:tgtEl>
                                          <p:spTgt spid="72"/>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15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750" fill="hold"/>
                                        <p:tgtEl>
                                          <p:spTgt spid="6"/>
                                        </p:tgtEl>
                                        <p:attrNameLst>
                                          <p:attrName>ppt_x</p:attrName>
                                        </p:attrNameLst>
                                      </p:cBhvr>
                                      <p:tavLst>
                                        <p:tav tm="0">
                                          <p:val>
                                            <p:strVal val="1+#ppt_w/2"/>
                                          </p:val>
                                        </p:tav>
                                        <p:tav tm="100000">
                                          <p:val>
                                            <p:strVal val="#ppt_x"/>
                                          </p:val>
                                        </p:tav>
                                      </p:tavLst>
                                    </p:anim>
                                    <p:anim calcmode="lin" valueType="num">
                                      <p:cBhvr additive="base">
                                        <p:cTn id="28" dur="75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1750"/>
                                  </p:stCondLst>
                                  <p:childTnLst>
                                    <p:set>
                                      <p:cBhvr>
                                        <p:cTn id="30" dur="1" fill="hold">
                                          <p:stCondLst>
                                            <p:cond delay="0"/>
                                          </p:stCondLst>
                                        </p:cTn>
                                        <p:tgtEl>
                                          <p:spTgt spid="56"/>
                                        </p:tgtEl>
                                        <p:attrNameLst>
                                          <p:attrName>style.visibility</p:attrName>
                                        </p:attrNameLst>
                                      </p:cBhvr>
                                      <p:to>
                                        <p:strVal val="visible"/>
                                      </p:to>
                                    </p:set>
                                    <p:anim calcmode="lin" valueType="num">
                                      <p:cBhvr additive="base">
                                        <p:cTn id="31" dur="750" fill="hold"/>
                                        <p:tgtEl>
                                          <p:spTgt spid="56"/>
                                        </p:tgtEl>
                                        <p:attrNameLst>
                                          <p:attrName>ppt_x</p:attrName>
                                        </p:attrNameLst>
                                      </p:cBhvr>
                                      <p:tavLst>
                                        <p:tav tm="0">
                                          <p:val>
                                            <p:strVal val="1+#ppt_w/2"/>
                                          </p:val>
                                        </p:tav>
                                        <p:tav tm="100000">
                                          <p:val>
                                            <p:strVal val="#ppt_x"/>
                                          </p:val>
                                        </p:tav>
                                      </p:tavLst>
                                    </p:anim>
                                    <p:anim calcmode="lin" valueType="num">
                                      <p:cBhvr additive="base">
                                        <p:cTn id="32" dur="75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CE4EF"/>
        </a:solidFill>
        <a:effectLst/>
      </p:bgPr>
    </p:bg>
    <p:spTree>
      <p:nvGrpSpPr>
        <p:cNvPr id="1" name=""/>
        <p:cNvGrpSpPr/>
        <p:nvPr/>
      </p:nvGrpSpPr>
      <p:grpSpPr>
        <a:xfrm>
          <a:off x="0" y="0"/>
          <a:ext cx="0" cy="0"/>
          <a:chOff x="0" y="0"/>
          <a:chExt cx="0" cy="0"/>
        </a:xfrm>
      </p:grpSpPr>
      <p:sp>
        <p:nvSpPr>
          <p:cNvPr id="2" name="矩形: 圆角 1"/>
          <p:cNvSpPr/>
          <p:nvPr/>
        </p:nvSpPr>
        <p:spPr>
          <a:xfrm rot="12280271">
            <a:off x="-2646946" y="-66174"/>
            <a:ext cx="9950116" cy="4223084"/>
          </a:xfrm>
          <a:prstGeom prst="roundRect">
            <a:avLst>
              <a:gd name="adj" fmla="val 50000"/>
            </a:avLst>
          </a:prstGeom>
          <a:solidFill>
            <a:srgbClr val="0A1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Group 2"/>
          <p:cNvGrpSpPr/>
          <p:nvPr/>
        </p:nvGrpSpPr>
        <p:grpSpPr>
          <a:xfrm>
            <a:off x="1337045" y="4593056"/>
            <a:ext cx="1194326" cy="1360585"/>
            <a:chOff x="1597390" y="2058162"/>
            <a:chExt cx="1194326" cy="1360585"/>
          </a:xfrm>
        </p:grpSpPr>
        <p:sp>
          <p:nvSpPr>
            <p:cNvPr id="4" name="Rectangle 3"/>
            <p:cNvSpPr/>
            <p:nvPr/>
          </p:nvSpPr>
          <p:spPr>
            <a:xfrm>
              <a:off x="1597390" y="3132830"/>
              <a:ext cx="1194326" cy="285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normAutofit fontScale="92500"/>
            </a:bodyPr>
            <a:lstStyle/>
            <a:p>
              <a:pPr algn="ctr"/>
              <a:r>
                <a:rPr lang="en-IN" sz="1400" dirty="0">
                  <a:solidFill>
                    <a:schemeClr val="bg1">
                      <a:lumMod val="65000"/>
                    </a:schemeClr>
                  </a:solidFill>
                  <a:latin typeface="Montserrat Light" panose="00000400000000000000" pitchFamily="50" charset="0"/>
                </a:rPr>
                <a:t>Add title here</a:t>
              </a:r>
            </a:p>
          </p:txBody>
        </p:sp>
        <p:grpSp>
          <p:nvGrpSpPr>
            <p:cNvPr id="5" name="Group 4"/>
            <p:cNvGrpSpPr/>
            <p:nvPr/>
          </p:nvGrpSpPr>
          <p:grpSpPr>
            <a:xfrm>
              <a:off x="1704152" y="2058162"/>
              <a:ext cx="980803" cy="980804"/>
              <a:chOff x="1939907" y="2058162"/>
              <a:chExt cx="980803" cy="980804"/>
            </a:xfrm>
          </p:grpSpPr>
          <p:sp>
            <p:nvSpPr>
              <p:cNvPr id="6" name="Arc 5"/>
              <p:cNvSpPr/>
              <p:nvPr/>
            </p:nvSpPr>
            <p:spPr>
              <a:xfrm>
                <a:off x="1939907" y="2058162"/>
                <a:ext cx="980803" cy="980804"/>
              </a:xfrm>
              <a:prstGeom prst="arc">
                <a:avLst>
                  <a:gd name="adj1" fmla="val 4271282"/>
                  <a:gd name="adj2" fmla="val 21480644"/>
                </a:avLst>
              </a:prstGeom>
              <a:gradFill>
                <a:gsLst>
                  <a:gs pos="0">
                    <a:schemeClr val="accent5"/>
                  </a:gs>
                  <a:gs pos="100000">
                    <a:schemeClr val="accent1"/>
                  </a:gs>
                </a:gsLst>
                <a:lin ang="5400000" scaled="0"/>
              </a:gradFill>
              <a:ln w="28575" cap="sq">
                <a:noFill/>
                <a:headEnd type="non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1400" dirty="0">
                  <a:latin typeface="Montserrat Light" panose="00000400000000000000" pitchFamily="50" charset="0"/>
                </a:endParaRPr>
              </a:p>
            </p:txBody>
          </p:sp>
          <p:sp>
            <p:nvSpPr>
              <p:cNvPr id="7" name="Oval 6"/>
              <p:cNvSpPr/>
              <p:nvPr/>
            </p:nvSpPr>
            <p:spPr>
              <a:xfrm>
                <a:off x="2107344" y="2228316"/>
                <a:ext cx="664667" cy="664667"/>
              </a:xfrm>
              <a:prstGeom prst="ellipse">
                <a:avLst/>
              </a:prstGeom>
              <a:solidFill>
                <a:schemeClr val="tx1">
                  <a:lumMod val="85000"/>
                  <a:lumOff val="15000"/>
                </a:schemeClr>
              </a:solidFill>
              <a:ln w="3175" cap="rnd" cmpd="sng">
                <a:noFill/>
                <a:prstDash val="solid"/>
                <a:round/>
              </a:ln>
              <a:effectLst>
                <a:outerShdw blurRad="50800" dist="38100" dir="2700000" algn="tl"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IN" sz="1400" dirty="0">
                    <a:solidFill>
                      <a:schemeClr val="bg1">
                        <a:lumMod val="65000"/>
                      </a:schemeClr>
                    </a:solidFill>
                    <a:latin typeface="Montserrat Light" panose="00000400000000000000" pitchFamily="50" charset="0"/>
                  </a:rPr>
                  <a:t>80%</a:t>
                </a:r>
              </a:p>
            </p:txBody>
          </p:sp>
        </p:grpSp>
      </p:grpSp>
      <p:grpSp>
        <p:nvGrpSpPr>
          <p:cNvPr id="8" name="Group 7"/>
          <p:cNvGrpSpPr/>
          <p:nvPr/>
        </p:nvGrpSpPr>
        <p:grpSpPr>
          <a:xfrm>
            <a:off x="4111573" y="4593056"/>
            <a:ext cx="1194326" cy="1360585"/>
            <a:chOff x="4019676" y="2058162"/>
            <a:chExt cx="1194326" cy="1360585"/>
          </a:xfrm>
        </p:grpSpPr>
        <p:sp>
          <p:nvSpPr>
            <p:cNvPr id="9" name="Rectangle 8"/>
            <p:cNvSpPr/>
            <p:nvPr/>
          </p:nvSpPr>
          <p:spPr>
            <a:xfrm>
              <a:off x="4019676" y="3132830"/>
              <a:ext cx="1194326" cy="285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normAutofit fontScale="92500"/>
            </a:bodyPr>
            <a:lstStyle/>
            <a:p>
              <a:pPr algn="ctr"/>
              <a:r>
                <a:rPr lang="en-IN" sz="1400" dirty="0">
                  <a:solidFill>
                    <a:schemeClr val="bg1">
                      <a:lumMod val="65000"/>
                    </a:schemeClr>
                  </a:solidFill>
                  <a:latin typeface="Montserrat Light" panose="00000400000000000000" pitchFamily="50" charset="0"/>
                </a:rPr>
                <a:t>Add title here</a:t>
              </a:r>
            </a:p>
          </p:txBody>
        </p:sp>
        <p:grpSp>
          <p:nvGrpSpPr>
            <p:cNvPr id="10" name="Group 9"/>
            <p:cNvGrpSpPr/>
            <p:nvPr/>
          </p:nvGrpSpPr>
          <p:grpSpPr>
            <a:xfrm>
              <a:off x="4126438" y="2058162"/>
              <a:ext cx="980803" cy="980804"/>
              <a:chOff x="3293612" y="2058162"/>
              <a:chExt cx="980803" cy="980804"/>
            </a:xfrm>
          </p:grpSpPr>
          <p:sp>
            <p:nvSpPr>
              <p:cNvPr id="11" name="Arc 10"/>
              <p:cNvSpPr/>
              <p:nvPr/>
            </p:nvSpPr>
            <p:spPr>
              <a:xfrm>
                <a:off x="3293612" y="2058162"/>
                <a:ext cx="980803" cy="980804"/>
              </a:xfrm>
              <a:prstGeom prst="arc">
                <a:avLst>
                  <a:gd name="adj1" fmla="val 1322597"/>
                  <a:gd name="adj2" fmla="val 51421"/>
                </a:avLst>
              </a:prstGeom>
              <a:gradFill>
                <a:gsLst>
                  <a:gs pos="0">
                    <a:schemeClr val="accent5"/>
                  </a:gs>
                  <a:gs pos="100000">
                    <a:schemeClr val="accent1"/>
                  </a:gs>
                </a:gsLst>
                <a:lin ang="5400000" scaled="0"/>
              </a:gradFill>
              <a:ln w="28575" cap="sq">
                <a:noFill/>
                <a:headEnd type="non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1400" dirty="0">
                  <a:latin typeface="Montserrat Light" panose="00000400000000000000" pitchFamily="50" charset="0"/>
                </a:endParaRPr>
              </a:p>
            </p:txBody>
          </p:sp>
          <p:sp>
            <p:nvSpPr>
              <p:cNvPr id="12" name="Oval 11"/>
              <p:cNvSpPr/>
              <p:nvPr/>
            </p:nvSpPr>
            <p:spPr>
              <a:xfrm>
                <a:off x="3461049" y="2228316"/>
                <a:ext cx="664667" cy="664667"/>
              </a:xfrm>
              <a:prstGeom prst="ellipse">
                <a:avLst/>
              </a:prstGeom>
              <a:solidFill>
                <a:schemeClr val="tx1">
                  <a:lumMod val="85000"/>
                  <a:lumOff val="15000"/>
                </a:schemeClr>
              </a:solidFill>
              <a:ln w="3175" cap="rnd" cmpd="sng">
                <a:noFill/>
                <a:prstDash val="solid"/>
                <a:round/>
              </a:ln>
              <a:effectLst>
                <a:outerShdw blurRad="50800" dist="38100" dir="2700000" algn="tl"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IN" sz="1400" dirty="0">
                    <a:solidFill>
                      <a:schemeClr val="bg1">
                        <a:lumMod val="65000"/>
                      </a:schemeClr>
                    </a:solidFill>
                    <a:latin typeface="Montserrat Light" panose="00000400000000000000" pitchFamily="50" charset="0"/>
                  </a:rPr>
                  <a:t>95%</a:t>
                </a:r>
              </a:p>
            </p:txBody>
          </p:sp>
        </p:grpSp>
      </p:grpSp>
      <p:grpSp>
        <p:nvGrpSpPr>
          <p:cNvPr id="13" name="Group 12"/>
          <p:cNvGrpSpPr/>
          <p:nvPr/>
        </p:nvGrpSpPr>
        <p:grpSpPr>
          <a:xfrm>
            <a:off x="6886101" y="4593056"/>
            <a:ext cx="1194326" cy="1360585"/>
            <a:chOff x="6505471" y="2058162"/>
            <a:chExt cx="1194326" cy="1360585"/>
          </a:xfrm>
        </p:grpSpPr>
        <p:sp>
          <p:nvSpPr>
            <p:cNvPr id="14" name="Rectangle 13"/>
            <p:cNvSpPr/>
            <p:nvPr/>
          </p:nvSpPr>
          <p:spPr>
            <a:xfrm>
              <a:off x="6505471" y="3132830"/>
              <a:ext cx="1194326" cy="285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noAutofit/>
            </a:bodyPr>
            <a:lstStyle/>
            <a:p>
              <a:pPr algn="ctr"/>
              <a:r>
                <a:rPr lang="en-IN" sz="1200" dirty="0">
                  <a:solidFill>
                    <a:schemeClr val="bg1">
                      <a:lumMod val="65000"/>
                    </a:schemeClr>
                  </a:solidFill>
                  <a:latin typeface="Montserrat Light" panose="00000400000000000000" pitchFamily="50" charset="0"/>
                </a:rPr>
                <a:t>Add title here</a:t>
              </a:r>
            </a:p>
          </p:txBody>
        </p:sp>
        <p:grpSp>
          <p:nvGrpSpPr>
            <p:cNvPr id="15" name="Group 14"/>
            <p:cNvGrpSpPr/>
            <p:nvPr/>
          </p:nvGrpSpPr>
          <p:grpSpPr>
            <a:xfrm>
              <a:off x="6612233" y="2058162"/>
              <a:ext cx="980803" cy="980804"/>
              <a:chOff x="4647317" y="2058162"/>
              <a:chExt cx="980803" cy="980804"/>
            </a:xfrm>
          </p:grpSpPr>
          <p:sp>
            <p:nvSpPr>
              <p:cNvPr id="16" name="Arc 15"/>
              <p:cNvSpPr/>
              <p:nvPr/>
            </p:nvSpPr>
            <p:spPr>
              <a:xfrm>
                <a:off x="4647317" y="2058162"/>
                <a:ext cx="980803" cy="980804"/>
              </a:xfrm>
              <a:prstGeom prst="arc">
                <a:avLst>
                  <a:gd name="adj1" fmla="val 8937400"/>
                  <a:gd name="adj2" fmla="val 21480644"/>
                </a:avLst>
              </a:prstGeom>
              <a:gradFill>
                <a:gsLst>
                  <a:gs pos="0">
                    <a:schemeClr val="accent5"/>
                  </a:gs>
                  <a:gs pos="100000">
                    <a:schemeClr val="accent1"/>
                  </a:gs>
                </a:gsLst>
                <a:lin ang="5400000" scaled="0"/>
              </a:gradFill>
              <a:ln w="28575" cap="sq">
                <a:noFill/>
                <a:headEnd type="non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1400" dirty="0">
                  <a:latin typeface="Montserrat Light" panose="00000400000000000000" pitchFamily="50" charset="0"/>
                </a:endParaRPr>
              </a:p>
            </p:txBody>
          </p:sp>
          <p:sp>
            <p:nvSpPr>
              <p:cNvPr id="17" name="Oval 16"/>
              <p:cNvSpPr/>
              <p:nvPr/>
            </p:nvSpPr>
            <p:spPr>
              <a:xfrm>
                <a:off x="4814754" y="2228316"/>
                <a:ext cx="664667" cy="664667"/>
              </a:xfrm>
              <a:prstGeom prst="ellipse">
                <a:avLst/>
              </a:prstGeom>
              <a:solidFill>
                <a:schemeClr val="tx1">
                  <a:lumMod val="85000"/>
                  <a:lumOff val="15000"/>
                </a:schemeClr>
              </a:solidFill>
              <a:ln w="3175" cap="rnd" cmpd="sng">
                <a:noFill/>
                <a:prstDash val="solid"/>
                <a:round/>
              </a:ln>
              <a:effectLst>
                <a:outerShdw blurRad="50800" dist="38100" dir="2700000" algn="tl"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IN" sz="1400" dirty="0">
                    <a:solidFill>
                      <a:schemeClr val="bg1">
                        <a:lumMod val="65000"/>
                      </a:schemeClr>
                    </a:solidFill>
                    <a:latin typeface="Montserrat Light" panose="00000400000000000000" pitchFamily="50" charset="0"/>
                  </a:rPr>
                  <a:t>65%</a:t>
                </a:r>
              </a:p>
            </p:txBody>
          </p:sp>
        </p:grpSp>
      </p:grpSp>
      <p:grpSp>
        <p:nvGrpSpPr>
          <p:cNvPr id="18" name="Group 17"/>
          <p:cNvGrpSpPr/>
          <p:nvPr/>
        </p:nvGrpSpPr>
        <p:grpSpPr>
          <a:xfrm>
            <a:off x="9660629" y="4593056"/>
            <a:ext cx="1194326" cy="1360585"/>
            <a:chOff x="8836141" y="2058162"/>
            <a:chExt cx="1194326" cy="1360585"/>
          </a:xfrm>
        </p:grpSpPr>
        <p:sp>
          <p:nvSpPr>
            <p:cNvPr id="19" name="Rectangle 18"/>
            <p:cNvSpPr/>
            <p:nvPr/>
          </p:nvSpPr>
          <p:spPr>
            <a:xfrm>
              <a:off x="8836141" y="3132830"/>
              <a:ext cx="1194326" cy="285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normAutofit fontScale="92500"/>
            </a:bodyPr>
            <a:lstStyle/>
            <a:p>
              <a:pPr algn="ctr"/>
              <a:r>
                <a:rPr lang="en-IN" sz="1400" dirty="0">
                  <a:solidFill>
                    <a:schemeClr val="bg1">
                      <a:lumMod val="65000"/>
                    </a:schemeClr>
                  </a:solidFill>
                  <a:latin typeface="Montserrat Light" panose="00000400000000000000" pitchFamily="50" charset="0"/>
                </a:rPr>
                <a:t>Add title here</a:t>
              </a:r>
            </a:p>
          </p:txBody>
        </p:sp>
        <p:grpSp>
          <p:nvGrpSpPr>
            <p:cNvPr id="20" name="Group 19"/>
            <p:cNvGrpSpPr/>
            <p:nvPr/>
          </p:nvGrpSpPr>
          <p:grpSpPr>
            <a:xfrm>
              <a:off x="8942903" y="2058162"/>
              <a:ext cx="980803" cy="980804"/>
              <a:chOff x="6001022" y="2058162"/>
              <a:chExt cx="980803" cy="980804"/>
            </a:xfrm>
          </p:grpSpPr>
          <p:sp>
            <p:nvSpPr>
              <p:cNvPr id="21" name="Arc 20"/>
              <p:cNvSpPr/>
              <p:nvPr/>
            </p:nvSpPr>
            <p:spPr>
              <a:xfrm>
                <a:off x="6001022" y="2058162"/>
                <a:ext cx="980803" cy="980804"/>
              </a:xfrm>
              <a:prstGeom prst="arc">
                <a:avLst>
                  <a:gd name="adj1" fmla="val 7111666"/>
                  <a:gd name="adj2" fmla="val 21480644"/>
                </a:avLst>
              </a:prstGeom>
              <a:gradFill>
                <a:gsLst>
                  <a:gs pos="0">
                    <a:schemeClr val="accent5"/>
                  </a:gs>
                  <a:gs pos="100000">
                    <a:schemeClr val="accent1"/>
                  </a:gs>
                </a:gsLst>
                <a:lin ang="5400000" scaled="0"/>
              </a:gradFill>
              <a:ln w="28575" cap="sq">
                <a:noFill/>
                <a:headEnd type="non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1400" dirty="0">
                  <a:latin typeface="Montserrat Light" panose="00000400000000000000" pitchFamily="50" charset="0"/>
                </a:endParaRPr>
              </a:p>
            </p:txBody>
          </p:sp>
          <p:sp>
            <p:nvSpPr>
              <p:cNvPr id="22" name="Oval 21"/>
              <p:cNvSpPr/>
              <p:nvPr/>
            </p:nvSpPr>
            <p:spPr>
              <a:xfrm>
                <a:off x="6168459" y="2228316"/>
                <a:ext cx="664667" cy="664667"/>
              </a:xfrm>
              <a:prstGeom prst="ellipse">
                <a:avLst/>
              </a:prstGeom>
              <a:solidFill>
                <a:schemeClr val="tx1">
                  <a:lumMod val="85000"/>
                  <a:lumOff val="15000"/>
                </a:schemeClr>
              </a:solidFill>
              <a:ln w="3175" cap="rnd" cmpd="sng">
                <a:noFill/>
                <a:prstDash val="solid"/>
                <a:round/>
              </a:ln>
              <a:effectLst>
                <a:outerShdw blurRad="50800" dist="38100" dir="2700000" algn="tl"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IN" sz="1400" dirty="0">
                    <a:solidFill>
                      <a:schemeClr val="bg1">
                        <a:lumMod val="65000"/>
                      </a:schemeClr>
                    </a:solidFill>
                    <a:latin typeface="Montserrat Light" panose="00000400000000000000" pitchFamily="50" charset="0"/>
                  </a:rPr>
                  <a:t>70%</a:t>
                </a:r>
              </a:p>
            </p:txBody>
          </p:sp>
        </p:grpSp>
      </p:grpSp>
      <p:sp>
        <p:nvSpPr>
          <p:cNvPr id="23" name="Rectangle 40"/>
          <p:cNvSpPr/>
          <p:nvPr/>
        </p:nvSpPr>
        <p:spPr>
          <a:xfrm>
            <a:off x="7160299" y="1562248"/>
            <a:ext cx="4448466" cy="1200329"/>
          </a:xfrm>
          <a:prstGeom prst="rect">
            <a:avLst/>
          </a:prstGeom>
        </p:spPr>
        <p:txBody>
          <a:bodyPr wrap="square">
            <a:spAutoFit/>
          </a:bodyPr>
          <a:lstStyle/>
          <a:p>
            <a:r>
              <a:rPr lang="en-US" sz="3600" dirty="0">
                <a:solidFill>
                  <a:srgbClr val="0A194A"/>
                </a:solidFill>
                <a:latin typeface="Montserrat Light" panose="00000400000000000000" pitchFamily="50" charset="0"/>
                <a:cs typeface="Segoe UI" panose="020B0502040204020203" pitchFamily="34" charset="0"/>
              </a:rPr>
              <a:t>Netherlands</a:t>
            </a:r>
          </a:p>
          <a:p>
            <a:r>
              <a:rPr lang="en-US" sz="3600" dirty="0">
                <a:solidFill>
                  <a:srgbClr val="0A194A"/>
                </a:solidFill>
                <a:latin typeface="Montserrat Light" panose="00000400000000000000" pitchFamily="50" charset="0"/>
                <a:cs typeface="Segoe UI" panose="020B0502040204020203" pitchFamily="34" charset="0"/>
              </a:rPr>
              <a:t>Map analysis</a:t>
            </a:r>
          </a:p>
        </p:txBody>
      </p:sp>
      <p:sp>
        <p:nvSpPr>
          <p:cNvPr id="24" name="Rectangle 41"/>
          <p:cNvSpPr/>
          <p:nvPr/>
        </p:nvSpPr>
        <p:spPr>
          <a:xfrm>
            <a:off x="7160300" y="1237951"/>
            <a:ext cx="2114168" cy="307777"/>
          </a:xfrm>
          <a:prstGeom prst="rect">
            <a:avLst/>
          </a:prstGeom>
        </p:spPr>
        <p:txBody>
          <a:bodyPr wrap="square">
            <a:spAutoFit/>
          </a:bodyPr>
          <a:lstStyle/>
          <a:p>
            <a:r>
              <a:rPr lang="en-US" sz="1400" dirty="0">
                <a:solidFill>
                  <a:schemeClr val="bg1">
                    <a:lumMod val="65000"/>
                  </a:schemeClr>
                </a:solidFill>
                <a:latin typeface="Montserrat Light" panose="00000400000000000000" pitchFamily="50" charset="0"/>
                <a:cs typeface="Segoe UI" panose="020B0502040204020203" pitchFamily="34" charset="0"/>
              </a:rPr>
              <a:t>Creative Business</a:t>
            </a:r>
          </a:p>
        </p:txBody>
      </p:sp>
      <p:sp>
        <p:nvSpPr>
          <p:cNvPr id="25" name="Rectangle 42"/>
          <p:cNvSpPr/>
          <p:nvPr/>
        </p:nvSpPr>
        <p:spPr>
          <a:xfrm>
            <a:off x="7160298" y="3023530"/>
            <a:ext cx="4690808" cy="794064"/>
          </a:xfrm>
          <a:prstGeom prst="rect">
            <a:avLst/>
          </a:prstGeom>
        </p:spPr>
        <p:txBody>
          <a:bodyPr wrap="square">
            <a:spAutoFit/>
          </a:bodyPr>
          <a:lstStyle/>
          <a:p>
            <a:pPr>
              <a:lnSpc>
                <a:spcPct val="120000"/>
              </a:lnSpc>
            </a:pPr>
            <a:r>
              <a:rPr lang="id-ID" sz="1400" b="1" dirty="0">
                <a:solidFill>
                  <a:schemeClr val="bg1">
                    <a:lumMod val="65000"/>
                  </a:schemeClr>
                </a:solidFill>
                <a:latin typeface="Segoe UI Light" panose="020B0502040204020203" pitchFamily="34" charset="0"/>
                <a:cs typeface="Segoe UI Light" panose="020B0502040204020203" pitchFamily="34" charset="0"/>
              </a:rPr>
              <a:t>Ut wisi enim ad minim veniam</a:t>
            </a:r>
            <a:r>
              <a:rPr lang="id-ID" sz="1200" dirty="0">
                <a:solidFill>
                  <a:schemeClr val="bg1">
                    <a:lumMod val="65000"/>
                  </a:schemeClr>
                </a:solidFill>
                <a:latin typeface="Segoe UI Light" panose="020B0502040204020203" pitchFamily="34" charset="0"/>
                <a:cs typeface="Segoe UI Light" panose="020B0502040204020203" pitchFamily="34" charset="0"/>
              </a:rPr>
              <a:t>, quis nostrud exerci tation ullamcorper suscipit lobortis nisl ut aliquip ex ea commodo consequat. Lorem ipsum dolor sit amet, consectetuer</a:t>
            </a:r>
            <a:endParaRPr lang="en-US" sz="1200" dirty="0">
              <a:solidFill>
                <a:schemeClr val="bg1">
                  <a:lumMod val="65000"/>
                </a:schemeClr>
              </a:solidFill>
              <a:latin typeface="Segoe UI Light" panose="020B0502040204020203" pitchFamily="34" charset="0"/>
              <a:cs typeface="Segoe UI Light" panose="020B0502040204020203" pitchFamily="34" charset="0"/>
            </a:endParaRPr>
          </a:p>
        </p:txBody>
      </p:sp>
      <p:graphicFrame>
        <p:nvGraphicFramePr>
          <p:cNvPr id="32" name="图表 31"/>
          <p:cNvGraphicFramePr/>
          <p:nvPr/>
        </p:nvGraphicFramePr>
        <p:xfrm>
          <a:off x="2299937" y="817195"/>
          <a:ext cx="4040706" cy="2451297"/>
        </p:xfrm>
        <a:graphic>
          <a:graphicData uri="http://schemas.openxmlformats.org/drawingml/2006/chart">
            <c:chart xmlns:c="http://schemas.openxmlformats.org/drawingml/2006/chart" xmlns:r="http://schemas.openxmlformats.org/officeDocument/2006/relationships" r:id="rId2"/>
          </a:graphicData>
        </a:graphic>
      </p:graphicFrame>
      <p:grpSp>
        <p:nvGrpSpPr>
          <p:cNvPr id="33" name="组合 32"/>
          <p:cNvGrpSpPr/>
          <p:nvPr/>
        </p:nvGrpSpPr>
        <p:grpSpPr>
          <a:xfrm>
            <a:off x="1382788" y="2108046"/>
            <a:ext cx="3980452" cy="2221158"/>
            <a:chOff x="4190502" y="6136004"/>
            <a:chExt cx="2269759" cy="1266563"/>
          </a:xfrm>
        </p:grpSpPr>
        <p:sp>
          <p:nvSpPr>
            <p:cNvPr id="34" name="iṩļîḋè"/>
            <p:cNvSpPr/>
            <p:nvPr/>
          </p:nvSpPr>
          <p:spPr bwMode="auto">
            <a:xfrm>
              <a:off x="5550107" y="6715261"/>
              <a:ext cx="169575" cy="643786"/>
            </a:xfrm>
            <a:custGeom>
              <a:avLst/>
              <a:gdLst>
                <a:gd name="T0" fmla="*/ 209 w 226"/>
                <a:gd name="T1" fmla="*/ 858 h 858"/>
                <a:gd name="T2" fmla="*/ 226 w 226"/>
                <a:gd name="T3" fmla="*/ 858 h 858"/>
                <a:gd name="T4" fmla="*/ 37 w 226"/>
                <a:gd name="T5" fmla="*/ 0 h 858"/>
                <a:gd name="T6" fmla="*/ 0 w 226"/>
                <a:gd name="T7" fmla="*/ 0 h 858"/>
                <a:gd name="T8" fmla="*/ 209 w 226"/>
                <a:gd name="T9" fmla="*/ 858 h 858"/>
              </a:gdLst>
              <a:ahLst/>
              <a:cxnLst>
                <a:cxn ang="0">
                  <a:pos x="T0" y="T1"/>
                </a:cxn>
                <a:cxn ang="0">
                  <a:pos x="T2" y="T3"/>
                </a:cxn>
                <a:cxn ang="0">
                  <a:pos x="T4" y="T5"/>
                </a:cxn>
                <a:cxn ang="0">
                  <a:pos x="T6" y="T7"/>
                </a:cxn>
                <a:cxn ang="0">
                  <a:pos x="T8" y="T9"/>
                </a:cxn>
              </a:cxnLst>
              <a:rect l="0" t="0" r="r" b="b"/>
              <a:pathLst>
                <a:path w="226" h="858">
                  <a:moveTo>
                    <a:pt x="209" y="858"/>
                  </a:moveTo>
                  <a:lnTo>
                    <a:pt x="226" y="858"/>
                  </a:lnTo>
                  <a:lnTo>
                    <a:pt x="37" y="0"/>
                  </a:lnTo>
                  <a:lnTo>
                    <a:pt x="0" y="0"/>
                  </a:lnTo>
                  <a:lnTo>
                    <a:pt x="209" y="858"/>
                  </a:lnTo>
                  <a:close/>
                </a:path>
              </a:pathLst>
            </a:custGeom>
            <a:solidFill>
              <a:srgbClr val="D4ADA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 name="iṧľídé"/>
            <p:cNvSpPr/>
            <p:nvPr/>
          </p:nvSpPr>
          <p:spPr bwMode="auto">
            <a:xfrm>
              <a:off x="5550107" y="6715261"/>
              <a:ext cx="169575" cy="643786"/>
            </a:xfrm>
            <a:custGeom>
              <a:avLst/>
              <a:gdLst>
                <a:gd name="T0" fmla="*/ 209 w 226"/>
                <a:gd name="T1" fmla="*/ 858 h 858"/>
                <a:gd name="T2" fmla="*/ 226 w 226"/>
                <a:gd name="T3" fmla="*/ 858 h 858"/>
                <a:gd name="T4" fmla="*/ 37 w 226"/>
                <a:gd name="T5" fmla="*/ 0 h 858"/>
                <a:gd name="T6" fmla="*/ 0 w 226"/>
                <a:gd name="T7" fmla="*/ 0 h 858"/>
                <a:gd name="T8" fmla="*/ 209 w 226"/>
                <a:gd name="T9" fmla="*/ 858 h 858"/>
              </a:gdLst>
              <a:ahLst/>
              <a:cxnLst>
                <a:cxn ang="0">
                  <a:pos x="T0" y="T1"/>
                </a:cxn>
                <a:cxn ang="0">
                  <a:pos x="T2" y="T3"/>
                </a:cxn>
                <a:cxn ang="0">
                  <a:pos x="T4" y="T5"/>
                </a:cxn>
                <a:cxn ang="0">
                  <a:pos x="T6" y="T7"/>
                </a:cxn>
                <a:cxn ang="0">
                  <a:pos x="T8" y="T9"/>
                </a:cxn>
              </a:cxnLst>
              <a:rect l="0" t="0" r="r" b="b"/>
              <a:pathLst>
                <a:path w="226" h="858">
                  <a:moveTo>
                    <a:pt x="209" y="858"/>
                  </a:moveTo>
                  <a:lnTo>
                    <a:pt x="226" y="858"/>
                  </a:lnTo>
                  <a:lnTo>
                    <a:pt x="37" y="0"/>
                  </a:lnTo>
                  <a:lnTo>
                    <a:pt x="0" y="0"/>
                  </a:lnTo>
                  <a:lnTo>
                    <a:pt x="209" y="8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 name="ïślíḓè"/>
            <p:cNvSpPr/>
            <p:nvPr/>
          </p:nvSpPr>
          <p:spPr bwMode="auto">
            <a:xfrm>
              <a:off x="5310000" y="6715261"/>
              <a:ext cx="106547" cy="643786"/>
            </a:xfrm>
            <a:custGeom>
              <a:avLst/>
              <a:gdLst>
                <a:gd name="T0" fmla="*/ 0 w 142"/>
                <a:gd name="T1" fmla="*/ 858 h 858"/>
                <a:gd name="T2" fmla="*/ 19 w 142"/>
                <a:gd name="T3" fmla="*/ 858 h 858"/>
                <a:gd name="T4" fmla="*/ 142 w 142"/>
                <a:gd name="T5" fmla="*/ 0 h 858"/>
                <a:gd name="T6" fmla="*/ 103 w 142"/>
                <a:gd name="T7" fmla="*/ 0 h 858"/>
                <a:gd name="T8" fmla="*/ 0 w 142"/>
                <a:gd name="T9" fmla="*/ 858 h 858"/>
              </a:gdLst>
              <a:ahLst/>
              <a:cxnLst>
                <a:cxn ang="0">
                  <a:pos x="T0" y="T1"/>
                </a:cxn>
                <a:cxn ang="0">
                  <a:pos x="T2" y="T3"/>
                </a:cxn>
                <a:cxn ang="0">
                  <a:pos x="T4" y="T5"/>
                </a:cxn>
                <a:cxn ang="0">
                  <a:pos x="T6" y="T7"/>
                </a:cxn>
                <a:cxn ang="0">
                  <a:pos x="T8" y="T9"/>
                </a:cxn>
              </a:cxnLst>
              <a:rect l="0" t="0" r="r" b="b"/>
              <a:pathLst>
                <a:path w="142" h="858">
                  <a:moveTo>
                    <a:pt x="0" y="858"/>
                  </a:moveTo>
                  <a:lnTo>
                    <a:pt x="19" y="858"/>
                  </a:lnTo>
                  <a:lnTo>
                    <a:pt x="142" y="0"/>
                  </a:lnTo>
                  <a:lnTo>
                    <a:pt x="103" y="0"/>
                  </a:lnTo>
                  <a:lnTo>
                    <a:pt x="0" y="858"/>
                  </a:lnTo>
                  <a:close/>
                </a:path>
              </a:pathLst>
            </a:custGeom>
            <a:solidFill>
              <a:srgbClr val="F0C1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 name="íṣ1iḓê"/>
            <p:cNvSpPr/>
            <p:nvPr/>
          </p:nvSpPr>
          <p:spPr bwMode="auto">
            <a:xfrm>
              <a:off x="5310000" y="6715261"/>
              <a:ext cx="106547" cy="643786"/>
            </a:xfrm>
            <a:custGeom>
              <a:avLst/>
              <a:gdLst>
                <a:gd name="T0" fmla="*/ 0 w 142"/>
                <a:gd name="T1" fmla="*/ 858 h 858"/>
                <a:gd name="T2" fmla="*/ 19 w 142"/>
                <a:gd name="T3" fmla="*/ 858 h 858"/>
                <a:gd name="T4" fmla="*/ 142 w 142"/>
                <a:gd name="T5" fmla="*/ 0 h 858"/>
                <a:gd name="T6" fmla="*/ 103 w 142"/>
                <a:gd name="T7" fmla="*/ 0 h 858"/>
                <a:gd name="T8" fmla="*/ 0 w 142"/>
                <a:gd name="T9" fmla="*/ 858 h 858"/>
              </a:gdLst>
              <a:ahLst/>
              <a:cxnLst>
                <a:cxn ang="0">
                  <a:pos x="T0" y="T1"/>
                </a:cxn>
                <a:cxn ang="0">
                  <a:pos x="T2" y="T3"/>
                </a:cxn>
                <a:cxn ang="0">
                  <a:pos x="T4" y="T5"/>
                </a:cxn>
                <a:cxn ang="0">
                  <a:pos x="T6" y="T7"/>
                </a:cxn>
                <a:cxn ang="0">
                  <a:pos x="T8" y="T9"/>
                </a:cxn>
              </a:cxnLst>
              <a:rect l="0" t="0" r="r" b="b"/>
              <a:pathLst>
                <a:path w="142" h="858">
                  <a:moveTo>
                    <a:pt x="0" y="858"/>
                  </a:moveTo>
                  <a:lnTo>
                    <a:pt x="19" y="858"/>
                  </a:lnTo>
                  <a:lnTo>
                    <a:pt x="142" y="0"/>
                  </a:lnTo>
                  <a:lnTo>
                    <a:pt x="103" y="0"/>
                  </a:lnTo>
                  <a:lnTo>
                    <a:pt x="0" y="8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 name="ïṥľïdê"/>
            <p:cNvSpPr/>
            <p:nvPr/>
          </p:nvSpPr>
          <p:spPr bwMode="auto">
            <a:xfrm>
              <a:off x="4976852" y="6715261"/>
              <a:ext cx="135060" cy="643786"/>
            </a:xfrm>
            <a:custGeom>
              <a:avLst/>
              <a:gdLst>
                <a:gd name="T0" fmla="*/ 162 w 180"/>
                <a:gd name="T1" fmla="*/ 858 h 858"/>
                <a:gd name="T2" fmla="*/ 180 w 180"/>
                <a:gd name="T3" fmla="*/ 858 h 858"/>
                <a:gd name="T4" fmla="*/ 39 w 180"/>
                <a:gd name="T5" fmla="*/ 0 h 858"/>
                <a:gd name="T6" fmla="*/ 0 w 180"/>
                <a:gd name="T7" fmla="*/ 0 h 858"/>
                <a:gd name="T8" fmla="*/ 162 w 180"/>
                <a:gd name="T9" fmla="*/ 858 h 858"/>
              </a:gdLst>
              <a:ahLst/>
              <a:cxnLst>
                <a:cxn ang="0">
                  <a:pos x="T0" y="T1"/>
                </a:cxn>
                <a:cxn ang="0">
                  <a:pos x="T2" y="T3"/>
                </a:cxn>
                <a:cxn ang="0">
                  <a:pos x="T4" y="T5"/>
                </a:cxn>
                <a:cxn ang="0">
                  <a:pos x="T6" y="T7"/>
                </a:cxn>
                <a:cxn ang="0">
                  <a:pos x="T8" y="T9"/>
                </a:cxn>
              </a:cxnLst>
              <a:rect l="0" t="0" r="r" b="b"/>
              <a:pathLst>
                <a:path w="180" h="858">
                  <a:moveTo>
                    <a:pt x="162" y="858"/>
                  </a:moveTo>
                  <a:lnTo>
                    <a:pt x="180" y="858"/>
                  </a:lnTo>
                  <a:lnTo>
                    <a:pt x="39" y="0"/>
                  </a:lnTo>
                  <a:lnTo>
                    <a:pt x="0" y="0"/>
                  </a:lnTo>
                  <a:lnTo>
                    <a:pt x="162" y="858"/>
                  </a:lnTo>
                  <a:close/>
                </a:path>
              </a:pathLst>
            </a:custGeom>
            <a:solidFill>
              <a:srgbClr val="D4ADA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 name="îṡľíḑe"/>
            <p:cNvSpPr/>
            <p:nvPr/>
          </p:nvSpPr>
          <p:spPr bwMode="auto">
            <a:xfrm>
              <a:off x="4976852" y="6715261"/>
              <a:ext cx="135060" cy="643786"/>
            </a:xfrm>
            <a:custGeom>
              <a:avLst/>
              <a:gdLst>
                <a:gd name="T0" fmla="*/ 162 w 180"/>
                <a:gd name="T1" fmla="*/ 858 h 858"/>
                <a:gd name="T2" fmla="*/ 180 w 180"/>
                <a:gd name="T3" fmla="*/ 858 h 858"/>
                <a:gd name="T4" fmla="*/ 39 w 180"/>
                <a:gd name="T5" fmla="*/ 0 h 858"/>
                <a:gd name="T6" fmla="*/ 0 w 180"/>
                <a:gd name="T7" fmla="*/ 0 h 858"/>
                <a:gd name="T8" fmla="*/ 162 w 180"/>
                <a:gd name="T9" fmla="*/ 858 h 858"/>
              </a:gdLst>
              <a:ahLst/>
              <a:cxnLst>
                <a:cxn ang="0">
                  <a:pos x="T0" y="T1"/>
                </a:cxn>
                <a:cxn ang="0">
                  <a:pos x="T2" y="T3"/>
                </a:cxn>
                <a:cxn ang="0">
                  <a:pos x="T4" y="T5"/>
                </a:cxn>
                <a:cxn ang="0">
                  <a:pos x="T6" y="T7"/>
                </a:cxn>
                <a:cxn ang="0">
                  <a:pos x="T8" y="T9"/>
                </a:cxn>
              </a:cxnLst>
              <a:rect l="0" t="0" r="r" b="b"/>
              <a:pathLst>
                <a:path w="180" h="858">
                  <a:moveTo>
                    <a:pt x="162" y="858"/>
                  </a:moveTo>
                  <a:lnTo>
                    <a:pt x="180" y="858"/>
                  </a:lnTo>
                  <a:lnTo>
                    <a:pt x="39" y="0"/>
                  </a:lnTo>
                  <a:lnTo>
                    <a:pt x="0" y="0"/>
                  </a:lnTo>
                  <a:lnTo>
                    <a:pt x="162" y="8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 name="îŝḻîḑè"/>
            <p:cNvSpPr/>
            <p:nvPr/>
          </p:nvSpPr>
          <p:spPr bwMode="auto">
            <a:xfrm>
              <a:off x="4721738" y="6715261"/>
              <a:ext cx="141813" cy="643786"/>
            </a:xfrm>
            <a:custGeom>
              <a:avLst/>
              <a:gdLst>
                <a:gd name="T0" fmla="*/ 0 w 189"/>
                <a:gd name="T1" fmla="*/ 858 h 858"/>
                <a:gd name="T2" fmla="*/ 19 w 189"/>
                <a:gd name="T3" fmla="*/ 858 h 858"/>
                <a:gd name="T4" fmla="*/ 189 w 189"/>
                <a:gd name="T5" fmla="*/ 0 h 858"/>
                <a:gd name="T6" fmla="*/ 152 w 189"/>
                <a:gd name="T7" fmla="*/ 0 h 858"/>
                <a:gd name="T8" fmla="*/ 0 w 189"/>
                <a:gd name="T9" fmla="*/ 858 h 858"/>
              </a:gdLst>
              <a:ahLst/>
              <a:cxnLst>
                <a:cxn ang="0">
                  <a:pos x="T0" y="T1"/>
                </a:cxn>
                <a:cxn ang="0">
                  <a:pos x="T2" y="T3"/>
                </a:cxn>
                <a:cxn ang="0">
                  <a:pos x="T4" y="T5"/>
                </a:cxn>
                <a:cxn ang="0">
                  <a:pos x="T6" y="T7"/>
                </a:cxn>
                <a:cxn ang="0">
                  <a:pos x="T8" y="T9"/>
                </a:cxn>
              </a:cxnLst>
              <a:rect l="0" t="0" r="r" b="b"/>
              <a:pathLst>
                <a:path w="189" h="858">
                  <a:moveTo>
                    <a:pt x="0" y="858"/>
                  </a:moveTo>
                  <a:lnTo>
                    <a:pt x="19" y="858"/>
                  </a:lnTo>
                  <a:lnTo>
                    <a:pt x="189" y="0"/>
                  </a:lnTo>
                  <a:lnTo>
                    <a:pt x="152" y="0"/>
                  </a:lnTo>
                  <a:lnTo>
                    <a:pt x="0" y="858"/>
                  </a:lnTo>
                  <a:close/>
                </a:path>
              </a:pathLst>
            </a:custGeom>
            <a:solidFill>
              <a:srgbClr val="F0C1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 name="ïṥ1íḍè"/>
            <p:cNvSpPr/>
            <p:nvPr/>
          </p:nvSpPr>
          <p:spPr bwMode="auto">
            <a:xfrm>
              <a:off x="4721738" y="6715261"/>
              <a:ext cx="141813" cy="643786"/>
            </a:xfrm>
            <a:custGeom>
              <a:avLst/>
              <a:gdLst>
                <a:gd name="T0" fmla="*/ 0 w 189"/>
                <a:gd name="T1" fmla="*/ 858 h 858"/>
                <a:gd name="T2" fmla="*/ 19 w 189"/>
                <a:gd name="T3" fmla="*/ 858 h 858"/>
                <a:gd name="T4" fmla="*/ 189 w 189"/>
                <a:gd name="T5" fmla="*/ 0 h 858"/>
                <a:gd name="T6" fmla="*/ 152 w 189"/>
                <a:gd name="T7" fmla="*/ 0 h 858"/>
                <a:gd name="T8" fmla="*/ 0 w 189"/>
                <a:gd name="T9" fmla="*/ 858 h 858"/>
              </a:gdLst>
              <a:ahLst/>
              <a:cxnLst>
                <a:cxn ang="0">
                  <a:pos x="T0" y="T1"/>
                </a:cxn>
                <a:cxn ang="0">
                  <a:pos x="T2" y="T3"/>
                </a:cxn>
                <a:cxn ang="0">
                  <a:pos x="T4" y="T5"/>
                </a:cxn>
                <a:cxn ang="0">
                  <a:pos x="T6" y="T7"/>
                </a:cxn>
                <a:cxn ang="0">
                  <a:pos x="T8" y="T9"/>
                </a:cxn>
              </a:cxnLst>
              <a:rect l="0" t="0" r="r" b="b"/>
              <a:pathLst>
                <a:path w="189" h="858">
                  <a:moveTo>
                    <a:pt x="0" y="858"/>
                  </a:moveTo>
                  <a:lnTo>
                    <a:pt x="19" y="858"/>
                  </a:lnTo>
                  <a:lnTo>
                    <a:pt x="189" y="0"/>
                  </a:lnTo>
                  <a:lnTo>
                    <a:pt x="152" y="0"/>
                  </a:lnTo>
                  <a:lnTo>
                    <a:pt x="0" y="8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iṥļîďè"/>
            <p:cNvSpPr/>
            <p:nvPr/>
          </p:nvSpPr>
          <p:spPr bwMode="auto">
            <a:xfrm>
              <a:off x="4945338" y="6686749"/>
              <a:ext cx="714318" cy="28513"/>
            </a:xfrm>
            <a:prstGeom prst="rect">
              <a:avLst/>
            </a:prstGeom>
            <a:solidFill>
              <a:srgbClr val="C182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3" name="ïSļïďé"/>
            <p:cNvSpPr/>
            <p:nvPr/>
          </p:nvSpPr>
          <p:spPr bwMode="auto">
            <a:xfrm>
              <a:off x="4717236" y="6686749"/>
              <a:ext cx="657292" cy="28513"/>
            </a:xfrm>
            <a:prstGeom prst="rect">
              <a:avLst/>
            </a:prstGeom>
            <a:solidFill>
              <a:srgbClr val="D4ADA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4" name="ïṡḷîďê"/>
            <p:cNvSpPr/>
            <p:nvPr/>
          </p:nvSpPr>
          <p:spPr bwMode="auto">
            <a:xfrm>
              <a:off x="4717236" y="6686749"/>
              <a:ext cx="657292" cy="2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5" name="iŝḷiḑê"/>
            <p:cNvSpPr/>
            <p:nvPr/>
          </p:nvSpPr>
          <p:spPr bwMode="auto">
            <a:xfrm>
              <a:off x="4961845" y="6661237"/>
              <a:ext cx="762339" cy="40518"/>
            </a:xfrm>
            <a:prstGeom prst="rect">
              <a:avLst/>
            </a:prstGeom>
            <a:solidFill>
              <a:srgbClr val="B3B3C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6" name="íš1îdè"/>
            <p:cNvSpPr/>
            <p:nvPr/>
          </p:nvSpPr>
          <p:spPr bwMode="auto">
            <a:xfrm>
              <a:off x="4617442" y="6661237"/>
              <a:ext cx="706814" cy="40518"/>
            </a:xfrm>
            <a:prstGeom prst="rect">
              <a:avLst/>
            </a:prstGeom>
            <a:solidFill>
              <a:srgbClr val="E6E6F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7" name="ïṩ1iḓé"/>
            <p:cNvSpPr/>
            <p:nvPr/>
          </p:nvSpPr>
          <p:spPr bwMode="auto">
            <a:xfrm>
              <a:off x="4617442" y="6661237"/>
              <a:ext cx="706814" cy="40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8" name="işľiḍé"/>
            <p:cNvSpPr/>
            <p:nvPr/>
          </p:nvSpPr>
          <p:spPr bwMode="auto">
            <a:xfrm>
              <a:off x="4190502" y="7347792"/>
              <a:ext cx="2269759" cy="54775"/>
            </a:xfrm>
            <a:custGeom>
              <a:avLst/>
              <a:gdLst>
                <a:gd name="T0" fmla="*/ 3025 w 3025"/>
                <a:gd name="T1" fmla="*/ 0 h 73"/>
                <a:gd name="T2" fmla="*/ 2034 w 3025"/>
                <a:gd name="T3" fmla="*/ 0 h 73"/>
                <a:gd name="T4" fmla="*/ 2038 w 3025"/>
                <a:gd name="T5" fmla="*/ 15 h 73"/>
                <a:gd name="T6" fmla="*/ 2021 w 3025"/>
                <a:gd name="T7" fmla="*/ 15 h 73"/>
                <a:gd name="T8" fmla="*/ 2017 w 3025"/>
                <a:gd name="T9" fmla="*/ 0 h 73"/>
                <a:gd name="T10" fmla="*/ 1513 w 3025"/>
                <a:gd name="T11" fmla="*/ 0 h 73"/>
                <a:gd name="T12" fmla="*/ 1511 w 3025"/>
                <a:gd name="T13" fmla="*/ 15 h 73"/>
                <a:gd name="T14" fmla="*/ 1492 w 3025"/>
                <a:gd name="T15" fmla="*/ 15 h 73"/>
                <a:gd name="T16" fmla="*/ 1494 w 3025"/>
                <a:gd name="T17" fmla="*/ 0 h 73"/>
                <a:gd name="T18" fmla="*/ 1227 w 3025"/>
                <a:gd name="T19" fmla="*/ 0 h 73"/>
                <a:gd name="T20" fmla="*/ 1228 w 3025"/>
                <a:gd name="T21" fmla="*/ 15 h 73"/>
                <a:gd name="T22" fmla="*/ 1210 w 3025"/>
                <a:gd name="T23" fmla="*/ 15 h 73"/>
                <a:gd name="T24" fmla="*/ 1208 w 3025"/>
                <a:gd name="T25" fmla="*/ 0 h 73"/>
                <a:gd name="T26" fmla="*/ 730 w 3025"/>
                <a:gd name="T27" fmla="*/ 0 h 73"/>
                <a:gd name="T28" fmla="*/ 727 w 3025"/>
                <a:gd name="T29" fmla="*/ 15 h 73"/>
                <a:gd name="T30" fmla="*/ 708 w 3025"/>
                <a:gd name="T31" fmla="*/ 15 h 73"/>
                <a:gd name="T32" fmla="*/ 712 w 3025"/>
                <a:gd name="T33" fmla="*/ 0 h 73"/>
                <a:gd name="T34" fmla="*/ 0 w 3025"/>
                <a:gd name="T35" fmla="*/ 0 h 73"/>
                <a:gd name="T36" fmla="*/ 0 w 3025"/>
                <a:gd name="T37" fmla="*/ 73 h 73"/>
                <a:gd name="T38" fmla="*/ 3025 w 3025"/>
                <a:gd name="T39" fmla="*/ 73 h 73"/>
                <a:gd name="T40" fmla="*/ 3025 w 3025"/>
                <a:gd name="T4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25" h="73">
                  <a:moveTo>
                    <a:pt x="3025" y="0"/>
                  </a:moveTo>
                  <a:lnTo>
                    <a:pt x="2034" y="0"/>
                  </a:lnTo>
                  <a:lnTo>
                    <a:pt x="2038" y="15"/>
                  </a:lnTo>
                  <a:lnTo>
                    <a:pt x="2021" y="15"/>
                  </a:lnTo>
                  <a:lnTo>
                    <a:pt x="2017" y="0"/>
                  </a:lnTo>
                  <a:lnTo>
                    <a:pt x="1513" y="0"/>
                  </a:lnTo>
                  <a:lnTo>
                    <a:pt x="1511" y="15"/>
                  </a:lnTo>
                  <a:lnTo>
                    <a:pt x="1492" y="15"/>
                  </a:lnTo>
                  <a:lnTo>
                    <a:pt x="1494" y="0"/>
                  </a:lnTo>
                  <a:lnTo>
                    <a:pt x="1227" y="0"/>
                  </a:lnTo>
                  <a:lnTo>
                    <a:pt x="1228" y="15"/>
                  </a:lnTo>
                  <a:lnTo>
                    <a:pt x="1210" y="15"/>
                  </a:lnTo>
                  <a:lnTo>
                    <a:pt x="1208" y="0"/>
                  </a:lnTo>
                  <a:lnTo>
                    <a:pt x="730" y="0"/>
                  </a:lnTo>
                  <a:lnTo>
                    <a:pt x="727" y="15"/>
                  </a:lnTo>
                  <a:lnTo>
                    <a:pt x="708" y="15"/>
                  </a:lnTo>
                  <a:lnTo>
                    <a:pt x="712" y="0"/>
                  </a:lnTo>
                  <a:lnTo>
                    <a:pt x="0" y="0"/>
                  </a:lnTo>
                  <a:lnTo>
                    <a:pt x="0" y="73"/>
                  </a:lnTo>
                  <a:lnTo>
                    <a:pt x="3025" y="73"/>
                  </a:lnTo>
                  <a:lnTo>
                    <a:pt x="3025" y="0"/>
                  </a:lnTo>
                  <a:close/>
                </a:path>
              </a:pathLst>
            </a:custGeom>
            <a:solidFill>
              <a:schemeClr val="bg1">
                <a:lumMod val="75000"/>
              </a:schemeClr>
            </a:solidFill>
            <a:ln>
              <a:noFill/>
            </a:ln>
          </p:spPr>
          <p:txBody>
            <a:bodyPr anchor="ctr"/>
            <a:lstStyle/>
            <a:p>
              <a:pPr algn="ctr"/>
              <a:endParaRPr/>
            </a:p>
          </p:txBody>
        </p:sp>
        <p:sp>
          <p:nvSpPr>
            <p:cNvPr id="49" name="íṧḻíḑe"/>
            <p:cNvSpPr/>
            <p:nvPr/>
          </p:nvSpPr>
          <p:spPr bwMode="auto">
            <a:xfrm>
              <a:off x="4190502" y="7347792"/>
              <a:ext cx="2269759" cy="54775"/>
            </a:xfrm>
            <a:custGeom>
              <a:avLst/>
              <a:gdLst>
                <a:gd name="T0" fmla="*/ 3025 w 3025"/>
                <a:gd name="T1" fmla="*/ 0 h 73"/>
                <a:gd name="T2" fmla="*/ 2034 w 3025"/>
                <a:gd name="T3" fmla="*/ 0 h 73"/>
                <a:gd name="T4" fmla="*/ 2038 w 3025"/>
                <a:gd name="T5" fmla="*/ 15 h 73"/>
                <a:gd name="T6" fmla="*/ 2021 w 3025"/>
                <a:gd name="T7" fmla="*/ 15 h 73"/>
                <a:gd name="T8" fmla="*/ 2017 w 3025"/>
                <a:gd name="T9" fmla="*/ 0 h 73"/>
                <a:gd name="T10" fmla="*/ 1513 w 3025"/>
                <a:gd name="T11" fmla="*/ 0 h 73"/>
                <a:gd name="T12" fmla="*/ 1511 w 3025"/>
                <a:gd name="T13" fmla="*/ 15 h 73"/>
                <a:gd name="T14" fmla="*/ 1492 w 3025"/>
                <a:gd name="T15" fmla="*/ 15 h 73"/>
                <a:gd name="T16" fmla="*/ 1494 w 3025"/>
                <a:gd name="T17" fmla="*/ 0 h 73"/>
                <a:gd name="T18" fmla="*/ 1227 w 3025"/>
                <a:gd name="T19" fmla="*/ 0 h 73"/>
                <a:gd name="T20" fmla="*/ 1228 w 3025"/>
                <a:gd name="T21" fmla="*/ 15 h 73"/>
                <a:gd name="T22" fmla="*/ 1210 w 3025"/>
                <a:gd name="T23" fmla="*/ 15 h 73"/>
                <a:gd name="T24" fmla="*/ 1208 w 3025"/>
                <a:gd name="T25" fmla="*/ 0 h 73"/>
                <a:gd name="T26" fmla="*/ 730 w 3025"/>
                <a:gd name="T27" fmla="*/ 0 h 73"/>
                <a:gd name="T28" fmla="*/ 727 w 3025"/>
                <a:gd name="T29" fmla="*/ 15 h 73"/>
                <a:gd name="T30" fmla="*/ 708 w 3025"/>
                <a:gd name="T31" fmla="*/ 15 h 73"/>
                <a:gd name="T32" fmla="*/ 712 w 3025"/>
                <a:gd name="T33" fmla="*/ 0 h 73"/>
                <a:gd name="T34" fmla="*/ 0 w 3025"/>
                <a:gd name="T35" fmla="*/ 0 h 73"/>
                <a:gd name="T36" fmla="*/ 0 w 3025"/>
                <a:gd name="T37" fmla="*/ 73 h 73"/>
                <a:gd name="T38" fmla="*/ 3025 w 3025"/>
                <a:gd name="T39" fmla="*/ 73 h 73"/>
                <a:gd name="T40" fmla="*/ 3025 w 3025"/>
                <a:gd name="T4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25" h="73">
                  <a:moveTo>
                    <a:pt x="3025" y="0"/>
                  </a:moveTo>
                  <a:lnTo>
                    <a:pt x="2034" y="0"/>
                  </a:lnTo>
                  <a:lnTo>
                    <a:pt x="2038" y="15"/>
                  </a:lnTo>
                  <a:lnTo>
                    <a:pt x="2021" y="15"/>
                  </a:lnTo>
                  <a:lnTo>
                    <a:pt x="2017" y="0"/>
                  </a:lnTo>
                  <a:lnTo>
                    <a:pt x="1513" y="0"/>
                  </a:lnTo>
                  <a:lnTo>
                    <a:pt x="1511" y="15"/>
                  </a:lnTo>
                  <a:lnTo>
                    <a:pt x="1492" y="15"/>
                  </a:lnTo>
                  <a:lnTo>
                    <a:pt x="1494" y="0"/>
                  </a:lnTo>
                  <a:lnTo>
                    <a:pt x="1227" y="0"/>
                  </a:lnTo>
                  <a:lnTo>
                    <a:pt x="1228" y="15"/>
                  </a:lnTo>
                  <a:lnTo>
                    <a:pt x="1210" y="15"/>
                  </a:lnTo>
                  <a:lnTo>
                    <a:pt x="1208" y="0"/>
                  </a:lnTo>
                  <a:lnTo>
                    <a:pt x="730" y="0"/>
                  </a:lnTo>
                  <a:lnTo>
                    <a:pt x="727" y="15"/>
                  </a:lnTo>
                  <a:lnTo>
                    <a:pt x="708" y="15"/>
                  </a:lnTo>
                  <a:lnTo>
                    <a:pt x="712" y="0"/>
                  </a:lnTo>
                  <a:lnTo>
                    <a:pt x="0" y="0"/>
                  </a:lnTo>
                  <a:lnTo>
                    <a:pt x="0" y="73"/>
                  </a:lnTo>
                  <a:lnTo>
                    <a:pt x="3025" y="73"/>
                  </a:lnTo>
                  <a:lnTo>
                    <a:pt x="30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 name="îṡļíḋé"/>
            <p:cNvSpPr/>
            <p:nvPr/>
          </p:nvSpPr>
          <p:spPr bwMode="auto">
            <a:xfrm>
              <a:off x="5703925" y="7347792"/>
              <a:ext cx="15757" cy="11255"/>
            </a:xfrm>
            <a:custGeom>
              <a:avLst/>
              <a:gdLst>
                <a:gd name="T0" fmla="*/ 17 w 21"/>
                <a:gd name="T1" fmla="*/ 0 h 15"/>
                <a:gd name="T2" fmla="*/ 0 w 21"/>
                <a:gd name="T3" fmla="*/ 0 h 15"/>
                <a:gd name="T4" fmla="*/ 4 w 21"/>
                <a:gd name="T5" fmla="*/ 15 h 15"/>
                <a:gd name="T6" fmla="*/ 21 w 21"/>
                <a:gd name="T7" fmla="*/ 15 h 15"/>
                <a:gd name="T8" fmla="*/ 17 w 21"/>
                <a:gd name="T9" fmla="*/ 0 h 15"/>
              </a:gdLst>
              <a:ahLst/>
              <a:cxnLst>
                <a:cxn ang="0">
                  <a:pos x="T0" y="T1"/>
                </a:cxn>
                <a:cxn ang="0">
                  <a:pos x="T2" y="T3"/>
                </a:cxn>
                <a:cxn ang="0">
                  <a:pos x="T4" y="T5"/>
                </a:cxn>
                <a:cxn ang="0">
                  <a:pos x="T6" y="T7"/>
                </a:cxn>
                <a:cxn ang="0">
                  <a:pos x="T8" y="T9"/>
                </a:cxn>
              </a:cxnLst>
              <a:rect l="0" t="0" r="r" b="b"/>
              <a:pathLst>
                <a:path w="21" h="15">
                  <a:moveTo>
                    <a:pt x="17" y="0"/>
                  </a:moveTo>
                  <a:lnTo>
                    <a:pt x="0" y="0"/>
                  </a:lnTo>
                  <a:lnTo>
                    <a:pt x="4" y="15"/>
                  </a:lnTo>
                  <a:lnTo>
                    <a:pt x="21" y="15"/>
                  </a:lnTo>
                  <a:lnTo>
                    <a:pt x="17" y="0"/>
                  </a:lnTo>
                  <a:close/>
                </a:path>
              </a:pathLst>
            </a:custGeom>
            <a:solidFill>
              <a:srgbClr val="BEB5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 name="îşḻîdê"/>
            <p:cNvSpPr/>
            <p:nvPr/>
          </p:nvSpPr>
          <p:spPr bwMode="auto">
            <a:xfrm>
              <a:off x="5703925" y="7347792"/>
              <a:ext cx="15757" cy="11255"/>
            </a:xfrm>
            <a:custGeom>
              <a:avLst/>
              <a:gdLst>
                <a:gd name="T0" fmla="*/ 17 w 21"/>
                <a:gd name="T1" fmla="*/ 0 h 15"/>
                <a:gd name="T2" fmla="*/ 0 w 21"/>
                <a:gd name="T3" fmla="*/ 0 h 15"/>
                <a:gd name="T4" fmla="*/ 4 w 21"/>
                <a:gd name="T5" fmla="*/ 15 h 15"/>
                <a:gd name="T6" fmla="*/ 21 w 21"/>
                <a:gd name="T7" fmla="*/ 15 h 15"/>
                <a:gd name="T8" fmla="*/ 17 w 21"/>
                <a:gd name="T9" fmla="*/ 0 h 15"/>
              </a:gdLst>
              <a:ahLst/>
              <a:cxnLst>
                <a:cxn ang="0">
                  <a:pos x="T0" y="T1"/>
                </a:cxn>
                <a:cxn ang="0">
                  <a:pos x="T2" y="T3"/>
                </a:cxn>
                <a:cxn ang="0">
                  <a:pos x="T4" y="T5"/>
                </a:cxn>
                <a:cxn ang="0">
                  <a:pos x="T6" y="T7"/>
                </a:cxn>
                <a:cxn ang="0">
                  <a:pos x="T8" y="T9"/>
                </a:cxn>
              </a:cxnLst>
              <a:rect l="0" t="0" r="r" b="b"/>
              <a:pathLst>
                <a:path w="21" h="15">
                  <a:moveTo>
                    <a:pt x="17" y="0"/>
                  </a:moveTo>
                  <a:lnTo>
                    <a:pt x="0" y="0"/>
                  </a:lnTo>
                  <a:lnTo>
                    <a:pt x="4" y="15"/>
                  </a:lnTo>
                  <a:lnTo>
                    <a:pt x="21" y="15"/>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 name="isḻíďè"/>
            <p:cNvSpPr/>
            <p:nvPr/>
          </p:nvSpPr>
          <p:spPr bwMode="auto">
            <a:xfrm>
              <a:off x="5310000" y="7347792"/>
              <a:ext cx="15757" cy="11255"/>
            </a:xfrm>
            <a:custGeom>
              <a:avLst/>
              <a:gdLst>
                <a:gd name="T0" fmla="*/ 21 w 21"/>
                <a:gd name="T1" fmla="*/ 0 h 15"/>
                <a:gd name="T2" fmla="*/ 2 w 21"/>
                <a:gd name="T3" fmla="*/ 0 h 15"/>
                <a:gd name="T4" fmla="*/ 0 w 21"/>
                <a:gd name="T5" fmla="*/ 15 h 15"/>
                <a:gd name="T6" fmla="*/ 19 w 21"/>
                <a:gd name="T7" fmla="*/ 15 h 15"/>
                <a:gd name="T8" fmla="*/ 21 w 21"/>
                <a:gd name="T9" fmla="*/ 0 h 15"/>
              </a:gdLst>
              <a:ahLst/>
              <a:cxnLst>
                <a:cxn ang="0">
                  <a:pos x="T0" y="T1"/>
                </a:cxn>
                <a:cxn ang="0">
                  <a:pos x="T2" y="T3"/>
                </a:cxn>
                <a:cxn ang="0">
                  <a:pos x="T4" y="T5"/>
                </a:cxn>
                <a:cxn ang="0">
                  <a:pos x="T6" y="T7"/>
                </a:cxn>
                <a:cxn ang="0">
                  <a:pos x="T8" y="T9"/>
                </a:cxn>
              </a:cxnLst>
              <a:rect l="0" t="0" r="r" b="b"/>
              <a:pathLst>
                <a:path w="21" h="15">
                  <a:moveTo>
                    <a:pt x="21" y="0"/>
                  </a:moveTo>
                  <a:lnTo>
                    <a:pt x="2" y="0"/>
                  </a:lnTo>
                  <a:lnTo>
                    <a:pt x="0" y="15"/>
                  </a:lnTo>
                  <a:lnTo>
                    <a:pt x="19" y="15"/>
                  </a:lnTo>
                  <a:lnTo>
                    <a:pt x="21" y="0"/>
                  </a:lnTo>
                  <a:close/>
                </a:path>
              </a:pathLst>
            </a:custGeom>
            <a:solidFill>
              <a:srgbClr val="D4C5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 name="îṧļiḍê"/>
            <p:cNvSpPr/>
            <p:nvPr/>
          </p:nvSpPr>
          <p:spPr bwMode="auto">
            <a:xfrm>
              <a:off x="5310000" y="7347792"/>
              <a:ext cx="15757" cy="11255"/>
            </a:xfrm>
            <a:custGeom>
              <a:avLst/>
              <a:gdLst>
                <a:gd name="T0" fmla="*/ 21 w 21"/>
                <a:gd name="T1" fmla="*/ 0 h 15"/>
                <a:gd name="T2" fmla="*/ 2 w 21"/>
                <a:gd name="T3" fmla="*/ 0 h 15"/>
                <a:gd name="T4" fmla="*/ 0 w 21"/>
                <a:gd name="T5" fmla="*/ 15 h 15"/>
                <a:gd name="T6" fmla="*/ 19 w 21"/>
                <a:gd name="T7" fmla="*/ 15 h 15"/>
                <a:gd name="T8" fmla="*/ 21 w 21"/>
                <a:gd name="T9" fmla="*/ 0 h 15"/>
              </a:gdLst>
              <a:ahLst/>
              <a:cxnLst>
                <a:cxn ang="0">
                  <a:pos x="T0" y="T1"/>
                </a:cxn>
                <a:cxn ang="0">
                  <a:pos x="T2" y="T3"/>
                </a:cxn>
                <a:cxn ang="0">
                  <a:pos x="T4" y="T5"/>
                </a:cxn>
                <a:cxn ang="0">
                  <a:pos x="T6" y="T7"/>
                </a:cxn>
                <a:cxn ang="0">
                  <a:pos x="T8" y="T9"/>
                </a:cxn>
              </a:cxnLst>
              <a:rect l="0" t="0" r="r" b="b"/>
              <a:pathLst>
                <a:path w="21" h="15">
                  <a:moveTo>
                    <a:pt x="21" y="0"/>
                  </a:moveTo>
                  <a:lnTo>
                    <a:pt x="2" y="0"/>
                  </a:lnTo>
                  <a:lnTo>
                    <a:pt x="0" y="15"/>
                  </a:lnTo>
                  <a:lnTo>
                    <a:pt x="19" y="15"/>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 name="íšliḓê"/>
            <p:cNvSpPr/>
            <p:nvPr/>
          </p:nvSpPr>
          <p:spPr bwMode="auto">
            <a:xfrm>
              <a:off x="5096905" y="7347792"/>
              <a:ext cx="15007" cy="11255"/>
            </a:xfrm>
            <a:custGeom>
              <a:avLst/>
              <a:gdLst>
                <a:gd name="T0" fmla="*/ 19 w 20"/>
                <a:gd name="T1" fmla="*/ 0 h 15"/>
                <a:gd name="T2" fmla="*/ 0 w 20"/>
                <a:gd name="T3" fmla="*/ 0 h 15"/>
                <a:gd name="T4" fmla="*/ 2 w 20"/>
                <a:gd name="T5" fmla="*/ 15 h 15"/>
                <a:gd name="T6" fmla="*/ 20 w 20"/>
                <a:gd name="T7" fmla="*/ 15 h 15"/>
                <a:gd name="T8" fmla="*/ 19 w 20"/>
                <a:gd name="T9" fmla="*/ 0 h 15"/>
              </a:gdLst>
              <a:ahLst/>
              <a:cxnLst>
                <a:cxn ang="0">
                  <a:pos x="T0" y="T1"/>
                </a:cxn>
                <a:cxn ang="0">
                  <a:pos x="T2" y="T3"/>
                </a:cxn>
                <a:cxn ang="0">
                  <a:pos x="T4" y="T5"/>
                </a:cxn>
                <a:cxn ang="0">
                  <a:pos x="T6" y="T7"/>
                </a:cxn>
                <a:cxn ang="0">
                  <a:pos x="T8" y="T9"/>
                </a:cxn>
              </a:cxnLst>
              <a:rect l="0" t="0" r="r" b="b"/>
              <a:pathLst>
                <a:path w="20" h="15">
                  <a:moveTo>
                    <a:pt x="19" y="0"/>
                  </a:moveTo>
                  <a:lnTo>
                    <a:pt x="0" y="0"/>
                  </a:lnTo>
                  <a:lnTo>
                    <a:pt x="2" y="15"/>
                  </a:lnTo>
                  <a:lnTo>
                    <a:pt x="20" y="15"/>
                  </a:lnTo>
                  <a:lnTo>
                    <a:pt x="19" y="0"/>
                  </a:lnTo>
                  <a:close/>
                </a:path>
              </a:pathLst>
            </a:custGeom>
            <a:solidFill>
              <a:srgbClr val="BEB5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 name="i$lïdê"/>
            <p:cNvSpPr/>
            <p:nvPr/>
          </p:nvSpPr>
          <p:spPr bwMode="auto">
            <a:xfrm>
              <a:off x="5096905" y="7347792"/>
              <a:ext cx="15007" cy="11255"/>
            </a:xfrm>
            <a:custGeom>
              <a:avLst/>
              <a:gdLst>
                <a:gd name="T0" fmla="*/ 19 w 20"/>
                <a:gd name="T1" fmla="*/ 0 h 15"/>
                <a:gd name="T2" fmla="*/ 0 w 20"/>
                <a:gd name="T3" fmla="*/ 0 h 15"/>
                <a:gd name="T4" fmla="*/ 2 w 20"/>
                <a:gd name="T5" fmla="*/ 15 h 15"/>
                <a:gd name="T6" fmla="*/ 20 w 20"/>
                <a:gd name="T7" fmla="*/ 15 h 15"/>
                <a:gd name="T8" fmla="*/ 19 w 20"/>
                <a:gd name="T9" fmla="*/ 0 h 15"/>
              </a:gdLst>
              <a:ahLst/>
              <a:cxnLst>
                <a:cxn ang="0">
                  <a:pos x="T0" y="T1"/>
                </a:cxn>
                <a:cxn ang="0">
                  <a:pos x="T2" y="T3"/>
                </a:cxn>
                <a:cxn ang="0">
                  <a:pos x="T4" y="T5"/>
                </a:cxn>
                <a:cxn ang="0">
                  <a:pos x="T6" y="T7"/>
                </a:cxn>
                <a:cxn ang="0">
                  <a:pos x="T8" y="T9"/>
                </a:cxn>
              </a:cxnLst>
              <a:rect l="0" t="0" r="r" b="b"/>
              <a:pathLst>
                <a:path w="20" h="15">
                  <a:moveTo>
                    <a:pt x="19" y="0"/>
                  </a:moveTo>
                  <a:lnTo>
                    <a:pt x="0" y="0"/>
                  </a:lnTo>
                  <a:lnTo>
                    <a:pt x="2" y="15"/>
                  </a:lnTo>
                  <a:lnTo>
                    <a:pt x="20" y="15"/>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 name="îṥlíḑê"/>
            <p:cNvSpPr/>
            <p:nvPr/>
          </p:nvSpPr>
          <p:spPr bwMode="auto">
            <a:xfrm>
              <a:off x="4721738" y="7347792"/>
              <a:ext cx="16507" cy="11255"/>
            </a:xfrm>
            <a:custGeom>
              <a:avLst/>
              <a:gdLst>
                <a:gd name="T0" fmla="*/ 22 w 22"/>
                <a:gd name="T1" fmla="*/ 0 h 15"/>
                <a:gd name="T2" fmla="*/ 4 w 22"/>
                <a:gd name="T3" fmla="*/ 0 h 15"/>
                <a:gd name="T4" fmla="*/ 0 w 22"/>
                <a:gd name="T5" fmla="*/ 15 h 15"/>
                <a:gd name="T6" fmla="*/ 19 w 22"/>
                <a:gd name="T7" fmla="*/ 15 h 15"/>
                <a:gd name="T8" fmla="*/ 22 w 22"/>
                <a:gd name="T9" fmla="*/ 0 h 15"/>
              </a:gdLst>
              <a:ahLst/>
              <a:cxnLst>
                <a:cxn ang="0">
                  <a:pos x="T0" y="T1"/>
                </a:cxn>
                <a:cxn ang="0">
                  <a:pos x="T2" y="T3"/>
                </a:cxn>
                <a:cxn ang="0">
                  <a:pos x="T4" y="T5"/>
                </a:cxn>
                <a:cxn ang="0">
                  <a:pos x="T6" y="T7"/>
                </a:cxn>
                <a:cxn ang="0">
                  <a:pos x="T8" y="T9"/>
                </a:cxn>
              </a:cxnLst>
              <a:rect l="0" t="0" r="r" b="b"/>
              <a:pathLst>
                <a:path w="22" h="15">
                  <a:moveTo>
                    <a:pt x="22" y="0"/>
                  </a:moveTo>
                  <a:lnTo>
                    <a:pt x="4" y="0"/>
                  </a:lnTo>
                  <a:lnTo>
                    <a:pt x="0" y="15"/>
                  </a:lnTo>
                  <a:lnTo>
                    <a:pt x="19" y="15"/>
                  </a:lnTo>
                  <a:lnTo>
                    <a:pt x="22" y="0"/>
                  </a:lnTo>
                  <a:close/>
                </a:path>
              </a:pathLst>
            </a:custGeom>
            <a:solidFill>
              <a:srgbClr val="D4C5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 name="îṥḻîďe"/>
            <p:cNvSpPr/>
            <p:nvPr/>
          </p:nvSpPr>
          <p:spPr bwMode="auto">
            <a:xfrm>
              <a:off x="4721738" y="7347792"/>
              <a:ext cx="16507" cy="11255"/>
            </a:xfrm>
            <a:custGeom>
              <a:avLst/>
              <a:gdLst>
                <a:gd name="T0" fmla="*/ 22 w 22"/>
                <a:gd name="T1" fmla="*/ 0 h 15"/>
                <a:gd name="T2" fmla="*/ 4 w 22"/>
                <a:gd name="T3" fmla="*/ 0 h 15"/>
                <a:gd name="T4" fmla="*/ 0 w 22"/>
                <a:gd name="T5" fmla="*/ 15 h 15"/>
                <a:gd name="T6" fmla="*/ 19 w 22"/>
                <a:gd name="T7" fmla="*/ 15 h 15"/>
                <a:gd name="T8" fmla="*/ 22 w 22"/>
                <a:gd name="T9" fmla="*/ 0 h 15"/>
              </a:gdLst>
              <a:ahLst/>
              <a:cxnLst>
                <a:cxn ang="0">
                  <a:pos x="T0" y="T1"/>
                </a:cxn>
                <a:cxn ang="0">
                  <a:pos x="T2" y="T3"/>
                </a:cxn>
                <a:cxn ang="0">
                  <a:pos x="T4" y="T5"/>
                </a:cxn>
                <a:cxn ang="0">
                  <a:pos x="T6" y="T7"/>
                </a:cxn>
                <a:cxn ang="0">
                  <a:pos x="T8" y="T9"/>
                </a:cxn>
              </a:cxnLst>
              <a:rect l="0" t="0" r="r" b="b"/>
              <a:pathLst>
                <a:path w="22" h="15">
                  <a:moveTo>
                    <a:pt x="22" y="0"/>
                  </a:moveTo>
                  <a:lnTo>
                    <a:pt x="4" y="0"/>
                  </a:lnTo>
                  <a:lnTo>
                    <a:pt x="0" y="15"/>
                  </a:lnTo>
                  <a:lnTo>
                    <a:pt x="19" y="15"/>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 name="íṡḻîdè"/>
            <p:cNvSpPr/>
            <p:nvPr/>
          </p:nvSpPr>
          <p:spPr bwMode="auto">
            <a:xfrm>
              <a:off x="5204203" y="6574199"/>
              <a:ext cx="127557" cy="79535"/>
            </a:xfrm>
            <a:custGeom>
              <a:avLst/>
              <a:gdLst>
                <a:gd name="T0" fmla="*/ 170 w 170"/>
                <a:gd name="T1" fmla="*/ 106 h 106"/>
                <a:gd name="T2" fmla="*/ 0 w 170"/>
                <a:gd name="T3" fmla="*/ 106 h 106"/>
                <a:gd name="T4" fmla="*/ 0 w 170"/>
                <a:gd name="T5" fmla="*/ 104 h 106"/>
                <a:gd name="T6" fmla="*/ 5 w 170"/>
                <a:gd name="T7" fmla="*/ 83 h 106"/>
                <a:gd name="T8" fmla="*/ 15 w 170"/>
                <a:gd name="T9" fmla="*/ 46 h 106"/>
                <a:gd name="T10" fmla="*/ 24 w 170"/>
                <a:gd name="T11" fmla="*/ 0 h 106"/>
                <a:gd name="T12" fmla="*/ 146 w 170"/>
                <a:gd name="T13" fmla="*/ 0 h 106"/>
                <a:gd name="T14" fmla="*/ 155 w 170"/>
                <a:gd name="T15" fmla="*/ 46 h 106"/>
                <a:gd name="T16" fmla="*/ 165 w 170"/>
                <a:gd name="T17" fmla="*/ 83 h 106"/>
                <a:gd name="T18" fmla="*/ 170 w 170"/>
                <a:gd name="T19" fmla="*/ 104 h 106"/>
                <a:gd name="T20" fmla="*/ 170 w 170"/>
                <a:gd name="T21"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0" h="106">
                  <a:moveTo>
                    <a:pt x="170" y="106"/>
                  </a:moveTo>
                  <a:lnTo>
                    <a:pt x="0" y="106"/>
                  </a:lnTo>
                  <a:lnTo>
                    <a:pt x="0" y="104"/>
                  </a:lnTo>
                  <a:lnTo>
                    <a:pt x="5" y="83"/>
                  </a:lnTo>
                  <a:lnTo>
                    <a:pt x="15" y="46"/>
                  </a:lnTo>
                  <a:lnTo>
                    <a:pt x="24" y="0"/>
                  </a:lnTo>
                  <a:lnTo>
                    <a:pt x="146" y="0"/>
                  </a:lnTo>
                  <a:lnTo>
                    <a:pt x="155" y="46"/>
                  </a:lnTo>
                  <a:lnTo>
                    <a:pt x="165" y="83"/>
                  </a:lnTo>
                  <a:lnTo>
                    <a:pt x="170" y="104"/>
                  </a:lnTo>
                  <a:lnTo>
                    <a:pt x="170" y="1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 name="ï$ḻiḓè"/>
            <p:cNvSpPr/>
            <p:nvPr/>
          </p:nvSpPr>
          <p:spPr bwMode="auto">
            <a:xfrm>
              <a:off x="5204203" y="6574199"/>
              <a:ext cx="127557" cy="79535"/>
            </a:xfrm>
            <a:custGeom>
              <a:avLst/>
              <a:gdLst>
                <a:gd name="T0" fmla="*/ 146 w 170"/>
                <a:gd name="T1" fmla="*/ 0 h 106"/>
                <a:gd name="T2" fmla="*/ 123 w 170"/>
                <a:gd name="T3" fmla="*/ 0 h 106"/>
                <a:gd name="T4" fmla="*/ 123 w 170"/>
                <a:gd name="T5" fmla="*/ 0 h 106"/>
                <a:gd name="T6" fmla="*/ 123 w 170"/>
                <a:gd name="T7" fmla="*/ 0 h 106"/>
                <a:gd name="T8" fmla="*/ 131 w 170"/>
                <a:gd name="T9" fmla="*/ 46 h 106"/>
                <a:gd name="T10" fmla="*/ 131 w 170"/>
                <a:gd name="T11" fmla="*/ 46 h 106"/>
                <a:gd name="T12" fmla="*/ 141 w 170"/>
                <a:gd name="T13" fmla="*/ 83 h 106"/>
                <a:gd name="T14" fmla="*/ 146 w 170"/>
                <a:gd name="T15" fmla="*/ 104 h 106"/>
                <a:gd name="T16" fmla="*/ 146 w 170"/>
                <a:gd name="T17" fmla="*/ 106 h 106"/>
                <a:gd name="T18" fmla="*/ 0 w 170"/>
                <a:gd name="T19" fmla="*/ 106 h 106"/>
                <a:gd name="T20" fmla="*/ 170 w 170"/>
                <a:gd name="T21" fmla="*/ 106 h 106"/>
                <a:gd name="T22" fmla="*/ 170 w 170"/>
                <a:gd name="T23" fmla="*/ 104 h 106"/>
                <a:gd name="T24" fmla="*/ 165 w 170"/>
                <a:gd name="T25" fmla="*/ 83 h 106"/>
                <a:gd name="T26" fmla="*/ 155 w 170"/>
                <a:gd name="T27" fmla="*/ 46 h 106"/>
                <a:gd name="T28" fmla="*/ 146 w 170"/>
                <a:gd name="T2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106">
                  <a:moveTo>
                    <a:pt x="146" y="0"/>
                  </a:moveTo>
                  <a:lnTo>
                    <a:pt x="123" y="0"/>
                  </a:lnTo>
                  <a:lnTo>
                    <a:pt x="123" y="0"/>
                  </a:lnTo>
                  <a:lnTo>
                    <a:pt x="123" y="0"/>
                  </a:lnTo>
                  <a:lnTo>
                    <a:pt x="131" y="46"/>
                  </a:lnTo>
                  <a:lnTo>
                    <a:pt x="131" y="46"/>
                  </a:lnTo>
                  <a:lnTo>
                    <a:pt x="141" y="83"/>
                  </a:lnTo>
                  <a:lnTo>
                    <a:pt x="146" y="104"/>
                  </a:lnTo>
                  <a:lnTo>
                    <a:pt x="146" y="106"/>
                  </a:lnTo>
                  <a:lnTo>
                    <a:pt x="0" y="106"/>
                  </a:lnTo>
                  <a:lnTo>
                    <a:pt x="170" y="106"/>
                  </a:lnTo>
                  <a:lnTo>
                    <a:pt x="170" y="104"/>
                  </a:lnTo>
                  <a:lnTo>
                    <a:pt x="165" y="83"/>
                  </a:lnTo>
                  <a:lnTo>
                    <a:pt x="155" y="46"/>
                  </a:lnTo>
                  <a:lnTo>
                    <a:pt x="1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 name="i$lïḑê"/>
            <p:cNvSpPr/>
            <p:nvPr/>
          </p:nvSpPr>
          <p:spPr bwMode="auto">
            <a:xfrm>
              <a:off x="5196699" y="6636476"/>
              <a:ext cx="189084" cy="24761"/>
            </a:xfrm>
            <a:custGeom>
              <a:avLst/>
              <a:gdLst>
                <a:gd name="T0" fmla="*/ 252 w 252"/>
                <a:gd name="T1" fmla="*/ 33 h 33"/>
                <a:gd name="T2" fmla="*/ 0 w 252"/>
                <a:gd name="T3" fmla="*/ 33 h 33"/>
                <a:gd name="T4" fmla="*/ 3 w 252"/>
                <a:gd name="T5" fmla="*/ 0 h 33"/>
                <a:gd name="T6" fmla="*/ 249 w 252"/>
                <a:gd name="T7" fmla="*/ 0 h 33"/>
                <a:gd name="T8" fmla="*/ 252 w 252"/>
                <a:gd name="T9" fmla="*/ 33 h 33"/>
              </a:gdLst>
              <a:ahLst/>
              <a:cxnLst>
                <a:cxn ang="0">
                  <a:pos x="T0" y="T1"/>
                </a:cxn>
                <a:cxn ang="0">
                  <a:pos x="T2" y="T3"/>
                </a:cxn>
                <a:cxn ang="0">
                  <a:pos x="T4" y="T5"/>
                </a:cxn>
                <a:cxn ang="0">
                  <a:pos x="T6" y="T7"/>
                </a:cxn>
                <a:cxn ang="0">
                  <a:pos x="T8" y="T9"/>
                </a:cxn>
              </a:cxnLst>
              <a:rect l="0" t="0" r="r" b="b"/>
              <a:pathLst>
                <a:path w="252" h="33">
                  <a:moveTo>
                    <a:pt x="252" y="33"/>
                  </a:moveTo>
                  <a:lnTo>
                    <a:pt x="0" y="33"/>
                  </a:lnTo>
                  <a:lnTo>
                    <a:pt x="3" y="0"/>
                  </a:lnTo>
                  <a:lnTo>
                    <a:pt x="249" y="0"/>
                  </a:lnTo>
                  <a:lnTo>
                    <a:pt x="252" y="33"/>
                  </a:lnTo>
                  <a:close/>
                </a:path>
              </a:pathLst>
            </a:custGeom>
            <a:solidFill>
              <a:srgbClr val="6051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 name="iṣļíḍê"/>
            <p:cNvSpPr/>
            <p:nvPr/>
          </p:nvSpPr>
          <p:spPr bwMode="auto">
            <a:xfrm>
              <a:off x="5186945" y="6574199"/>
              <a:ext cx="126806" cy="79535"/>
            </a:xfrm>
            <a:custGeom>
              <a:avLst/>
              <a:gdLst>
                <a:gd name="T0" fmla="*/ 169 w 169"/>
                <a:gd name="T1" fmla="*/ 106 h 106"/>
                <a:gd name="T2" fmla="*/ 0 w 169"/>
                <a:gd name="T3" fmla="*/ 106 h 106"/>
                <a:gd name="T4" fmla="*/ 0 w 169"/>
                <a:gd name="T5" fmla="*/ 104 h 106"/>
                <a:gd name="T6" fmla="*/ 5 w 169"/>
                <a:gd name="T7" fmla="*/ 83 h 106"/>
                <a:gd name="T8" fmla="*/ 15 w 169"/>
                <a:gd name="T9" fmla="*/ 46 h 106"/>
                <a:gd name="T10" fmla="*/ 23 w 169"/>
                <a:gd name="T11" fmla="*/ 0 h 106"/>
                <a:gd name="T12" fmla="*/ 146 w 169"/>
                <a:gd name="T13" fmla="*/ 0 h 106"/>
                <a:gd name="T14" fmla="*/ 154 w 169"/>
                <a:gd name="T15" fmla="*/ 46 h 106"/>
                <a:gd name="T16" fmla="*/ 164 w 169"/>
                <a:gd name="T17" fmla="*/ 83 h 106"/>
                <a:gd name="T18" fmla="*/ 169 w 169"/>
                <a:gd name="T19" fmla="*/ 104 h 106"/>
                <a:gd name="T20" fmla="*/ 169 w 169"/>
                <a:gd name="T21"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6">
                  <a:moveTo>
                    <a:pt x="169" y="106"/>
                  </a:moveTo>
                  <a:lnTo>
                    <a:pt x="0" y="106"/>
                  </a:lnTo>
                  <a:lnTo>
                    <a:pt x="0" y="104"/>
                  </a:lnTo>
                  <a:lnTo>
                    <a:pt x="5" y="83"/>
                  </a:lnTo>
                  <a:lnTo>
                    <a:pt x="15" y="46"/>
                  </a:lnTo>
                  <a:lnTo>
                    <a:pt x="23" y="0"/>
                  </a:lnTo>
                  <a:lnTo>
                    <a:pt x="146" y="0"/>
                  </a:lnTo>
                  <a:lnTo>
                    <a:pt x="154" y="46"/>
                  </a:lnTo>
                  <a:lnTo>
                    <a:pt x="164" y="83"/>
                  </a:lnTo>
                  <a:lnTo>
                    <a:pt x="169" y="104"/>
                  </a:lnTo>
                  <a:lnTo>
                    <a:pt x="169" y="1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 name="ïšļïďe"/>
            <p:cNvSpPr/>
            <p:nvPr/>
          </p:nvSpPr>
          <p:spPr bwMode="auto">
            <a:xfrm>
              <a:off x="5296494" y="6574199"/>
              <a:ext cx="6003" cy="34515"/>
            </a:xfrm>
            <a:custGeom>
              <a:avLst/>
              <a:gdLst>
                <a:gd name="T0" fmla="*/ 0 w 8"/>
                <a:gd name="T1" fmla="*/ 0 h 46"/>
                <a:gd name="T2" fmla="*/ 0 w 8"/>
                <a:gd name="T3" fmla="*/ 0 h 46"/>
                <a:gd name="T4" fmla="*/ 8 w 8"/>
                <a:gd name="T5" fmla="*/ 46 h 46"/>
                <a:gd name="T6" fmla="*/ 8 w 8"/>
                <a:gd name="T7" fmla="*/ 46 h 46"/>
                <a:gd name="T8" fmla="*/ 8 w 8"/>
                <a:gd name="T9" fmla="*/ 46 h 46"/>
                <a:gd name="T10" fmla="*/ 0 w 8"/>
                <a:gd name="T11" fmla="*/ 0 h 46"/>
              </a:gdLst>
              <a:ahLst/>
              <a:cxnLst>
                <a:cxn ang="0">
                  <a:pos x="T0" y="T1"/>
                </a:cxn>
                <a:cxn ang="0">
                  <a:pos x="T2" y="T3"/>
                </a:cxn>
                <a:cxn ang="0">
                  <a:pos x="T4" y="T5"/>
                </a:cxn>
                <a:cxn ang="0">
                  <a:pos x="T6" y="T7"/>
                </a:cxn>
                <a:cxn ang="0">
                  <a:pos x="T8" y="T9"/>
                </a:cxn>
                <a:cxn ang="0">
                  <a:pos x="T10" y="T11"/>
                </a:cxn>
              </a:cxnLst>
              <a:rect l="0" t="0" r="r" b="b"/>
              <a:pathLst>
                <a:path w="8" h="46">
                  <a:moveTo>
                    <a:pt x="0" y="0"/>
                  </a:moveTo>
                  <a:lnTo>
                    <a:pt x="0" y="0"/>
                  </a:lnTo>
                  <a:lnTo>
                    <a:pt x="8" y="46"/>
                  </a:lnTo>
                  <a:lnTo>
                    <a:pt x="8" y="46"/>
                  </a:lnTo>
                  <a:lnTo>
                    <a:pt x="8" y="46"/>
                  </a:lnTo>
                  <a:lnTo>
                    <a:pt x="0" y="0"/>
                  </a:lnTo>
                  <a:close/>
                </a:path>
              </a:pathLst>
            </a:custGeom>
            <a:solidFill>
              <a:srgbClr val="6154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 name="îṣ1ïḓé"/>
            <p:cNvSpPr/>
            <p:nvPr/>
          </p:nvSpPr>
          <p:spPr bwMode="auto">
            <a:xfrm>
              <a:off x="5296494" y="6574199"/>
              <a:ext cx="6003" cy="34515"/>
            </a:xfrm>
            <a:custGeom>
              <a:avLst/>
              <a:gdLst>
                <a:gd name="T0" fmla="*/ 0 w 8"/>
                <a:gd name="T1" fmla="*/ 0 h 46"/>
                <a:gd name="T2" fmla="*/ 0 w 8"/>
                <a:gd name="T3" fmla="*/ 0 h 46"/>
                <a:gd name="T4" fmla="*/ 8 w 8"/>
                <a:gd name="T5" fmla="*/ 46 h 46"/>
                <a:gd name="T6" fmla="*/ 8 w 8"/>
                <a:gd name="T7" fmla="*/ 46 h 46"/>
                <a:gd name="T8" fmla="*/ 8 w 8"/>
                <a:gd name="T9" fmla="*/ 46 h 46"/>
                <a:gd name="T10" fmla="*/ 0 w 8"/>
                <a:gd name="T11" fmla="*/ 0 h 46"/>
              </a:gdLst>
              <a:ahLst/>
              <a:cxnLst>
                <a:cxn ang="0">
                  <a:pos x="T0" y="T1"/>
                </a:cxn>
                <a:cxn ang="0">
                  <a:pos x="T2" y="T3"/>
                </a:cxn>
                <a:cxn ang="0">
                  <a:pos x="T4" y="T5"/>
                </a:cxn>
                <a:cxn ang="0">
                  <a:pos x="T6" y="T7"/>
                </a:cxn>
                <a:cxn ang="0">
                  <a:pos x="T8" y="T9"/>
                </a:cxn>
                <a:cxn ang="0">
                  <a:pos x="T10" y="T11"/>
                </a:cxn>
              </a:cxnLst>
              <a:rect l="0" t="0" r="r" b="b"/>
              <a:pathLst>
                <a:path w="8" h="46">
                  <a:moveTo>
                    <a:pt x="0" y="0"/>
                  </a:moveTo>
                  <a:lnTo>
                    <a:pt x="0" y="0"/>
                  </a:lnTo>
                  <a:lnTo>
                    <a:pt x="8" y="46"/>
                  </a:lnTo>
                  <a:lnTo>
                    <a:pt x="8" y="46"/>
                  </a:lnTo>
                  <a:lnTo>
                    <a:pt x="8"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 name="îṣḻiḓe"/>
            <p:cNvSpPr/>
            <p:nvPr/>
          </p:nvSpPr>
          <p:spPr bwMode="auto">
            <a:xfrm>
              <a:off x="5198200" y="6574199"/>
              <a:ext cx="104296" cy="34515"/>
            </a:xfrm>
            <a:custGeom>
              <a:avLst/>
              <a:gdLst>
                <a:gd name="T0" fmla="*/ 131 w 139"/>
                <a:gd name="T1" fmla="*/ 0 h 46"/>
                <a:gd name="T2" fmla="*/ 8 w 139"/>
                <a:gd name="T3" fmla="*/ 0 h 46"/>
                <a:gd name="T4" fmla="*/ 0 w 139"/>
                <a:gd name="T5" fmla="*/ 46 h 46"/>
                <a:gd name="T6" fmla="*/ 139 w 139"/>
                <a:gd name="T7" fmla="*/ 46 h 46"/>
                <a:gd name="T8" fmla="*/ 139 w 139"/>
                <a:gd name="T9" fmla="*/ 46 h 46"/>
                <a:gd name="T10" fmla="*/ 131 w 139"/>
                <a:gd name="T11" fmla="*/ 0 h 46"/>
              </a:gdLst>
              <a:ahLst/>
              <a:cxnLst>
                <a:cxn ang="0">
                  <a:pos x="T0" y="T1"/>
                </a:cxn>
                <a:cxn ang="0">
                  <a:pos x="T2" y="T3"/>
                </a:cxn>
                <a:cxn ang="0">
                  <a:pos x="T4" y="T5"/>
                </a:cxn>
                <a:cxn ang="0">
                  <a:pos x="T6" y="T7"/>
                </a:cxn>
                <a:cxn ang="0">
                  <a:pos x="T8" y="T9"/>
                </a:cxn>
                <a:cxn ang="0">
                  <a:pos x="T10" y="T11"/>
                </a:cxn>
              </a:cxnLst>
              <a:rect l="0" t="0" r="r" b="b"/>
              <a:pathLst>
                <a:path w="139" h="46">
                  <a:moveTo>
                    <a:pt x="131" y="0"/>
                  </a:moveTo>
                  <a:lnTo>
                    <a:pt x="8" y="0"/>
                  </a:lnTo>
                  <a:lnTo>
                    <a:pt x="0" y="46"/>
                  </a:lnTo>
                  <a:lnTo>
                    <a:pt x="139" y="46"/>
                  </a:lnTo>
                  <a:lnTo>
                    <a:pt x="139" y="46"/>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 name="ïṩḷídè"/>
            <p:cNvSpPr/>
            <p:nvPr/>
          </p:nvSpPr>
          <p:spPr bwMode="auto">
            <a:xfrm>
              <a:off x="5135172" y="6636476"/>
              <a:ext cx="189084" cy="24761"/>
            </a:xfrm>
            <a:custGeom>
              <a:avLst/>
              <a:gdLst>
                <a:gd name="T0" fmla="*/ 252 w 252"/>
                <a:gd name="T1" fmla="*/ 33 h 33"/>
                <a:gd name="T2" fmla="*/ 0 w 252"/>
                <a:gd name="T3" fmla="*/ 33 h 33"/>
                <a:gd name="T4" fmla="*/ 3 w 252"/>
                <a:gd name="T5" fmla="*/ 0 h 33"/>
                <a:gd name="T6" fmla="*/ 249 w 252"/>
                <a:gd name="T7" fmla="*/ 0 h 33"/>
                <a:gd name="T8" fmla="*/ 252 w 252"/>
                <a:gd name="T9" fmla="*/ 33 h 33"/>
              </a:gdLst>
              <a:ahLst/>
              <a:cxnLst>
                <a:cxn ang="0">
                  <a:pos x="T0" y="T1"/>
                </a:cxn>
                <a:cxn ang="0">
                  <a:pos x="T2" y="T3"/>
                </a:cxn>
                <a:cxn ang="0">
                  <a:pos x="T4" y="T5"/>
                </a:cxn>
                <a:cxn ang="0">
                  <a:pos x="T6" y="T7"/>
                </a:cxn>
                <a:cxn ang="0">
                  <a:pos x="T8" y="T9"/>
                </a:cxn>
              </a:cxnLst>
              <a:rect l="0" t="0" r="r" b="b"/>
              <a:pathLst>
                <a:path w="252" h="33">
                  <a:moveTo>
                    <a:pt x="252" y="33"/>
                  </a:moveTo>
                  <a:lnTo>
                    <a:pt x="0" y="33"/>
                  </a:lnTo>
                  <a:lnTo>
                    <a:pt x="3" y="0"/>
                  </a:lnTo>
                  <a:lnTo>
                    <a:pt x="249" y="0"/>
                  </a:lnTo>
                  <a:lnTo>
                    <a:pt x="252" y="33"/>
                  </a:ln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 name="ï$ļiḑe"/>
            <p:cNvSpPr/>
            <p:nvPr/>
          </p:nvSpPr>
          <p:spPr bwMode="auto">
            <a:xfrm>
              <a:off x="5017370" y="6648481"/>
              <a:ext cx="169575" cy="12756"/>
            </a:xfrm>
            <a:prstGeom prst="rect">
              <a:avLst/>
            </a:prstGeom>
            <a:solidFill>
              <a:srgbClr val="B3B3C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7" name="ïSḻidê"/>
            <p:cNvSpPr/>
            <p:nvPr/>
          </p:nvSpPr>
          <p:spPr bwMode="auto">
            <a:xfrm>
              <a:off x="4998611" y="6648481"/>
              <a:ext cx="102045" cy="12756"/>
            </a:xfrm>
            <a:prstGeom prst="rect">
              <a:avLst/>
            </a:prstGeom>
            <a:solidFill>
              <a:srgbClr val="C0BE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8" name="iṣḻîḑe"/>
            <p:cNvSpPr/>
            <p:nvPr/>
          </p:nvSpPr>
          <p:spPr bwMode="auto">
            <a:xfrm>
              <a:off x="4599434" y="6734020"/>
              <a:ext cx="414184" cy="479463"/>
            </a:xfrm>
            <a:custGeom>
              <a:avLst/>
              <a:gdLst>
                <a:gd name="T0" fmla="*/ 14 w 328"/>
                <a:gd name="T1" fmla="*/ 0 h 380"/>
                <a:gd name="T2" fmla="*/ 9 w 328"/>
                <a:gd name="T3" fmla="*/ 31 h 380"/>
                <a:gd name="T4" fmla="*/ 84 w 328"/>
                <a:gd name="T5" fmla="*/ 141 h 380"/>
                <a:gd name="T6" fmla="*/ 198 w 328"/>
                <a:gd name="T7" fmla="*/ 162 h 380"/>
                <a:gd name="T8" fmla="*/ 73 w 328"/>
                <a:gd name="T9" fmla="*/ 333 h 380"/>
                <a:gd name="T10" fmla="*/ 141 w 328"/>
                <a:gd name="T11" fmla="*/ 380 h 380"/>
                <a:gd name="T12" fmla="*/ 303 w 328"/>
                <a:gd name="T13" fmla="*/ 181 h 380"/>
                <a:gd name="T14" fmla="*/ 317 w 328"/>
                <a:gd name="T15" fmla="*/ 139 h 380"/>
                <a:gd name="T16" fmla="*/ 135 w 328"/>
                <a:gd name="T17" fmla="*/ 43 h 380"/>
                <a:gd name="T18" fmla="*/ 14 w 328"/>
                <a:gd name="T19"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 h="380">
                  <a:moveTo>
                    <a:pt x="14" y="0"/>
                  </a:moveTo>
                  <a:cubicBezTo>
                    <a:pt x="9" y="31"/>
                    <a:pt x="9" y="31"/>
                    <a:pt x="9" y="31"/>
                  </a:cubicBezTo>
                  <a:cubicBezTo>
                    <a:pt x="0" y="82"/>
                    <a:pt x="33" y="130"/>
                    <a:pt x="84" y="141"/>
                  </a:cubicBezTo>
                  <a:cubicBezTo>
                    <a:pt x="198" y="162"/>
                    <a:pt x="198" y="162"/>
                    <a:pt x="198" y="162"/>
                  </a:cubicBezTo>
                  <a:cubicBezTo>
                    <a:pt x="73" y="333"/>
                    <a:pt x="73" y="333"/>
                    <a:pt x="73" y="333"/>
                  </a:cubicBezTo>
                  <a:cubicBezTo>
                    <a:pt x="141" y="380"/>
                    <a:pt x="141" y="380"/>
                    <a:pt x="141" y="380"/>
                  </a:cubicBezTo>
                  <a:cubicBezTo>
                    <a:pt x="141" y="380"/>
                    <a:pt x="265" y="222"/>
                    <a:pt x="303" y="181"/>
                  </a:cubicBezTo>
                  <a:cubicBezTo>
                    <a:pt x="310" y="174"/>
                    <a:pt x="328" y="148"/>
                    <a:pt x="317" y="139"/>
                  </a:cubicBezTo>
                  <a:cubicBezTo>
                    <a:pt x="254" y="85"/>
                    <a:pt x="135" y="43"/>
                    <a:pt x="135" y="43"/>
                  </a:cubicBezTo>
                  <a:cubicBezTo>
                    <a:pt x="14" y="0"/>
                    <a:pt x="14" y="0"/>
                    <a:pt x="14" y="0"/>
                  </a:cubicBezTo>
                </a:path>
              </a:pathLst>
            </a:custGeom>
            <a:solidFill>
              <a:srgbClr val="2430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 name="îšļiḋé"/>
            <p:cNvSpPr/>
            <p:nvPr/>
          </p:nvSpPr>
          <p:spPr bwMode="auto">
            <a:xfrm>
              <a:off x="4642203" y="7152706"/>
              <a:ext cx="183081" cy="153819"/>
            </a:xfrm>
            <a:custGeom>
              <a:avLst/>
              <a:gdLst>
                <a:gd name="T0" fmla="*/ 38 w 145"/>
                <a:gd name="T1" fmla="*/ 0 h 122"/>
                <a:gd name="T2" fmla="*/ 0 w 145"/>
                <a:gd name="T3" fmla="*/ 43 h 122"/>
                <a:gd name="T4" fmla="*/ 69 w 145"/>
                <a:gd name="T5" fmla="*/ 89 h 122"/>
                <a:gd name="T6" fmla="*/ 143 w 145"/>
                <a:gd name="T7" fmla="*/ 122 h 122"/>
                <a:gd name="T8" fmla="*/ 143 w 145"/>
                <a:gd name="T9" fmla="*/ 103 h 122"/>
                <a:gd name="T10" fmla="*/ 134 w 145"/>
                <a:gd name="T11" fmla="*/ 75 h 122"/>
                <a:gd name="T12" fmla="*/ 99 w 145"/>
                <a:gd name="T13" fmla="*/ 34 h 122"/>
                <a:gd name="T14" fmla="*/ 38 w 145"/>
                <a:gd name="T15" fmla="*/ 0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122">
                  <a:moveTo>
                    <a:pt x="38" y="0"/>
                  </a:moveTo>
                  <a:cubicBezTo>
                    <a:pt x="0" y="43"/>
                    <a:pt x="0" y="43"/>
                    <a:pt x="0" y="43"/>
                  </a:cubicBezTo>
                  <a:cubicBezTo>
                    <a:pt x="69" y="89"/>
                    <a:pt x="69" y="89"/>
                    <a:pt x="69" y="89"/>
                  </a:cubicBezTo>
                  <a:cubicBezTo>
                    <a:pt x="143" y="122"/>
                    <a:pt x="143" y="122"/>
                    <a:pt x="143" y="122"/>
                  </a:cubicBezTo>
                  <a:cubicBezTo>
                    <a:pt x="143" y="122"/>
                    <a:pt x="145" y="114"/>
                    <a:pt x="143" y="103"/>
                  </a:cubicBezTo>
                  <a:cubicBezTo>
                    <a:pt x="143" y="97"/>
                    <a:pt x="144" y="85"/>
                    <a:pt x="134" y="75"/>
                  </a:cubicBezTo>
                  <a:cubicBezTo>
                    <a:pt x="122" y="61"/>
                    <a:pt x="99" y="34"/>
                    <a:pt x="99" y="34"/>
                  </a:cubicBezTo>
                  <a:lnTo>
                    <a:pt x="38" y="0"/>
                  </a:lnTo>
                  <a:close/>
                </a:path>
              </a:pathLst>
            </a:custGeom>
            <a:solidFill>
              <a:srgbClr val="2430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 name="î$lïḍè"/>
            <p:cNvSpPr/>
            <p:nvPr/>
          </p:nvSpPr>
          <p:spPr bwMode="auto">
            <a:xfrm>
              <a:off x="4690224" y="6325088"/>
              <a:ext cx="126806" cy="130558"/>
            </a:xfrm>
            <a:custGeom>
              <a:avLst/>
              <a:gdLst>
                <a:gd name="T0" fmla="*/ 30 w 100"/>
                <a:gd name="T1" fmla="*/ 0 h 104"/>
                <a:gd name="T2" fmla="*/ 0 w 100"/>
                <a:gd name="T3" fmla="*/ 40 h 104"/>
                <a:gd name="T4" fmla="*/ 50 w 100"/>
                <a:gd name="T5" fmla="*/ 104 h 104"/>
                <a:gd name="T6" fmla="*/ 100 w 100"/>
                <a:gd name="T7" fmla="*/ 27 h 104"/>
                <a:gd name="T8" fmla="*/ 30 w 100"/>
                <a:gd name="T9" fmla="*/ 0 h 104"/>
              </a:gdLst>
              <a:ahLst/>
              <a:cxnLst>
                <a:cxn ang="0">
                  <a:pos x="T0" y="T1"/>
                </a:cxn>
                <a:cxn ang="0">
                  <a:pos x="T2" y="T3"/>
                </a:cxn>
                <a:cxn ang="0">
                  <a:pos x="T4" y="T5"/>
                </a:cxn>
                <a:cxn ang="0">
                  <a:pos x="T6" y="T7"/>
                </a:cxn>
                <a:cxn ang="0">
                  <a:pos x="T8" y="T9"/>
                </a:cxn>
              </a:cxnLst>
              <a:rect l="0" t="0" r="r" b="b"/>
              <a:pathLst>
                <a:path w="100" h="104">
                  <a:moveTo>
                    <a:pt x="30" y="0"/>
                  </a:moveTo>
                  <a:cubicBezTo>
                    <a:pt x="30" y="0"/>
                    <a:pt x="18" y="21"/>
                    <a:pt x="0" y="40"/>
                  </a:cubicBezTo>
                  <a:cubicBezTo>
                    <a:pt x="50" y="104"/>
                    <a:pt x="50" y="104"/>
                    <a:pt x="50" y="104"/>
                  </a:cubicBezTo>
                  <a:cubicBezTo>
                    <a:pt x="50" y="104"/>
                    <a:pt x="70" y="40"/>
                    <a:pt x="100" y="27"/>
                  </a:cubicBezTo>
                  <a:lnTo>
                    <a:pt x="30" y="0"/>
                  </a:lnTo>
                  <a:close/>
                </a:path>
              </a:pathLst>
            </a:custGeom>
            <a:solidFill>
              <a:srgbClr val="F8D2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 name="îś1ídé"/>
            <p:cNvSpPr/>
            <p:nvPr/>
          </p:nvSpPr>
          <p:spPr bwMode="auto">
            <a:xfrm>
              <a:off x="4710483" y="6212538"/>
              <a:ext cx="171826" cy="164323"/>
            </a:xfrm>
            <a:custGeom>
              <a:avLst/>
              <a:gdLst>
                <a:gd name="T0" fmla="*/ 119 w 136"/>
                <a:gd name="T1" fmla="*/ 48 h 130"/>
                <a:gd name="T2" fmla="*/ 128 w 136"/>
                <a:gd name="T3" fmla="*/ 54 h 130"/>
                <a:gd name="T4" fmla="*/ 135 w 136"/>
                <a:gd name="T5" fmla="*/ 59 h 130"/>
                <a:gd name="T6" fmla="*/ 125 w 136"/>
                <a:gd name="T7" fmla="*/ 72 h 130"/>
                <a:gd name="T8" fmla="*/ 123 w 136"/>
                <a:gd name="T9" fmla="*/ 95 h 130"/>
                <a:gd name="T10" fmla="*/ 88 w 136"/>
                <a:gd name="T11" fmla="*/ 129 h 130"/>
                <a:gd name="T12" fmla="*/ 3 w 136"/>
                <a:gd name="T13" fmla="*/ 62 h 130"/>
                <a:gd name="T14" fmla="*/ 11 w 136"/>
                <a:gd name="T15" fmla="*/ 21 h 130"/>
                <a:gd name="T16" fmla="*/ 54 w 136"/>
                <a:gd name="T17" fmla="*/ 0 h 130"/>
                <a:gd name="T18" fmla="*/ 81 w 136"/>
                <a:gd name="T19" fmla="*/ 8 h 130"/>
                <a:gd name="T20" fmla="*/ 110 w 136"/>
                <a:gd name="T21" fmla="*/ 12 h 130"/>
                <a:gd name="T22" fmla="*/ 119 w 136"/>
                <a:gd name="T23" fmla="*/ 4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 h="130">
                  <a:moveTo>
                    <a:pt x="119" y="48"/>
                  </a:moveTo>
                  <a:cubicBezTo>
                    <a:pt x="121" y="52"/>
                    <a:pt x="124" y="53"/>
                    <a:pt x="128" y="54"/>
                  </a:cubicBezTo>
                  <a:cubicBezTo>
                    <a:pt x="131" y="55"/>
                    <a:pt x="135" y="56"/>
                    <a:pt x="135" y="59"/>
                  </a:cubicBezTo>
                  <a:cubicBezTo>
                    <a:pt x="136" y="64"/>
                    <a:pt x="127" y="68"/>
                    <a:pt x="125" y="72"/>
                  </a:cubicBezTo>
                  <a:cubicBezTo>
                    <a:pt x="123" y="79"/>
                    <a:pt x="123" y="88"/>
                    <a:pt x="123" y="95"/>
                  </a:cubicBezTo>
                  <a:cubicBezTo>
                    <a:pt x="123" y="118"/>
                    <a:pt x="112" y="129"/>
                    <a:pt x="88" y="129"/>
                  </a:cubicBezTo>
                  <a:cubicBezTo>
                    <a:pt x="41" y="130"/>
                    <a:pt x="11" y="99"/>
                    <a:pt x="3" y="62"/>
                  </a:cubicBezTo>
                  <a:cubicBezTo>
                    <a:pt x="0" y="49"/>
                    <a:pt x="4" y="33"/>
                    <a:pt x="11" y="21"/>
                  </a:cubicBezTo>
                  <a:cubicBezTo>
                    <a:pt x="18" y="7"/>
                    <a:pt x="39" y="1"/>
                    <a:pt x="54" y="0"/>
                  </a:cubicBezTo>
                  <a:cubicBezTo>
                    <a:pt x="63" y="0"/>
                    <a:pt x="73" y="4"/>
                    <a:pt x="81" y="8"/>
                  </a:cubicBezTo>
                  <a:cubicBezTo>
                    <a:pt x="88" y="12"/>
                    <a:pt x="105" y="5"/>
                    <a:pt x="110" y="12"/>
                  </a:cubicBezTo>
                  <a:cubicBezTo>
                    <a:pt x="110" y="12"/>
                    <a:pt x="116" y="38"/>
                    <a:pt x="119" y="48"/>
                  </a:cubicBezTo>
                  <a:close/>
                </a:path>
              </a:pathLst>
            </a:custGeom>
            <a:solidFill>
              <a:srgbClr val="F8D2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 name="ïśḻíďè"/>
            <p:cNvSpPr/>
            <p:nvPr/>
          </p:nvSpPr>
          <p:spPr bwMode="auto">
            <a:xfrm>
              <a:off x="4837290" y="6260559"/>
              <a:ext cx="13506" cy="14257"/>
            </a:xfrm>
            <a:custGeom>
              <a:avLst/>
              <a:gdLst>
                <a:gd name="T0" fmla="*/ 10 w 11"/>
                <a:gd name="T1" fmla="*/ 4 h 11"/>
                <a:gd name="T2" fmla="*/ 6 w 11"/>
                <a:gd name="T3" fmla="*/ 10 h 11"/>
                <a:gd name="T4" fmla="*/ 0 w 11"/>
                <a:gd name="T5" fmla="*/ 7 h 11"/>
                <a:gd name="T6" fmla="*/ 4 w 11"/>
                <a:gd name="T7" fmla="*/ 1 h 11"/>
                <a:gd name="T8" fmla="*/ 10 w 11"/>
                <a:gd name="T9" fmla="*/ 4 h 11"/>
              </a:gdLst>
              <a:ahLst/>
              <a:cxnLst>
                <a:cxn ang="0">
                  <a:pos x="T0" y="T1"/>
                </a:cxn>
                <a:cxn ang="0">
                  <a:pos x="T2" y="T3"/>
                </a:cxn>
                <a:cxn ang="0">
                  <a:pos x="T4" y="T5"/>
                </a:cxn>
                <a:cxn ang="0">
                  <a:pos x="T6" y="T7"/>
                </a:cxn>
                <a:cxn ang="0">
                  <a:pos x="T8" y="T9"/>
                </a:cxn>
              </a:cxnLst>
              <a:rect l="0" t="0" r="r" b="b"/>
              <a:pathLst>
                <a:path w="11" h="11">
                  <a:moveTo>
                    <a:pt x="10" y="4"/>
                  </a:moveTo>
                  <a:cubicBezTo>
                    <a:pt x="11" y="7"/>
                    <a:pt x="9" y="10"/>
                    <a:pt x="6" y="10"/>
                  </a:cubicBezTo>
                  <a:cubicBezTo>
                    <a:pt x="4" y="11"/>
                    <a:pt x="1" y="9"/>
                    <a:pt x="0" y="7"/>
                  </a:cubicBezTo>
                  <a:cubicBezTo>
                    <a:pt x="0" y="4"/>
                    <a:pt x="1" y="1"/>
                    <a:pt x="4" y="1"/>
                  </a:cubicBezTo>
                  <a:cubicBezTo>
                    <a:pt x="7" y="0"/>
                    <a:pt x="9" y="2"/>
                    <a:pt x="10" y="4"/>
                  </a:cubicBezTo>
                  <a:close/>
                </a:path>
              </a:pathLst>
            </a:custGeom>
            <a:solidFill>
              <a:srgbClr val="4325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 name="îSľïḓe"/>
            <p:cNvSpPr/>
            <p:nvPr/>
          </p:nvSpPr>
          <p:spPr bwMode="auto">
            <a:xfrm>
              <a:off x="4678219" y="6136004"/>
              <a:ext cx="202590" cy="202590"/>
            </a:xfrm>
            <a:custGeom>
              <a:avLst/>
              <a:gdLst>
                <a:gd name="T0" fmla="*/ 64 w 161"/>
                <a:gd name="T1" fmla="*/ 35 h 161"/>
                <a:gd name="T2" fmla="*/ 133 w 161"/>
                <a:gd name="T3" fmla="*/ 34 h 161"/>
                <a:gd name="T4" fmla="*/ 161 w 161"/>
                <a:gd name="T5" fmla="*/ 43 h 161"/>
                <a:gd name="T6" fmla="*/ 95 w 161"/>
                <a:gd name="T7" fmla="*/ 86 h 161"/>
                <a:gd name="T8" fmla="*/ 80 w 161"/>
                <a:gd name="T9" fmla="*/ 125 h 161"/>
                <a:gd name="T10" fmla="*/ 64 w 161"/>
                <a:gd name="T11" fmla="*/ 105 h 161"/>
                <a:gd name="T12" fmla="*/ 51 w 161"/>
                <a:gd name="T13" fmla="*/ 119 h 161"/>
                <a:gd name="T14" fmla="*/ 66 w 161"/>
                <a:gd name="T15" fmla="*/ 133 h 161"/>
                <a:gd name="T16" fmla="*/ 57 w 161"/>
                <a:gd name="T17" fmla="*/ 161 h 161"/>
                <a:gd name="T18" fmla="*/ 36 w 161"/>
                <a:gd name="T19" fmla="*/ 154 h 161"/>
                <a:gd name="T20" fmla="*/ 10 w 161"/>
                <a:gd name="T21" fmla="*/ 113 h 161"/>
                <a:gd name="T22" fmla="*/ 35 w 161"/>
                <a:gd name="T23" fmla="*/ 60 h 161"/>
                <a:gd name="T24" fmla="*/ 64 w 161"/>
                <a:gd name="T25" fmla="*/ 3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 h="161">
                  <a:moveTo>
                    <a:pt x="64" y="35"/>
                  </a:moveTo>
                  <a:cubicBezTo>
                    <a:pt x="74" y="29"/>
                    <a:pt x="99" y="0"/>
                    <a:pt x="133" y="34"/>
                  </a:cubicBezTo>
                  <a:cubicBezTo>
                    <a:pt x="147" y="48"/>
                    <a:pt x="142" y="46"/>
                    <a:pt x="161" y="43"/>
                  </a:cubicBezTo>
                  <a:cubicBezTo>
                    <a:pt x="161" y="68"/>
                    <a:pt x="125" y="86"/>
                    <a:pt x="95" y="86"/>
                  </a:cubicBezTo>
                  <a:cubicBezTo>
                    <a:pt x="89" y="86"/>
                    <a:pt x="81" y="121"/>
                    <a:pt x="80" y="125"/>
                  </a:cubicBezTo>
                  <a:cubicBezTo>
                    <a:pt x="68" y="122"/>
                    <a:pt x="73" y="112"/>
                    <a:pt x="64" y="105"/>
                  </a:cubicBezTo>
                  <a:cubicBezTo>
                    <a:pt x="55" y="99"/>
                    <a:pt x="48" y="110"/>
                    <a:pt x="51" y="119"/>
                  </a:cubicBezTo>
                  <a:cubicBezTo>
                    <a:pt x="55" y="132"/>
                    <a:pt x="66" y="133"/>
                    <a:pt x="66" y="133"/>
                  </a:cubicBezTo>
                  <a:cubicBezTo>
                    <a:pt x="66" y="140"/>
                    <a:pt x="60" y="154"/>
                    <a:pt x="57" y="161"/>
                  </a:cubicBezTo>
                  <a:cubicBezTo>
                    <a:pt x="51" y="157"/>
                    <a:pt x="40" y="158"/>
                    <a:pt x="36" y="154"/>
                  </a:cubicBezTo>
                  <a:cubicBezTo>
                    <a:pt x="32" y="151"/>
                    <a:pt x="15" y="121"/>
                    <a:pt x="10" y="113"/>
                  </a:cubicBezTo>
                  <a:cubicBezTo>
                    <a:pt x="0" y="95"/>
                    <a:pt x="4" y="49"/>
                    <a:pt x="35" y="60"/>
                  </a:cubicBezTo>
                  <a:cubicBezTo>
                    <a:pt x="44" y="50"/>
                    <a:pt x="54" y="41"/>
                    <a:pt x="64" y="35"/>
                  </a:cubicBezTo>
                  <a:close/>
                </a:path>
              </a:pathLst>
            </a:custGeom>
            <a:solidFill>
              <a:srgbClr val="940B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 name="îsḷîḓè"/>
            <p:cNvSpPr/>
            <p:nvPr/>
          </p:nvSpPr>
          <p:spPr bwMode="auto">
            <a:xfrm>
              <a:off x="4715736" y="6153261"/>
              <a:ext cx="55525" cy="78035"/>
            </a:xfrm>
            <a:custGeom>
              <a:avLst/>
              <a:gdLst>
                <a:gd name="T0" fmla="*/ 10 w 44"/>
                <a:gd name="T1" fmla="*/ 35 h 62"/>
                <a:gd name="T2" fmla="*/ 27 w 44"/>
                <a:gd name="T3" fmla="*/ 19 h 62"/>
                <a:gd name="T4" fmla="*/ 40 w 44"/>
                <a:gd name="T5" fmla="*/ 0 h 62"/>
                <a:gd name="T6" fmla="*/ 43 w 44"/>
                <a:gd name="T7" fmla="*/ 15 h 62"/>
                <a:gd name="T8" fmla="*/ 33 w 44"/>
                <a:gd name="T9" fmla="*/ 27 h 62"/>
                <a:gd name="T10" fmla="*/ 23 w 44"/>
                <a:gd name="T11" fmla="*/ 40 h 62"/>
                <a:gd name="T12" fmla="*/ 10 w 44"/>
                <a:gd name="T13" fmla="*/ 58 h 62"/>
                <a:gd name="T14" fmla="*/ 10 w 44"/>
                <a:gd name="T15" fmla="*/ 35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62">
                  <a:moveTo>
                    <a:pt x="10" y="35"/>
                  </a:moveTo>
                  <a:cubicBezTo>
                    <a:pt x="15" y="29"/>
                    <a:pt x="21" y="24"/>
                    <a:pt x="27" y="19"/>
                  </a:cubicBezTo>
                  <a:cubicBezTo>
                    <a:pt x="33" y="14"/>
                    <a:pt x="38" y="8"/>
                    <a:pt x="40" y="0"/>
                  </a:cubicBezTo>
                  <a:cubicBezTo>
                    <a:pt x="44" y="4"/>
                    <a:pt x="44" y="10"/>
                    <a:pt x="43" y="15"/>
                  </a:cubicBezTo>
                  <a:cubicBezTo>
                    <a:pt x="41" y="19"/>
                    <a:pt x="37" y="23"/>
                    <a:pt x="33" y="27"/>
                  </a:cubicBezTo>
                  <a:cubicBezTo>
                    <a:pt x="29" y="31"/>
                    <a:pt x="24" y="35"/>
                    <a:pt x="23" y="40"/>
                  </a:cubicBezTo>
                  <a:cubicBezTo>
                    <a:pt x="22" y="47"/>
                    <a:pt x="23" y="62"/>
                    <a:pt x="10" y="58"/>
                  </a:cubicBezTo>
                  <a:cubicBezTo>
                    <a:pt x="0" y="55"/>
                    <a:pt x="6" y="40"/>
                    <a:pt x="10" y="35"/>
                  </a:cubicBezTo>
                  <a:close/>
                </a:path>
              </a:pathLst>
            </a:custGeom>
            <a:solidFill>
              <a:srgbClr val="940B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 name="îṧḻiḓè"/>
            <p:cNvSpPr/>
            <p:nvPr/>
          </p:nvSpPr>
          <p:spPr bwMode="auto">
            <a:xfrm>
              <a:off x="4678969" y="6171269"/>
              <a:ext cx="64529" cy="51773"/>
            </a:xfrm>
            <a:custGeom>
              <a:avLst/>
              <a:gdLst>
                <a:gd name="T0" fmla="*/ 2 w 51"/>
                <a:gd name="T1" fmla="*/ 41 h 41"/>
                <a:gd name="T2" fmla="*/ 23 w 51"/>
                <a:gd name="T3" fmla="*/ 33 h 41"/>
                <a:gd name="T4" fmla="*/ 35 w 51"/>
                <a:gd name="T5" fmla="*/ 35 h 41"/>
                <a:gd name="T6" fmla="*/ 36 w 51"/>
                <a:gd name="T7" fmla="*/ 36 h 41"/>
                <a:gd name="T8" fmla="*/ 36 w 51"/>
                <a:gd name="T9" fmla="*/ 36 h 41"/>
                <a:gd name="T10" fmla="*/ 37 w 51"/>
                <a:gd name="T11" fmla="*/ 36 h 41"/>
                <a:gd name="T12" fmla="*/ 36 w 51"/>
                <a:gd name="T13" fmla="*/ 36 h 41"/>
                <a:gd name="T14" fmla="*/ 36 w 51"/>
                <a:gd name="T15" fmla="*/ 36 h 41"/>
                <a:gd name="T16" fmla="*/ 37 w 51"/>
                <a:gd name="T17" fmla="*/ 36 h 41"/>
                <a:gd name="T18" fmla="*/ 36 w 51"/>
                <a:gd name="T19" fmla="*/ 36 h 41"/>
                <a:gd name="T20" fmla="*/ 36 w 51"/>
                <a:gd name="T21" fmla="*/ 36 h 41"/>
                <a:gd name="T22" fmla="*/ 36 w 51"/>
                <a:gd name="T23" fmla="*/ 36 h 41"/>
                <a:gd name="T24" fmla="*/ 36 w 51"/>
                <a:gd name="T25" fmla="*/ 36 h 41"/>
                <a:gd name="T26" fmla="*/ 36 w 51"/>
                <a:gd name="T27" fmla="*/ 36 h 41"/>
                <a:gd name="T28" fmla="*/ 36 w 51"/>
                <a:gd name="T29" fmla="*/ 36 h 41"/>
                <a:gd name="T30" fmla="*/ 36 w 51"/>
                <a:gd name="T31" fmla="*/ 36 h 41"/>
                <a:gd name="T32" fmla="*/ 36 w 51"/>
                <a:gd name="T33" fmla="*/ 36 h 41"/>
                <a:gd name="T34" fmla="*/ 37 w 51"/>
                <a:gd name="T35" fmla="*/ 36 h 41"/>
                <a:gd name="T36" fmla="*/ 37 w 51"/>
                <a:gd name="T37" fmla="*/ 36 h 41"/>
                <a:gd name="T38" fmla="*/ 36 w 51"/>
                <a:gd name="T39" fmla="*/ 36 h 41"/>
                <a:gd name="T40" fmla="*/ 37 w 51"/>
                <a:gd name="T41" fmla="*/ 36 h 41"/>
                <a:gd name="T42" fmla="*/ 37 w 51"/>
                <a:gd name="T43" fmla="*/ 36 h 41"/>
                <a:gd name="T44" fmla="*/ 37 w 51"/>
                <a:gd name="T45" fmla="*/ 36 h 41"/>
                <a:gd name="T46" fmla="*/ 37 w 51"/>
                <a:gd name="T47" fmla="*/ 36 h 41"/>
                <a:gd name="T48" fmla="*/ 37 w 51"/>
                <a:gd name="T49" fmla="*/ 36 h 41"/>
                <a:gd name="T50" fmla="*/ 37 w 51"/>
                <a:gd name="T51" fmla="*/ 36 h 41"/>
                <a:gd name="T52" fmla="*/ 37 w 51"/>
                <a:gd name="T53" fmla="*/ 36 h 41"/>
                <a:gd name="T54" fmla="*/ 36 w 51"/>
                <a:gd name="T55" fmla="*/ 37 h 41"/>
                <a:gd name="T56" fmla="*/ 37 w 51"/>
                <a:gd name="T57" fmla="*/ 37 h 41"/>
                <a:gd name="T58" fmla="*/ 37 w 51"/>
                <a:gd name="T59" fmla="*/ 32 h 41"/>
                <a:gd name="T60" fmla="*/ 37 w 51"/>
                <a:gd name="T61" fmla="*/ 24 h 41"/>
                <a:gd name="T62" fmla="*/ 37 w 51"/>
                <a:gd name="T63" fmla="*/ 22 h 41"/>
                <a:gd name="T64" fmla="*/ 37 w 51"/>
                <a:gd name="T65" fmla="*/ 22 h 41"/>
                <a:gd name="T66" fmla="*/ 41 w 51"/>
                <a:gd name="T67" fmla="*/ 11 h 41"/>
                <a:gd name="T68" fmla="*/ 51 w 51"/>
                <a:gd name="T69" fmla="*/ 3 h 41"/>
                <a:gd name="T70" fmla="*/ 49 w 51"/>
                <a:gd name="T71" fmla="*/ 0 h 41"/>
                <a:gd name="T72" fmla="*/ 39 w 51"/>
                <a:gd name="T73" fmla="*/ 10 h 41"/>
                <a:gd name="T74" fmla="*/ 35 w 51"/>
                <a:gd name="T75" fmla="*/ 22 h 41"/>
                <a:gd name="T76" fmla="*/ 35 w 51"/>
                <a:gd name="T77" fmla="*/ 23 h 41"/>
                <a:gd name="T78" fmla="*/ 35 w 51"/>
                <a:gd name="T79" fmla="*/ 24 h 41"/>
                <a:gd name="T80" fmla="*/ 34 w 51"/>
                <a:gd name="T81" fmla="*/ 32 h 41"/>
                <a:gd name="T82" fmla="*/ 35 w 51"/>
                <a:gd name="T83" fmla="*/ 37 h 41"/>
                <a:gd name="T84" fmla="*/ 35 w 51"/>
                <a:gd name="T85" fmla="*/ 38 h 41"/>
                <a:gd name="T86" fmla="*/ 36 w 51"/>
                <a:gd name="T87" fmla="*/ 38 h 41"/>
                <a:gd name="T88" fmla="*/ 37 w 51"/>
                <a:gd name="T89" fmla="*/ 38 h 41"/>
                <a:gd name="T90" fmla="*/ 38 w 51"/>
                <a:gd name="T91" fmla="*/ 38 h 41"/>
                <a:gd name="T92" fmla="*/ 39 w 51"/>
                <a:gd name="T93" fmla="*/ 36 h 41"/>
                <a:gd name="T94" fmla="*/ 39 w 51"/>
                <a:gd name="T95" fmla="*/ 35 h 41"/>
                <a:gd name="T96" fmla="*/ 38 w 51"/>
                <a:gd name="T97" fmla="*/ 34 h 41"/>
                <a:gd name="T98" fmla="*/ 36 w 51"/>
                <a:gd name="T99" fmla="*/ 33 h 41"/>
                <a:gd name="T100" fmla="*/ 23 w 51"/>
                <a:gd name="T101" fmla="*/ 30 h 41"/>
                <a:gd name="T102" fmla="*/ 0 w 51"/>
                <a:gd name="T103" fmla="*/ 39 h 41"/>
                <a:gd name="T104" fmla="*/ 2 w 51"/>
                <a:gd name="T10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 h="41">
                  <a:moveTo>
                    <a:pt x="2" y="41"/>
                  </a:moveTo>
                  <a:cubicBezTo>
                    <a:pt x="7" y="36"/>
                    <a:pt x="15" y="33"/>
                    <a:pt x="23" y="33"/>
                  </a:cubicBezTo>
                  <a:cubicBezTo>
                    <a:pt x="27" y="33"/>
                    <a:pt x="31" y="34"/>
                    <a:pt x="35" y="35"/>
                  </a:cubicBezTo>
                  <a:cubicBezTo>
                    <a:pt x="36" y="36"/>
                    <a:pt x="36" y="36"/>
                    <a:pt x="36" y="36"/>
                  </a:cubicBezTo>
                  <a:cubicBezTo>
                    <a:pt x="36" y="36"/>
                    <a:pt x="36" y="36"/>
                    <a:pt x="36" y="36"/>
                  </a:cubicBezTo>
                  <a:cubicBezTo>
                    <a:pt x="37" y="36"/>
                    <a:pt x="37" y="36"/>
                    <a:pt x="37" y="36"/>
                  </a:cubicBezTo>
                  <a:cubicBezTo>
                    <a:pt x="36" y="36"/>
                    <a:pt x="36" y="36"/>
                    <a:pt x="36" y="36"/>
                  </a:cubicBezTo>
                  <a:cubicBezTo>
                    <a:pt x="36" y="36"/>
                    <a:pt x="36" y="36"/>
                    <a:pt x="36" y="36"/>
                  </a:cubicBezTo>
                  <a:cubicBezTo>
                    <a:pt x="37" y="36"/>
                    <a:pt x="37" y="36"/>
                    <a:pt x="37" y="36"/>
                  </a:cubicBezTo>
                  <a:cubicBezTo>
                    <a:pt x="36" y="36"/>
                    <a:pt x="36" y="36"/>
                    <a:pt x="36" y="36"/>
                  </a:cubicBezTo>
                  <a:cubicBezTo>
                    <a:pt x="36" y="36"/>
                    <a:pt x="36" y="36"/>
                    <a:pt x="36" y="36"/>
                  </a:cubicBezTo>
                  <a:cubicBezTo>
                    <a:pt x="36" y="36"/>
                    <a:pt x="36" y="36"/>
                    <a:pt x="36" y="36"/>
                  </a:cubicBezTo>
                  <a:cubicBezTo>
                    <a:pt x="36" y="36"/>
                    <a:pt x="36" y="36"/>
                    <a:pt x="36" y="36"/>
                  </a:cubicBezTo>
                  <a:cubicBezTo>
                    <a:pt x="36" y="36"/>
                    <a:pt x="36" y="36"/>
                    <a:pt x="36" y="36"/>
                  </a:cubicBezTo>
                  <a:cubicBezTo>
                    <a:pt x="36" y="36"/>
                    <a:pt x="36" y="36"/>
                    <a:pt x="36" y="36"/>
                  </a:cubicBezTo>
                  <a:cubicBezTo>
                    <a:pt x="36" y="36"/>
                    <a:pt x="36" y="36"/>
                    <a:pt x="36" y="36"/>
                  </a:cubicBezTo>
                  <a:cubicBezTo>
                    <a:pt x="36" y="36"/>
                    <a:pt x="36" y="36"/>
                    <a:pt x="36" y="36"/>
                  </a:cubicBezTo>
                  <a:cubicBezTo>
                    <a:pt x="37" y="36"/>
                    <a:pt x="37" y="36"/>
                    <a:pt x="37" y="36"/>
                  </a:cubicBezTo>
                  <a:cubicBezTo>
                    <a:pt x="37" y="36"/>
                    <a:pt x="37" y="36"/>
                    <a:pt x="37" y="36"/>
                  </a:cubicBezTo>
                  <a:cubicBezTo>
                    <a:pt x="36" y="36"/>
                    <a:pt x="36" y="36"/>
                    <a:pt x="36" y="36"/>
                  </a:cubicBezTo>
                  <a:cubicBezTo>
                    <a:pt x="37" y="36"/>
                    <a:pt x="37" y="36"/>
                    <a:pt x="37" y="36"/>
                  </a:cubicBezTo>
                  <a:cubicBezTo>
                    <a:pt x="37" y="36"/>
                    <a:pt x="37" y="36"/>
                    <a:pt x="37" y="36"/>
                  </a:cubicBezTo>
                  <a:cubicBezTo>
                    <a:pt x="37" y="36"/>
                    <a:pt x="37" y="36"/>
                    <a:pt x="37" y="36"/>
                  </a:cubicBezTo>
                  <a:cubicBezTo>
                    <a:pt x="37" y="36"/>
                    <a:pt x="37" y="36"/>
                    <a:pt x="37" y="36"/>
                  </a:cubicBezTo>
                  <a:cubicBezTo>
                    <a:pt x="37" y="36"/>
                    <a:pt x="37" y="36"/>
                    <a:pt x="37" y="36"/>
                  </a:cubicBezTo>
                  <a:cubicBezTo>
                    <a:pt x="37" y="36"/>
                    <a:pt x="37" y="36"/>
                    <a:pt x="37" y="36"/>
                  </a:cubicBezTo>
                  <a:cubicBezTo>
                    <a:pt x="37" y="36"/>
                    <a:pt x="37" y="36"/>
                    <a:pt x="37" y="36"/>
                  </a:cubicBezTo>
                  <a:cubicBezTo>
                    <a:pt x="36" y="37"/>
                    <a:pt x="36" y="37"/>
                    <a:pt x="36" y="37"/>
                  </a:cubicBezTo>
                  <a:cubicBezTo>
                    <a:pt x="37" y="37"/>
                    <a:pt x="37" y="37"/>
                    <a:pt x="37" y="37"/>
                  </a:cubicBezTo>
                  <a:cubicBezTo>
                    <a:pt x="37" y="35"/>
                    <a:pt x="37" y="33"/>
                    <a:pt x="37" y="32"/>
                  </a:cubicBezTo>
                  <a:cubicBezTo>
                    <a:pt x="37" y="29"/>
                    <a:pt x="37" y="27"/>
                    <a:pt x="37" y="24"/>
                  </a:cubicBezTo>
                  <a:cubicBezTo>
                    <a:pt x="37" y="23"/>
                    <a:pt x="37" y="23"/>
                    <a:pt x="37" y="22"/>
                  </a:cubicBezTo>
                  <a:cubicBezTo>
                    <a:pt x="37" y="22"/>
                    <a:pt x="37" y="22"/>
                    <a:pt x="37" y="22"/>
                  </a:cubicBezTo>
                  <a:cubicBezTo>
                    <a:pt x="37" y="18"/>
                    <a:pt x="39" y="14"/>
                    <a:pt x="41" y="11"/>
                  </a:cubicBezTo>
                  <a:cubicBezTo>
                    <a:pt x="44" y="8"/>
                    <a:pt x="47" y="5"/>
                    <a:pt x="51" y="3"/>
                  </a:cubicBezTo>
                  <a:cubicBezTo>
                    <a:pt x="49" y="0"/>
                    <a:pt x="49" y="0"/>
                    <a:pt x="49" y="0"/>
                  </a:cubicBezTo>
                  <a:cubicBezTo>
                    <a:pt x="46" y="3"/>
                    <a:pt x="42" y="6"/>
                    <a:pt x="39" y="10"/>
                  </a:cubicBezTo>
                  <a:cubicBezTo>
                    <a:pt x="37" y="13"/>
                    <a:pt x="35" y="17"/>
                    <a:pt x="35" y="22"/>
                  </a:cubicBezTo>
                  <a:cubicBezTo>
                    <a:pt x="35" y="23"/>
                    <a:pt x="35" y="23"/>
                    <a:pt x="35" y="23"/>
                  </a:cubicBezTo>
                  <a:cubicBezTo>
                    <a:pt x="35" y="23"/>
                    <a:pt x="35" y="23"/>
                    <a:pt x="35" y="24"/>
                  </a:cubicBezTo>
                  <a:cubicBezTo>
                    <a:pt x="35" y="27"/>
                    <a:pt x="34" y="29"/>
                    <a:pt x="34" y="32"/>
                  </a:cubicBezTo>
                  <a:cubicBezTo>
                    <a:pt x="34" y="33"/>
                    <a:pt x="34" y="35"/>
                    <a:pt x="35" y="37"/>
                  </a:cubicBezTo>
                  <a:cubicBezTo>
                    <a:pt x="35" y="38"/>
                    <a:pt x="35" y="38"/>
                    <a:pt x="35" y="38"/>
                  </a:cubicBezTo>
                  <a:cubicBezTo>
                    <a:pt x="36" y="38"/>
                    <a:pt x="36" y="38"/>
                    <a:pt x="36" y="38"/>
                  </a:cubicBezTo>
                  <a:cubicBezTo>
                    <a:pt x="37" y="38"/>
                    <a:pt x="37" y="38"/>
                    <a:pt x="37" y="38"/>
                  </a:cubicBezTo>
                  <a:cubicBezTo>
                    <a:pt x="37" y="38"/>
                    <a:pt x="38" y="38"/>
                    <a:pt x="38" y="38"/>
                  </a:cubicBezTo>
                  <a:cubicBezTo>
                    <a:pt x="39" y="37"/>
                    <a:pt x="39" y="37"/>
                    <a:pt x="39" y="36"/>
                  </a:cubicBezTo>
                  <a:cubicBezTo>
                    <a:pt x="39" y="35"/>
                    <a:pt x="39" y="35"/>
                    <a:pt x="39" y="35"/>
                  </a:cubicBezTo>
                  <a:cubicBezTo>
                    <a:pt x="39" y="35"/>
                    <a:pt x="38" y="34"/>
                    <a:pt x="38" y="34"/>
                  </a:cubicBezTo>
                  <a:cubicBezTo>
                    <a:pt x="37" y="33"/>
                    <a:pt x="37" y="33"/>
                    <a:pt x="36" y="33"/>
                  </a:cubicBezTo>
                  <a:cubicBezTo>
                    <a:pt x="32" y="31"/>
                    <a:pt x="28" y="30"/>
                    <a:pt x="23" y="30"/>
                  </a:cubicBezTo>
                  <a:cubicBezTo>
                    <a:pt x="15" y="30"/>
                    <a:pt x="6" y="33"/>
                    <a:pt x="0" y="39"/>
                  </a:cubicBezTo>
                  <a:cubicBezTo>
                    <a:pt x="2" y="41"/>
                    <a:pt x="2" y="41"/>
                    <a:pt x="2" y="41"/>
                  </a:cubicBezTo>
                  <a:close/>
                </a:path>
              </a:pathLst>
            </a:custGeom>
            <a:solidFill>
              <a:srgbClr val="940B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 name="ïšļîḑê"/>
            <p:cNvSpPr/>
            <p:nvPr/>
          </p:nvSpPr>
          <p:spPr bwMode="auto">
            <a:xfrm>
              <a:off x="4835789" y="6316084"/>
              <a:ext cx="31514" cy="7503"/>
            </a:xfrm>
            <a:custGeom>
              <a:avLst/>
              <a:gdLst>
                <a:gd name="T0" fmla="*/ 0 w 25"/>
                <a:gd name="T1" fmla="*/ 2 h 6"/>
                <a:gd name="T2" fmla="*/ 12 w 25"/>
                <a:gd name="T3" fmla="*/ 6 h 6"/>
                <a:gd name="T4" fmla="*/ 25 w 25"/>
                <a:gd name="T5" fmla="*/ 3 h 6"/>
                <a:gd name="T6" fmla="*/ 24 w 25"/>
                <a:gd name="T7" fmla="*/ 1 h 6"/>
                <a:gd name="T8" fmla="*/ 12 w 25"/>
                <a:gd name="T9" fmla="*/ 4 h 6"/>
                <a:gd name="T10" fmla="*/ 2 w 25"/>
                <a:gd name="T11" fmla="*/ 0 h 6"/>
                <a:gd name="T12" fmla="*/ 0 w 25"/>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25" h="6">
                  <a:moveTo>
                    <a:pt x="0" y="2"/>
                  </a:moveTo>
                  <a:cubicBezTo>
                    <a:pt x="4" y="5"/>
                    <a:pt x="8" y="6"/>
                    <a:pt x="12" y="6"/>
                  </a:cubicBezTo>
                  <a:cubicBezTo>
                    <a:pt x="17" y="6"/>
                    <a:pt x="21" y="5"/>
                    <a:pt x="25" y="3"/>
                  </a:cubicBezTo>
                  <a:cubicBezTo>
                    <a:pt x="24" y="1"/>
                    <a:pt x="24" y="1"/>
                    <a:pt x="24" y="1"/>
                  </a:cubicBezTo>
                  <a:cubicBezTo>
                    <a:pt x="20" y="2"/>
                    <a:pt x="16" y="4"/>
                    <a:pt x="12" y="4"/>
                  </a:cubicBezTo>
                  <a:cubicBezTo>
                    <a:pt x="8" y="4"/>
                    <a:pt x="5" y="3"/>
                    <a:pt x="2" y="0"/>
                  </a:cubicBezTo>
                  <a:cubicBezTo>
                    <a:pt x="0" y="2"/>
                    <a:pt x="0" y="2"/>
                    <a:pt x="0" y="2"/>
                  </a:cubicBezTo>
                  <a:close/>
                </a:path>
              </a:pathLst>
            </a:custGeom>
            <a:solidFill>
              <a:srgbClr val="4325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 name="ïṣļíḓè"/>
            <p:cNvSpPr/>
            <p:nvPr/>
          </p:nvSpPr>
          <p:spPr bwMode="auto">
            <a:xfrm>
              <a:off x="4617442" y="6735520"/>
              <a:ext cx="453952" cy="478713"/>
            </a:xfrm>
            <a:custGeom>
              <a:avLst/>
              <a:gdLst>
                <a:gd name="T0" fmla="*/ 14 w 360"/>
                <a:gd name="T1" fmla="*/ 0 h 380"/>
                <a:gd name="T2" fmla="*/ 9 w 360"/>
                <a:gd name="T3" fmla="*/ 31 h 380"/>
                <a:gd name="T4" fmla="*/ 84 w 360"/>
                <a:gd name="T5" fmla="*/ 141 h 380"/>
                <a:gd name="T6" fmla="*/ 244 w 360"/>
                <a:gd name="T7" fmla="*/ 162 h 380"/>
                <a:gd name="T8" fmla="*/ 119 w 360"/>
                <a:gd name="T9" fmla="*/ 333 h 380"/>
                <a:gd name="T10" fmla="*/ 187 w 360"/>
                <a:gd name="T11" fmla="*/ 380 h 380"/>
                <a:gd name="T12" fmla="*/ 339 w 360"/>
                <a:gd name="T13" fmla="*/ 186 h 380"/>
                <a:gd name="T14" fmla="*/ 349 w 360"/>
                <a:gd name="T15" fmla="*/ 134 h 380"/>
                <a:gd name="T16" fmla="*/ 182 w 360"/>
                <a:gd name="T17" fmla="*/ 43 h 380"/>
                <a:gd name="T18" fmla="*/ 14 w 360"/>
                <a:gd name="T19"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380">
                  <a:moveTo>
                    <a:pt x="14" y="0"/>
                  </a:moveTo>
                  <a:cubicBezTo>
                    <a:pt x="9" y="31"/>
                    <a:pt x="9" y="31"/>
                    <a:pt x="9" y="31"/>
                  </a:cubicBezTo>
                  <a:cubicBezTo>
                    <a:pt x="0" y="82"/>
                    <a:pt x="33" y="131"/>
                    <a:pt x="84" y="141"/>
                  </a:cubicBezTo>
                  <a:cubicBezTo>
                    <a:pt x="244" y="162"/>
                    <a:pt x="244" y="162"/>
                    <a:pt x="244" y="162"/>
                  </a:cubicBezTo>
                  <a:cubicBezTo>
                    <a:pt x="119" y="333"/>
                    <a:pt x="119" y="333"/>
                    <a:pt x="119" y="333"/>
                  </a:cubicBezTo>
                  <a:cubicBezTo>
                    <a:pt x="187" y="380"/>
                    <a:pt x="187" y="380"/>
                    <a:pt x="187" y="380"/>
                  </a:cubicBezTo>
                  <a:cubicBezTo>
                    <a:pt x="187" y="380"/>
                    <a:pt x="301" y="227"/>
                    <a:pt x="339" y="186"/>
                  </a:cubicBezTo>
                  <a:cubicBezTo>
                    <a:pt x="346" y="179"/>
                    <a:pt x="360" y="143"/>
                    <a:pt x="349" y="134"/>
                  </a:cubicBezTo>
                  <a:cubicBezTo>
                    <a:pt x="286" y="80"/>
                    <a:pt x="182" y="43"/>
                    <a:pt x="182" y="43"/>
                  </a:cubicBezTo>
                  <a:cubicBezTo>
                    <a:pt x="14" y="0"/>
                    <a:pt x="14" y="0"/>
                    <a:pt x="14" y="0"/>
                  </a:cubicBezTo>
                </a:path>
              </a:pathLst>
            </a:custGeom>
            <a:solidFill>
              <a:srgbClr val="313B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 name="iśḻiḋe"/>
            <p:cNvSpPr/>
            <p:nvPr/>
          </p:nvSpPr>
          <p:spPr bwMode="auto">
            <a:xfrm>
              <a:off x="4717986" y="7154957"/>
              <a:ext cx="183081" cy="153068"/>
            </a:xfrm>
            <a:custGeom>
              <a:avLst/>
              <a:gdLst>
                <a:gd name="T0" fmla="*/ 39 w 145"/>
                <a:gd name="T1" fmla="*/ 0 h 121"/>
                <a:gd name="T2" fmla="*/ 0 w 145"/>
                <a:gd name="T3" fmla="*/ 42 h 121"/>
                <a:gd name="T4" fmla="*/ 69 w 145"/>
                <a:gd name="T5" fmla="*/ 88 h 121"/>
                <a:gd name="T6" fmla="*/ 144 w 145"/>
                <a:gd name="T7" fmla="*/ 121 h 121"/>
                <a:gd name="T8" fmla="*/ 144 w 145"/>
                <a:gd name="T9" fmla="*/ 102 h 121"/>
                <a:gd name="T10" fmla="*/ 134 w 145"/>
                <a:gd name="T11" fmla="*/ 74 h 121"/>
                <a:gd name="T12" fmla="*/ 100 w 145"/>
                <a:gd name="T13" fmla="*/ 33 h 121"/>
                <a:gd name="T14" fmla="*/ 39 w 145"/>
                <a:gd name="T15" fmla="*/ 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121">
                  <a:moveTo>
                    <a:pt x="39" y="0"/>
                  </a:moveTo>
                  <a:cubicBezTo>
                    <a:pt x="0" y="42"/>
                    <a:pt x="0" y="42"/>
                    <a:pt x="0" y="42"/>
                  </a:cubicBezTo>
                  <a:cubicBezTo>
                    <a:pt x="69" y="88"/>
                    <a:pt x="69" y="88"/>
                    <a:pt x="69" y="88"/>
                  </a:cubicBezTo>
                  <a:cubicBezTo>
                    <a:pt x="144" y="121"/>
                    <a:pt x="144" y="121"/>
                    <a:pt x="144" y="121"/>
                  </a:cubicBezTo>
                  <a:cubicBezTo>
                    <a:pt x="144" y="121"/>
                    <a:pt x="145" y="113"/>
                    <a:pt x="144" y="102"/>
                  </a:cubicBezTo>
                  <a:cubicBezTo>
                    <a:pt x="143" y="96"/>
                    <a:pt x="144" y="84"/>
                    <a:pt x="134" y="74"/>
                  </a:cubicBezTo>
                  <a:cubicBezTo>
                    <a:pt x="123" y="60"/>
                    <a:pt x="100" y="33"/>
                    <a:pt x="100" y="33"/>
                  </a:cubicBezTo>
                  <a:lnTo>
                    <a:pt x="39" y="0"/>
                  </a:lnTo>
                  <a:close/>
                </a:path>
              </a:pathLst>
            </a:custGeom>
            <a:solidFill>
              <a:srgbClr val="2430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 name="iṣļiḋè"/>
            <p:cNvSpPr/>
            <p:nvPr/>
          </p:nvSpPr>
          <p:spPr bwMode="auto">
            <a:xfrm>
              <a:off x="4559065" y="6323212"/>
              <a:ext cx="244609" cy="507976"/>
            </a:xfrm>
            <a:custGeom>
              <a:avLst/>
              <a:gdLst>
                <a:gd name="T0" fmla="*/ 70 w 194"/>
                <a:gd name="T1" fmla="*/ 4 h 403"/>
                <a:gd name="T2" fmla="*/ 25 w 194"/>
                <a:gd name="T3" fmla="*/ 78 h 403"/>
                <a:gd name="T4" fmla="*/ 17 w 194"/>
                <a:gd name="T5" fmla="*/ 337 h 403"/>
                <a:gd name="T6" fmla="*/ 194 w 194"/>
                <a:gd name="T7" fmla="*/ 333 h 403"/>
                <a:gd name="T8" fmla="*/ 170 w 194"/>
                <a:gd name="T9" fmla="*/ 176 h 403"/>
                <a:gd name="T10" fmla="*/ 146 w 194"/>
                <a:gd name="T11" fmla="*/ 55 h 403"/>
                <a:gd name="T12" fmla="*/ 70 w 194"/>
                <a:gd name="T13" fmla="*/ 4 h 403"/>
              </a:gdLst>
              <a:ahLst/>
              <a:cxnLst>
                <a:cxn ang="0">
                  <a:pos x="T0" y="T1"/>
                </a:cxn>
                <a:cxn ang="0">
                  <a:pos x="T2" y="T3"/>
                </a:cxn>
                <a:cxn ang="0">
                  <a:pos x="T4" y="T5"/>
                </a:cxn>
                <a:cxn ang="0">
                  <a:pos x="T6" y="T7"/>
                </a:cxn>
                <a:cxn ang="0">
                  <a:pos x="T8" y="T9"/>
                </a:cxn>
                <a:cxn ang="0">
                  <a:pos x="T10" y="T11"/>
                </a:cxn>
                <a:cxn ang="0">
                  <a:pos x="T12" y="T13"/>
                </a:cxn>
              </a:cxnLst>
              <a:rect l="0" t="0" r="r" b="b"/>
              <a:pathLst>
                <a:path w="194" h="403">
                  <a:moveTo>
                    <a:pt x="70" y="4"/>
                  </a:moveTo>
                  <a:cubicBezTo>
                    <a:pt x="70" y="4"/>
                    <a:pt x="33" y="17"/>
                    <a:pt x="25" y="78"/>
                  </a:cubicBezTo>
                  <a:cubicBezTo>
                    <a:pt x="0" y="268"/>
                    <a:pt x="17" y="337"/>
                    <a:pt x="17" y="337"/>
                  </a:cubicBezTo>
                  <a:cubicBezTo>
                    <a:pt x="17" y="337"/>
                    <a:pt x="93" y="403"/>
                    <a:pt x="194" y="333"/>
                  </a:cubicBezTo>
                  <a:cubicBezTo>
                    <a:pt x="194" y="333"/>
                    <a:pt x="182" y="257"/>
                    <a:pt x="170" y="176"/>
                  </a:cubicBezTo>
                  <a:cubicBezTo>
                    <a:pt x="163" y="132"/>
                    <a:pt x="162" y="74"/>
                    <a:pt x="146" y="55"/>
                  </a:cubicBezTo>
                  <a:cubicBezTo>
                    <a:pt x="100" y="0"/>
                    <a:pt x="70" y="4"/>
                    <a:pt x="70" y="4"/>
                  </a:cubicBezTo>
                </a:path>
              </a:pathLst>
            </a:custGeom>
            <a:solidFill>
              <a:srgbClr val="F655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 name="íšļïḓè"/>
            <p:cNvSpPr/>
            <p:nvPr/>
          </p:nvSpPr>
          <p:spPr bwMode="auto">
            <a:xfrm>
              <a:off x="4815530" y="6588455"/>
              <a:ext cx="11255" cy="72783"/>
            </a:xfrm>
            <a:custGeom>
              <a:avLst/>
              <a:gdLst>
                <a:gd name="T0" fmla="*/ 1 w 9"/>
                <a:gd name="T1" fmla="*/ 3 h 58"/>
                <a:gd name="T2" fmla="*/ 1 w 9"/>
                <a:gd name="T3" fmla="*/ 3 h 58"/>
                <a:gd name="T4" fmla="*/ 9 w 9"/>
                <a:gd name="T5" fmla="*/ 58 h 58"/>
                <a:gd name="T6" fmla="*/ 9 w 9"/>
                <a:gd name="T7" fmla="*/ 58 h 58"/>
                <a:gd name="T8" fmla="*/ 1 w 9"/>
                <a:gd name="T9" fmla="*/ 3 h 58"/>
                <a:gd name="T10" fmla="*/ 1 w 9"/>
                <a:gd name="T11" fmla="*/ 3 h 58"/>
                <a:gd name="T12" fmla="*/ 1 w 9"/>
                <a:gd name="T13" fmla="*/ 3 h 58"/>
                <a:gd name="T14" fmla="*/ 1 w 9"/>
                <a:gd name="T15" fmla="*/ 3 h 58"/>
                <a:gd name="T16" fmla="*/ 1 w 9"/>
                <a:gd name="T17" fmla="*/ 3 h 58"/>
                <a:gd name="T18" fmla="*/ 0 w 9"/>
                <a:gd name="T19" fmla="*/ 2 h 58"/>
                <a:gd name="T20" fmla="*/ 1 w 9"/>
                <a:gd name="T21" fmla="*/ 3 h 58"/>
                <a:gd name="T22" fmla="*/ 0 w 9"/>
                <a:gd name="T23" fmla="*/ 2 h 58"/>
                <a:gd name="T24" fmla="*/ 0 w 9"/>
                <a:gd name="T25" fmla="*/ 1 h 58"/>
                <a:gd name="T26" fmla="*/ 0 w 9"/>
                <a:gd name="T27" fmla="*/ 2 h 58"/>
                <a:gd name="T28" fmla="*/ 0 w 9"/>
                <a:gd name="T29" fmla="*/ 1 h 58"/>
                <a:gd name="T30" fmla="*/ 0 w 9"/>
                <a:gd name="T31" fmla="*/ 1 h 58"/>
                <a:gd name="T32" fmla="*/ 0 w 9"/>
                <a:gd name="T33" fmla="*/ 1 h 58"/>
                <a:gd name="T34" fmla="*/ 0 w 9"/>
                <a:gd name="T35" fmla="*/ 1 h 58"/>
                <a:gd name="T36" fmla="*/ 0 w 9"/>
                <a:gd name="T37" fmla="*/ 0 h 58"/>
                <a:gd name="T38" fmla="*/ 0 w 9"/>
                <a:gd name="T39" fmla="*/ 0 h 58"/>
                <a:gd name="T40" fmla="*/ 0 w 9"/>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58">
                  <a:moveTo>
                    <a:pt x="1" y="3"/>
                  </a:moveTo>
                  <a:cubicBezTo>
                    <a:pt x="1" y="3"/>
                    <a:pt x="1" y="3"/>
                    <a:pt x="1" y="3"/>
                  </a:cubicBezTo>
                  <a:cubicBezTo>
                    <a:pt x="4" y="22"/>
                    <a:pt x="7" y="41"/>
                    <a:pt x="9" y="58"/>
                  </a:cubicBezTo>
                  <a:cubicBezTo>
                    <a:pt x="9" y="58"/>
                    <a:pt x="9" y="58"/>
                    <a:pt x="9" y="58"/>
                  </a:cubicBezTo>
                  <a:cubicBezTo>
                    <a:pt x="7" y="41"/>
                    <a:pt x="4" y="22"/>
                    <a:pt x="1" y="3"/>
                  </a:cubicBezTo>
                  <a:cubicBezTo>
                    <a:pt x="1" y="3"/>
                    <a:pt x="1" y="3"/>
                    <a:pt x="1" y="3"/>
                  </a:cubicBezTo>
                  <a:moveTo>
                    <a:pt x="1" y="3"/>
                  </a:moveTo>
                  <a:cubicBezTo>
                    <a:pt x="1" y="3"/>
                    <a:pt x="1" y="3"/>
                    <a:pt x="1" y="3"/>
                  </a:cubicBezTo>
                  <a:cubicBezTo>
                    <a:pt x="1" y="3"/>
                    <a:pt x="1" y="3"/>
                    <a:pt x="1" y="3"/>
                  </a:cubicBezTo>
                  <a:moveTo>
                    <a:pt x="0" y="2"/>
                  </a:moveTo>
                  <a:cubicBezTo>
                    <a:pt x="1" y="2"/>
                    <a:pt x="1" y="2"/>
                    <a:pt x="1" y="3"/>
                  </a:cubicBezTo>
                  <a:cubicBezTo>
                    <a:pt x="1" y="2"/>
                    <a:pt x="1" y="2"/>
                    <a:pt x="0" y="2"/>
                  </a:cubicBezTo>
                  <a:moveTo>
                    <a:pt x="0" y="1"/>
                  </a:moveTo>
                  <a:cubicBezTo>
                    <a:pt x="0" y="1"/>
                    <a:pt x="0" y="1"/>
                    <a:pt x="0" y="2"/>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ACBED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 name="îşļîḓe"/>
            <p:cNvSpPr/>
            <p:nvPr/>
          </p:nvSpPr>
          <p:spPr bwMode="auto">
            <a:xfrm>
              <a:off x="4845543" y="6789544"/>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212C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 name="ï$ľîde"/>
            <p:cNvSpPr/>
            <p:nvPr/>
          </p:nvSpPr>
          <p:spPr bwMode="auto">
            <a:xfrm>
              <a:off x="4672966" y="6451144"/>
              <a:ext cx="174077" cy="377418"/>
            </a:xfrm>
            <a:custGeom>
              <a:avLst/>
              <a:gdLst>
                <a:gd name="T0" fmla="*/ 15 w 138"/>
                <a:gd name="T1" fmla="*/ 0 h 300"/>
                <a:gd name="T2" fmla="*/ 7 w 138"/>
                <a:gd name="T3" fmla="*/ 34 h 300"/>
                <a:gd name="T4" fmla="*/ 7 w 138"/>
                <a:gd name="T5" fmla="*/ 43 h 300"/>
                <a:gd name="T6" fmla="*/ 41 w 138"/>
                <a:gd name="T7" fmla="*/ 255 h 300"/>
                <a:gd name="T8" fmla="*/ 58 w 138"/>
                <a:gd name="T9" fmla="*/ 300 h 300"/>
                <a:gd name="T10" fmla="*/ 137 w 138"/>
                <a:gd name="T11" fmla="*/ 269 h 300"/>
                <a:gd name="T12" fmla="*/ 137 w 138"/>
                <a:gd name="T13" fmla="*/ 269 h 300"/>
                <a:gd name="T14" fmla="*/ 137 w 138"/>
                <a:gd name="T15" fmla="*/ 269 h 300"/>
                <a:gd name="T16" fmla="*/ 137 w 138"/>
                <a:gd name="T17" fmla="*/ 269 h 300"/>
                <a:gd name="T18" fmla="*/ 138 w 138"/>
                <a:gd name="T19" fmla="*/ 269 h 300"/>
                <a:gd name="T20" fmla="*/ 129 w 138"/>
                <a:gd name="T21" fmla="*/ 210 h 300"/>
                <a:gd name="T22" fmla="*/ 127 w 138"/>
                <a:gd name="T23" fmla="*/ 199 h 300"/>
                <a:gd name="T24" fmla="*/ 122 w 138"/>
                <a:gd name="T25" fmla="*/ 167 h 300"/>
                <a:gd name="T26" fmla="*/ 114 w 138"/>
                <a:gd name="T27" fmla="*/ 112 h 300"/>
                <a:gd name="T28" fmla="*/ 114 w 138"/>
                <a:gd name="T29" fmla="*/ 112 h 300"/>
                <a:gd name="T30" fmla="*/ 114 w 138"/>
                <a:gd name="T31" fmla="*/ 112 h 300"/>
                <a:gd name="T32" fmla="*/ 114 w 138"/>
                <a:gd name="T33" fmla="*/ 112 h 300"/>
                <a:gd name="T34" fmla="*/ 114 w 138"/>
                <a:gd name="T35" fmla="*/ 112 h 300"/>
                <a:gd name="T36" fmla="*/ 113 w 138"/>
                <a:gd name="T37" fmla="*/ 111 h 300"/>
                <a:gd name="T38" fmla="*/ 113 w 138"/>
                <a:gd name="T39" fmla="*/ 111 h 300"/>
                <a:gd name="T40" fmla="*/ 113 w 138"/>
                <a:gd name="T41" fmla="*/ 110 h 300"/>
                <a:gd name="T42" fmla="*/ 113 w 138"/>
                <a:gd name="T43" fmla="*/ 110 h 300"/>
                <a:gd name="T44" fmla="*/ 113 w 138"/>
                <a:gd name="T45" fmla="*/ 110 h 300"/>
                <a:gd name="T46" fmla="*/ 113 w 138"/>
                <a:gd name="T47" fmla="*/ 109 h 300"/>
                <a:gd name="T48" fmla="*/ 113 w 138"/>
                <a:gd name="T49" fmla="*/ 109 h 300"/>
                <a:gd name="T50" fmla="*/ 102 w 138"/>
                <a:gd name="T51" fmla="*/ 21 h 300"/>
                <a:gd name="T52" fmla="*/ 15 w 138"/>
                <a:gd name="T53"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8" h="300">
                  <a:moveTo>
                    <a:pt x="15" y="0"/>
                  </a:moveTo>
                  <a:cubicBezTo>
                    <a:pt x="12" y="11"/>
                    <a:pt x="10" y="23"/>
                    <a:pt x="7" y="34"/>
                  </a:cubicBezTo>
                  <a:cubicBezTo>
                    <a:pt x="8" y="37"/>
                    <a:pt x="8" y="39"/>
                    <a:pt x="7" y="43"/>
                  </a:cubicBezTo>
                  <a:cubicBezTo>
                    <a:pt x="0" y="114"/>
                    <a:pt x="18" y="188"/>
                    <a:pt x="41" y="255"/>
                  </a:cubicBezTo>
                  <a:cubicBezTo>
                    <a:pt x="46" y="269"/>
                    <a:pt x="52" y="285"/>
                    <a:pt x="58" y="300"/>
                  </a:cubicBezTo>
                  <a:cubicBezTo>
                    <a:pt x="82" y="298"/>
                    <a:pt x="108" y="289"/>
                    <a:pt x="137" y="269"/>
                  </a:cubicBezTo>
                  <a:cubicBezTo>
                    <a:pt x="137" y="269"/>
                    <a:pt x="137" y="269"/>
                    <a:pt x="137" y="269"/>
                  </a:cubicBezTo>
                  <a:cubicBezTo>
                    <a:pt x="137" y="269"/>
                    <a:pt x="137" y="269"/>
                    <a:pt x="137" y="269"/>
                  </a:cubicBezTo>
                  <a:cubicBezTo>
                    <a:pt x="137" y="269"/>
                    <a:pt x="137" y="269"/>
                    <a:pt x="137" y="269"/>
                  </a:cubicBezTo>
                  <a:cubicBezTo>
                    <a:pt x="137" y="269"/>
                    <a:pt x="137" y="269"/>
                    <a:pt x="138" y="269"/>
                  </a:cubicBezTo>
                  <a:cubicBezTo>
                    <a:pt x="138" y="269"/>
                    <a:pt x="134" y="245"/>
                    <a:pt x="129" y="210"/>
                  </a:cubicBezTo>
                  <a:cubicBezTo>
                    <a:pt x="128" y="206"/>
                    <a:pt x="128" y="203"/>
                    <a:pt x="127" y="199"/>
                  </a:cubicBezTo>
                  <a:cubicBezTo>
                    <a:pt x="126" y="189"/>
                    <a:pt x="124" y="178"/>
                    <a:pt x="122" y="167"/>
                  </a:cubicBezTo>
                  <a:cubicBezTo>
                    <a:pt x="120" y="150"/>
                    <a:pt x="117" y="131"/>
                    <a:pt x="114" y="112"/>
                  </a:cubicBezTo>
                  <a:cubicBezTo>
                    <a:pt x="114" y="112"/>
                    <a:pt x="114" y="112"/>
                    <a:pt x="114" y="112"/>
                  </a:cubicBezTo>
                  <a:cubicBezTo>
                    <a:pt x="114" y="112"/>
                    <a:pt x="114" y="112"/>
                    <a:pt x="114" y="112"/>
                  </a:cubicBezTo>
                  <a:cubicBezTo>
                    <a:pt x="114" y="112"/>
                    <a:pt x="114" y="112"/>
                    <a:pt x="114" y="112"/>
                  </a:cubicBezTo>
                  <a:cubicBezTo>
                    <a:pt x="114" y="112"/>
                    <a:pt x="114" y="112"/>
                    <a:pt x="114" y="112"/>
                  </a:cubicBezTo>
                  <a:cubicBezTo>
                    <a:pt x="114" y="111"/>
                    <a:pt x="114" y="111"/>
                    <a:pt x="113" y="111"/>
                  </a:cubicBezTo>
                  <a:cubicBezTo>
                    <a:pt x="113" y="111"/>
                    <a:pt x="113" y="111"/>
                    <a:pt x="113" y="111"/>
                  </a:cubicBezTo>
                  <a:cubicBezTo>
                    <a:pt x="113" y="110"/>
                    <a:pt x="113" y="110"/>
                    <a:pt x="113" y="110"/>
                  </a:cubicBezTo>
                  <a:cubicBezTo>
                    <a:pt x="113" y="110"/>
                    <a:pt x="113" y="110"/>
                    <a:pt x="113" y="110"/>
                  </a:cubicBezTo>
                  <a:cubicBezTo>
                    <a:pt x="113" y="110"/>
                    <a:pt x="113" y="110"/>
                    <a:pt x="113" y="110"/>
                  </a:cubicBezTo>
                  <a:cubicBezTo>
                    <a:pt x="113" y="110"/>
                    <a:pt x="113" y="110"/>
                    <a:pt x="113" y="109"/>
                  </a:cubicBezTo>
                  <a:cubicBezTo>
                    <a:pt x="113" y="109"/>
                    <a:pt x="113" y="109"/>
                    <a:pt x="113" y="109"/>
                  </a:cubicBezTo>
                  <a:cubicBezTo>
                    <a:pt x="109" y="80"/>
                    <a:pt x="107" y="46"/>
                    <a:pt x="102" y="21"/>
                  </a:cubicBezTo>
                  <a:cubicBezTo>
                    <a:pt x="73" y="10"/>
                    <a:pt x="44" y="1"/>
                    <a:pt x="15" y="0"/>
                  </a:cubicBezTo>
                </a:path>
              </a:pathLst>
            </a:custGeom>
            <a:solidFill>
              <a:srgbClr val="A63F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 name="í$ľíḑè"/>
            <p:cNvSpPr/>
            <p:nvPr/>
          </p:nvSpPr>
          <p:spPr bwMode="auto">
            <a:xfrm>
              <a:off x="4988106" y="6613216"/>
              <a:ext cx="117802" cy="42769"/>
            </a:xfrm>
            <a:custGeom>
              <a:avLst/>
              <a:gdLst>
                <a:gd name="T0" fmla="*/ 4 w 93"/>
                <a:gd name="T1" fmla="*/ 34 h 34"/>
                <a:gd name="T2" fmla="*/ 43 w 93"/>
                <a:gd name="T3" fmla="*/ 29 h 34"/>
                <a:gd name="T4" fmla="*/ 72 w 93"/>
                <a:gd name="T5" fmla="*/ 25 h 34"/>
                <a:gd name="T6" fmla="*/ 90 w 93"/>
                <a:gd name="T7" fmla="*/ 25 h 34"/>
                <a:gd name="T8" fmla="*/ 93 w 93"/>
                <a:gd name="T9" fmla="*/ 18 h 34"/>
                <a:gd name="T10" fmla="*/ 82 w 93"/>
                <a:gd name="T11" fmla="*/ 14 h 34"/>
                <a:gd name="T12" fmla="*/ 72 w 93"/>
                <a:gd name="T13" fmla="*/ 12 h 34"/>
                <a:gd name="T14" fmla="*/ 64 w 93"/>
                <a:gd name="T15" fmla="*/ 0 h 34"/>
                <a:gd name="T16" fmla="*/ 29 w 93"/>
                <a:gd name="T17" fmla="*/ 9 h 34"/>
                <a:gd name="T18" fmla="*/ 0 w 93"/>
                <a:gd name="T19" fmla="*/ 23 h 34"/>
                <a:gd name="T20" fmla="*/ 4 w 93"/>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34">
                  <a:moveTo>
                    <a:pt x="4" y="34"/>
                  </a:moveTo>
                  <a:cubicBezTo>
                    <a:pt x="4" y="34"/>
                    <a:pt x="37" y="29"/>
                    <a:pt x="43" y="29"/>
                  </a:cubicBezTo>
                  <a:cubicBezTo>
                    <a:pt x="49" y="28"/>
                    <a:pt x="72" y="25"/>
                    <a:pt x="72" y="25"/>
                  </a:cubicBezTo>
                  <a:cubicBezTo>
                    <a:pt x="90" y="25"/>
                    <a:pt x="90" y="25"/>
                    <a:pt x="90" y="25"/>
                  </a:cubicBezTo>
                  <a:cubicBezTo>
                    <a:pt x="93" y="18"/>
                    <a:pt x="93" y="18"/>
                    <a:pt x="93" y="18"/>
                  </a:cubicBezTo>
                  <a:cubicBezTo>
                    <a:pt x="82" y="14"/>
                    <a:pt x="82" y="14"/>
                    <a:pt x="82" y="14"/>
                  </a:cubicBezTo>
                  <a:cubicBezTo>
                    <a:pt x="72" y="12"/>
                    <a:pt x="72" y="12"/>
                    <a:pt x="72" y="12"/>
                  </a:cubicBezTo>
                  <a:cubicBezTo>
                    <a:pt x="64" y="0"/>
                    <a:pt x="64" y="0"/>
                    <a:pt x="64" y="0"/>
                  </a:cubicBezTo>
                  <a:cubicBezTo>
                    <a:pt x="29" y="9"/>
                    <a:pt x="29" y="9"/>
                    <a:pt x="29" y="9"/>
                  </a:cubicBezTo>
                  <a:cubicBezTo>
                    <a:pt x="0" y="23"/>
                    <a:pt x="0" y="23"/>
                    <a:pt x="0" y="23"/>
                  </a:cubicBezTo>
                  <a:lnTo>
                    <a:pt x="4" y="34"/>
                  </a:lnTo>
                  <a:close/>
                </a:path>
              </a:pathLst>
            </a:custGeom>
            <a:solidFill>
              <a:srgbClr val="EAB0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 name="íŝľïďe"/>
            <p:cNvSpPr/>
            <p:nvPr/>
          </p:nvSpPr>
          <p:spPr bwMode="auto">
            <a:xfrm>
              <a:off x="4991108" y="6596709"/>
              <a:ext cx="161321" cy="54775"/>
            </a:xfrm>
            <a:custGeom>
              <a:avLst/>
              <a:gdLst>
                <a:gd name="T0" fmla="*/ 1 w 128"/>
                <a:gd name="T1" fmla="*/ 23 h 43"/>
                <a:gd name="T2" fmla="*/ 54 w 128"/>
                <a:gd name="T3" fmla="*/ 0 h 43"/>
                <a:gd name="T4" fmla="*/ 105 w 128"/>
                <a:gd name="T5" fmla="*/ 3 h 43"/>
                <a:gd name="T6" fmla="*/ 128 w 128"/>
                <a:gd name="T7" fmla="*/ 23 h 43"/>
                <a:gd name="T8" fmla="*/ 117 w 128"/>
                <a:gd name="T9" fmla="*/ 28 h 43"/>
                <a:gd name="T10" fmla="*/ 97 w 128"/>
                <a:gd name="T11" fmla="*/ 15 h 43"/>
                <a:gd name="T12" fmla="*/ 69 w 128"/>
                <a:gd name="T13" fmla="*/ 23 h 43"/>
                <a:gd name="T14" fmla="*/ 39 w 128"/>
                <a:gd name="T15" fmla="*/ 34 h 43"/>
                <a:gd name="T16" fmla="*/ 0 w 128"/>
                <a:gd name="T17" fmla="*/ 43 h 43"/>
                <a:gd name="T18" fmla="*/ 1 w 128"/>
                <a:gd name="T19" fmla="*/ 2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43">
                  <a:moveTo>
                    <a:pt x="1" y="23"/>
                  </a:moveTo>
                  <a:cubicBezTo>
                    <a:pt x="54" y="0"/>
                    <a:pt x="54" y="0"/>
                    <a:pt x="54" y="0"/>
                  </a:cubicBezTo>
                  <a:cubicBezTo>
                    <a:pt x="105" y="3"/>
                    <a:pt x="105" y="3"/>
                    <a:pt x="105" y="3"/>
                  </a:cubicBezTo>
                  <a:cubicBezTo>
                    <a:pt x="128" y="23"/>
                    <a:pt x="128" y="23"/>
                    <a:pt x="128" y="23"/>
                  </a:cubicBezTo>
                  <a:cubicBezTo>
                    <a:pt x="117" y="28"/>
                    <a:pt x="117" y="28"/>
                    <a:pt x="117" y="28"/>
                  </a:cubicBezTo>
                  <a:cubicBezTo>
                    <a:pt x="97" y="15"/>
                    <a:pt x="97" y="15"/>
                    <a:pt x="97" y="15"/>
                  </a:cubicBezTo>
                  <a:cubicBezTo>
                    <a:pt x="69" y="23"/>
                    <a:pt x="69" y="23"/>
                    <a:pt x="69" y="23"/>
                  </a:cubicBezTo>
                  <a:cubicBezTo>
                    <a:pt x="69" y="23"/>
                    <a:pt x="48" y="35"/>
                    <a:pt x="39" y="34"/>
                  </a:cubicBezTo>
                  <a:cubicBezTo>
                    <a:pt x="31" y="33"/>
                    <a:pt x="0" y="43"/>
                    <a:pt x="0" y="43"/>
                  </a:cubicBezTo>
                  <a:lnTo>
                    <a:pt x="1" y="23"/>
                  </a:lnTo>
                  <a:close/>
                </a:path>
              </a:pathLst>
            </a:custGeom>
            <a:solidFill>
              <a:srgbClr val="F8D2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 name="ïṣļídê"/>
            <p:cNvSpPr/>
            <p:nvPr/>
          </p:nvSpPr>
          <p:spPr bwMode="auto">
            <a:xfrm>
              <a:off x="4695476" y="6394119"/>
              <a:ext cx="333148" cy="354157"/>
            </a:xfrm>
            <a:custGeom>
              <a:avLst/>
              <a:gdLst>
                <a:gd name="T0" fmla="*/ 14 w 264"/>
                <a:gd name="T1" fmla="*/ 36 h 281"/>
                <a:gd name="T2" fmla="*/ 7 w 264"/>
                <a:gd name="T3" fmla="*/ 99 h 281"/>
                <a:gd name="T4" fmla="*/ 43 w 264"/>
                <a:gd name="T5" fmla="*/ 215 h 281"/>
                <a:gd name="T6" fmla="*/ 76 w 264"/>
                <a:gd name="T7" fmla="*/ 269 h 281"/>
                <a:gd name="T8" fmla="*/ 159 w 264"/>
                <a:gd name="T9" fmla="*/ 243 h 281"/>
                <a:gd name="T10" fmla="*/ 261 w 264"/>
                <a:gd name="T11" fmla="*/ 206 h 281"/>
                <a:gd name="T12" fmla="*/ 252 w 264"/>
                <a:gd name="T13" fmla="*/ 177 h 281"/>
                <a:gd name="T14" fmla="*/ 199 w 264"/>
                <a:gd name="T15" fmla="*/ 189 h 281"/>
                <a:gd name="T16" fmla="*/ 101 w 264"/>
                <a:gd name="T17" fmla="*/ 209 h 281"/>
                <a:gd name="T18" fmla="*/ 84 w 264"/>
                <a:gd name="T19" fmla="*/ 122 h 281"/>
                <a:gd name="T20" fmla="*/ 14 w 264"/>
                <a:gd name="T21" fmla="*/ 3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281">
                  <a:moveTo>
                    <a:pt x="14" y="36"/>
                  </a:moveTo>
                  <a:cubicBezTo>
                    <a:pt x="0" y="47"/>
                    <a:pt x="1" y="67"/>
                    <a:pt x="7" y="99"/>
                  </a:cubicBezTo>
                  <a:cubicBezTo>
                    <a:pt x="13" y="131"/>
                    <a:pt x="34" y="188"/>
                    <a:pt x="43" y="215"/>
                  </a:cubicBezTo>
                  <a:cubicBezTo>
                    <a:pt x="52" y="242"/>
                    <a:pt x="64" y="257"/>
                    <a:pt x="76" y="269"/>
                  </a:cubicBezTo>
                  <a:cubicBezTo>
                    <a:pt x="88" y="281"/>
                    <a:pt x="129" y="253"/>
                    <a:pt x="159" y="243"/>
                  </a:cubicBezTo>
                  <a:cubicBezTo>
                    <a:pt x="189" y="233"/>
                    <a:pt x="249" y="206"/>
                    <a:pt x="261" y="206"/>
                  </a:cubicBezTo>
                  <a:cubicBezTo>
                    <a:pt x="261" y="206"/>
                    <a:pt x="264" y="186"/>
                    <a:pt x="252" y="177"/>
                  </a:cubicBezTo>
                  <a:cubicBezTo>
                    <a:pt x="252" y="177"/>
                    <a:pt x="231" y="183"/>
                    <a:pt x="199" y="189"/>
                  </a:cubicBezTo>
                  <a:cubicBezTo>
                    <a:pt x="167" y="194"/>
                    <a:pt x="101" y="209"/>
                    <a:pt x="101" y="209"/>
                  </a:cubicBezTo>
                  <a:cubicBezTo>
                    <a:pt x="101" y="209"/>
                    <a:pt x="90" y="167"/>
                    <a:pt x="84" y="122"/>
                  </a:cubicBezTo>
                  <a:cubicBezTo>
                    <a:pt x="79" y="76"/>
                    <a:pt x="57" y="0"/>
                    <a:pt x="14" y="36"/>
                  </a:cubicBezTo>
                  <a:close/>
                </a:path>
              </a:pathLst>
            </a:custGeom>
            <a:solidFill>
              <a:srgbClr val="F8D2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 name="isḻíḓê"/>
            <p:cNvSpPr/>
            <p:nvPr/>
          </p:nvSpPr>
          <p:spPr bwMode="auto">
            <a:xfrm>
              <a:off x="4680470" y="6380613"/>
              <a:ext cx="335399" cy="380419"/>
            </a:xfrm>
            <a:custGeom>
              <a:avLst/>
              <a:gdLst>
                <a:gd name="T0" fmla="*/ 15 w 266"/>
                <a:gd name="T1" fmla="*/ 47 h 302"/>
                <a:gd name="T2" fmla="*/ 20 w 266"/>
                <a:gd name="T3" fmla="*/ 160 h 302"/>
                <a:gd name="T4" fmla="*/ 72 w 266"/>
                <a:gd name="T5" fmla="*/ 292 h 302"/>
                <a:gd name="T6" fmla="*/ 185 w 266"/>
                <a:gd name="T7" fmla="*/ 262 h 302"/>
                <a:gd name="T8" fmla="*/ 266 w 266"/>
                <a:gd name="T9" fmla="*/ 239 h 302"/>
                <a:gd name="T10" fmla="*/ 245 w 266"/>
                <a:gd name="T11" fmla="*/ 185 h 302"/>
                <a:gd name="T12" fmla="*/ 113 w 266"/>
                <a:gd name="T13" fmla="*/ 220 h 302"/>
                <a:gd name="T14" fmla="*/ 97 w 266"/>
                <a:gd name="T15" fmla="*/ 103 h 302"/>
                <a:gd name="T16" fmla="*/ 15 w 266"/>
                <a:gd name="T17" fmla="*/ 4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6" h="302">
                  <a:moveTo>
                    <a:pt x="15" y="47"/>
                  </a:moveTo>
                  <a:cubicBezTo>
                    <a:pt x="1" y="61"/>
                    <a:pt x="0" y="108"/>
                    <a:pt x="20" y="160"/>
                  </a:cubicBezTo>
                  <a:cubicBezTo>
                    <a:pt x="37" y="203"/>
                    <a:pt x="63" y="282"/>
                    <a:pt x="72" y="292"/>
                  </a:cubicBezTo>
                  <a:cubicBezTo>
                    <a:pt x="80" y="302"/>
                    <a:pt x="149" y="276"/>
                    <a:pt x="185" y="262"/>
                  </a:cubicBezTo>
                  <a:cubicBezTo>
                    <a:pt x="221" y="247"/>
                    <a:pt x="266" y="239"/>
                    <a:pt x="266" y="239"/>
                  </a:cubicBezTo>
                  <a:cubicBezTo>
                    <a:pt x="266" y="239"/>
                    <a:pt x="256" y="201"/>
                    <a:pt x="245" y="185"/>
                  </a:cubicBezTo>
                  <a:cubicBezTo>
                    <a:pt x="245" y="185"/>
                    <a:pt x="127" y="215"/>
                    <a:pt x="113" y="220"/>
                  </a:cubicBezTo>
                  <a:cubicBezTo>
                    <a:pt x="113" y="220"/>
                    <a:pt x="103" y="146"/>
                    <a:pt x="97" y="103"/>
                  </a:cubicBezTo>
                  <a:cubicBezTo>
                    <a:pt x="91" y="60"/>
                    <a:pt x="62" y="0"/>
                    <a:pt x="15" y="47"/>
                  </a:cubicBezTo>
                  <a:close/>
                </a:path>
              </a:pathLst>
            </a:custGeom>
            <a:solidFill>
              <a:srgbClr val="F655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 name="ïṩļïḋe"/>
            <p:cNvSpPr/>
            <p:nvPr/>
          </p:nvSpPr>
          <p:spPr bwMode="auto">
            <a:xfrm>
              <a:off x="4802774" y="6781291"/>
              <a:ext cx="39017" cy="172577"/>
            </a:xfrm>
            <a:custGeom>
              <a:avLst/>
              <a:gdLst>
                <a:gd name="T0" fmla="*/ 0 w 52"/>
                <a:gd name="T1" fmla="*/ 230 h 230"/>
                <a:gd name="T2" fmla="*/ 30 w 52"/>
                <a:gd name="T3" fmla="*/ 230 h 230"/>
                <a:gd name="T4" fmla="*/ 52 w 52"/>
                <a:gd name="T5" fmla="*/ 0 h 230"/>
                <a:gd name="T6" fmla="*/ 32 w 52"/>
                <a:gd name="T7" fmla="*/ 0 h 230"/>
                <a:gd name="T8" fmla="*/ 0 w 52"/>
                <a:gd name="T9" fmla="*/ 230 h 230"/>
              </a:gdLst>
              <a:ahLst/>
              <a:cxnLst>
                <a:cxn ang="0">
                  <a:pos x="T0" y="T1"/>
                </a:cxn>
                <a:cxn ang="0">
                  <a:pos x="T2" y="T3"/>
                </a:cxn>
                <a:cxn ang="0">
                  <a:pos x="T4" y="T5"/>
                </a:cxn>
                <a:cxn ang="0">
                  <a:pos x="T6" y="T7"/>
                </a:cxn>
                <a:cxn ang="0">
                  <a:pos x="T8" y="T9"/>
                </a:cxn>
              </a:cxnLst>
              <a:rect l="0" t="0" r="r" b="b"/>
              <a:pathLst>
                <a:path w="52" h="230">
                  <a:moveTo>
                    <a:pt x="0" y="230"/>
                  </a:moveTo>
                  <a:lnTo>
                    <a:pt x="30" y="230"/>
                  </a:lnTo>
                  <a:lnTo>
                    <a:pt x="52" y="0"/>
                  </a:lnTo>
                  <a:lnTo>
                    <a:pt x="32" y="0"/>
                  </a:lnTo>
                  <a:lnTo>
                    <a:pt x="0" y="230"/>
                  </a:ln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 name="ïṩļíḓe"/>
            <p:cNvSpPr/>
            <p:nvPr/>
          </p:nvSpPr>
          <p:spPr bwMode="auto">
            <a:xfrm>
              <a:off x="4612190" y="6965122"/>
              <a:ext cx="42019" cy="312139"/>
            </a:xfrm>
            <a:prstGeom prst="rect">
              <a:avLst/>
            </a:prstGeom>
            <a:solidFill>
              <a:srgbClr val="B3B3C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9" name="ïSliḍe"/>
            <p:cNvSpPr/>
            <p:nvPr/>
          </p:nvSpPr>
          <p:spPr bwMode="auto">
            <a:xfrm>
              <a:off x="4705981" y="7251000"/>
              <a:ext cx="24011" cy="75784"/>
            </a:xfrm>
            <a:custGeom>
              <a:avLst/>
              <a:gdLst>
                <a:gd name="T0" fmla="*/ 0 w 19"/>
                <a:gd name="T1" fmla="*/ 60 h 60"/>
                <a:gd name="T2" fmla="*/ 19 w 19"/>
                <a:gd name="T3" fmla="*/ 60 h 60"/>
                <a:gd name="T4" fmla="*/ 19 w 19"/>
                <a:gd name="T5" fmla="*/ 9 h 60"/>
                <a:gd name="T6" fmla="*/ 10 w 19"/>
                <a:gd name="T7" fmla="*/ 0 h 60"/>
                <a:gd name="T8" fmla="*/ 0 w 19"/>
                <a:gd name="T9" fmla="*/ 0 h 60"/>
                <a:gd name="T10" fmla="*/ 0 w 19"/>
                <a:gd name="T11" fmla="*/ 60 h 60"/>
              </a:gdLst>
              <a:ahLst/>
              <a:cxnLst>
                <a:cxn ang="0">
                  <a:pos x="T0" y="T1"/>
                </a:cxn>
                <a:cxn ang="0">
                  <a:pos x="T2" y="T3"/>
                </a:cxn>
                <a:cxn ang="0">
                  <a:pos x="T4" y="T5"/>
                </a:cxn>
                <a:cxn ang="0">
                  <a:pos x="T6" y="T7"/>
                </a:cxn>
                <a:cxn ang="0">
                  <a:pos x="T8" y="T9"/>
                </a:cxn>
                <a:cxn ang="0">
                  <a:pos x="T10" y="T11"/>
                </a:cxn>
              </a:cxnLst>
              <a:rect l="0" t="0" r="r" b="b"/>
              <a:pathLst>
                <a:path w="19" h="60">
                  <a:moveTo>
                    <a:pt x="0" y="60"/>
                  </a:moveTo>
                  <a:cubicBezTo>
                    <a:pt x="19" y="60"/>
                    <a:pt x="19" y="60"/>
                    <a:pt x="19" y="60"/>
                  </a:cubicBezTo>
                  <a:cubicBezTo>
                    <a:pt x="19" y="9"/>
                    <a:pt x="19" y="9"/>
                    <a:pt x="19" y="9"/>
                  </a:cubicBezTo>
                  <a:cubicBezTo>
                    <a:pt x="19" y="4"/>
                    <a:pt x="15" y="0"/>
                    <a:pt x="10" y="0"/>
                  </a:cubicBezTo>
                  <a:cubicBezTo>
                    <a:pt x="0" y="0"/>
                    <a:pt x="0" y="0"/>
                    <a:pt x="0" y="0"/>
                  </a:cubicBezTo>
                  <a:lnTo>
                    <a:pt x="0" y="60"/>
                  </a:lnTo>
                  <a:close/>
                </a:path>
              </a:pathLst>
            </a:custGeom>
            <a:solidFill>
              <a:srgbClr val="E6E6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 name="ïṧ1íḓe"/>
            <p:cNvSpPr/>
            <p:nvPr/>
          </p:nvSpPr>
          <p:spPr bwMode="auto">
            <a:xfrm>
              <a:off x="4598683" y="7130196"/>
              <a:ext cx="55525" cy="26262"/>
            </a:xfrm>
            <a:prstGeom prst="rect">
              <a:avLst/>
            </a:prstGeom>
            <a:solidFill>
              <a:srgbClr val="E6E6F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1" name="îṥ1îḑê"/>
            <p:cNvSpPr/>
            <p:nvPr/>
          </p:nvSpPr>
          <p:spPr bwMode="auto">
            <a:xfrm>
              <a:off x="4613690" y="7130196"/>
              <a:ext cx="55525" cy="26262"/>
            </a:xfrm>
            <a:prstGeom prst="rect">
              <a:avLst/>
            </a:prstGeom>
            <a:solidFill>
              <a:srgbClr val="E6E6F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2" name="isľîḑe"/>
            <p:cNvSpPr/>
            <p:nvPr/>
          </p:nvSpPr>
          <p:spPr bwMode="auto">
            <a:xfrm>
              <a:off x="4613690" y="7130196"/>
              <a:ext cx="55525" cy="26262"/>
            </a:xfrm>
            <a:custGeom>
              <a:avLst/>
              <a:gdLst>
                <a:gd name="T0" fmla="*/ 74 w 74"/>
                <a:gd name="T1" fmla="*/ 35 h 35"/>
                <a:gd name="T2" fmla="*/ 0 w 74"/>
                <a:gd name="T3" fmla="*/ 35 h 35"/>
                <a:gd name="T4" fmla="*/ 0 w 74"/>
                <a:gd name="T5" fmla="*/ 0 h 35"/>
                <a:gd name="T6" fmla="*/ 74 w 74"/>
                <a:gd name="T7" fmla="*/ 0 h 35"/>
              </a:gdLst>
              <a:ahLst/>
              <a:cxnLst>
                <a:cxn ang="0">
                  <a:pos x="T0" y="T1"/>
                </a:cxn>
                <a:cxn ang="0">
                  <a:pos x="T2" y="T3"/>
                </a:cxn>
                <a:cxn ang="0">
                  <a:pos x="T4" y="T5"/>
                </a:cxn>
                <a:cxn ang="0">
                  <a:pos x="T6" y="T7"/>
                </a:cxn>
              </a:cxnLst>
              <a:rect l="0" t="0" r="r" b="b"/>
              <a:pathLst>
                <a:path w="74" h="35">
                  <a:moveTo>
                    <a:pt x="74" y="35"/>
                  </a:moveTo>
                  <a:lnTo>
                    <a:pt x="0" y="35"/>
                  </a:lnTo>
                  <a:lnTo>
                    <a:pt x="0" y="0"/>
                  </a:lnTo>
                  <a:lnTo>
                    <a:pt x="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 name="ïṥļídé"/>
            <p:cNvSpPr/>
            <p:nvPr/>
          </p:nvSpPr>
          <p:spPr bwMode="auto">
            <a:xfrm>
              <a:off x="4598683" y="7130196"/>
              <a:ext cx="55525" cy="26262"/>
            </a:xfrm>
            <a:prstGeom prst="rect">
              <a:avLst/>
            </a:prstGeom>
            <a:solidFill>
              <a:srgbClr val="E6E6F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4" name="îṩḻíḍê"/>
            <p:cNvSpPr/>
            <p:nvPr/>
          </p:nvSpPr>
          <p:spPr bwMode="auto">
            <a:xfrm>
              <a:off x="4602435" y="6993635"/>
              <a:ext cx="59276" cy="96043"/>
            </a:xfrm>
            <a:prstGeom prst="rect">
              <a:avLst/>
            </a:prstGeom>
            <a:solidFill>
              <a:srgbClr val="E6E6F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5" name="îşḷïḍe"/>
            <p:cNvSpPr/>
            <p:nvPr/>
          </p:nvSpPr>
          <p:spPr bwMode="auto">
            <a:xfrm>
              <a:off x="4622694" y="7156458"/>
              <a:ext cx="39017" cy="50273"/>
            </a:xfrm>
            <a:prstGeom prst="rect">
              <a:avLst/>
            </a:prstGeom>
            <a:solidFill>
              <a:srgbClr val="E6E6F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6" name="ïṩḷîḋé"/>
            <p:cNvSpPr/>
            <p:nvPr/>
          </p:nvSpPr>
          <p:spPr bwMode="auto">
            <a:xfrm>
              <a:off x="4606187" y="7156458"/>
              <a:ext cx="39017" cy="50273"/>
            </a:xfrm>
            <a:prstGeom prst="rect">
              <a:avLst/>
            </a:prstGeom>
            <a:solidFill>
              <a:srgbClr val="E6E6F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7" name="i$ḻîḋé"/>
            <p:cNvSpPr/>
            <p:nvPr/>
          </p:nvSpPr>
          <p:spPr bwMode="auto">
            <a:xfrm>
              <a:off x="4497388" y="6953867"/>
              <a:ext cx="273872" cy="66780"/>
            </a:xfrm>
            <a:custGeom>
              <a:avLst/>
              <a:gdLst>
                <a:gd name="T0" fmla="*/ 195 w 217"/>
                <a:gd name="T1" fmla="*/ 53 h 53"/>
                <a:gd name="T2" fmla="*/ 22 w 217"/>
                <a:gd name="T3" fmla="*/ 53 h 53"/>
                <a:gd name="T4" fmla="*/ 0 w 217"/>
                <a:gd name="T5" fmla="*/ 31 h 53"/>
                <a:gd name="T6" fmla="*/ 0 w 217"/>
                <a:gd name="T7" fmla="*/ 0 h 53"/>
                <a:gd name="T8" fmla="*/ 217 w 217"/>
                <a:gd name="T9" fmla="*/ 0 h 53"/>
                <a:gd name="T10" fmla="*/ 217 w 217"/>
                <a:gd name="T11" fmla="*/ 31 h 53"/>
                <a:gd name="T12" fmla="*/ 195 w 217"/>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217" h="53">
                  <a:moveTo>
                    <a:pt x="195" y="53"/>
                  </a:moveTo>
                  <a:cubicBezTo>
                    <a:pt x="22" y="53"/>
                    <a:pt x="22" y="53"/>
                    <a:pt x="22" y="53"/>
                  </a:cubicBezTo>
                  <a:cubicBezTo>
                    <a:pt x="10" y="53"/>
                    <a:pt x="0" y="43"/>
                    <a:pt x="0" y="31"/>
                  </a:cubicBezTo>
                  <a:cubicBezTo>
                    <a:pt x="0" y="0"/>
                    <a:pt x="0" y="0"/>
                    <a:pt x="0" y="0"/>
                  </a:cubicBezTo>
                  <a:cubicBezTo>
                    <a:pt x="217" y="0"/>
                    <a:pt x="217" y="0"/>
                    <a:pt x="217" y="0"/>
                  </a:cubicBezTo>
                  <a:cubicBezTo>
                    <a:pt x="217" y="31"/>
                    <a:pt x="217" y="31"/>
                    <a:pt x="217" y="31"/>
                  </a:cubicBezTo>
                  <a:cubicBezTo>
                    <a:pt x="217" y="43"/>
                    <a:pt x="207" y="53"/>
                    <a:pt x="195" y="53"/>
                  </a:cubicBezTo>
                  <a:close/>
                </a:path>
              </a:pathLst>
            </a:custGeom>
            <a:solidFill>
              <a:srgbClr val="B3B3C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8" name="îṡľiḍê"/>
            <p:cNvSpPr/>
            <p:nvPr/>
          </p:nvSpPr>
          <p:spPr bwMode="auto">
            <a:xfrm>
              <a:off x="4575423" y="7251000"/>
              <a:ext cx="230352" cy="30013"/>
            </a:xfrm>
            <a:custGeom>
              <a:avLst/>
              <a:gdLst>
                <a:gd name="T0" fmla="*/ 307 w 307"/>
                <a:gd name="T1" fmla="*/ 40 h 40"/>
                <a:gd name="T2" fmla="*/ 0 w 307"/>
                <a:gd name="T3" fmla="*/ 40 h 40"/>
                <a:gd name="T4" fmla="*/ 0 w 307"/>
                <a:gd name="T5" fmla="*/ 0 h 40"/>
                <a:gd name="T6" fmla="*/ 206 w 307"/>
                <a:gd name="T7" fmla="*/ 0 h 40"/>
                <a:gd name="T8" fmla="*/ 307 w 307"/>
                <a:gd name="T9" fmla="*/ 0 h 40"/>
                <a:gd name="T10" fmla="*/ 307 w 307"/>
                <a:gd name="T11" fmla="*/ 40 h 40"/>
              </a:gdLst>
              <a:ahLst/>
              <a:cxnLst>
                <a:cxn ang="0">
                  <a:pos x="T0" y="T1"/>
                </a:cxn>
                <a:cxn ang="0">
                  <a:pos x="T2" y="T3"/>
                </a:cxn>
                <a:cxn ang="0">
                  <a:pos x="T4" y="T5"/>
                </a:cxn>
                <a:cxn ang="0">
                  <a:pos x="T6" y="T7"/>
                </a:cxn>
                <a:cxn ang="0">
                  <a:pos x="T8" y="T9"/>
                </a:cxn>
                <a:cxn ang="0">
                  <a:pos x="T10" y="T11"/>
                </a:cxn>
              </a:cxnLst>
              <a:rect l="0" t="0" r="r" b="b"/>
              <a:pathLst>
                <a:path w="307" h="40">
                  <a:moveTo>
                    <a:pt x="307" y="40"/>
                  </a:moveTo>
                  <a:lnTo>
                    <a:pt x="0" y="40"/>
                  </a:lnTo>
                  <a:lnTo>
                    <a:pt x="0" y="0"/>
                  </a:lnTo>
                  <a:lnTo>
                    <a:pt x="206" y="0"/>
                  </a:lnTo>
                  <a:lnTo>
                    <a:pt x="307" y="0"/>
                  </a:lnTo>
                  <a:lnTo>
                    <a:pt x="307" y="40"/>
                  </a:lnTo>
                  <a:close/>
                </a:path>
              </a:pathLst>
            </a:custGeom>
            <a:solidFill>
              <a:srgbClr val="E6E6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9" name="îṥḷíďe"/>
            <p:cNvSpPr/>
            <p:nvPr/>
          </p:nvSpPr>
          <p:spPr bwMode="auto">
            <a:xfrm>
              <a:off x="4471877" y="7251000"/>
              <a:ext cx="231103" cy="30013"/>
            </a:xfrm>
            <a:prstGeom prst="rect">
              <a:avLst/>
            </a:prstGeom>
            <a:solidFill>
              <a:srgbClr val="E6E6F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0" name="iSlidé"/>
            <p:cNvSpPr/>
            <p:nvPr/>
          </p:nvSpPr>
          <p:spPr bwMode="auto">
            <a:xfrm>
              <a:off x="4460622" y="7251000"/>
              <a:ext cx="25511" cy="75784"/>
            </a:xfrm>
            <a:custGeom>
              <a:avLst/>
              <a:gdLst>
                <a:gd name="T0" fmla="*/ 20 w 20"/>
                <a:gd name="T1" fmla="*/ 60 h 60"/>
                <a:gd name="T2" fmla="*/ 0 w 20"/>
                <a:gd name="T3" fmla="*/ 60 h 60"/>
                <a:gd name="T4" fmla="*/ 0 w 20"/>
                <a:gd name="T5" fmla="*/ 9 h 60"/>
                <a:gd name="T6" fmla="*/ 9 w 20"/>
                <a:gd name="T7" fmla="*/ 0 h 60"/>
                <a:gd name="T8" fmla="*/ 20 w 20"/>
                <a:gd name="T9" fmla="*/ 0 h 60"/>
                <a:gd name="T10" fmla="*/ 20 w 20"/>
                <a:gd name="T11" fmla="*/ 60 h 60"/>
              </a:gdLst>
              <a:ahLst/>
              <a:cxnLst>
                <a:cxn ang="0">
                  <a:pos x="T0" y="T1"/>
                </a:cxn>
                <a:cxn ang="0">
                  <a:pos x="T2" y="T3"/>
                </a:cxn>
                <a:cxn ang="0">
                  <a:pos x="T4" y="T5"/>
                </a:cxn>
                <a:cxn ang="0">
                  <a:pos x="T6" y="T7"/>
                </a:cxn>
                <a:cxn ang="0">
                  <a:pos x="T8" y="T9"/>
                </a:cxn>
                <a:cxn ang="0">
                  <a:pos x="T10" y="T11"/>
                </a:cxn>
              </a:cxnLst>
              <a:rect l="0" t="0" r="r" b="b"/>
              <a:pathLst>
                <a:path w="20" h="60">
                  <a:moveTo>
                    <a:pt x="20" y="60"/>
                  </a:moveTo>
                  <a:cubicBezTo>
                    <a:pt x="0" y="60"/>
                    <a:pt x="0" y="60"/>
                    <a:pt x="0" y="60"/>
                  </a:cubicBezTo>
                  <a:cubicBezTo>
                    <a:pt x="0" y="9"/>
                    <a:pt x="0" y="9"/>
                    <a:pt x="0" y="9"/>
                  </a:cubicBezTo>
                  <a:cubicBezTo>
                    <a:pt x="0" y="4"/>
                    <a:pt x="4" y="0"/>
                    <a:pt x="9" y="0"/>
                  </a:cubicBezTo>
                  <a:cubicBezTo>
                    <a:pt x="20" y="0"/>
                    <a:pt x="20" y="0"/>
                    <a:pt x="20" y="0"/>
                  </a:cubicBezTo>
                  <a:lnTo>
                    <a:pt x="20" y="60"/>
                  </a:lnTo>
                  <a:close/>
                </a:path>
              </a:pathLst>
            </a:custGeom>
            <a:solidFill>
              <a:srgbClr val="E6E6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1" name="iṡḷíḓe"/>
            <p:cNvSpPr/>
            <p:nvPr/>
          </p:nvSpPr>
          <p:spPr bwMode="auto">
            <a:xfrm>
              <a:off x="4795271" y="7251000"/>
              <a:ext cx="24011" cy="75784"/>
            </a:xfrm>
            <a:custGeom>
              <a:avLst/>
              <a:gdLst>
                <a:gd name="T0" fmla="*/ 0 w 19"/>
                <a:gd name="T1" fmla="*/ 60 h 60"/>
                <a:gd name="T2" fmla="*/ 19 w 19"/>
                <a:gd name="T3" fmla="*/ 60 h 60"/>
                <a:gd name="T4" fmla="*/ 19 w 19"/>
                <a:gd name="T5" fmla="*/ 9 h 60"/>
                <a:gd name="T6" fmla="*/ 10 w 19"/>
                <a:gd name="T7" fmla="*/ 0 h 60"/>
                <a:gd name="T8" fmla="*/ 0 w 19"/>
                <a:gd name="T9" fmla="*/ 0 h 60"/>
                <a:gd name="T10" fmla="*/ 0 w 19"/>
                <a:gd name="T11" fmla="*/ 60 h 60"/>
              </a:gdLst>
              <a:ahLst/>
              <a:cxnLst>
                <a:cxn ang="0">
                  <a:pos x="T0" y="T1"/>
                </a:cxn>
                <a:cxn ang="0">
                  <a:pos x="T2" y="T3"/>
                </a:cxn>
                <a:cxn ang="0">
                  <a:pos x="T4" y="T5"/>
                </a:cxn>
                <a:cxn ang="0">
                  <a:pos x="T6" y="T7"/>
                </a:cxn>
                <a:cxn ang="0">
                  <a:pos x="T8" y="T9"/>
                </a:cxn>
                <a:cxn ang="0">
                  <a:pos x="T10" y="T11"/>
                </a:cxn>
              </a:cxnLst>
              <a:rect l="0" t="0" r="r" b="b"/>
              <a:pathLst>
                <a:path w="19" h="60">
                  <a:moveTo>
                    <a:pt x="0" y="60"/>
                  </a:moveTo>
                  <a:cubicBezTo>
                    <a:pt x="19" y="60"/>
                    <a:pt x="19" y="60"/>
                    <a:pt x="19" y="60"/>
                  </a:cubicBezTo>
                  <a:cubicBezTo>
                    <a:pt x="19" y="9"/>
                    <a:pt x="19" y="9"/>
                    <a:pt x="19" y="9"/>
                  </a:cubicBezTo>
                  <a:cubicBezTo>
                    <a:pt x="19" y="4"/>
                    <a:pt x="15" y="0"/>
                    <a:pt x="10" y="0"/>
                  </a:cubicBezTo>
                  <a:cubicBezTo>
                    <a:pt x="0" y="0"/>
                    <a:pt x="0" y="0"/>
                    <a:pt x="0" y="0"/>
                  </a:cubicBezTo>
                  <a:lnTo>
                    <a:pt x="0" y="60"/>
                  </a:lnTo>
                  <a:close/>
                </a:path>
              </a:pathLst>
            </a:custGeom>
            <a:solidFill>
              <a:srgbClr val="E6E6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 name="íślïḋê"/>
            <p:cNvSpPr/>
            <p:nvPr/>
          </p:nvSpPr>
          <p:spPr bwMode="auto">
            <a:xfrm>
              <a:off x="4460622" y="6909598"/>
              <a:ext cx="415685" cy="70531"/>
            </a:xfrm>
            <a:custGeom>
              <a:avLst/>
              <a:gdLst>
                <a:gd name="T0" fmla="*/ 299 w 329"/>
                <a:gd name="T1" fmla="*/ 0 h 56"/>
                <a:gd name="T2" fmla="*/ 11 w 329"/>
                <a:gd name="T3" fmla="*/ 0 h 56"/>
                <a:gd name="T4" fmla="*/ 0 w 329"/>
                <a:gd name="T5" fmla="*/ 56 h 56"/>
                <a:gd name="T6" fmla="*/ 300 w 329"/>
                <a:gd name="T7" fmla="*/ 56 h 56"/>
                <a:gd name="T8" fmla="*/ 329 w 329"/>
                <a:gd name="T9" fmla="*/ 27 h 56"/>
                <a:gd name="T10" fmla="*/ 299 w 329"/>
                <a:gd name="T11" fmla="*/ 0 h 56"/>
              </a:gdLst>
              <a:ahLst/>
              <a:cxnLst>
                <a:cxn ang="0">
                  <a:pos x="T0" y="T1"/>
                </a:cxn>
                <a:cxn ang="0">
                  <a:pos x="T2" y="T3"/>
                </a:cxn>
                <a:cxn ang="0">
                  <a:pos x="T4" y="T5"/>
                </a:cxn>
                <a:cxn ang="0">
                  <a:pos x="T6" y="T7"/>
                </a:cxn>
                <a:cxn ang="0">
                  <a:pos x="T8" y="T9"/>
                </a:cxn>
                <a:cxn ang="0">
                  <a:pos x="T10" y="T11"/>
                </a:cxn>
              </a:cxnLst>
              <a:rect l="0" t="0" r="r" b="b"/>
              <a:pathLst>
                <a:path w="329" h="56">
                  <a:moveTo>
                    <a:pt x="299" y="0"/>
                  </a:moveTo>
                  <a:cubicBezTo>
                    <a:pt x="11" y="0"/>
                    <a:pt x="11" y="0"/>
                    <a:pt x="11" y="0"/>
                  </a:cubicBezTo>
                  <a:cubicBezTo>
                    <a:pt x="8" y="19"/>
                    <a:pt x="4" y="37"/>
                    <a:pt x="0" y="56"/>
                  </a:cubicBezTo>
                  <a:cubicBezTo>
                    <a:pt x="300" y="56"/>
                    <a:pt x="300" y="56"/>
                    <a:pt x="300" y="56"/>
                  </a:cubicBezTo>
                  <a:cubicBezTo>
                    <a:pt x="316" y="56"/>
                    <a:pt x="329" y="43"/>
                    <a:pt x="329" y="27"/>
                  </a:cubicBezTo>
                  <a:cubicBezTo>
                    <a:pt x="328" y="12"/>
                    <a:pt x="315" y="0"/>
                    <a:pt x="299" y="0"/>
                  </a:cubicBez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 name="îṧlíḓe"/>
            <p:cNvSpPr/>
            <p:nvPr/>
          </p:nvSpPr>
          <p:spPr bwMode="auto">
            <a:xfrm>
              <a:off x="4539407" y="7094930"/>
              <a:ext cx="65279" cy="65279"/>
            </a:xfrm>
            <a:custGeom>
              <a:avLst/>
              <a:gdLst>
                <a:gd name="T0" fmla="*/ 52 w 52"/>
                <a:gd name="T1" fmla="*/ 39 h 52"/>
                <a:gd name="T2" fmla="*/ 39 w 52"/>
                <a:gd name="T3" fmla="*/ 52 h 52"/>
                <a:gd name="T4" fmla="*/ 4 w 52"/>
                <a:gd name="T5" fmla="*/ 17 h 52"/>
                <a:gd name="T6" fmla="*/ 4 w 52"/>
                <a:gd name="T7" fmla="*/ 4 h 52"/>
                <a:gd name="T8" fmla="*/ 17 w 52"/>
                <a:gd name="T9" fmla="*/ 4 h 52"/>
                <a:gd name="T10" fmla="*/ 52 w 52"/>
                <a:gd name="T11" fmla="*/ 39 h 52"/>
              </a:gdLst>
              <a:ahLst/>
              <a:cxnLst>
                <a:cxn ang="0">
                  <a:pos x="T0" y="T1"/>
                </a:cxn>
                <a:cxn ang="0">
                  <a:pos x="T2" y="T3"/>
                </a:cxn>
                <a:cxn ang="0">
                  <a:pos x="T4" y="T5"/>
                </a:cxn>
                <a:cxn ang="0">
                  <a:pos x="T6" y="T7"/>
                </a:cxn>
                <a:cxn ang="0">
                  <a:pos x="T8" y="T9"/>
                </a:cxn>
                <a:cxn ang="0">
                  <a:pos x="T10" y="T11"/>
                </a:cxn>
              </a:cxnLst>
              <a:rect l="0" t="0" r="r" b="b"/>
              <a:pathLst>
                <a:path w="52" h="52">
                  <a:moveTo>
                    <a:pt x="52" y="39"/>
                  </a:moveTo>
                  <a:cubicBezTo>
                    <a:pt x="39" y="52"/>
                    <a:pt x="39" y="52"/>
                    <a:pt x="39" y="52"/>
                  </a:cubicBezTo>
                  <a:cubicBezTo>
                    <a:pt x="4" y="17"/>
                    <a:pt x="4" y="17"/>
                    <a:pt x="4" y="17"/>
                  </a:cubicBezTo>
                  <a:cubicBezTo>
                    <a:pt x="0" y="13"/>
                    <a:pt x="0" y="8"/>
                    <a:pt x="4" y="4"/>
                  </a:cubicBezTo>
                  <a:cubicBezTo>
                    <a:pt x="7" y="0"/>
                    <a:pt x="13" y="0"/>
                    <a:pt x="17" y="4"/>
                  </a:cubicBezTo>
                  <a:lnTo>
                    <a:pt x="52" y="39"/>
                  </a:lnTo>
                  <a:close/>
                </a:path>
              </a:pathLst>
            </a:custGeom>
            <a:solidFill>
              <a:srgbClr val="E6E6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 name="îṩļïḍê"/>
            <p:cNvSpPr/>
            <p:nvPr/>
          </p:nvSpPr>
          <p:spPr bwMode="auto">
            <a:xfrm>
              <a:off x="4571671" y="7127194"/>
              <a:ext cx="48021" cy="48021"/>
            </a:xfrm>
            <a:custGeom>
              <a:avLst/>
              <a:gdLst>
                <a:gd name="T0" fmla="*/ 31 w 38"/>
                <a:gd name="T1" fmla="*/ 7 h 38"/>
                <a:gd name="T2" fmla="*/ 31 w 38"/>
                <a:gd name="T3" fmla="*/ 32 h 38"/>
                <a:gd name="T4" fmla="*/ 7 w 38"/>
                <a:gd name="T5" fmla="*/ 32 h 38"/>
                <a:gd name="T6" fmla="*/ 7 w 38"/>
                <a:gd name="T7" fmla="*/ 7 h 38"/>
                <a:gd name="T8" fmla="*/ 31 w 38"/>
                <a:gd name="T9" fmla="*/ 7 h 38"/>
              </a:gdLst>
              <a:ahLst/>
              <a:cxnLst>
                <a:cxn ang="0">
                  <a:pos x="T0" y="T1"/>
                </a:cxn>
                <a:cxn ang="0">
                  <a:pos x="T2" y="T3"/>
                </a:cxn>
                <a:cxn ang="0">
                  <a:pos x="T4" y="T5"/>
                </a:cxn>
                <a:cxn ang="0">
                  <a:pos x="T6" y="T7"/>
                </a:cxn>
                <a:cxn ang="0">
                  <a:pos x="T8" y="T9"/>
                </a:cxn>
              </a:cxnLst>
              <a:rect l="0" t="0" r="r" b="b"/>
              <a:pathLst>
                <a:path w="38" h="38">
                  <a:moveTo>
                    <a:pt x="31" y="7"/>
                  </a:moveTo>
                  <a:cubicBezTo>
                    <a:pt x="38" y="14"/>
                    <a:pt x="38" y="25"/>
                    <a:pt x="31" y="32"/>
                  </a:cubicBezTo>
                  <a:cubicBezTo>
                    <a:pt x="25" y="38"/>
                    <a:pt x="14" y="38"/>
                    <a:pt x="7" y="32"/>
                  </a:cubicBezTo>
                  <a:cubicBezTo>
                    <a:pt x="0" y="25"/>
                    <a:pt x="0" y="14"/>
                    <a:pt x="7" y="7"/>
                  </a:cubicBezTo>
                  <a:cubicBezTo>
                    <a:pt x="14" y="0"/>
                    <a:pt x="25" y="0"/>
                    <a:pt x="31" y="7"/>
                  </a:cubicBezTo>
                  <a:close/>
                </a:path>
              </a:pathLst>
            </a:custGeom>
            <a:solidFill>
              <a:srgbClr val="E6E6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 name="íśļîḋè"/>
            <p:cNvSpPr/>
            <p:nvPr/>
          </p:nvSpPr>
          <p:spPr bwMode="auto">
            <a:xfrm>
              <a:off x="4576924" y="7132447"/>
              <a:ext cx="39017" cy="39017"/>
            </a:xfrm>
            <a:custGeom>
              <a:avLst/>
              <a:gdLst>
                <a:gd name="T0" fmla="*/ 25 w 31"/>
                <a:gd name="T1" fmla="*/ 5 h 31"/>
                <a:gd name="T2" fmla="*/ 25 w 31"/>
                <a:gd name="T3" fmla="*/ 25 h 31"/>
                <a:gd name="T4" fmla="*/ 5 w 31"/>
                <a:gd name="T5" fmla="*/ 25 h 31"/>
                <a:gd name="T6" fmla="*/ 5 w 31"/>
                <a:gd name="T7" fmla="*/ 5 h 31"/>
                <a:gd name="T8" fmla="*/ 25 w 31"/>
                <a:gd name="T9" fmla="*/ 5 h 31"/>
              </a:gdLst>
              <a:ahLst/>
              <a:cxnLst>
                <a:cxn ang="0">
                  <a:pos x="T0" y="T1"/>
                </a:cxn>
                <a:cxn ang="0">
                  <a:pos x="T2" y="T3"/>
                </a:cxn>
                <a:cxn ang="0">
                  <a:pos x="T4" y="T5"/>
                </a:cxn>
                <a:cxn ang="0">
                  <a:pos x="T6" y="T7"/>
                </a:cxn>
                <a:cxn ang="0">
                  <a:pos x="T8" y="T9"/>
                </a:cxn>
              </a:cxnLst>
              <a:rect l="0" t="0" r="r" b="b"/>
              <a:pathLst>
                <a:path w="31" h="31">
                  <a:moveTo>
                    <a:pt x="25" y="5"/>
                  </a:moveTo>
                  <a:cubicBezTo>
                    <a:pt x="31" y="11"/>
                    <a:pt x="31" y="20"/>
                    <a:pt x="25" y="25"/>
                  </a:cubicBezTo>
                  <a:cubicBezTo>
                    <a:pt x="20" y="31"/>
                    <a:pt x="11" y="31"/>
                    <a:pt x="5" y="25"/>
                  </a:cubicBezTo>
                  <a:cubicBezTo>
                    <a:pt x="0" y="20"/>
                    <a:pt x="0" y="11"/>
                    <a:pt x="5" y="5"/>
                  </a:cubicBezTo>
                  <a:cubicBezTo>
                    <a:pt x="11" y="0"/>
                    <a:pt x="20" y="0"/>
                    <a:pt x="25" y="5"/>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 name="íš1íḑê"/>
            <p:cNvSpPr/>
            <p:nvPr/>
          </p:nvSpPr>
          <p:spPr bwMode="auto">
            <a:xfrm>
              <a:off x="4588179" y="7145202"/>
              <a:ext cx="15007" cy="13506"/>
            </a:xfrm>
            <a:custGeom>
              <a:avLst/>
              <a:gdLst>
                <a:gd name="T0" fmla="*/ 10 w 12"/>
                <a:gd name="T1" fmla="*/ 2 h 11"/>
                <a:gd name="T2" fmla="*/ 10 w 12"/>
                <a:gd name="T3" fmla="*/ 9 h 11"/>
                <a:gd name="T4" fmla="*/ 3 w 12"/>
                <a:gd name="T5" fmla="*/ 9 h 11"/>
                <a:gd name="T6" fmla="*/ 3 w 12"/>
                <a:gd name="T7" fmla="*/ 2 h 11"/>
                <a:gd name="T8" fmla="*/ 10 w 12"/>
                <a:gd name="T9" fmla="*/ 2 h 11"/>
              </a:gdLst>
              <a:ahLst/>
              <a:cxnLst>
                <a:cxn ang="0">
                  <a:pos x="T0" y="T1"/>
                </a:cxn>
                <a:cxn ang="0">
                  <a:pos x="T2" y="T3"/>
                </a:cxn>
                <a:cxn ang="0">
                  <a:pos x="T4" y="T5"/>
                </a:cxn>
                <a:cxn ang="0">
                  <a:pos x="T6" y="T7"/>
                </a:cxn>
                <a:cxn ang="0">
                  <a:pos x="T8" y="T9"/>
                </a:cxn>
              </a:cxnLst>
              <a:rect l="0" t="0" r="r" b="b"/>
              <a:pathLst>
                <a:path w="12" h="11">
                  <a:moveTo>
                    <a:pt x="10" y="2"/>
                  </a:moveTo>
                  <a:cubicBezTo>
                    <a:pt x="12" y="4"/>
                    <a:pt x="12" y="7"/>
                    <a:pt x="10" y="9"/>
                  </a:cubicBezTo>
                  <a:cubicBezTo>
                    <a:pt x="8" y="11"/>
                    <a:pt x="5" y="11"/>
                    <a:pt x="3" y="9"/>
                  </a:cubicBezTo>
                  <a:cubicBezTo>
                    <a:pt x="0" y="7"/>
                    <a:pt x="0" y="4"/>
                    <a:pt x="3" y="2"/>
                  </a:cubicBezTo>
                  <a:cubicBezTo>
                    <a:pt x="5" y="0"/>
                    <a:pt x="8" y="0"/>
                    <a:pt x="10" y="2"/>
                  </a:cubicBezTo>
                  <a:close/>
                </a:path>
              </a:pathLst>
            </a:custGeom>
            <a:solidFill>
              <a:srgbClr val="9599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 name="ïṡļíḓe"/>
            <p:cNvSpPr/>
            <p:nvPr/>
          </p:nvSpPr>
          <p:spPr bwMode="auto">
            <a:xfrm>
              <a:off x="4689474" y="7297520"/>
              <a:ext cx="54024" cy="59277"/>
            </a:xfrm>
            <a:custGeom>
              <a:avLst/>
              <a:gdLst>
                <a:gd name="T0" fmla="*/ 37 w 43"/>
                <a:gd name="T1" fmla="*/ 8 h 47"/>
                <a:gd name="T2" fmla="*/ 37 w 43"/>
                <a:gd name="T3" fmla="*/ 38 h 47"/>
                <a:gd name="T4" fmla="*/ 6 w 43"/>
                <a:gd name="T5" fmla="*/ 38 h 47"/>
                <a:gd name="T6" fmla="*/ 6 w 43"/>
                <a:gd name="T7" fmla="*/ 8 h 47"/>
                <a:gd name="T8" fmla="*/ 37 w 43"/>
                <a:gd name="T9" fmla="*/ 8 h 47"/>
              </a:gdLst>
              <a:ahLst/>
              <a:cxnLst>
                <a:cxn ang="0">
                  <a:pos x="T0" y="T1"/>
                </a:cxn>
                <a:cxn ang="0">
                  <a:pos x="T2" y="T3"/>
                </a:cxn>
                <a:cxn ang="0">
                  <a:pos x="T4" y="T5"/>
                </a:cxn>
                <a:cxn ang="0">
                  <a:pos x="T6" y="T7"/>
                </a:cxn>
                <a:cxn ang="0">
                  <a:pos x="T8" y="T9"/>
                </a:cxn>
              </a:cxnLst>
              <a:rect l="0" t="0" r="r" b="b"/>
              <a:pathLst>
                <a:path w="43" h="47">
                  <a:moveTo>
                    <a:pt x="37" y="8"/>
                  </a:moveTo>
                  <a:cubicBezTo>
                    <a:pt x="43" y="16"/>
                    <a:pt x="43" y="30"/>
                    <a:pt x="37" y="38"/>
                  </a:cubicBezTo>
                  <a:cubicBezTo>
                    <a:pt x="30" y="47"/>
                    <a:pt x="12" y="47"/>
                    <a:pt x="6" y="38"/>
                  </a:cubicBezTo>
                  <a:cubicBezTo>
                    <a:pt x="0" y="30"/>
                    <a:pt x="0" y="16"/>
                    <a:pt x="6" y="8"/>
                  </a:cubicBezTo>
                  <a:cubicBezTo>
                    <a:pt x="12" y="0"/>
                    <a:pt x="30" y="0"/>
                    <a:pt x="37" y="8"/>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 name="îṣlïďe"/>
            <p:cNvSpPr/>
            <p:nvPr/>
          </p:nvSpPr>
          <p:spPr bwMode="auto">
            <a:xfrm>
              <a:off x="4713484" y="7300522"/>
              <a:ext cx="18758" cy="54024"/>
            </a:xfrm>
            <a:custGeom>
              <a:avLst/>
              <a:gdLst>
                <a:gd name="T0" fmla="*/ 0 w 25"/>
                <a:gd name="T1" fmla="*/ 13 h 72"/>
                <a:gd name="T2" fmla="*/ 3 w 25"/>
                <a:gd name="T3" fmla="*/ 0 h 72"/>
                <a:gd name="T4" fmla="*/ 25 w 25"/>
                <a:gd name="T5" fmla="*/ 0 h 72"/>
                <a:gd name="T6" fmla="*/ 25 w 25"/>
                <a:gd name="T7" fmla="*/ 72 h 72"/>
                <a:gd name="T8" fmla="*/ 1 w 25"/>
                <a:gd name="T9" fmla="*/ 72 h 72"/>
                <a:gd name="T10" fmla="*/ 0 w 25"/>
                <a:gd name="T11" fmla="*/ 13 h 72"/>
              </a:gdLst>
              <a:ahLst/>
              <a:cxnLst>
                <a:cxn ang="0">
                  <a:pos x="T0" y="T1"/>
                </a:cxn>
                <a:cxn ang="0">
                  <a:pos x="T2" y="T3"/>
                </a:cxn>
                <a:cxn ang="0">
                  <a:pos x="T4" y="T5"/>
                </a:cxn>
                <a:cxn ang="0">
                  <a:pos x="T6" y="T7"/>
                </a:cxn>
                <a:cxn ang="0">
                  <a:pos x="T8" y="T9"/>
                </a:cxn>
                <a:cxn ang="0">
                  <a:pos x="T10" y="T11"/>
                </a:cxn>
              </a:cxnLst>
              <a:rect l="0" t="0" r="r" b="b"/>
              <a:pathLst>
                <a:path w="25" h="72">
                  <a:moveTo>
                    <a:pt x="0" y="13"/>
                  </a:moveTo>
                  <a:lnTo>
                    <a:pt x="3" y="0"/>
                  </a:lnTo>
                  <a:lnTo>
                    <a:pt x="25" y="0"/>
                  </a:lnTo>
                  <a:lnTo>
                    <a:pt x="25" y="72"/>
                  </a:lnTo>
                  <a:lnTo>
                    <a:pt x="1" y="72"/>
                  </a:lnTo>
                  <a:lnTo>
                    <a:pt x="0" y="13"/>
                  </a:ln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 name="ïşliḑé"/>
            <p:cNvSpPr/>
            <p:nvPr/>
          </p:nvSpPr>
          <p:spPr bwMode="auto">
            <a:xfrm>
              <a:off x="4709733" y="7297520"/>
              <a:ext cx="44269" cy="59277"/>
            </a:xfrm>
            <a:custGeom>
              <a:avLst/>
              <a:gdLst>
                <a:gd name="T0" fmla="*/ 28 w 35"/>
                <a:gd name="T1" fmla="*/ 8 h 47"/>
                <a:gd name="T2" fmla="*/ 28 w 35"/>
                <a:gd name="T3" fmla="*/ 38 h 47"/>
                <a:gd name="T4" fmla="*/ 6 w 35"/>
                <a:gd name="T5" fmla="*/ 38 h 47"/>
                <a:gd name="T6" fmla="*/ 6 w 35"/>
                <a:gd name="T7" fmla="*/ 8 h 47"/>
                <a:gd name="T8" fmla="*/ 28 w 35"/>
                <a:gd name="T9" fmla="*/ 8 h 47"/>
              </a:gdLst>
              <a:ahLst/>
              <a:cxnLst>
                <a:cxn ang="0">
                  <a:pos x="T0" y="T1"/>
                </a:cxn>
                <a:cxn ang="0">
                  <a:pos x="T2" y="T3"/>
                </a:cxn>
                <a:cxn ang="0">
                  <a:pos x="T4" y="T5"/>
                </a:cxn>
                <a:cxn ang="0">
                  <a:pos x="T6" y="T7"/>
                </a:cxn>
                <a:cxn ang="0">
                  <a:pos x="T8" y="T9"/>
                </a:cxn>
              </a:cxnLst>
              <a:rect l="0" t="0" r="r" b="b"/>
              <a:pathLst>
                <a:path w="35" h="47">
                  <a:moveTo>
                    <a:pt x="28" y="8"/>
                  </a:moveTo>
                  <a:cubicBezTo>
                    <a:pt x="35" y="16"/>
                    <a:pt x="35" y="30"/>
                    <a:pt x="28" y="38"/>
                  </a:cubicBezTo>
                  <a:cubicBezTo>
                    <a:pt x="22" y="47"/>
                    <a:pt x="12" y="47"/>
                    <a:pt x="6" y="38"/>
                  </a:cubicBezTo>
                  <a:cubicBezTo>
                    <a:pt x="0" y="30"/>
                    <a:pt x="0" y="16"/>
                    <a:pt x="6" y="8"/>
                  </a:cubicBezTo>
                  <a:cubicBezTo>
                    <a:pt x="12" y="0"/>
                    <a:pt x="22" y="0"/>
                    <a:pt x="28" y="8"/>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 name="ï$1ïďè"/>
            <p:cNvSpPr/>
            <p:nvPr/>
          </p:nvSpPr>
          <p:spPr bwMode="auto">
            <a:xfrm>
              <a:off x="4715736" y="7306524"/>
              <a:ext cx="31514" cy="41269"/>
            </a:xfrm>
            <a:custGeom>
              <a:avLst/>
              <a:gdLst>
                <a:gd name="T0" fmla="*/ 20 w 25"/>
                <a:gd name="T1" fmla="*/ 5 h 33"/>
                <a:gd name="T2" fmla="*/ 20 w 25"/>
                <a:gd name="T3" fmla="*/ 27 h 33"/>
                <a:gd name="T4" fmla="*/ 4 w 25"/>
                <a:gd name="T5" fmla="*/ 27 h 33"/>
                <a:gd name="T6" fmla="*/ 4 w 25"/>
                <a:gd name="T7" fmla="*/ 5 h 33"/>
                <a:gd name="T8" fmla="*/ 20 w 25"/>
                <a:gd name="T9" fmla="*/ 5 h 33"/>
              </a:gdLst>
              <a:ahLst/>
              <a:cxnLst>
                <a:cxn ang="0">
                  <a:pos x="T0" y="T1"/>
                </a:cxn>
                <a:cxn ang="0">
                  <a:pos x="T2" y="T3"/>
                </a:cxn>
                <a:cxn ang="0">
                  <a:pos x="T4" y="T5"/>
                </a:cxn>
                <a:cxn ang="0">
                  <a:pos x="T6" y="T7"/>
                </a:cxn>
                <a:cxn ang="0">
                  <a:pos x="T8" y="T9"/>
                </a:cxn>
              </a:cxnLst>
              <a:rect l="0" t="0" r="r" b="b"/>
              <a:pathLst>
                <a:path w="25" h="33">
                  <a:moveTo>
                    <a:pt x="20" y="5"/>
                  </a:moveTo>
                  <a:cubicBezTo>
                    <a:pt x="25" y="11"/>
                    <a:pt x="25" y="21"/>
                    <a:pt x="20" y="27"/>
                  </a:cubicBezTo>
                  <a:cubicBezTo>
                    <a:pt x="16" y="33"/>
                    <a:pt x="9" y="33"/>
                    <a:pt x="4" y="27"/>
                  </a:cubicBezTo>
                  <a:cubicBezTo>
                    <a:pt x="0" y="21"/>
                    <a:pt x="0" y="11"/>
                    <a:pt x="4" y="5"/>
                  </a:cubicBezTo>
                  <a:cubicBezTo>
                    <a:pt x="9" y="0"/>
                    <a:pt x="16" y="0"/>
                    <a:pt x="20" y="5"/>
                  </a:cubicBezTo>
                  <a:close/>
                </a:path>
              </a:pathLst>
            </a:custGeom>
            <a:solidFill>
              <a:srgbClr val="9599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 name="îšḻïḍè"/>
            <p:cNvSpPr/>
            <p:nvPr/>
          </p:nvSpPr>
          <p:spPr bwMode="auto">
            <a:xfrm>
              <a:off x="4724740" y="7317779"/>
              <a:ext cx="12755" cy="18008"/>
            </a:xfrm>
            <a:custGeom>
              <a:avLst/>
              <a:gdLst>
                <a:gd name="T0" fmla="*/ 9 w 10"/>
                <a:gd name="T1" fmla="*/ 3 h 14"/>
                <a:gd name="T2" fmla="*/ 9 w 10"/>
                <a:gd name="T3" fmla="*/ 12 h 14"/>
                <a:gd name="T4" fmla="*/ 2 w 10"/>
                <a:gd name="T5" fmla="*/ 12 h 14"/>
                <a:gd name="T6" fmla="*/ 2 w 10"/>
                <a:gd name="T7" fmla="*/ 3 h 14"/>
                <a:gd name="T8" fmla="*/ 9 w 10"/>
                <a:gd name="T9" fmla="*/ 3 h 14"/>
              </a:gdLst>
              <a:ahLst/>
              <a:cxnLst>
                <a:cxn ang="0">
                  <a:pos x="T0" y="T1"/>
                </a:cxn>
                <a:cxn ang="0">
                  <a:pos x="T2" y="T3"/>
                </a:cxn>
                <a:cxn ang="0">
                  <a:pos x="T4" y="T5"/>
                </a:cxn>
                <a:cxn ang="0">
                  <a:pos x="T6" y="T7"/>
                </a:cxn>
                <a:cxn ang="0">
                  <a:pos x="T8" y="T9"/>
                </a:cxn>
              </a:cxnLst>
              <a:rect l="0" t="0" r="r" b="b"/>
              <a:pathLst>
                <a:path w="10" h="14">
                  <a:moveTo>
                    <a:pt x="9" y="3"/>
                  </a:moveTo>
                  <a:cubicBezTo>
                    <a:pt x="10" y="5"/>
                    <a:pt x="10" y="9"/>
                    <a:pt x="9" y="12"/>
                  </a:cubicBezTo>
                  <a:cubicBezTo>
                    <a:pt x="7" y="14"/>
                    <a:pt x="4" y="14"/>
                    <a:pt x="2" y="12"/>
                  </a:cubicBezTo>
                  <a:cubicBezTo>
                    <a:pt x="0" y="9"/>
                    <a:pt x="0" y="5"/>
                    <a:pt x="2" y="3"/>
                  </a:cubicBezTo>
                  <a:cubicBezTo>
                    <a:pt x="4" y="0"/>
                    <a:pt x="7" y="0"/>
                    <a:pt x="9" y="3"/>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 name="ï$lîḍè"/>
            <p:cNvSpPr/>
            <p:nvPr/>
          </p:nvSpPr>
          <p:spPr bwMode="auto">
            <a:xfrm>
              <a:off x="4711984" y="7297520"/>
              <a:ext cx="39017" cy="22510"/>
            </a:xfrm>
            <a:custGeom>
              <a:avLst/>
              <a:gdLst>
                <a:gd name="T0" fmla="*/ 31 w 31"/>
                <a:gd name="T1" fmla="*/ 18 h 18"/>
                <a:gd name="T2" fmla="*/ 26 w 31"/>
                <a:gd name="T3" fmla="*/ 8 h 18"/>
                <a:gd name="T4" fmla="*/ 4 w 31"/>
                <a:gd name="T5" fmla="*/ 8 h 18"/>
                <a:gd name="T6" fmla="*/ 0 w 31"/>
                <a:gd name="T7" fmla="*/ 18 h 18"/>
                <a:gd name="T8" fmla="*/ 31 w 31"/>
                <a:gd name="T9" fmla="*/ 18 h 18"/>
              </a:gdLst>
              <a:ahLst/>
              <a:cxnLst>
                <a:cxn ang="0">
                  <a:pos x="T0" y="T1"/>
                </a:cxn>
                <a:cxn ang="0">
                  <a:pos x="T2" y="T3"/>
                </a:cxn>
                <a:cxn ang="0">
                  <a:pos x="T4" y="T5"/>
                </a:cxn>
                <a:cxn ang="0">
                  <a:pos x="T6" y="T7"/>
                </a:cxn>
                <a:cxn ang="0">
                  <a:pos x="T8" y="T9"/>
                </a:cxn>
              </a:cxnLst>
              <a:rect l="0" t="0" r="r" b="b"/>
              <a:pathLst>
                <a:path w="31" h="18">
                  <a:moveTo>
                    <a:pt x="31" y="18"/>
                  </a:moveTo>
                  <a:cubicBezTo>
                    <a:pt x="30" y="14"/>
                    <a:pt x="28" y="11"/>
                    <a:pt x="26" y="8"/>
                  </a:cubicBezTo>
                  <a:cubicBezTo>
                    <a:pt x="20" y="0"/>
                    <a:pt x="10" y="0"/>
                    <a:pt x="4" y="8"/>
                  </a:cubicBezTo>
                  <a:cubicBezTo>
                    <a:pt x="2" y="11"/>
                    <a:pt x="0" y="14"/>
                    <a:pt x="0" y="18"/>
                  </a:cubicBezTo>
                  <a:lnTo>
                    <a:pt x="31" y="18"/>
                  </a:ln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 name="í$ḷîḋé"/>
            <p:cNvSpPr/>
            <p:nvPr/>
          </p:nvSpPr>
          <p:spPr bwMode="auto">
            <a:xfrm>
              <a:off x="4543909" y="7251000"/>
              <a:ext cx="24011" cy="75784"/>
            </a:xfrm>
            <a:custGeom>
              <a:avLst/>
              <a:gdLst>
                <a:gd name="T0" fmla="*/ 0 w 19"/>
                <a:gd name="T1" fmla="*/ 60 h 60"/>
                <a:gd name="T2" fmla="*/ 19 w 19"/>
                <a:gd name="T3" fmla="*/ 60 h 60"/>
                <a:gd name="T4" fmla="*/ 19 w 19"/>
                <a:gd name="T5" fmla="*/ 9 h 60"/>
                <a:gd name="T6" fmla="*/ 10 w 19"/>
                <a:gd name="T7" fmla="*/ 0 h 60"/>
                <a:gd name="T8" fmla="*/ 0 w 19"/>
                <a:gd name="T9" fmla="*/ 0 h 60"/>
                <a:gd name="T10" fmla="*/ 0 w 19"/>
                <a:gd name="T11" fmla="*/ 60 h 60"/>
              </a:gdLst>
              <a:ahLst/>
              <a:cxnLst>
                <a:cxn ang="0">
                  <a:pos x="T0" y="T1"/>
                </a:cxn>
                <a:cxn ang="0">
                  <a:pos x="T2" y="T3"/>
                </a:cxn>
                <a:cxn ang="0">
                  <a:pos x="T4" y="T5"/>
                </a:cxn>
                <a:cxn ang="0">
                  <a:pos x="T6" y="T7"/>
                </a:cxn>
                <a:cxn ang="0">
                  <a:pos x="T8" y="T9"/>
                </a:cxn>
                <a:cxn ang="0">
                  <a:pos x="T10" y="T11"/>
                </a:cxn>
              </a:cxnLst>
              <a:rect l="0" t="0" r="r" b="b"/>
              <a:pathLst>
                <a:path w="19" h="60">
                  <a:moveTo>
                    <a:pt x="0" y="60"/>
                  </a:moveTo>
                  <a:cubicBezTo>
                    <a:pt x="19" y="60"/>
                    <a:pt x="19" y="60"/>
                    <a:pt x="19" y="60"/>
                  </a:cubicBezTo>
                  <a:cubicBezTo>
                    <a:pt x="19" y="9"/>
                    <a:pt x="19" y="9"/>
                    <a:pt x="19" y="9"/>
                  </a:cubicBezTo>
                  <a:cubicBezTo>
                    <a:pt x="19" y="4"/>
                    <a:pt x="15" y="0"/>
                    <a:pt x="10" y="0"/>
                  </a:cubicBezTo>
                  <a:cubicBezTo>
                    <a:pt x="0" y="0"/>
                    <a:pt x="0" y="0"/>
                    <a:pt x="0" y="0"/>
                  </a:cubicBezTo>
                  <a:lnTo>
                    <a:pt x="0" y="60"/>
                  </a:lnTo>
                  <a:close/>
                </a:path>
              </a:pathLst>
            </a:custGeom>
            <a:solidFill>
              <a:srgbClr val="E6E6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4" name="îṥľíḑè"/>
            <p:cNvSpPr/>
            <p:nvPr/>
          </p:nvSpPr>
          <p:spPr bwMode="auto">
            <a:xfrm>
              <a:off x="4526651" y="7297520"/>
              <a:ext cx="55525" cy="59277"/>
            </a:xfrm>
            <a:custGeom>
              <a:avLst/>
              <a:gdLst>
                <a:gd name="T0" fmla="*/ 38 w 44"/>
                <a:gd name="T1" fmla="*/ 8 h 47"/>
                <a:gd name="T2" fmla="*/ 38 w 44"/>
                <a:gd name="T3" fmla="*/ 38 h 47"/>
                <a:gd name="T4" fmla="*/ 7 w 44"/>
                <a:gd name="T5" fmla="*/ 38 h 47"/>
                <a:gd name="T6" fmla="*/ 7 w 44"/>
                <a:gd name="T7" fmla="*/ 8 h 47"/>
                <a:gd name="T8" fmla="*/ 38 w 44"/>
                <a:gd name="T9" fmla="*/ 8 h 47"/>
              </a:gdLst>
              <a:ahLst/>
              <a:cxnLst>
                <a:cxn ang="0">
                  <a:pos x="T0" y="T1"/>
                </a:cxn>
                <a:cxn ang="0">
                  <a:pos x="T2" y="T3"/>
                </a:cxn>
                <a:cxn ang="0">
                  <a:pos x="T4" y="T5"/>
                </a:cxn>
                <a:cxn ang="0">
                  <a:pos x="T6" y="T7"/>
                </a:cxn>
                <a:cxn ang="0">
                  <a:pos x="T8" y="T9"/>
                </a:cxn>
              </a:cxnLst>
              <a:rect l="0" t="0" r="r" b="b"/>
              <a:pathLst>
                <a:path w="44" h="47">
                  <a:moveTo>
                    <a:pt x="38" y="8"/>
                  </a:moveTo>
                  <a:cubicBezTo>
                    <a:pt x="44" y="16"/>
                    <a:pt x="44" y="30"/>
                    <a:pt x="38" y="38"/>
                  </a:cubicBezTo>
                  <a:cubicBezTo>
                    <a:pt x="31" y="47"/>
                    <a:pt x="13" y="47"/>
                    <a:pt x="7" y="38"/>
                  </a:cubicBezTo>
                  <a:cubicBezTo>
                    <a:pt x="0" y="30"/>
                    <a:pt x="0" y="16"/>
                    <a:pt x="7" y="8"/>
                  </a:cubicBezTo>
                  <a:cubicBezTo>
                    <a:pt x="13" y="0"/>
                    <a:pt x="31" y="0"/>
                    <a:pt x="38" y="8"/>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5" name="iṡlîḍè"/>
            <p:cNvSpPr/>
            <p:nvPr/>
          </p:nvSpPr>
          <p:spPr bwMode="auto">
            <a:xfrm>
              <a:off x="4551412" y="7300522"/>
              <a:ext cx="19509" cy="54024"/>
            </a:xfrm>
            <a:custGeom>
              <a:avLst/>
              <a:gdLst>
                <a:gd name="T0" fmla="*/ 0 w 26"/>
                <a:gd name="T1" fmla="*/ 13 h 72"/>
                <a:gd name="T2" fmla="*/ 4 w 26"/>
                <a:gd name="T3" fmla="*/ 0 h 72"/>
                <a:gd name="T4" fmla="*/ 26 w 26"/>
                <a:gd name="T5" fmla="*/ 0 h 72"/>
                <a:gd name="T6" fmla="*/ 26 w 26"/>
                <a:gd name="T7" fmla="*/ 72 h 72"/>
                <a:gd name="T8" fmla="*/ 2 w 26"/>
                <a:gd name="T9" fmla="*/ 72 h 72"/>
                <a:gd name="T10" fmla="*/ 0 w 26"/>
                <a:gd name="T11" fmla="*/ 13 h 72"/>
              </a:gdLst>
              <a:ahLst/>
              <a:cxnLst>
                <a:cxn ang="0">
                  <a:pos x="T0" y="T1"/>
                </a:cxn>
                <a:cxn ang="0">
                  <a:pos x="T2" y="T3"/>
                </a:cxn>
                <a:cxn ang="0">
                  <a:pos x="T4" y="T5"/>
                </a:cxn>
                <a:cxn ang="0">
                  <a:pos x="T6" y="T7"/>
                </a:cxn>
                <a:cxn ang="0">
                  <a:pos x="T8" y="T9"/>
                </a:cxn>
                <a:cxn ang="0">
                  <a:pos x="T10" y="T11"/>
                </a:cxn>
              </a:cxnLst>
              <a:rect l="0" t="0" r="r" b="b"/>
              <a:pathLst>
                <a:path w="26" h="72">
                  <a:moveTo>
                    <a:pt x="0" y="13"/>
                  </a:moveTo>
                  <a:lnTo>
                    <a:pt x="4" y="0"/>
                  </a:lnTo>
                  <a:lnTo>
                    <a:pt x="26" y="0"/>
                  </a:lnTo>
                  <a:lnTo>
                    <a:pt x="26" y="72"/>
                  </a:lnTo>
                  <a:lnTo>
                    <a:pt x="2" y="72"/>
                  </a:lnTo>
                  <a:lnTo>
                    <a:pt x="0" y="13"/>
                  </a:ln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6" name="îsľiḑê"/>
            <p:cNvSpPr/>
            <p:nvPr/>
          </p:nvSpPr>
          <p:spPr bwMode="auto">
            <a:xfrm>
              <a:off x="4546910" y="7297520"/>
              <a:ext cx="45020" cy="59277"/>
            </a:xfrm>
            <a:custGeom>
              <a:avLst/>
              <a:gdLst>
                <a:gd name="T0" fmla="*/ 29 w 36"/>
                <a:gd name="T1" fmla="*/ 8 h 47"/>
                <a:gd name="T2" fmla="*/ 29 w 36"/>
                <a:gd name="T3" fmla="*/ 38 h 47"/>
                <a:gd name="T4" fmla="*/ 7 w 36"/>
                <a:gd name="T5" fmla="*/ 38 h 47"/>
                <a:gd name="T6" fmla="*/ 7 w 36"/>
                <a:gd name="T7" fmla="*/ 8 h 47"/>
                <a:gd name="T8" fmla="*/ 29 w 36"/>
                <a:gd name="T9" fmla="*/ 8 h 47"/>
              </a:gdLst>
              <a:ahLst/>
              <a:cxnLst>
                <a:cxn ang="0">
                  <a:pos x="T0" y="T1"/>
                </a:cxn>
                <a:cxn ang="0">
                  <a:pos x="T2" y="T3"/>
                </a:cxn>
                <a:cxn ang="0">
                  <a:pos x="T4" y="T5"/>
                </a:cxn>
                <a:cxn ang="0">
                  <a:pos x="T6" y="T7"/>
                </a:cxn>
                <a:cxn ang="0">
                  <a:pos x="T8" y="T9"/>
                </a:cxn>
              </a:cxnLst>
              <a:rect l="0" t="0" r="r" b="b"/>
              <a:pathLst>
                <a:path w="36" h="47">
                  <a:moveTo>
                    <a:pt x="29" y="8"/>
                  </a:moveTo>
                  <a:cubicBezTo>
                    <a:pt x="36" y="16"/>
                    <a:pt x="36" y="30"/>
                    <a:pt x="29" y="38"/>
                  </a:cubicBezTo>
                  <a:cubicBezTo>
                    <a:pt x="23" y="47"/>
                    <a:pt x="13" y="47"/>
                    <a:pt x="7" y="38"/>
                  </a:cubicBezTo>
                  <a:cubicBezTo>
                    <a:pt x="0" y="30"/>
                    <a:pt x="0" y="16"/>
                    <a:pt x="7" y="8"/>
                  </a:cubicBezTo>
                  <a:cubicBezTo>
                    <a:pt x="13" y="0"/>
                    <a:pt x="23" y="0"/>
                    <a:pt x="29" y="8"/>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7" name="iṣ1ïdé"/>
            <p:cNvSpPr/>
            <p:nvPr/>
          </p:nvSpPr>
          <p:spPr bwMode="auto">
            <a:xfrm>
              <a:off x="4554414" y="7306524"/>
              <a:ext cx="30013" cy="41269"/>
            </a:xfrm>
            <a:custGeom>
              <a:avLst/>
              <a:gdLst>
                <a:gd name="T0" fmla="*/ 20 w 24"/>
                <a:gd name="T1" fmla="*/ 5 h 33"/>
                <a:gd name="T2" fmla="*/ 20 w 24"/>
                <a:gd name="T3" fmla="*/ 27 h 33"/>
                <a:gd name="T4" fmla="*/ 4 w 24"/>
                <a:gd name="T5" fmla="*/ 27 h 33"/>
                <a:gd name="T6" fmla="*/ 4 w 24"/>
                <a:gd name="T7" fmla="*/ 5 h 33"/>
                <a:gd name="T8" fmla="*/ 20 w 24"/>
                <a:gd name="T9" fmla="*/ 5 h 33"/>
              </a:gdLst>
              <a:ahLst/>
              <a:cxnLst>
                <a:cxn ang="0">
                  <a:pos x="T0" y="T1"/>
                </a:cxn>
                <a:cxn ang="0">
                  <a:pos x="T2" y="T3"/>
                </a:cxn>
                <a:cxn ang="0">
                  <a:pos x="T4" y="T5"/>
                </a:cxn>
                <a:cxn ang="0">
                  <a:pos x="T6" y="T7"/>
                </a:cxn>
                <a:cxn ang="0">
                  <a:pos x="T8" y="T9"/>
                </a:cxn>
              </a:cxnLst>
              <a:rect l="0" t="0" r="r" b="b"/>
              <a:pathLst>
                <a:path w="24" h="33">
                  <a:moveTo>
                    <a:pt x="20" y="5"/>
                  </a:moveTo>
                  <a:cubicBezTo>
                    <a:pt x="24" y="11"/>
                    <a:pt x="24" y="21"/>
                    <a:pt x="20" y="27"/>
                  </a:cubicBezTo>
                  <a:cubicBezTo>
                    <a:pt x="16" y="33"/>
                    <a:pt x="8" y="33"/>
                    <a:pt x="4" y="27"/>
                  </a:cubicBezTo>
                  <a:cubicBezTo>
                    <a:pt x="0" y="21"/>
                    <a:pt x="0" y="11"/>
                    <a:pt x="4" y="5"/>
                  </a:cubicBezTo>
                  <a:cubicBezTo>
                    <a:pt x="8" y="0"/>
                    <a:pt x="16" y="0"/>
                    <a:pt x="20" y="5"/>
                  </a:cubicBezTo>
                  <a:close/>
                </a:path>
              </a:pathLst>
            </a:custGeom>
            <a:solidFill>
              <a:srgbClr val="9599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8" name="ïṡļïḑè"/>
            <p:cNvSpPr/>
            <p:nvPr/>
          </p:nvSpPr>
          <p:spPr bwMode="auto">
            <a:xfrm>
              <a:off x="4563418" y="7317779"/>
              <a:ext cx="12005" cy="18008"/>
            </a:xfrm>
            <a:custGeom>
              <a:avLst/>
              <a:gdLst>
                <a:gd name="T0" fmla="*/ 8 w 10"/>
                <a:gd name="T1" fmla="*/ 3 h 14"/>
                <a:gd name="T2" fmla="*/ 8 w 10"/>
                <a:gd name="T3" fmla="*/ 12 h 14"/>
                <a:gd name="T4" fmla="*/ 2 w 10"/>
                <a:gd name="T5" fmla="*/ 12 h 14"/>
                <a:gd name="T6" fmla="*/ 2 w 10"/>
                <a:gd name="T7" fmla="*/ 3 h 14"/>
                <a:gd name="T8" fmla="*/ 8 w 10"/>
                <a:gd name="T9" fmla="*/ 3 h 14"/>
              </a:gdLst>
              <a:ahLst/>
              <a:cxnLst>
                <a:cxn ang="0">
                  <a:pos x="T0" y="T1"/>
                </a:cxn>
                <a:cxn ang="0">
                  <a:pos x="T2" y="T3"/>
                </a:cxn>
                <a:cxn ang="0">
                  <a:pos x="T4" y="T5"/>
                </a:cxn>
                <a:cxn ang="0">
                  <a:pos x="T6" y="T7"/>
                </a:cxn>
                <a:cxn ang="0">
                  <a:pos x="T8" y="T9"/>
                </a:cxn>
              </a:cxnLst>
              <a:rect l="0" t="0" r="r" b="b"/>
              <a:pathLst>
                <a:path w="10" h="14">
                  <a:moveTo>
                    <a:pt x="8" y="3"/>
                  </a:moveTo>
                  <a:cubicBezTo>
                    <a:pt x="10" y="5"/>
                    <a:pt x="10" y="9"/>
                    <a:pt x="8" y="12"/>
                  </a:cubicBezTo>
                  <a:cubicBezTo>
                    <a:pt x="7" y="14"/>
                    <a:pt x="3" y="14"/>
                    <a:pt x="2" y="12"/>
                  </a:cubicBezTo>
                  <a:cubicBezTo>
                    <a:pt x="0" y="9"/>
                    <a:pt x="0" y="5"/>
                    <a:pt x="2" y="3"/>
                  </a:cubicBezTo>
                  <a:cubicBezTo>
                    <a:pt x="3" y="0"/>
                    <a:pt x="7" y="0"/>
                    <a:pt x="8" y="3"/>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9" name="ïṡḻíḋè"/>
            <p:cNvSpPr/>
            <p:nvPr/>
          </p:nvSpPr>
          <p:spPr bwMode="auto">
            <a:xfrm>
              <a:off x="4550662" y="7297520"/>
              <a:ext cx="37517" cy="22510"/>
            </a:xfrm>
            <a:custGeom>
              <a:avLst/>
              <a:gdLst>
                <a:gd name="T0" fmla="*/ 30 w 30"/>
                <a:gd name="T1" fmla="*/ 18 h 18"/>
                <a:gd name="T2" fmla="*/ 26 w 30"/>
                <a:gd name="T3" fmla="*/ 8 h 18"/>
                <a:gd name="T4" fmla="*/ 4 w 30"/>
                <a:gd name="T5" fmla="*/ 8 h 18"/>
                <a:gd name="T6" fmla="*/ 0 w 30"/>
                <a:gd name="T7" fmla="*/ 18 h 18"/>
                <a:gd name="T8" fmla="*/ 30 w 30"/>
                <a:gd name="T9" fmla="*/ 18 h 18"/>
              </a:gdLst>
              <a:ahLst/>
              <a:cxnLst>
                <a:cxn ang="0">
                  <a:pos x="T0" y="T1"/>
                </a:cxn>
                <a:cxn ang="0">
                  <a:pos x="T2" y="T3"/>
                </a:cxn>
                <a:cxn ang="0">
                  <a:pos x="T4" y="T5"/>
                </a:cxn>
                <a:cxn ang="0">
                  <a:pos x="T6" y="T7"/>
                </a:cxn>
                <a:cxn ang="0">
                  <a:pos x="T8" y="T9"/>
                </a:cxn>
              </a:cxnLst>
              <a:rect l="0" t="0" r="r" b="b"/>
              <a:pathLst>
                <a:path w="30" h="18">
                  <a:moveTo>
                    <a:pt x="30" y="18"/>
                  </a:moveTo>
                  <a:cubicBezTo>
                    <a:pt x="30" y="14"/>
                    <a:pt x="28" y="11"/>
                    <a:pt x="26" y="8"/>
                  </a:cubicBezTo>
                  <a:cubicBezTo>
                    <a:pt x="20" y="0"/>
                    <a:pt x="10" y="0"/>
                    <a:pt x="4" y="8"/>
                  </a:cubicBezTo>
                  <a:cubicBezTo>
                    <a:pt x="2" y="11"/>
                    <a:pt x="0" y="14"/>
                    <a:pt x="0" y="18"/>
                  </a:cubicBezTo>
                  <a:lnTo>
                    <a:pt x="30" y="18"/>
                  </a:ln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0" name="ï$lîďe"/>
            <p:cNvSpPr/>
            <p:nvPr/>
          </p:nvSpPr>
          <p:spPr bwMode="auto">
            <a:xfrm>
              <a:off x="4775012" y="7297520"/>
              <a:ext cx="55525" cy="59277"/>
            </a:xfrm>
            <a:custGeom>
              <a:avLst/>
              <a:gdLst>
                <a:gd name="T0" fmla="*/ 37 w 44"/>
                <a:gd name="T1" fmla="*/ 8 h 47"/>
                <a:gd name="T2" fmla="*/ 37 w 44"/>
                <a:gd name="T3" fmla="*/ 38 h 47"/>
                <a:gd name="T4" fmla="*/ 7 w 44"/>
                <a:gd name="T5" fmla="*/ 38 h 47"/>
                <a:gd name="T6" fmla="*/ 7 w 44"/>
                <a:gd name="T7" fmla="*/ 8 h 47"/>
                <a:gd name="T8" fmla="*/ 37 w 44"/>
                <a:gd name="T9" fmla="*/ 8 h 47"/>
              </a:gdLst>
              <a:ahLst/>
              <a:cxnLst>
                <a:cxn ang="0">
                  <a:pos x="T0" y="T1"/>
                </a:cxn>
                <a:cxn ang="0">
                  <a:pos x="T2" y="T3"/>
                </a:cxn>
                <a:cxn ang="0">
                  <a:pos x="T4" y="T5"/>
                </a:cxn>
                <a:cxn ang="0">
                  <a:pos x="T6" y="T7"/>
                </a:cxn>
                <a:cxn ang="0">
                  <a:pos x="T8" y="T9"/>
                </a:cxn>
              </a:cxnLst>
              <a:rect l="0" t="0" r="r" b="b"/>
              <a:pathLst>
                <a:path w="44" h="47">
                  <a:moveTo>
                    <a:pt x="37" y="8"/>
                  </a:moveTo>
                  <a:cubicBezTo>
                    <a:pt x="44" y="16"/>
                    <a:pt x="44" y="30"/>
                    <a:pt x="37" y="38"/>
                  </a:cubicBezTo>
                  <a:cubicBezTo>
                    <a:pt x="31" y="47"/>
                    <a:pt x="13" y="47"/>
                    <a:pt x="7" y="38"/>
                  </a:cubicBezTo>
                  <a:cubicBezTo>
                    <a:pt x="0" y="30"/>
                    <a:pt x="0" y="16"/>
                    <a:pt x="7" y="8"/>
                  </a:cubicBezTo>
                  <a:cubicBezTo>
                    <a:pt x="13" y="0"/>
                    <a:pt x="31" y="0"/>
                    <a:pt x="37" y="8"/>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1" name="iśḷïḓè"/>
            <p:cNvSpPr/>
            <p:nvPr/>
          </p:nvSpPr>
          <p:spPr bwMode="auto">
            <a:xfrm>
              <a:off x="4800523" y="7300522"/>
              <a:ext cx="18758" cy="54024"/>
            </a:xfrm>
            <a:custGeom>
              <a:avLst/>
              <a:gdLst>
                <a:gd name="T0" fmla="*/ 0 w 25"/>
                <a:gd name="T1" fmla="*/ 13 h 72"/>
                <a:gd name="T2" fmla="*/ 3 w 25"/>
                <a:gd name="T3" fmla="*/ 0 h 72"/>
                <a:gd name="T4" fmla="*/ 25 w 25"/>
                <a:gd name="T5" fmla="*/ 0 h 72"/>
                <a:gd name="T6" fmla="*/ 25 w 25"/>
                <a:gd name="T7" fmla="*/ 72 h 72"/>
                <a:gd name="T8" fmla="*/ 1 w 25"/>
                <a:gd name="T9" fmla="*/ 72 h 72"/>
                <a:gd name="T10" fmla="*/ 0 w 25"/>
                <a:gd name="T11" fmla="*/ 13 h 72"/>
              </a:gdLst>
              <a:ahLst/>
              <a:cxnLst>
                <a:cxn ang="0">
                  <a:pos x="T0" y="T1"/>
                </a:cxn>
                <a:cxn ang="0">
                  <a:pos x="T2" y="T3"/>
                </a:cxn>
                <a:cxn ang="0">
                  <a:pos x="T4" y="T5"/>
                </a:cxn>
                <a:cxn ang="0">
                  <a:pos x="T6" y="T7"/>
                </a:cxn>
                <a:cxn ang="0">
                  <a:pos x="T8" y="T9"/>
                </a:cxn>
                <a:cxn ang="0">
                  <a:pos x="T10" y="T11"/>
                </a:cxn>
              </a:cxnLst>
              <a:rect l="0" t="0" r="r" b="b"/>
              <a:pathLst>
                <a:path w="25" h="72">
                  <a:moveTo>
                    <a:pt x="0" y="13"/>
                  </a:moveTo>
                  <a:lnTo>
                    <a:pt x="3" y="0"/>
                  </a:lnTo>
                  <a:lnTo>
                    <a:pt x="25" y="0"/>
                  </a:lnTo>
                  <a:lnTo>
                    <a:pt x="25" y="72"/>
                  </a:lnTo>
                  <a:lnTo>
                    <a:pt x="1" y="72"/>
                  </a:lnTo>
                  <a:lnTo>
                    <a:pt x="0" y="13"/>
                  </a:ln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2" name="iṡļïḍé"/>
            <p:cNvSpPr/>
            <p:nvPr/>
          </p:nvSpPr>
          <p:spPr bwMode="auto">
            <a:xfrm>
              <a:off x="4795271" y="7297520"/>
              <a:ext cx="44269" cy="59277"/>
            </a:xfrm>
            <a:custGeom>
              <a:avLst/>
              <a:gdLst>
                <a:gd name="T0" fmla="*/ 29 w 35"/>
                <a:gd name="T1" fmla="*/ 8 h 47"/>
                <a:gd name="T2" fmla="*/ 29 w 35"/>
                <a:gd name="T3" fmla="*/ 38 h 47"/>
                <a:gd name="T4" fmla="*/ 7 w 35"/>
                <a:gd name="T5" fmla="*/ 38 h 47"/>
                <a:gd name="T6" fmla="*/ 7 w 35"/>
                <a:gd name="T7" fmla="*/ 8 h 47"/>
                <a:gd name="T8" fmla="*/ 29 w 35"/>
                <a:gd name="T9" fmla="*/ 8 h 47"/>
              </a:gdLst>
              <a:ahLst/>
              <a:cxnLst>
                <a:cxn ang="0">
                  <a:pos x="T0" y="T1"/>
                </a:cxn>
                <a:cxn ang="0">
                  <a:pos x="T2" y="T3"/>
                </a:cxn>
                <a:cxn ang="0">
                  <a:pos x="T4" y="T5"/>
                </a:cxn>
                <a:cxn ang="0">
                  <a:pos x="T6" y="T7"/>
                </a:cxn>
                <a:cxn ang="0">
                  <a:pos x="T8" y="T9"/>
                </a:cxn>
              </a:cxnLst>
              <a:rect l="0" t="0" r="r" b="b"/>
              <a:pathLst>
                <a:path w="35" h="47">
                  <a:moveTo>
                    <a:pt x="29" y="8"/>
                  </a:moveTo>
                  <a:cubicBezTo>
                    <a:pt x="35" y="16"/>
                    <a:pt x="35" y="30"/>
                    <a:pt x="29" y="38"/>
                  </a:cubicBezTo>
                  <a:cubicBezTo>
                    <a:pt x="23" y="47"/>
                    <a:pt x="13" y="47"/>
                    <a:pt x="7" y="38"/>
                  </a:cubicBezTo>
                  <a:cubicBezTo>
                    <a:pt x="0" y="30"/>
                    <a:pt x="0" y="16"/>
                    <a:pt x="7" y="8"/>
                  </a:cubicBezTo>
                  <a:cubicBezTo>
                    <a:pt x="13" y="0"/>
                    <a:pt x="23" y="0"/>
                    <a:pt x="29" y="8"/>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3" name="îṣľïḑe"/>
            <p:cNvSpPr/>
            <p:nvPr/>
          </p:nvSpPr>
          <p:spPr bwMode="auto">
            <a:xfrm>
              <a:off x="4801274" y="7306524"/>
              <a:ext cx="32264" cy="41269"/>
            </a:xfrm>
            <a:custGeom>
              <a:avLst/>
              <a:gdLst>
                <a:gd name="T0" fmla="*/ 21 w 25"/>
                <a:gd name="T1" fmla="*/ 5 h 33"/>
                <a:gd name="T2" fmla="*/ 21 w 25"/>
                <a:gd name="T3" fmla="*/ 27 h 33"/>
                <a:gd name="T4" fmla="*/ 5 w 25"/>
                <a:gd name="T5" fmla="*/ 27 h 33"/>
                <a:gd name="T6" fmla="*/ 5 w 25"/>
                <a:gd name="T7" fmla="*/ 5 h 33"/>
                <a:gd name="T8" fmla="*/ 21 w 25"/>
                <a:gd name="T9" fmla="*/ 5 h 33"/>
              </a:gdLst>
              <a:ahLst/>
              <a:cxnLst>
                <a:cxn ang="0">
                  <a:pos x="T0" y="T1"/>
                </a:cxn>
                <a:cxn ang="0">
                  <a:pos x="T2" y="T3"/>
                </a:cxn>
                <a:cxn ang="0">
                  <a:pos x="T4" y="T5"/>
                </a:cxn>
                <a:cxn ang="0">
                  <a:pos x="T6" y="T7"/>
                </a:cxn>
                <a:cxn ang="0">
                  <a:pos x="T8" y="T9"/>
                </a:cxn>
              </a:cxnLst>
              <a:rect l="0" t="0" r="r" b="b"/>
              <a:pathLst>
                <a:path w="25" h="33">
                  <a:moveTo>
                    <a:pt x="21" y="5"/>
                  </a:moveTo>
                  <a:cubicBezTo>
                    <a:pt x="25" y="11"/>
                    <a:pt x="25" y="21"/>
                    <a:pt x="21" y="27"/>
                  </a:cubicBezTo>
                  <a:cubicBezTo>
                    <a:pt x="16" y="33"/>
                    <a:pt x="9" y="33"/>
                    <a:pt x="5" y="27"/>
                  </a:cubicBezTo>
                  <a:cubicBezTo>
                    <a:pt x="0" y="21"/>
                    <a:pt x="0" y="11"/>
                    <a:pt x="5" y="5"/>
                  </a:cubicBezTo>
                  <a:cubicBezTo>
                    <a:pt x="9" y="0"/>
                    <a:pt x="16" y="0"/>
                    <a:pt x="21" y="5"/>
                  </a:cubicBezTo>
                  <a:close/>
                </a:path>
              </a:pathLst>
            </a:custGeom>
            <a:solidFill>
              <a:srgbClr val="9599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4" name="ï$ḷïḑe"/>
            <p:cNvSpPr/>
            <p:nvPr/>
          </p:nvSpPr>
          <p:spPr bwMode="auto">
            <a:xfrm>
              <a:off x="4811778" y="7317779"/>
              <a:ext cx="12755" cy="18008"/>
            </a:xfrm>
            <a:custGeom>
              <a:avLst/>
              <a:gdLst>
                <a:gd name="T0" fmla="*/ 8 w 10"/>
                <a:gd name="T1" fmla="*/ 3 h 14"/>
                <a:gd name="T2" fmla="*/ 8 w 10"/>
                <a:gd name="T3" fmla="*/ 12 h 14"/>
                <a:gd name="T4" fmla="*/ 1 w 10"/>
                <a:gd name="T5" fmla="*/ 12 h 14"/>
                <a:gd name="T6" fmla="*/ 1 w 10"/>
                <a:gd name="T7" fmla="*/ 3 h 14"/>
                <a:gd name="T8" fmla="*/ 8 w 10"/>
                <a:gd name="T9" fmla="*/ 3 h 14"/>
              </a:gdLst>
              <a:ahLst/>
              <a:cxnLst>
                <a:cxn ang="0">
                  <a:pos x="T0" y="T1"/>
                </a:cxn>
                <a:cxn ang="0">
                  <a:pos x="T2" y="T3"/>
                </a:cxn>
                <a:cxn ang="0">
                  <a:pos x="T4" y="T5"/>
                </a:cxn>
                <a:cxn ang="0">
                  <a:pos x="T6" y="T7"/>
                </a:cxn>
                <a:cxn ang="0">
                  <a:pos x="T8" y="T9"/>
                </a:cxn>
              </a:cxnLst>
              <a:rect l="0" t="0" r="r" b="b"/>
              <a:pathLst>
                <a:path w="10" h="14">
                  <a:moveTo>
                    <a:pt x="8" y="3"/>
                  </a:moveTo>
                  <a:cubicBezTo>
                    <a:pt x="10" y="5"/>
                    <a:pt x="10" y="9"/>
                    <a:pt x="8" y="12"/>
                  </a:cubicBezTo>
                  <a:cubicBezTo>
                    <a:pt x="6" y="14"/>
                    <a:pt x="3" y="14"/>
                    <a:pt x="1" y="12"/>
                  </a:cubicBezTo>
                  <a:cubicBezTo>
                    <a:pt x="0" y="9"/>
                    <a:pt x="0" y="5"/>
                    <a:pt x="1" y="3"/>
                  </a:cubicBezTo>
                  <a:cubicBezTo>
                    <a:pt x="3" y="0"/>
                    <a:pt x="6" y="0"/>
                    <a:pt x="8" y="3"/>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5" name="íṩḻïdè"/>
            <p:cNvSpPr/>
            <p:nvPr/>
          </p:nvSpPr>
          <p:spPr bwMode="auto">
            <a:xfrm>
              <a:off x="4797522" y="7297520"/>
              <a:ext cx="39767" cy="22510"/>
            </a:xfrm>
            <a:custGeom>
              <a:avLst/>
              <a:gdLst>
                <a:gd name="T0" fmla="*/ 31 w 31"/>
                <a:gd name="T1" fmla="*/ 18 h 18"/>
                <a:gd name="T2" fmla="*/ 27 w 31"/>
                <a:gd name="T3" fmla="*/ 8 h 18"/>
                <a:gd name="T4" fmla="*/ 5 w 31"/>
                <a:gd name="T5" fmla="*/ 8 h 18"/>
                <a:gd name="T6" fmla="*/ 0 w 31"/>
                <a:gd name="T7" fmla="*/ 18 h 18"/>
                <a:gd name="T8" fmla="*/ 31 w 31"/>
                <a:gd name="T9" fmla="*/ 18 h 18"/>
              </a:gdLst>
              <a:ahLst/>
              <a:cxnLst>
                <a:cxn ang="0">
                  <a:pos x="T0" y="T1"/>
                </a:cxn>
                <a:cxn ang="0">
                  <a:pos x="T2" y="T3"/>
                </a:cxn>
                <a:cxn ang="0">
                  <a:pos x="T4" y="T5"/>
                </a:cxn>
                <a:cxn ang="0">
                  <a:pos x="T6" y="T7"/>
                </a:cxn>
                <a:cxn ang="0">
                  <a:pos x="T8" y="T9"/>
                </a:cxn>
              </a:cxnLst>
              <a:rect l="0" t="0" r="r" b="b"/>
              <a:pathLst>
                <a:path w="31" h="18">
                  <a:moveTo>
                    <a:pt x="31" y="18"/>
                  </a:moveTo>
                  <a:cubicBezTo>
                    <a:pt x="31" y="14"/>
                    <a:pt x="29" y="11"/>
                    <a:pt x="27" y="8"/>
                  </a:cubicBezTo>
                  <a:cubicBezTo>
                    <a:pt x="21" y="0"/>
                    <a:pt x="11" y="0"/>
                    <a:pt x="5" y="8"/>
                  </a:cubicBezTo>
                  <a:cubicBezTo>
                    <a:pt x="2" y="11"/>
                    <a:pt x="1" y="14"/>
                    <a:pt x="0" y="18"/>
                  </a:cubicBezTo>
                  <a:lnTo>
                    <a:pt x="31" y="18"/>
                  </a:ln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6" name="îṣļiďê"/>
            <p:cNvSpPr/>
            <p:nvPr/>
          </p:nvSpPr>
          <p:spPr bwMode="auto">
            <a:xfrm>
              <a:off x="4440363" y="7297520"/>
              <a:ext cx="55525" cy="59277"/>
            </a:xfrm>
            <a:custGeom>
              <a:avLst/>
              <a:gdLst>
                <a:gd name="T0" fmla="*/ 37 w 44"/>
                <a:gd name="T1" fmla="*/ 8 h 47"/>
                <a:gd name="T2" fmla="*/ 37 w 44"/>
                <a:gd name="T3" fmla="*/ 38 h 47"/>
                <a:gd name="T4" fmla="*/ 7 w 44"/>
                <a:gd name="T5" fmla="*/ 38 h 47"/>
                <a:gd name="T6" fmla="*/ 7 w 44"/>
                <a:gd name="T7" fmla="*/ 8 h 47"/>
                <a:gd name="T8" fmla="*/ 37 w 44"/>
                <a:gd name="T9" fmla="*/ 8 h 47"/>
              </a:gdLst>
              <a:ahLst/>
              <a:cxnLst>
                <a:cxn ang="0">
                  <a:pos x="T0" y="T1"/>
                </a:cxn>
                <a:cxn ang="0">
                  <a:pos x="T2" y="T3"/>
                </a:cxn>
                <a:cxn ang="0">
                  <a:pos x="T4" y="T5"/>
                </a:cxn>
                <a:cxn ang="0">
                  <a:pos x="T6" y="T7"/>
                </a:cxn>
                <a:cxn ang="0">
                  <a:pos x="T8" y="T9"/>
                </a:cxn>
              </a:cxnLst>
              <a:rect l="0" t="0" r="r" b="b"/>
              <a:pathLst>
                <a:path w="44" h="47">
                  <a:moveTo>
                    <a:pt x="37" y="8"/>
                  </a:moveTo>
                  <a:cubicBezTo>
                    <a:pt x="44" y="16"/>
                    <a:pt x="44" y="30"/>
                    <a:pt x="37" y="38"/>
                  </a:cubicBezTo>
                  <a:cubicBezTo>
                    <a:pt x="31" y="47"/>
                    <a:pt x="13" y="47"/>
                    <a:pt x="7" y="38"/>
                  </a:cubicBezTo>
                  <a:cubicBezTo>
                    <a:pt x="0" y="30"/>
                    <a:pt x="0" y="16"/>
                    <a:pt x="7" y="8"/>
                  </a:cubicBezTo>
                  <a:cubicBezTo>
                    <a:pt x="13" y="0"/>
                    <a:pt x="31" y="0"/>
                    <a:pt x="37" y="8"/>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7" name="ïşļíḓè"/>
            <p:cNvSpPr/>
            <p:nvPr/>
          </p:nvSpPr>
          <p:spPr bwMode="auto">
            <a:xfrm>
              <a:off x="4465874" y="7300522"/>
              <a:ext cx="18758" cy="54024"/>
            </a:xfrm>
            <a:custGeom>
              <a:avLst/>
              <a:gdLst>
                <a:gd name="T0" fmla="*/ 0 w 25"/>
                <a:gd name="T1" fmla="*/ 13 h 72"/>
                <a:gd name="T2" fmla="*/ 3 w 25"/>
                <a:gd name="T3" fmla="*/ 0 h 72"/>
                <a:gd name="T4" fmla="*/ 25 w 25"/>
                <a:gd name="T5" fmla="*/ 0 h 72"/>
                <a:gd name="T6" fmla="*/ 25 w 25"/>
                <a:gd name="T7" fmla="*/ 72 h 72"/>
                <a:gd name="T8" fmla="*/ 2 w 25"/>
                <a:gd name="T9" fmla="*/ 72 h 72"/>
                <a:gd name="T10" fmla="*/ 0 w 25"/>
                <a:gd name="T11" fmla="*/ 13 h 72"/>
              </a:gdLst>
              <a:ahLst/>
              <a:cxnLst>
                <a:cxn ang="0">
                  <a:pos x="T0" y="T1"/>
                </a:cxn>
                <a:cxn ang="0">
                  <a:pos x="T2" y="T3"/>
                </a:cxn>
                <a:cxn ang="0">
                  <a:pos x="T4" y="T5"/>
                </a:cxn>
                <a:cxn ang="0">
                  <a:pos x="T6" y="T7"/>
                </a:cxn>
                <a:cxn ang="0">
                  <a:pos x="T8" y="T9"/>
                </a:cxn>
                <a:cxn ang="0">
                  <a:pos x="T10" y="T11"/>
                </a:cxn>
              </a:cxnLst>
              <a:rect l="0" t="0" r="r" b="b"/>
              <a:pathLst>
                <a:path w="25" h="72">
                  <a:moveTo>
                    <a:pt x="0" y="13"/>
                  </a:moveTo>
                  <a:lnTo>
                    <a:pt x="3" y="0"/>
                  </a:lnTo>
                  <a:lnTo>
                    <a:pt x="25" y="0"/>
                  </a:lnTo>
                  <a:lnTo>
                    <a:pt x="25" y="72"/>
                  </a:lnTo>
                  <a:lnTo>
                    <a:pt x="2" y="72"/>
                  </a:lnTo>
                  <a:lnTo>
                    <a:pt x="0" y="13"/>
                  </a:ln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8" name="ïSḻiḓé"/>
            <p:cNvSpPr/>
            <p:nvPr/>
          </p:nvSpPr>
          <p:spPr bwMode="auto">
            <a:xfrm>
              <a:off x="4460622" y="7297520"/>
              <a:ext cx="44269" cy="59277"/>
            </a:xfrm>
            <a:custGeom>
              <a:avLst/>
              <a:gdLst>
                <a:gd name="T0" fmla="*/ 29 w 35"/>
                <a:gd name="T1" fmla="*/ 8 h 47"/>
                <a:gd name="T2" fmla="*/ 29 w 35"/>
                <a:gd name="T3" fmla="*/ 38 h 47"/>
                <a:gd name="T4" fmla="*/ 7 w 35"/>
                <a:gd name="T5" fmla="*/ 38 h 47"/>
                <a:gd name="T6" fmla="*/ 7 w 35"/>
                <a:gd name="T7" fmla="*/ 8 h 47"/>
                <a:gd name="T8" fmla="*/ 29 w 35"/>
                <a:gd name="T9" fmla="*/ 8 h 47"/>
              </a:gdLst>
              <a:ahLst/>
              <a:cxnLst>
                <a:cxn ang="0">
                  <a:pos x="T0" y="T1"/>
                </a:cxn>
                <a:cxn ang="0">
                  <a:pos x="T2" y="T3"/>
                </a:cxn>
                <a:cxn ang="0">
                  <a:pos x="T4" y="T5"/>
                </a:cxn>
                <a:cxn ang="0">
                  <a:pos x="T6" y="T7"/>
                </a:cxn>
                <a:cxn ang="0">
                  <a:pos x="T8" y="T9"/>
                </a:cxn>
              </a:cxnLst>
              <a:rect l="0" t="0" r="r" b="b"/>
              <a:pathLst>
                <a:path w="35" h="47">
                  <a:moveTo>
                    <a:pt x="29" y="8"/>
                  </a:moveTo>
                  <a:cubicBezTo>
                    <a:pt x="35" y="16"/>
                    <a:pt x="35" y="30"/>
                    <a:pt x="29" y="38"/>
                  </a:cubicBezTo>
                  <a:cubicBezTo>
                    <a:pt x="23" y="47"/>
                    <a:pt x="13" y="47"/>
                    <a:pt x="7" y="38"/>
                  </a:cubicBezTo>
                  <a:cubicBezTo>
                    <a:pt x="0" y="30"/>
                    <a:pt x="0" y="16"/>
                    <a:pt x="7" y="8"/>
                  </a:cubicBezTo>
                  <a:cubicBezTo>
                    <a:pt x="13" y="0"/>
                    <a:pt x="23" y="0"/>
                    <a:pt x="29" y="8"/>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9" name="isļiḓé"/>
            <p:cNvSpPr/>
            <p:nvPr/>
          </p:nvSpPr>
          <p:spPr bwMode="auto">
            <a:xfrm>
              <a:off x="4468125" y="7306524"/>
              <a:ext cx="30763" cy="41269"/>
            </a:xfrm>
            <a:custGeom>
              <a:avLst/>
              <a:gdLst>
                <a:gd name="T0" fmla="*/ 20 w 24"/>
                <a:gd name="T1" fmla="*/ 5 h 33"/>
                <a:gd name="T2" fmla="*/ 20 w 24"/>
                <a:gd name="T3" fmla="*/ 27 h 33"/>
                <a:gd name="T4" fmla="*/ 4 w 24"/>
                <a:gd name="T5" fmla="*/ 27 h 33"/>
                <a:gd name="T6" fmla="*/ 4 w 24"/>
                <a:gd name="T7" fmla="*/ 5 h 33"/>
                <a:gd name="T8" fmla="*/ 20 w 24"/>
                <a:gd name="T9" fmla="*/ 5 h 33"/>
              </a:gdLst>
              <a:ahLst/>
              <a:cxnLst>
                <a:cxn ang="0">
                  <a:pos x="T0" y="T1"/>
                </a:cxn>
                <a:cxn ang="0">
                  <a:pos x="T2" y="T3"/>
                </a:cxn>
                <a:cxn ang="0">
                  <a:pos x="T4" y="T5"/>
                </a:cxn>
                <a:cxn ang="0">
                  <a:pos x="T6" y="T7"/>
                </a:cxn>
                <a:cxn ang="0">
                  <a:pos x="T8" y="T9"/>
                </a:cxn>
              </a:cxnLst>
              <a:rect l="0" t="0" r="r" b="b"/>
              <a:pathLst>
                <a:path w="24" h="33">
                  <a:moveTo>
                    <a:pt x="20" y="5"/>
                  </a:moveTo>
                  <a:cubicBezTo>
                    <a:pt x="24" y="11"/>
                    <a:pt x="24" y="21"/>
                    <a:pt x="20" y="27"/>
                  </a:cubicBezTo>
                  <a:cubicBezTo>
                    <a:pt x="15" y="33"/>
                    <a:pt x="8" y="33"/>
                    <a:pt x="4" y="27"/>
                  </a:cubicBezTo>
                  <a:cubicBezTo>
                    <a:pt x="0" y="21"/>
                    <a:pt x="0" y="11"/>
                    <a:pt x="4" y="5"/>
                  </a:cubicBezTo>
                  <a:cubicBezTo>
                    <a:pt x="8" y="0"/>
                    <a:pt x="15" y="0"/>
                    <a:pt x="20" y="5"/>
                  </a:cubicBezTo>
                  <a:close/>
                </a:path>
              </a:pathLst>
            </a:custGeom>
            <a:solidFill>
              <a:srgbClr val="9599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0" name="íSļîḑè"/>
            <p:cNvSpPr/>
            <p:nvPr/>
          </p:nvSpPr>
          <p:spPr bwMode="auto">
            <a:xfrm>
              <a:off x="4477129" y="7317779"/>
              <a:ext cx="12755" cy="18008"/>
            </a:xfrm>
            <a:custGeom>
              <a:avLst/>
              <a:gdLst>
                <a:gd name="T0" fmla="*/ 8 w 10"/>
                <a:gd name="T1" fmla="*/ 3 h 14"/>
                <a:gd name="T2" fmla="*/ 8 w 10"/>
                <a:gd name="T3" fmla="*/ 12 h 14"/>
                <a:gd name="T4" fmla="*/ 2 w 10"/>
                <a:gd name="T5" fmla="*/ 12 h 14"/>
                <a:gd name="T6" fmla="*/ 2 w 10"/>
                <a:gd name="T7" fmla="*/ 3 h 14"/>
                <a:gd name="T8" fmla="*/ 8 w 10"/>
                <a:gd name="T9" fmla="*/ 3 h 14"/>
              </a:gdLst>
              <a:ahLst/>
              <a:cxnLst>
                <a:cxn ang="0">
                  <a:pos x="T0" y="T1"/>
                </a:cxn>
                <a:cxn ang="0">
                  <a:pos x="T2" y="T3"/>
                </a:cxn>
                <a:cxn ang="0">
                  <a:pos x="T4" y="T5"/>
                </a:cxn>
                <a:cxn ang="0">
                  <a:pos x="T6" y="T7"/>
                </a:cxn>
                <a:cxn ang="0">
                  <a:pos x="T8" y="T9"/>
                </a:cxn>
              </a:cxnLst>
              <a:rect l="0" t="0" r="r" b="b"/>
              <a:pathLst>
                <a:path w="10" h="14">
                  <a:moveTo>
                    <a:pt x="8" y="3"/>
                  </a:moveTo>
                  <a:cubicBezTo>
                    <a:pt x="10" y="5"/>
                    <a:pt x="10" y="9"/>
                    <a:pt x="8" y="12"/>
                  </a:cubicBezTo>
                  <a:cubicBezTo>
                    <a:pt x="6" y="14"/>
                    <a:pt x="3" y="14"/>
                    <a:pt x="2" y="12"/>
                  </a:cubicBezTo>
                  <a:cubicBezTo>
                    <a:pt x="0" y="9"/>
                    <a:pt x="0" y="5"/>
                    <a:pt x="2" y="3"/>
                  </a:cubicBezTo>
                  <a:cubicBezTo>
                    <a:pt x="3" y="0"/>
                    <a:pt x="6" y="0"/>
                    <a:pt x="8" y="3"/>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1" name="íśliḋê"/>
            <p:cNvSpPr/>
            <p:nvPr/>
          </p:nvSpPr>
          <p:spPr bwMode="auto">
            <a:xfrm>
              <a:off x="4463623" y="7297520"/>
              <a:ext cx="39017" cy="22510"/>
            </a:xfrm>
            <a:custGeom>
              <a:avLst/>
              <a:gdLst>
                <a:gd name="T0" fmla="*/ 31 w 31"/>
                <a:gd name="T1" fmla="*/ 18 h 18"/>
                <a:gd name="T2" fmla="*/ 27 w 31"/>
                <a:gd name="T3" fmla="*/ 8 h 18"/>
                <a:gd name="T4" fmla="*/ 5 w 31"/>
                <a:gd name="T5" fmla="*/ 8 h 18"/>
                <a:gd name="T6" fmla="*/ 0 w 31"/>
                <a:gd name="T7" fmla="*/ 18 h 18"/>
                <a:gd name="T8" fmla="*/ 31 w 31"/>
                <a:gd name="T9" fmla="*/ 18 h 18"/>
              </a:gdLst>
              <a:ahLst/>
              <a:cxnLst>
                <a:cxn ang="0">
                  <a:pos x="T0" y="T1"/>
                </a:cxn>
                <a:cxn ang="0">
                  <a:pos x="T2" y="T3"/>
                </a:cxn>
                <a:cxn ang="0">
                  <a:pos x="T4" y="T5"/>
                </a:cxn>
                <a:cxn ang="0">
                  <a:pos x="T6" y="T7"/>
                </a:cxn>
                <a:cxn ang="0">
                  <a:pos x="T8" y="T9"/>
                </a:cxn>
              </a:cxnLst>
              <a:rect l="0" t="0" r="r" b="b"/>
              <a:pathLst>
                <a:path w="31" h="18">
                  <a:moveTo>
                    <a:pt x="31" y="18"/>
                  </a:moveTo>
                  <a:cubicBezTo>
                    <a:pt x="30" y="14"/>
                    <a:pt x="29" y="11"/>
                    <a:pt x="27" y="8"/>
                  </a:cubicBezTo>
                  <a:cubicBezTo>
                    <a:pt x="21" y="0"/>
                    <a:pt x="11" y="0"/>
                    <a:pt x="5" y="8"/>
                  </a:cubicBezTo>
                  <a:cubicBezTo>
                    <a:pt x="3" y="11"/>
                    <a:pt x="1" y="14"/>
                    <a:pt x="0" y="18"/>
                  </a:cubicBezTo>
                  <a:lnTo>
                    <a:pt x="31" y="18"/>
                  </a:ln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2" name="iṥļîďé"/>
            <p:cNvSpPr/>
            <p:nvPr/>
          </p:nvSpPr>
          <p:spPr bwMode="auto">
            <a:xfrm>
              <a:off x="4316558" y="6436887"/>
              <a:ext cx="345153" cy="543242"/>
            </a:xfrm>
            <a:custGeom>
              <a:avLst/>
              <a:gdLst>
                <a:gd name="T0" fmla="*/ 89 w 273"/>
                <a:gd name="T1" fmla="*/ 18 h 431"/>
                <a:gd name="T2" fmla="*/ 204 w 273"/>
                <a:gd name="T3" fmla="*/ 29 h 431"/>
                <a:gd name="T4" fmla="*/ 268 w 273"/>
                <a:gd name="T5" fmla="*/ 254 h 431"/>
                <a:gd name="T6" fmla="*/ 259 w 273"/>
                <a:gd name="T7" fmla="*/ 411 h 431"/>
                <a:gd name="T8" fmla="*/ 235 w 273"/>
                <a:gd name="T9" fmla="*/ 431 h 431"/>
                <a:gd name="T10" fmla="*/ 118 w 273"/>
                <a:gd name="T11" fmla="*/ 431 h 431"/>
                <a:gd name="T12" fmla="*/ 95 w 273"/>
                <a:gd name="T13" fmla="*/ 409 h 431"/>
                <a:gd name="T14" fmla="*/ 67 w 273"/>
                <a:gd name="T15" fmla="*/ 169 h 431"/>
                <a:gd name="T16" fmla="*/ 89 w 273"/>
                <a:gd name="T17" fmla="*/ 18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431">
                  <a:moveTo>
                    <a:pt x="89" y="18"/>
                  </a:moveTo>
                  <a:cubicBezTo>
                    <a:pt x="132" y="16"/>
                    <a:pt x="184" y="0"/>
                    <a:pt x="204" y="29"/>
                  </a:cubicBezTo>
                  <a:cubicBezTo>
                    <a:pt x="223" y="59"/>
                    <a:pt x="262" y="193"/>
                    <a:pt x="268" y="254"/>
                  </a:cubicBezTo>
                  <a:cubicBezTo>
                    <a:pt x="273" y="299"/>
                    <a:pt x="264" y="375"/>
                    <a:pt x="259" y="411"/>
                  </a:cubicBezTo>
                  <a:cubicBezTo>
                    <a:pt x="257" y="423"/>
                    <a:pt x="247" y="431"/>
                    <a:pt x="235" y="431"/>
                  </a:cubicBezTo>
                  <a:cubicBezTo>
                    <a:pt x="118" y="431"/>
                    <a:pt x="118" y="431"/>
                    <a:pt x="118" y="431"/>
                  </a:cubicBezTo>
                  <a:cubicBezTo>
                    <a:pt x="105" y="431"/>
                    <a:pt x="95" y="421"/>
                    <a:pt x="95" y="409"/>
                  </a:cubicBezTo>
                  <a:cubicBezTo>
                    <a:pt x="92" y="357"/>
                    <a:pt x="85" y="230"/>
                    <a:pt x="67" y="169"/>
                  </a:cubicBezTo>
                  <a:cubicBezTo>
                    <a:pt x="45" y="92"/>
                    <a:pt x="0" y="21"/>
                    <a:pt x="89" y="18"/>
                  </a:cubicBez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3" name="îṥļídé"/>
            <p:cNvSpPr/>
            <p:nvPr/>
          </p:nvSpPr>
          <p:spPr bwMode="auto">
            <a:xfrm>
              <a:off x="4619693" y="6746025"/>
              <a:ext cx="275372" cy="45020"/>
            </a:xfrm>
            <a:custGeom>
              <a:avLst/>
              <a:gdLst>
                <a:gd name="T0" fmla="*/ 206 w 218"/>
                <a:gd name="T1" fmla="*/ 36 h 36"/>
                <a:gd name="T2" fmla="*/ 19 w 218"/>
                <a:gd name="T3" fmla="*/ 36 h 36"/>
                <a:gd name="T4" fmla="*/ 0 w 218"/>
                <a:gd name="T5" fmla="*/ 18 h 36"/>
                <a:gd name="T6" fmla="*/ 19 w 218"/>
                <a:gd name="T7" fmla="*/ 0 h 36"/>
                <a:gd name="T8" fmla="*/ 175 w 218"/>
                <a:gd name="T9" fmla="*/ 0 h 36"/>
                <a:gd name="T10" fmla="*/ 214 w 218"/>
                <a:gd name="T11" fmla="*/ 22 h 36"/>
                <a:gd name="T12" fmla="*/ 206 w 218"/>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218" h="36">
                  <a:moveTo>
                    <a:pt x="206" y="36"/>
                  </a:moveTo>
                  <a:cubicBezTo>
                    <a:pt x="19" y="36"/>
                    <a:pt x="19" y="36"/>
                    <a:pt x="19" y="36"/>
                  </a:cubicBezTo>
                  <a:cubicBezTo>
                    <a:pt x="9" y="36"/>
                    <a:pt x="0" y="28"/>
                    <a:pt x="0" y="18"/>
                  </a:cubicBezTo>
                  <a:cubicBezTo>
                    <a:pt x="0" y="8"/>
                    <a:pt x="9" y="0"/>
                    <a:pt x="19" y="0"/>
                  </a:cubicBezTo>
                  <a:cubicBezTo>
                    <a:pt x="175" y="0"/>
                    <a:pt x="175" y="0"/>
                    <a:pt x="175" y="0"/>
                  </a:cubicBezTo>
                  <a:cubicBezTo>
                    <a:pt x="191" y="0"/>
                    <a:pt x="206" y="8"/>
                    <a:pt x="214" y="22"/>
                  </a:cubicBezTo>
                  <a:cubicBezTo>
                    <a:pt x="218" y="29"/>
                    <a:pt x="213" y="36"/>
                    <a:pt x="206" y="36"/>
                  </a:cubicBez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4" name="îsļïḓé"/>
            <p:cNvSpPr/>
            <p:nvPr/>
          </p:nvSpPr>
          <p:spPr bwMode="auto">
            <a:xfrm>
              <a:off x="6070088" y="6568946"/>
              <a:ext cx="169575" cy="687306"/>
            </a:xfrm>
            <a:custGeom>
              <a:avLst/>
              <a:gdLst>
                <a:gd name="T0" fmla="*/ 83 w 134"/>
                <a:gd name="T1" fmla="*/ 487 h 545"/>
                <a:gd name="T2" fmla="*/ 110 w 134"/>
                <a:gd name="T3" fmla="*/ 329 h 545"/>
                <a:gd name="T4" fmla="*/ 110 w 134"/>
                <a:gd name="T5" fmla="*/ 239 h 545"/>
                <a:gd name="T6" fmla="*/ 123 w 134"/>
                <a:gd name="T7" fmla="*/ 175 h 545"/>
                <a:gd name="T8" fmla="*/ 92 w 134"/>
                <a:gd name="T9" fmla="*/ 133 h 545"/>
                <a:gd name="T10" fmla="*/ 27 w 134"/>
                <a:gd name="T11" fmla="*/ 0 h 545"/>
                <a:gd name="T12" fmla="*/ 9 w 134"/>
                <a:gd name="T13" fmla="*/ 63 h 545"/>
                <a:gd name="T14" fmla="*/ 27 w 134"/>
                <a:gd name="T15" fmla="*/ 138 h 545"/>
                <a:gd name="T16" fmla="*/ 9 w 134"/>
                <a:gd name="T17" fmla="*/ 192 h 545"/>
                <a:gd name="T18" fmla="*/ 27 w 134"/>
                <a:gd name="T19" fmla="*/ 239 h 545"/>
                <a:gd name="T20" fmla="*/ 27 w 134"/>
                <a:gd name="T21" fmla="*/ 322 h 545"/>
                <a:gd name="T22" fmla="*/ 66 w 134"/>
                <a:gd name="T23" fmla="*/ 545 h 545"/>
                <a:gd name="T24" fmla="*/ 83 w 134"/>
                <a:gd name="T25" fmla="*/ 487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545">
                  <a:moveTo>
                    <a:pt x="83" y="487"/>
                  </a:moveTo>
                  <a:cubicBezTo>
                    <a:pt x="83" y="487"/>
                    <a:pt x="87" y="364"/>
                    <a:pt x="110" y="329"/>
                  </a:cubicBezTo>
                  <a:cubicBezTo>
                    <a:pt x="134" y="294"/>
                    <a:pt x="110" y="239"/>
                    <a:pt x="110" y="239"/>
                  </a:cubicBezTo>
                  <a:cubicBezTo>
                    <a:pt x="110" y="239"/>
                    <a:pt x="132" y="204"/>
                    <a:pt x="123" y="175"/>
                  </a:cubicBezTo>
                  <a:cubicBezTo>
                    <a:pt x="114" y="145"/>
                    <a:pt x="92" y="133"/>
                    <a:pt x="92" y="133"/>
                  </a:cubicBezTo>
                  <a:cubicBezTo>
                    <a:pt x="92" y="133"/>
                    <a:pt x="114" y="20"/>
                    <a:pt x="27" y="0"/>
                  </a:cubicBezTo>
                  <a:cubicBezTo>
                    <a:pt x="27" y="0"/>
                    <a:pt x="13" y="23"/>
                    <a:pt x="9" y="63"/>
                  </a:cubicBezTo>
                  <a:cubicBezTo>
                    <a:pt x="5" y="104"/>
                    <a:pt x="27" y="138"/>
                    <a:pt x="27" y="138"/>
                  </a:cubicBezTo>
                  <a:cubicBezTo>
                    <a:pt x="27" y="138"/>
                    <a:pt x="0" y="159"/>
                    <a:pt x="9" y="192"/>
                  </a:cubicBezTo>
                  <a:cubicBezTo>
                    <a:pt x="17" y="225"/>
                    <a:pt x="27" y="239"/>
                    <a:pt x="27" y="239"/>
                  </a:cubicBezTo>
                  <a:cubicBezTo>
                    <a:pt x="27" y="239"/>
                    <a:pt x="14" y="282"/>
                    <a:pt x="27" y="322"/>
                  </a:cubicBezTo>
                  <a:cubicBezTo>
                    <a:pt x="41" y="362"/>
                    <a:pt x="70" y="471"/>
                    <a:pt x="66" y="545"/>
                  </a:cubicBezTo>
                  <a:cubicBezTo>
                    <a:pt x="66" y="545"/>
                    <a:pt x="78" y="545"/>
                    <a:pt x="83" y="487"/>
                  </a:cubicBezTo>
                  <a:close/>
                </a:path>
              </a:pathLst>
            </a:custGeom>
            <a:solidFill>
              <a:srgbClr val="6BC9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5" name="îŝ1íḍê"/>
            <p:cNvSpPr/>
            <p:nvPr/>
          </p:nvSpPr>
          <p:spPr bwMode="auto">
            <a:xfrm>
              <a:off x="6139869" y="6557691"/>
              <a:ext cx="187583" cy="678302"/>
            </a:xfrm>
            <a:custGeom>
              <a:avLst/>
              <a:gdLst>
                <a:gd name="T0" fmla="*/ 32 w 149"/>
                <a:gd name="T1" fmla="*/ 478 h 538"/>
                <a:gd name="T2" fmla="*/ 21 w 149"/>
                <a:gd name="T3" fmla="*/ 319 h 538"/>
                <a:gd name="T4" fmla="*/ 30 w 149"/>
                <a:gd name="T5" fmla="*/ 229 h 538"/>
                <a:gd name="T6" fmla="*/ 24 w 149"/>
                <a:gd name="T7" fmla="*/ 164 h 538"/>
                <a:gd name="T8" fmla="*/ 59 w 149"/>
                <a:gd name="T9" fmla="*/ 125 h 538"/>
                <a:gd name="T10" fmla="*/ 137 w 149"/>
                <a:gd name="T11" fmla="*/ 0 h 538"/>
                <a:gd name="T12" fmla="*/ 148 w 149"/>
                <a:gd name="T13" fmla="*/ 65 h 538"/>
                <a:gd name="T14" fmla="*/ 123 w 149"/>
                <a:gd name="T15" fmla="*/ 137 h 538"/>
                <a:gd name="T16" fmla="*/ 136 w 149"/>
                <a:gd name="T17" fmla="*/ 193 h 538"/>
                <a:gd name="T18" fmla="*/ 112 w 149"/>
                <a:gd name="T19" fmla="*/ 238 h 538"/>
                <a:gd name="T20" fmla="*/ 104 w 149"/>
                <a:gd name="T21" fmla="*/ 320 h 538"/>
                <a:gd name="T22" fmla="*/ 42 w 149"/>
                <a:gd name="T23" fmla="*/ 538 h 538"/>
                <a:gd name="T24" fmla="*/ 32 w 149"/>
                <a:gd name="T25" fmla="*/ 47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538">
                  <a:moveTo>
                    <a:pt x="32" y="478"/>
                  </a:moveTo>
                  <a:cubicBezTo>
                    <a:pt x="32" y="478"/>
                    <a:pt x="41" y="356"/>
                    <a:pt x="21" y="319"/>
                  </a:cubicBezTo>
                  <a:cubicBezTo>
                    <a:pt x="0" y="282"/>
                    <a:pt x="30" y="229"/>
                    <a:pt x="30" y="229"/>
                  </a:cubicBezTo>
                  <a:cubicBezTo>
                    <a:pt x="30" y="229"/>
                    <a:pt x="12" y="192"/>
                    <a:pt x="24" y="164"/>
                  </a:cubicBezTo>
                  <a:cubicBezTo>
                    <a:pt x="35" y="136"/>
                    <a:pt x="59" y="125"/>
                    <a:pt x="59" y="125"/>
                  </a:cubicBezTo>
                  <a:cubicBezTo>
                    <a:pt x="59" y="125"/>
                    <a:pt x="48" y="11"/>
                    <a:pt x="137" y="0"/>
                  </a:cubicBezTo>
                  <a:cubicBezTo>
                    <a:pt x="137" y="0"/>
                    <a:pt x="149" y="24"/>
                    <a:pt x="148" y="65"/>
                  </a:cubicBezTo>
                  <a:cubicBezTo>
                    <a:pt x="148" y="105"/>
                    <a:pt x="123" y="137"/>
                    <a:pt x="123" y="137"/>
                  </a:cubicBezTo>
                  <a:cubicBezTo>
                    <a:pt x="123" y="137"/>
                    <a:pt x="147" y="161"/>
                    <a:pt x="136" y="193"/>
                  </a:cubicBezTo>
                  <a:cubicBezTo>
                    <a:pt x="124" y="225"/>
                    <a:pt x="112" y="238"/>
                    <a:pt x="112" y="238"/>
                  </a:cubicBezTo>
                  <a:cubicBezTo>
                    <a:pt x="112" y="238"/>
                    <a:pt x="121" y="282"/>
                    <a:pt x="104" y="320"/>
                  </a:cubicBezTo>
                  <a:cubicBezTo>
                    <a:pt x="86" y="358"/>
                    <a:pt x="47" y="464"/>
                    <a:pt x="42" y="538"/>
                  </a:cubicBezTo>
                  <a:cubicBezTo>
                    <a:pt x="42" y="538"/>
                    <a:pt x="30" y="537"/>
                    <a:pt x="32" y="478"/>
                  </a:cubicBezTo>
                  <a:close/>
                </a:path>
              </a:pathLst>
            </a:custGeom>
            <a:solidFill>
              <a:srgbClr val="4EAC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6" name="is1ïďe"/>
            <p:cNvSpPr/>
            <p:nvPr/>
          </p:nvSpPr>
          <p:spPr bwMode="auto">
            <a:xfrm>
              <a:off x="6199145" y="6726516"/>
              <a:ext cx="237105" cy="511728"/>
            </a:xfrm>
            <a:custGeom>
              <a:avLst/>
              <a:gdLst>
                <a:gd name="T0" fmla="*/ 9 w 188"/>
                <a:gd name="T1" fmla="*/ 355 h 406"/>
                <a:gd name="T2" fmla="*/ 53 w 188"/>
                <a:gd name="T3" fmla="*/ 101 h 406"/>
                <a:gd name="T4" fmla="*/ 178 w 188"/>
                <a:gd name="T5" fmla="*/ 0 h 406"/>
                <a:gd name="T6" fmla="*/ 160 w 188"/>
                <a:gd name="T7" fmla="*/ 57 h 406"/>
                <a:gd name="T8" fmla="*/ 131 w 188"/>
                <a:gd name="T9" fmla="*/ 81 h 406"/>
                <a:gd name="T10" fmla="*/ 125 w 188"/>
                <a:gd name="T11" fmla="*/ 140 h 406"/>
                <a:gd name="T12" fmla="*/ 73 w 188"/>
                <a:gd name="T13" fmla="*/ 192 h 406"/>
                <a:gd name="T14" fmla="*/ 79 w 188"/>
                <a:gd name="T15" fmla="*/ 245 h 406"/>
                <a:gd name="T16" fmla="*/ 15 w 188"/>
                <a:gd name="T17" fmla="*/ 406 h 406"/>
                <a:gd name="T18" fmla="*/ 9 w 188"/>
                <a:gd name="T19" fmla="*/ 35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406">
                  <a:moveTo>
                    <a:pt x="9" y="355"/>
                  </a:moveTo>
                  <a:cubicBezTo>
                    <a:pt x="9" y="355"/>
                    <a:pt x="0" y="200"/>
                    <a:pt x="53" y="101"/>
                  </a:cubicBezTo>
                  <a:cubicBezTo>
                    <a:pt x="106" y="3"/>
                    <a:pt x="178" y="0"/>
                    <a:pt x="178" y="0"/>
                  </a:cubicBezTo>
                  <a:cubicBezTo>
                    <a:pt x="178" y="0"/>
                    <a:pt x="188" y="33"/>
                    <a:pt x="160" y="57"/>
                  </a:cubicBezTo>
                  <a:cubicBezTo>
                    <a:pt x="131" y="81"/>
                    <a:pt x="131" y="81"/>
                    <a:pt x="131" y="81"/>
                  </a:cubicBezTo>
                  <a:cubicBezTo>
                    <a:pt x="131" y="81"/>
                    <a:pt x="165" y="104"/>
                    <a:pt x="125" y="140"/>
                  </a:cubicBezTo>
                  <a:cubicBezTo>
                    <a:pt x="86" y="176"/>
                    <a:pt x="73" y="192"/>
                    <a:pt x="73" y="192"/>
                  </a:cubicBezTo>
                  <a:cubicBezTo>
                    <a:pt x="73" y="192"/>
                    <a:pt x="106" y="215"/>
                    <a:pt x="79" y="245"/>
                  </a:cubicBezTo>
                  <a:cubicBezTo>
                    <a:pt x="51" y="274"/>
                    <a:pt x="20" y="353"/>
                    <a:pt x="15" y="406"/>
                  </a:cubicBezTo>
                  <a:cubicBezTo>
                    <a:pt x="15" y="406"/>
                    <a:pt x="10" y="388"/>
                    <a:pt x="9" y="355"/>
                  </a:cubicBezTo>
                  <a:close/>
                </a:path>
              </a:pathLst>
            </a:custGeom>
            <a:solidFill>
              <a:srgbClr val="5790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7" name="iṥḷïḋe"/>
            <p:cNvSpPr/>
            <p:nvPr/>
          </p:nvSpPr>
          <p:spPr bwMode="auto">
            <a:xfrm>
              <a:off x="5977797" y="6681496"/>
              <a:ext cx="228852" cy="580758"/>
            </a:xfrm>
            <a:custGeom>
              <a:avLst/>
              <a:gdLst>
                <a:gd name="T0" fmla="*/ 170 w 181"/>
                <a:gd name="T1" fmla="*/ 410 h 461"/>
                <a:gd name="T2" fmla="*/ 118 w 181"/>
                <a:gd name="T3" fmla="*/ 195 h 461"/>
                <a:gd name="T4" fmla="*/ 10 w 181"/>
                <a:gd name="T5" fmla="*/ 0 h 461"/>
                <a:gd name="T6" fmla="*/ 21 w 181"/>
                <a:gd name="T7" fmla="*/ 109 h 461"/>
                <a:gd name="T8" fmla="*/ 42 w 181"/>
                <a:gd name="T9" fmla="*/ 140 h 461"/>
                <a:gd name="T10" fmla="*/ 41 w 181"/>
                <a:gd name="T11" fmla="*/ 200 h 461"/>
                <a:gd name="T12" fmla="*/ 88 w 181"/>
                <a:gd name="T13" fmla="*/ 257 h 461"/>
                <a:gd name="T14" fmla="*/ 86 w 181"/>
                <a:gd name="T15" fmla="*/ 309 h 461"/>
                <a:gd name="T16" fmla="*/ 181 w 181"/>
                <a:gd name="T17" fmla="*/ 461 h 461"/>
                <a:gd name="T18" fmla="*/ 170 w 181"/>
                <a:gd name="T19" fmla="*/ 41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 h="461">
                  <a:moveTo>
                    <a:pt x="170" y="410"/>
                  </a:moveTo>
                  <a:cubicBezTo>
                    <a:pt x="151" y="332"/>
                    <a:pt x="147" y="270"/>
                    <a:pt x="118" y="195"/>
                  </a:cubicBezTo>
                  <a:cubicBezTo>
                    <a:pt x="101" y="148"/>
                    <a:pt x="84" y="58"/>
                    <a:pt x="10" y="0"/>
                  </a:cubicBezTo>
                  <a:cubicBezTo>
                    <a:pt x="10" y="0"/>
                    <a:pt x="0" y="78"/>
                    <a:pt x="21" y="109"/>
                  </a:cubicBezTo>
                  <a:cubicBezTo>
                    <a:pt x="42" y="141"/>
                    <a:pt x="42" y="140"/>
                    <a:pt x="42" y="140"/>
                  </a:cubicBezTo>
                  <a:cubicBezTo>
                    <a:pt x="42" y="140"/>
                    <a:pt x="7" y="158"/>
                    <a:pt x="41" y="200"/>
                  </a:cubicBezTo>
                  <a:cubicBezTo>
                    <a:pt x="75" y="242"/>
                    <a:pt x="88" y="257"/>
                    <a:pt x="88" y="257"/>
                  </a:cubicBezTo>
                  <a:cubicBezTo>
                    <a:pt x="88" y="257"/>
                    <a:pt x="59" y="279"/>
                    <a:pt x="86" y="309"/>
                  </a:cubicBezTo>
                  <a:cubicBezTo>
                    <a:pt x="125" y="351"/>
                    <a:pt x="156" y="409"/>
                    <a:pt x="181" y="461"/>
                  </a:cubicBezTo>
                  <a:cubicBezTo>
                    <a:pt x="181" y="461"/>
                    <a:pt x="178" y="442"/>
                    <a:pt x="170" y="410"/>
                  </a:cubicBezTo>
                  <a:close/>
                </a:path>
              </a:pathLst>
            </a:custGeom>
            <a:solidFill>
              <a:srgbClr val="4EAC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8" name="íŝliďè"/>
            <p:cNvSpPr/>
            <p:nvPr/>
          </p:nvSpPr>
          <p:spPr bwMode="auto">
            <a:xfrm>
              <a:off x="6108355" y="7104684"/>
              <a:ext cx="175578" cy="248361"/>
            </a:xfrm>
            <a:custGeom>
              <a:avLst/>
              <a:gdLst>
                <a:gd name="T0" fmla="*/ 188 w 234"/>
                <a:gd name="T1" fmla="*/ 331 h 331"/>
                <a:gd name="T2" fmla="*/ 45 w 234"/>
                <a:gd name="T3" fmla="*/ 331 h 331"/>
                <a:gd name="T4" fmla="*/ 0 w 234"/>
                <a:gd name="T5" fmla="*/ 0 h 331"/>
                <a:gd name="T6" fmla="*/ 234 w 234"/>
                <a:gd name="T7" fmla="*/ 0 h 331"/>
                <a:gd name="T8" fmla="*/ 188 w 234"/>
                <a:gd name="T9" fmla="*/ 331 h 331"/>
              </a:gdLst>
              <a:ahLst/>
              <a:cxnLst>
                <a:cxn ang="0">
                  <a:pos x="T0" y="T1"/>
                </a:cxn>
                <a:cxn ang="0">
                  <a:pos x="T2" y="T3"/>
                </a:cxn>
                <a:cxn ang="0">
                  <a:pos x="T4" y="T5"/>
                </a:cxn>
                <a:cxn ang="0">
                  <a:pos x="T6" y="T7"/>
                </a:cxn>
                <a:cxn ang="0">
                  <a:pos x="T8" y="T9"/>
                </a:cxn>
              </a:cxnLst>
              <a:rect l="0" t="0" r="r" b="b"/>
              <a:pathLst>
                <a:path w="234" h="331">
                  <a:moveTo>
                    <a:pt x="188" y="331"/>
                  </a:moveTo>
                  <a:lnTo>
                    <a:pt x="45" y="331"/>
                  </a:lnTo>
                  <a:lnTo>
                    <a:pt x="0" y="0"/>
                  </a:lnTo>
                  <a:lnTo>
                    <a:pt x="234" y="0"/>
                  </a:lnTo>
                  <a:lnTo>
                    <a:pt x="188" y="331"/>
                  </a:lnTo>
                  <a:close/>
                </a:path>
              </a:pathLst>
            </a:custGeom>
            <a:solidFill>
              <a:srgbClr val="F0C1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9" name="ïšļiḑê"/>
            <p:cNvSpPr/>
            <p:nvPr/>
          </p:nvSpPr>
          <p:spPr bwMode="auto">
            <a:xfrm>
              <a:off x="6097100" y="7100933"/>
              <a:ext cx="198838" cy="39017"/>
            </a:xfrm>
            <a:prstGeom prst="rect">
              <a:avLst/>
            </a:prstGeom>
            <a:solidFill>
              <a:srgbClr val="D4ADA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0-#ppt_w/2"/>
                                          </p:val>
                                        </p:tav>
                                        <p:tav tm="100000">
                                          <p:val>
                                            <p:strVal val="#ppt_x"/>
                                          </p:val>
                                        </p:tav>
                                      </p:tavLst>
                                    </p:anim>
                                    <p:anim calcmode="lin" valueType="num">
                                      <p:cBhvr additive="base">
                                        <p:cTn id="16" dur="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4" decel="100000" fill="hold" nodeType="withEffect">
                                  <p:stCondLst>
                                    <p:cond delay="225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750" fill="hold"/>
                                        <p:tgtEl>
                                          <p:spTgt spid="3"/>
                                        </p:tgtEl>
                                        <p:attrNameLst>
                                          <p:attrName>ppt_x</p:attrName>
                                        </p:attrNameLst>
                                      </p:cBhvr>
                                      <p:tavLst>
                                        <p:tav tm="0">
                                          <p:val>
                                            <p:strVal val="#ppt_x"/>
                                          </p:val>
                                        </p:tav>
                                        <p:tav tm="100000">
                                          <p:val>
                                            <p:strVal val="#ppt_x"/>
                                          </p:val>
                                        </p:tav>
                                      </p:tavLst>
                                    </p:anim>
                                    <p:anim calcmode="lin" valueType="num">
                                      <p:cBhvr additive="base">
                                        <p:cTn id="20" dur="75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25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750" fill="hold"/>
                                        <p:tgtEl>
                                          <p:spTgt spid="8"/>
                                        </p:tgtEl>
                                        <p:attrNameLst>
                                          <p:attrName>ppt_x</p:attrName>
                                        </p:attrNameLst>
                                      </p:cBhvr>
                                      <p:tavLst>
                                        <p:tav tm="0">
                                          <p:val>
                                            <p:strVal val="#ppt_x"/>
                                          </p:val>
                                        </p:tav>
                                        <p:tav tm="100000">
                                          <p:val>
                                            <p:strVal val="#ppt_x"/>
                                          </p:val>
                                        </p:tav>
                                      </p:tavLst>
                                    </p:anim>
                                    <p:anim calcmode="lin" valueType="num">
                                      <p:cBhvr additive="base">
                                        <p:cTn id="24" dur="75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275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750" fill="hold"/>
                                        <p:tgtEl>
                                          <p:spTgt spid="13"/>
                                        </p:tgtEl>
                                        <p:attrNameLst>
                                          <p:attrName>ppt_x</p:attrName>
                                        </p:attrNameLst>
                                      </p:cBhvr>
                                      <p:tavLst>
                                        <p:tav tm="0">
                                          <p:val>
                                            <p:strVal val="#ppt_x"/>
                                          </p:val>
                                        </p:tav>
                                        <p:tav tm="100000">
                                          <p:val>
                                            <p:strVal val="#ppt_x"/>
                                          </p:val>
                                        </p:tav>
                                      </p:tavLst>
                                    </p:anim>
                                    <p:anim calcmode="lin" valueType="num">
                                      <p:cBhvr additive="base">
                                        <p:cTn id="28" dur="75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decel="100000" fill="hold" nodeType="withEffect">
                                  <p:stCondLst>
                                    <p:cond delay="300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750" fill="hold"/>
                                        <p:tgtEl>
                                          <p:spTgt spid="18"/>
                                        </p:tgtEl>
                                        <p:attrNameLst>
                                          <p:attrName>ppt_x</p:attrName>
                                        </p:attrNameLst>
                                      </p:cBhvr>
                                      <p:tavLst>
                                        <p:tav tm="0">
                                          <p:val>
                                            <p:strVal val="#ppt_x"/>
                                          </p:val>
                                        </p:tav>
                                        <p:tav tm="100000">
                                          <p:val>
                                            <p:strVal val="#ppt_x"/>
                                          </p:val>
                                        </p:tav>
                                      </p:tavLst>
                                    </p:anim>
                                    <p:anim calcmode="lin" valueType="num">
                                      <p:cBhvr additive="base">
                                        <p:cTn id="32" dur="750" fill="hold"/>
                                        <p:tgtEl>
                                          <p:spTgt spid="18"/>
                                        </p:tgtEl>
                                        <p:attrNameLst>
                                          <p:attrName>ppt_y</p:attrName>
                                        </p:attrNameLst>
                                      </p:cBhvr>
                                      <p:tavLst>
                                        <p:tav tm="0">
                                          <p:val>
                                            <p:strVal val="1+#ppt_h/2"/>
                                          </p:val>
                                        </p:tav>
                                        <p:tav tm="100000">
                                          <p:val>
                                            <p:strVal val="#ppt_y"/>
                                          </p:val>
                                        </p:tav>
                                      </p:tavLst>
                                    </p:anim>
                                  </p:childTnLst>
                                </p:cTn>
                              </p:par>
                              <p:par>
                                <p:cTn id="33" presetID="53" presetClass="entr" presetSubtype="16"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
                                          </p:val>
                                        </p:tav>
                                        <p:tav tm="100000">
                                          <p:val>
                                            <p:strVal val="#ppt_w"/>
                                          </p:val>
                                        </p:tav>
                                      </p:tavLst>
                                    </p:anim>
                                    <p:anim calcmode="lin" valueType="num">
                                      <p:cBhvr>
                                        <p:cTn id="36" dur="500" fill="hold"/>
                                        <p:tgtEl>
                                          <p:spTgt spid="32"/>
                                        </p:tgtEl>
                                        <p:attrNameLst>
                                          <p:attrName>ppt_h</p:attrName>
                                        </p:attrNameLst>
                                      </p:cBhvr>
                                      <p:tavLst>
                                        <p:tav tm="0">
                                          <p:val>
                                            <p:fltVal val="0"/>
                                          </p:val>
                                        </p:tav>
                                        <p:tav tm="100000">
                                          <p:val>
                                            <p:strVal val="#ppt_h"/>
                                          </p:val>
                                        </p:tav>
                                      </p:tavLst>
                                    </p:anim>
                                    <p:animEffect transition="in" filter="fade">
                                      <p:cBhvr>
                                        <p:cTn id="37" dur="500"/>
                                        <p:tgtEl>
                                          <p:spTgt spid="32"/>
                                        </p:tgtEl>
                                      </p:cBhvr>
                                    </p:animEffect>
                                  </p:childTnLst>
                                </p:cTn>
                              </p:par>
                              <p:par>
                                <p:cTn id="38" presetID="53" presetClass="entr" presetSubtype="16"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
                                          </p:val>
                                        </p:tav>
                                        <p:tav tm="100000">
                                          <p:val>
                                            <p:strVal val="#ppt_w"/>
                                          </p:val>
                                        </p:tav>
                                      </p:tavLst>
                                    </p:anim>
                                    <p:anim calcmode="lin" valueType="num">
                                      <p:cBhvr>
                                        <p:cTn id="41" dur="500" fill="hold"/>
                                        <p:tgtEl>
                                          <p:spTgt spid="33"/>
                                        </p:tgtEl>
                                        <p:attrNameLst>
                                          <p:attrName>ppt_h</p:attrName>
                                        </p:attrNameLst>
                                      </p:cBhvr>
                                      <p:tavLst>
                                        <p:tav tm="0">
                                          <p:val>
                                            <p:fltVal val="0"/>
                                          </p:val>
                                        </p:tav>
                                        <p:tav tm="100000">
                                          <p:val>
                                            <p:strVal val="#ppt_h"/>
                                          </p:val>
                                        </p:tav>
                                      </p:tavLst>
                                    </p:anim>
                                    <p:animEffect transition="in" filter="fade">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Graphic spid="32"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CE4EF"/>
        </a:solidFill>
        <a:effectLst/>
      </p:bgPr>
    </p:bg>
    <p:spTree>
      <p:nvGrpSpPr>
        <p:cNvPr id="1" name=""/>
        <p:cNvGrpSpPr/>
        <p:nvPr/>
      </p:nvGrpSpPr>
      <p:grpSpPr>
        <a:xfrm>
          <a:off x="0" y="0"/>
          <a:ext cx="0" cy="0"/>
          <a:chOff x="0" y="0"/>
          <a:chExt cx="0" cy="0"/>
        </a:xfrm>
      </p:grpSpPr>
      <p:sp>
        <p:nvSpPr>
          <p:cNvPr id="2" name="矩形: 圆角 1"/>
          <p:cNvSpPr/>
          <p:nvPr/>
        </p:nvSpPr>
        <p:spPr>
          <a:xfrm rot="19358934">
            <a:off x="4331370" y="-72189"/>
            <a:ext cx="9950116" cy="4223084"/>
          </a:xfrm>
          <a:prstGeom prst="roundRect">
            <a:avLst>
              <a:gd name="adj" fmla="val 50000"/>
            </a:avLst>
          </a:prstGeom>
          <a:solidFill>
            <a:srgbClr val="0A1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Rectangle 32"/>
          <p:cNvSpPr/>
          <p:nvPr/>
        </p:nvSpPr>
        <p:spPr>
          <a:xfrm>
            <a:off x="888582" y="1597464"/>
            <a:ext cx="4448466" cy="1200329"/>
          </a:xfrm>
          <a:prstGeom prst="rect">
            <a:avLst/>
          </a:prstGeom>
        </p:spPr>
        <p:txBody>
          <a:bodyPr wrap="square">
            <a:spAutoFit/>
          </a:bodyPr>
          <a:lstStyle/>
          <a:p>
            <a:r>
              <a:rPr lang="en-US" sz="3600" dirty="0">
                <a:solidFill>
                  <a:srgbClr val="0A194A"/>
                </a:solidFill>
                <a:latin typeface="Montserrat Light" panose="00000400000000000000" pitchFamily="50" charset="0"/>
                <a:cs typeface="Segoe UI" panose="020B0502040204020203" pitchFamily="34" charset="0"/>
              </a:rPr>
              <a:t>Switzerland</a:t>
            </a:r>
          </a:p>
          <a:p>
            <a:r>
              <a:rPr lang="en-US" sz="3600" dirty="0">
                <a:solidFill>
                  <a:srgbClr val="0A194A"/>
                </a:solidFill>
                <a:latin typeface="Montserrat Light" panose="00000400000000000000" pitchFamily="50" charset="0"/>
                <a:cs typeface="Segoe UI" panose="020B0502040204020203" pitchFamily="34" charset="0"/>
              </a:rPr>
              <a:t>Map analysis</a:t>
            </a:r>
          </a:p>
        </p:txBody>
      </p:sp>
      <p:sp>
        <p:nvSpPr>
          <p:cNvPr id="4" name="Rectangle 33"/>
          <p:cNvSpPr/>
          <p:nvPr/>
        </p:nvSpPr>
        <p:spPr>
          <a:xfrm>
            <a:off x="888583" y="1273167"/>
            <a:ext cx="2114168" cy="307777"/>
          </a:xfrm>
          <a:prstGeom prst="rect">
            <a:avLst/>
          </a:prstGeom>
        </p:spPr>
        <p:txBody>
          <a:bodyPr wrap="square">
            <a:spAutoFit/>
          </a:bodyPr>
          <a:lstStyle/>
          <a:p>
            <a:r>
              <a:rPr lang="en-US" sz="1400" dirty="0">
                <a:solidFill>
                  <a:srgbClr val="0A194A"/>
                </a:solidFill>
                <a:latin typeface="Montserrat Light" panose="00000400000000000000" pitchFamily="50" charset="0"/>
                <a:cs typeface="Segoe UI" panose="020B0502040204020203" pitchFamily="34" charset="0"/>
              </a:rPr>
              <a:t>Creative Business</a:t>
            </a:r>
          </a:p>
        </p:txBody>
      </p:sp>
      <p:sp>
        <p:nvSpPr>
          <p:cNvPr id="5" name="Rectangle 34"/>
          <p:cNvSpPr/>
          <p:nvPr/>
        </p:nvSpPr>
        <p:spPr>
          <a:xfrm>
            <a:off x="888580" y="3058746"/>
            <a:ext cx="4448468" cy="572464"/>
          </a:xfrm>
          <a:prstGeom prst="rect">
            <a:avLst/>
          </a:prstGeom>
        </p:spPr>
        <p:txBody>
          <a:bodyPr wrap="square">
            <a:spAutoFit/>
          </a:bodyPr>
          <a:lstStyle/>
          <a:p>
            <a:pPr>
              <a:lnSpc>
                <a:spcPct val="120000"/>
              </a:lnSpc>
            </a:pPr>
            <a:r>
              <a:rPr lang="id-ID" sz="1400" b="1" dirty="0">
                <a:solidFill>
                  <a:srgbClr val="0A194A"/>
                </a:solidFill>
                <a:latin typeface="Segoe UI Light" panose="020B0502040204020203" pitchFamily="34" charset="0"/>
                <a:cs typeface="Segoe UI Light" panose="020B0502040204020203" pitchFamily="34" charset="0"/>
              </a:rPr>
              <a:t>Ut wisi enim ad minim veniam</a:t>
            </a:r>
            <a:r>
              <a:rPr lang="id-ID" sz="1200" dirty="0">
                <a:solidFill>
                  <a:srgbClr val="0A194A"/>
                </a:solidFill>
                <a:latin typeface="Segoe UI Light" panose="020B0502040204020203" pitchFamily="34" charset="0"/>
                <a:cs typeface="Segoe UI Light" panose="020B0502040204020203" pitchFamily="34" charset="0"/>
              </a:rPr>
              <a:t>, quis nostrud exerci tation ullamcorper suscipit lobortis nisl ut aliquip</a:t>
            </a:r>
            <a:endParaRPr lang="en-US" sz="1200" dirty="0">
              <a:solidFill>
                <a:srgbClr val="0A194A"/>
              </a:solidFill>
              <a:latin typeface="Segoe UI Light" panose="020B0502040204020203" pitchFamily="34" charset="0"/>
              <a:cs typeface="Segoe UI Light" panose="020B0502040204020203" pitchFamily="34" charset="0"/>
            </a:endParaRPr>
          </a:p>
        </p:txBody>
      </p:sp>
      <p:graphicFrame>
        <p:nvGraphicFramePr>
          <p:cNvPr id="6" name="Chart 36"/>
          <p:cNvGraphicFramePr/>
          <p:nvPr/>
        </p:nvGraphicFramePr>
        <p:xfrm>
          <a:off x="955562" y="3892163"/>
          <a:ext cx="4025688" cy="2007991"/>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6"/>
          <p:cNvGrpSpPr>
            <a:grpSpLocks noChangeAspect="1"/>
          </p:cNvGrpSpPr>
          <p:nvPr/>
        </p:nvGrpSpPr>
        <p:grpSpPr bwMode="auto">
          <a:xfrm>
            <a:off x="5984783" y="1467853"/>
            <a:ext cx="6207217" cy="5390147"/>
            <a:chOff x="2768" y="1326"/>
            <a:chExt cx="2788" cy="2420"/>
          </a:xfrm>
        </p:grpSpPr>
        <p:grpSp>
          <p:nvGrpSpPr>
            <p:cNvPr id="8" name="Group 207"/>
            <p:cNvGrpSpPr/>
            <p:nvPr/>
          </p:nvGrpSpPr>
          <p:grpSpPr bwMode="auto">
            <a:xfrm>
              <a:off x="2768" y="1326"/>
              <a:ext cx="2788" cy="2420"/>
              <a:chOff x="2768" y="1326"/>
              <a:chExt cx="2788" cy="2420"/>
            </a:xfrm>
          </p:grpSpPr>
          <p:sp>
            <p:nvSpPr>
              <p:cNvPr id="87" name="Freeform 7"/>
              <p:cNvSpPr>
                <a:spLocks noEditPoints="1"/>
              </p:cNvSpPr>
              <p:nvPr/>
            </p:nvSpPr>
            <p:spPr bwMode="auto">
              <a:xfrm>
                <a:off x="2818" y="1365"/>
                <a:ext cx="2738" cy="2381"/>
              </a:xfrm>
              <a:custGeom>
                <a:avLst/>
                <a:gdLst>
                  <a:gd name="T0" fmla="*/ 376 w 3036"/>
                  <a:gd name="T1" fmla="*/ 38 h 2639"/>
                  <a:gd name="T2" fmla="*/ 1152 w 3036"/>
                  <a:gd name="T3" fmla="*/ 286 h 2639"/>
                  <a:gd name="T4" fmla="*/ 1166 w 3036"/>
                  <a:gd name="T5" fmla="*/ 113 h 2639"/>
                  <a:gd name="T6" fmla="*/ 1153 w 3036"/>
                  <a:gd name="T7" fmla="*/ 277 h 2639"/>
                  <a:gd name="T8" fmla="*/ 1125 w 3036"/>
                  <a:gd name="T9" fmla="*/ 63 h 2639"/>
                  <a:gd name="T10" fmla="*/ 1138 w 3036"/>
                  <a:gd name="T11" fmla="*/ 217 h 2639"/>
                  <a:gd name="T12" fmla="*/ 1130 w 3036"/>
                  <a:gd name="T13" fmla="*/ 218 h 2639"/>
                  <a:gd name="T14" fmla="*/ 971 w 3036"/>
                  <a:gd name="T15" fmla="*/ 70 h 2639"/>
                  <a:gd name="T16" fmla="*/ 949 w 3036"/>
                  <a:gd name="T17" fmla="*/ 139 h 2639"/>
                  <a:gd name="T18" fmla="*/ 876 w 3036"/>
                  <a:gd name="T19" fmla="*/ 199 h 2639"/>
                  <a:gd name="T20" fmla="*/ 988 w 3036"/>
                  <a:gd name="T21" fmla="*/ 107 h 2639"/>
                  <a:gd name="T22" fmla="*/ 820 w 3036"/>
                  <a:gd name="T23" fmla="*/ 220 h 2639"/>
                  <a:gd name="T24" fmla="*/ 914 w 3036"/>
                  <a:gd name="T25" fmla="*/ 99 h 2639"/>
                  <a:gd name="T26" fmla="*/ 869 w 3036"/>
                  <a:gd name="T27" fmla="*/ 244 h 2639"/>
                  <a:gd name="T28" fmla="*/ 1888 w 3036"/>
                  <a:gd name="T29" fmla="*/ 97 h 2639"/>
                  <a:gd name="T30" fmla="*/ 1841 w 3036"/>
                  <a:gd name="T31" fmla="*/ 109 h 2639"/>
                  <a:gd name="T32" fmla="*/ 1018 w 3036"/>
                  <a:gd name="T33" fmla="*/ 335 h 2639"/>
                  <a:gd name="T34" fmla="*/ 1009 w 3036"/>
                  <a:gd name="T35" fmla="*/ 333 h 2639"/>
                  <a:gd name="T36" fmla="*/ 1026 w 3036"/>
                  <a:gd name="T37" fmla="*/ 180 h 2639"/>
                  <a:gd name="T38" fmla="*/ 993 w 3036"/>
                  <a:gd name="T39" fmla="*/ 394 h 2639"/>
                  <a:gd name="T40" fmla="*/ 985 w 3036"/>
                  <a:gd name="T41" fmla="*/ 229 h 2639"/>
                  <a:gd name="T42" fmla="*/ 995 w 3036"/>
                  <a:gd name="T43" fmla="*/ 402 h 2639"/>
                  <a:gd name="T44" fmla="*/ 2867 w 3036"/>
                  <a:gd name="T45" fmla="*/ 831 h 2639"/>
                  <a:gd name="T46" fmla="*/ 2799 w 3036"/>
                  <a:gd name="T47" fmla="*/ 835 h 2639"/>
                  <a:gd name="T48" fmla="*/ 2788 w 3036"/>
                  <a:gd name="T49" fmla="*/ 913 h 2639"/>
                  <a:gd name="T50" fmla="*/ 2897 w 3036"/>
                  <a:gd name="T51" fmla="*/ 1094 h 2639"/>
                  <a:gd name="T52" fmla="*/ 2882 w 3036"/>
                  <a:gd name="T53" fmla="*/ 844 h 2639"/>
                  <a:gd name="T54" fmla="*/ 4 w 3036"/>
                  <a:gd name="T55" fmla="*/ 1010 h 2639"/>
                  <a:gd name="T56" fmla="*/ 479 w 3036"/>
                  <a:gd name="T57" fmla="*/ 1633 h 2639"/>
                  <a:gd name="T58" fmla="*/ 465 w 3036"/>
                  <a:gd name="T59" fmla="*/ 1926 h 2639"/>
                  <a:gd name="T60" fmla="*/ 204 w 3036"/>
                  <a:gd name="T61" fmla="*/ 2365 h 2639"/>
                  <a:gd name="T62" fmla="*/ 297 w 3036"/>
                  <a:gd name="T63" fmla="*/ 2542 h 2639"/>
                  <a:gd name="T64" fmla="*/ 639 w 3036"/>
                  <a:gd name="T65" fmla="*/ 2151 h 2639"/>
                  <a:gd name="T66" fmla="*/ 2059 w 3036"/>
                  <a:gd name="T67" fmla="*/ 2155 h 2639"/>
                  <a:gd name="T68" fmla="*/ 1933 w 3036"/>
                  <a:gd name="T69" fmla="*/ 2459 h 2639"/>
                  <a:gd name="T70" fmla="*/ 2199 w 3036"/>
                  <a:gd name="T71" fmla="*/ 2158 h 2639"/>
                  <a:gd name="T72" fmla="*/ 2121 w 3036"/>
                  <a:gd name="T73" fmla="*/ 2519 h 2639"/>
                  <a:gd name="T74" fmla="*/ 2378 w 3036"/>
                  <a:gd name="T75" fmla="*/ 2314 h 2639"/>
                  <a:gd name="T76" fmla="*/ 2248 w 3036"/>
                  <a:gd name="T77" fmla="*/ 1813 h 2639"/>
                  <a:gd name="T78" fmla="*/ 2107 w 3036"/>
                  <a:gd name="T79" fmla="*/ 66 h 2639"/>
                  <a:gd name="T80" fmla="*/ 1888 w 3036"/>
                  <a:gd name="T81" fmla="*/ 98 h 2639"/>
                  <a:gd name="T82" fmla="*/ 1841 w 3036"/>
                  <a:gd name="T83" fmla="*/ 109 h 2639"/>
                  <a:gd name="T84" fmla="*/ 1403 w 3036"/>
                  <a:gd name="T85" fmla="*/ 244 h 2639"/>
                  <a:gd name="T86" fmla="*/ 683 w 3036"/>
                  <a:gd name="T87" fmla="*/ 1397 h 2639"/>
                  <a:gd name="T88" fmla="*/ 854 w 3036"/>
                  <a:gd name="T89" fmla="*/ 1819 h 2639"/>
                  <a:gd name="T90" fmla="*/ 609 w 3036"/>
                  <a:gd name="T91" fmla="*/ 1478 h 2639"/>
                  <a:gd name="T92" fmla="*/ 760 w 3036"/>
                  <a:gd name="T93" fmla="*/ 1925 h 2639"/>
                  <a:gd name="T94" fmla="*/ 554 w 3036"/>
                  <a:gd name="T95" fmla="*/ 1710 h 2639"/>
                  <a:gd name="T96" fmla="*/ 786 w 3036"/>
                  <a:gd name="T97" fmla="*/ 2097 h 2639"/>
                  <a:gd name="T98" fmla="*/ 1037 w 3036"/>
                  <a:gd name="T99" fmla="*/ 2586 h 2639"/>
                  <a:gd name="T100" fmla="*/ 1470 w 3036"/>
                  <a:gd name="T101" fmla="*/ 2440 h 2639"/>
                  <a:gd name="T102" fmla="*/ 2116 w 3036"/>
                  <a:gd name="T103" fmla="*/ 1839 h 2639"/>
                  <a:gd name="T104" fmla="*/ 2625 w 3036"/>
                  <a:gd name="T105" fmla="*/ 2306 h 2639"/>
                  <a:gd name="T106" fmla="*/ 3017 w 3036"/>
                  <a:gd name="T107" fmla="*/ 2020 h 2639"/>
                  <a:gd name="T108" fmla="*/ 2774 w 3036"/>
                  <a:gd name="T109" fmla="*/ 1656 h 2639"/>
                  <a:gd name="T110" fmla="*/ 2625 w 3036"/>
                  <a:gd name="T111" fmla="*/ 769 h 2639"/>
                  <a:gd name="T112" fmla="*/ 2881 w 3036"/>
                  <a:gd name="T113" fmla="*/ 218 h 2639"/>
                  <a:gd name="T114" fmla="*/ 2425 w 3036"/>
                  <a:gd name="T115" fmla="*/ 207 h 2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36" h="2639">
                    <a:moveTo>
                      <a:pt x="376" y="38"/>
                    </a:moveTo>
                    <a:cubicBezTo>
                      <a:pt x="187" y="38"/>
                      <a:pt x="34" y="190"/>
                      <a:pt x="34" y="378"/>
                    </a:cubicBezTo>
                    <a:cubicBezTo>
                      <a:pt x="34" y="565"/>
                      <a:pt x="187" y="718"/>
                      <a:pt x="376" y="718"/>
                    </a:cubicBezTo>
                    <a:cubicBezTo>
                      <a:pt x="565" y="718"/>
                      <a:pt x="718" y="565"/>
                      <a:pt x="718" y="378"/>
                    </a:cubicBezTo>
                    <a:cubicBezTo>
                      <a:pt x="718" y="190"/>
                      <a:pt x="565" y="38"/>
                      <a:pt x="376" y="38"/>
                    </a:cubicBezTo>
                    <a:moveTo>
                      <a:pt x="1125" y="55"/>
                    </a:moveTo>
                    <a:cubicBezTo>
                      <a:pt x="1116" y="55"/>
                      <a:pt x="1106" y="58"/>
                      <a:pt x="1101" y="66"/>
                    </a:cubicBezTo>
                    <a:cubicBezTo>
                      <a:pt x="1098" y="70"/>
                      <a:pt x="1097" y="75"/>
                      <a:pt x="1097" y="80"/>
                    </a:cubicBezTo>
                    <a:cubicBezTo>
                      <a:pt x="1119" y="260"/>
                      <a:pt x="1119" y="260"/>
                      <a:pt x="1119" y="260"/>
                    </a:cubicBezTo>
                    <a:cubicBezTo>
                      <a:pt x="1121" y="277"/>
                      <a:pt x="1136" y="286"/>
                      <a:pt x="1152" y="286"/>
                    </a:cubicBezTo>
                    <a:cubicBezTo>
                      <a:pt x="1152" y="286"/>
                      <a:pt x="1153" y="286"/>
                      <a:pt x="1154" y="286"/>
                    </a:cubicBezTo>
                    <a:cubicBezTo>
                      <a:pt x="1163" y="286"/>
                      <a:pt x="1172" y="282"/>
                      <a:pt x="1178" y="275"/>
                    </a:cubicBezTo>
                    <a:cubicBezTo>
                      <a:pt x="1185" y="269"/>
                      <a:pt x="1187" y="261"/>
                      <a:pt x="1186" y="252"/>
                    </a:cubicBezTo>
                    <a:cubicBezTo>
                      <a:pt x="1170" y="117"/>
                      <a:pt x="1170" y="117"/>
                      <a:pt x="1170" y="117"/>
                    </a:cubicBezTo>
                    <a:cubicBezTo>
                      <a:pt x="1170" y="115"/>
                      <a:pt x="1168" y="113"/>
                      <a:pt x="1166" y="113"/>
                    </a:cubicBezTo>
                    <a:cubicBezTo>
                      <a:pt x="1165" y="113"/>
                      <a:pt x="1165" y="113"/>
                      <a:pt x="1165" y="113"/>
                    </a:cubicBezTo>
                    <a:cubicBezTo>
                      <a:pt x="1163" y="113"/>
                      <a:pt x="1161" y="116"/>
                      <a:pt x="1161" y="118"/>
                    </a:cubicBezTo>
                    <a:cubicBezTo>
                      <a:pt x="1177" y="253"/>
                      <a:pt x="1177" y="253"/>
                      <a:pt x="1177" y="253"/>
                    </a:cubicBezTo>
                    <a:cubicBezTo>
                      <a:pt x="1178" y="259"/>
                      <a:pt x="1177" y="265"/>
                      <a:pt x="1172" y="269"/>
                    </a:cubicBezTo>
                    <a:cubicBezTo>
                      <a:pt x="1167" y="275"/>
                      <a:pt x="1160" y="277"/>
                      <a:pt x="1153" y="277"/>
                    </a:cubicBezTo>
                    <a:cubicBezTo>
                      <a:pt x="1153" y="277"/>
                      <a:pt x="1152" y="277"/>
                      <a:pt x="1152" y="277"/>
                    </a:cubicBezTo>
                    <a:cubicBezTo>
                      <a:pt x="1145" y="277"/>
                      <a:pt x="1139" y="276"/>
                      <a:pt x="1134" y="271"/>
                    </a:cubicBezTo>
                    <a:cubicBezTo>
                      <a:pt x="1130" y="268"/>
                      <a:pt x="1128" y="264"/>
                      <a:pt x="1127" y="259"/>
                    </a:cubicBezTo>
                    <a:cubicBezTo>
                      <a:pt x="1106" y="79"/>
                      <a:pt x="1106" y="79"/>
                      <a:pt x="1106" y="79"/>
                    </a:cubicBezTo>
                    <a:cubicBezTo>
                      <a:pt x="1105" y="69"/>
                      <a:pt x="1115" y="63"/>
                      <a:pt x="1125" y="63"/>
                    </a:cubicBezTo>
                    <a:cubicBezTo>
                      <a:pt x="1129" y="63"/>
                      <a:pt x="1134" y="64"/>
                      <a:pt x="1137" y="67"/>
                    </a:cubicBezTo>
                    <a:cubicBezTo>
                      <a:pt x="1139" y="69"/>
                      <a:pt x="1141" y="72"/>
                      <a:pt x="1141" y="75"/>
                    </a:cubicBezTo>
                    <a:cubicBezTo>
                      <a:pt x="1147" y="122"/>
                      <a:pt x="1153" y="168"/>
                      <a:pt x="1158" y="214"/>
                    </a:cubicBezTo>
                    <a:cubicBezTo>
                      <a:pt x="1158" y="219"/>
                      <a:pt x="1152" y="222"/>
                      <a:pt x="1147" y="222"/>
                    </a:cubicBezTo>
                    <a:cubicBezTo>
                      <a:pt x="1143" y="222"/>
                      <a:pt x="1139" y="220"/>
                      <a:pt x="1138" y="217"/>
                    </a:cubicBezTo>
                    <a:cubicBezTo>
                      <a:pt x="1127" y="127"/>
                      <a:pt x="1127" y="127"/>
                      <a:pt x="1127" y="127"/>
                    </a:cubicBezTo>
                    <a:cubicBezTo>
                      <a:pt x="1126" y="125"/>
                      <a:pt x="1125" y="123"/>
                      <a:pt x="1122" y="123"/>
                    </a:cubicBezTo>
                    <a:cubicBezTo>
                      <a:pt x="1122" y="123"/>
                      <a:pt x="1122" y="123"/>
                      <a:pt x="1122" y="123"/>
                    </a:cubicBezTo>
                    <a:cubicBezTo>
                      <a:pt x="1120" y="123"/>
                      <a:pt x="1118" y="125"/>
                      <a:pt x="1118" y="128"/>
                    </a:cubicBezTo>
                    <a:cubicBezTo>
                      <a:pt x="1130" y="218"/>
                      <a:pt x="1130" y="218"/>
                      <a:pt x="1130" y="218"/>
                    </a:cubicBezTo>
                    <a:cubicBezTo>
                      <a:pt x="1131" y="226"/>
                      <a:pt x="1139" y="230"/>
                      <a:pt x="1147" y="230"/>
                    </a:cubicBezTo>
                    <a:cubicBezTo>
                      <a:pt x="1157" y="230"/>
                      <a:pt x="1167" y="224"/>
                      <a:pt x="1166" y="214"/>
                    </a:cubicBezTo>
                    <a:cubicBezTo>
                      <a:pt x="1162" y="167"/>
                      <a:pt x="1155" y="121"/>
                      <a:pt x="1150" y="74"/>
                    </a:cubicBezTo>
                    <a:cubicBezTo>
                      <a:pt x="1148" y="61"/>
                      <a:pt x="1137" y="55"/>
                      <a:pt x="1125" y="55"/>
                    </a:cubicBezTo>
                    <a:moveTo>
                      <a:pt x="971" y="70"/>
                    </a:moveTo>
                    <a:cubicBezTo>
                      <a:pt x="966" y="70"/>
                      <a:pt x="960" y="72"/>
                      <a:pt x="956" y="77"/>
                    </a:cubicBezTo>
                    <a:cubicBezTo>
                      <a:pt x="924" y="111"/>
                      <a:pt x="890" y="144"/>
                      <a:pt x="859" y="179"/>
                    </a:cubicBezTo>
                    <a:cubicBezTo>
                      <a:pt x="848" y="190"/>
                      <a:pt x="863" y="208"/>
                      <a:pt x="876" y="208"/>
                    </a:cubicBezTo>
                    <a:cubicBezTo>
                      <a:pt x="879" y="208"/>
                      <a:pt x="883" y="207"/>
                      <a:pt x="885" y="204"/>
                    </a:cubicBezTo>
                    <a:cubicBezTo>
                      <a:pt x="949" y="139"/>
                      <a:pt x="949" y="139"/>
                      <a:pt x="949" y="139"/>
                    </a:cubicBezTo>
                    <a:cubicBezTo>
                      <a:pt x="951" y="137"/>
                      <a:pt x="951" y="134"/>
                      <a:pt x="949" y="133"/>
                    </a:cubicBezTo>
                    <a:cubicBezTo>
                      <a:pt x="948" y="132"/>
                      <a:pt x="947" y="132"/>
                      <a:pt x="946" y="132"/>
                    </a:cubicBezTo>
                    <a:cubicBezTo>
                      <a:pt x="945" y="132"/>
                      <a:pt x="944" y="132"/>
                      <a:pt x="943" y="133"/>
                    </a:cubicBezTo>
                    <a:cubicBezTo>
                      <a:pt x="879" y="198"/>
                      <a:pt x="879" y="198"/>
                      <a:pt x="879" y="198"/>
                    </a:cubicBezTo>
                    <a:cubicBezTo>
                      <a:pt x="878" y="199"/>
                      <a:pt x="877" y="199"/>
                      <a:pt x="876" y="199"/>
                    </a:cubicBezTo>
                    <a:cubicBezTo>
                      <a:pt x="870" y="199"/>
                      <a:pt x="861" y="190"/>
                      <a:pt x="865" y="185"/>
                    </a:cubicBezTo>
                    <a:cubicBezTo>
                      <a:pt x="897" y="150"/>
                      <a:pt x="930" y="117"/>
                      <a:pt x="962" y="83"/>
                    </a:cubicBezTo>
                    <a:cubicBezTo>
                      <a:pt x="964" y="81"/>
                      <a:pt x="967" y="79"/>
                      <a:pt x="971" y="79"/>
                    </a:cubicBezTo>
                    <a:cubicBezTo>
                      <a:pt x="971" y="79"/>
                      <a:pt x="971" y="79"/>
                      <a:pt x="971" y="79"/>
                    </a:cubicBezTo>
                    <a:cubicBezTo>
                      <a:pt x="984" y="79"/>
                      <a:pt x="998" y="97"/>
                      <a:pt x="988" y="107"/>
                    </a:cubicBezTo>
                    <a:cubicBezTo>
                      <a:pt x="863" y="238"/>
                      <a:pt x="863" y="238"/>
                      <a:pt x="863" y="238"/>
                    </a:cubicBezTo>
                    <a:cubicBezTo>
                      <a:pt x="859" y="242"/>
                      <a:pt x="855" y="244"/>
                      <a:pt x="850" y="245"/>
                    </a:cubicBezTo>
                    <a:cubicBezTo>
                      <a:pt x="849" y="245"/>
                      <a:pt x="849" y="245"/>
                      <a:pt x="848" y="245"/>
                    </a:cubicBezTo>
                    <a:cubicBezTo>
                      <a:pt x="842" y="245"/>
                      <a:pt x="836" y="242"/>
                      <a:pt x="831" y="238"/>
                    </a:cubicBezTo>
                    <a:cubicBezTo>
                      <a:pt x="825" y="233"/>
                      <a:pt x="821" y="227"/>
                      <a:pt x="820" y="220"/>
                    </a:cubicBezTo>
                    <a:cubicBezTo>
                      <a:pt x="820" y="214"/>
                      <a:pt x="822" y="208"/>
                      <a:pt x="826" y="204"/>
                    </a:cubicBezTo>
                    <a:cubicBezTo>
                      <a:pt x="920" y="105"/>
                      <a:pt x="920" y="105"/>
                      <a:pt x="920" y="105"/>
                    </a:cubicBezTo>
                    <a:cubicBezTo>
                      <a:pt x="922" y="104"/>
                      <a:pt x="922" y="101"/>
                      <a:pt x="920" y="99"/>
                    </a:cubicBezTo>
                    <a:cubicBezTo>
                      <a:pt x="919" y="98"/>
                      <a:pt x="918" y="98"/>
                      <a:pt x="917" y="98"/>
                    </a:cubicBezTo>
                    <a:cubicBezTo>
                      <a:pt x="916" y="98"/>
                      <a:pt x="915" y="98"/>
                      <a:pt x="914" y="99"/>
                    </a:cubicBezTo>
                    <a:cubicBezTo>
                      <a:pt x="820" y="198"/>
                      <a:pt x="820" y="198"/>
                      <a:pt x="820" y="198"/>
                    </a:cubicBezTo>
                    <a:cubicBezTo>
                      <a:pt x="814" y="204"/>
                      <a:pt x="811" y="212"/>
                      <a:pt x="812" y="221"/>
                    </a:cubicBezTo>
                    <a:cubicBezTo>
                      <a:pt x="813" y="230"/>
                      <a:pt x="818" y="239"/>
                      <a:pt x="825" y="244"/>
                    </a:cubicBezTo>
                    <a:cubicBezTo>
                      <a:pt x="832" y="250"/>
                      <a:pt x="840" y="253"/>
                      <a:pt x="848" y="253"/>
                    </a:cubicBezTo>
                    <a:cubicBezTo>
                      <a:pt x="856" y="253"/>
                      <a:pt x="863" y="250"/>
                      <a:pt x="869" y="244"/>
                    </a:cubicBezTo>
                    <a:cubicBezTo>
                      <a:pt x="994" y="113"/>
                      <a:pt x="994" y="113"/>
                      <a:pt x="994" y="113"/>
                    </a:cubicBezTo>
                    <a:cubicBezTo>
                      <a:pt x="998" y="109"/>
                      <a:pt x="1000" y="105"/>
                      <a:pt x="1000" y="100"/>
                    </a:cubicBezTo>
                    <a:cubicBezTo>
                      <a:pt x="1001" y="85"/>
                      <a:pt x="986" y="70"/>
                      <a:pt x="971" y="70"/>
                    </a:cubicBezTo>
                    <a:moveTo>
                      <a:pt x="1888" y="97"/>
                    </a:moveTo>
                    <a:cubicBezTo>
                      <a:pt x="1888" y="97"/>
                      <a:pt x="1888" y="97"/>
                      <a:pt x="1888" y="97"/>
                    </a:cubicBezTo>
                    <a:cubicBezTo>
                      <a:pt x="1888" y="97"/>
                      <a:pt x="1888" y="97"/>
                      <a:pt x="1888" y="97"/>
                    </a:cubicBezTo>
                    <a:cubicBezTo>
                      <a:pt x="1888" y="97"/>
                      <a:pt x="1888" y="97"/>
                      <a:pt x="1888" y="97"/>
                    </a:cubicBezTo>
                    <a:moveTo>
                      <a:pt x="1841" y="109"/>
                    </a:moveTo>
                    <a:cubicBezTo>
                      <a:pt x="1841" y="109"/>
                      <a:pt x="1841" y="109"/>
                      <a:pt x="1841" y="109"/>
                    </a:cubicBezTo>
                    <a:cubicBezTo>
                      <a:pt x="1841" y="109"/>
                      <a:pt x="1841" y="109"/>
                      <a:pt x="1841" y="109"/>
                    </a:cubicBezTo>
                    <a:moveTo>
                      <a:pt x="1026" y="172"/>
                    </a:moveTo>
                    <a:cubicBezTo>
                      <a:pt x="1015" y="172"/>
                      <a:pt x="1004" y="178"/>
                      <a:pt x="1002" y="191"/>
                    </a:cubicBezTo>
                    <a:cubicBezTo>
                      <a:pt x="995" y="237"/>
                      <a:pt x="988" y="283"/>
                      <a:pt x="982" y="330"/>
                    </a:cubicBezTo>
                    <a:cubicBezTo>
                      <a:pt x="980" y="340"/>
                      <a:pt x="991" y="347"/>
                      <a:pt x="1001" y="347"/>
                    </a:cubicBezTo>
                    <a:cubicBezTo>
                      <a:pt x="1009" y="347"/>
                      <a:pt x="1017" y="343"/>
                      <a:pt x="1018" y="335"/>
                    </a:cubicBezTo>
                    <a:cubicBezTo>
                      <a:pt x="1032" y="245"/>
                      <a:pt x="1032" y="245"/>
                      <a:pt x="1032" y="245"/>
                    </a:cubicBezTo>
                    <a:cubicBezTo>
                      <a:pt x="1032" y="243"/>
                      <a:pt x="1031" y="240"/>
                      <a:pt x="1028" y="240"/>
                    </a:cubicBezTo>
                    <a:cubicBezTo>
                      <a:pt x="1028" y="240"/>
                      <a:pt x="1028" y="240"/>
                      <a:pt x="1028" y="240"/>
                    </a:cubicBezTo>
                    <a:cubicBezTo>
                      <a:pt x="1026" y="240"/>
                      <a:pt x="1024" y="242"/>
                      <a:pt x="1023" y="244"/>
                    </a:cubicBezTo>
                    <a:cubicBezTo>
                      <a:pt x="1009" y="333"/>
                      <a:pt x="1009" y="333"/>
                      <a:pt x="1009" y="333"/>
                    </a:cubicBezTo>
                    <a:cubicBezTo>
                      <a:pt x="1009" y="337"/>
                      <a:pt x="1005" y="338"/>
                      <a:pt x="1001" y="338"/>
                    </a:cubicBezTo>
                    <a:cubicBezTo>
                      <a:pt x="996" y="338"/>
                      <a:pt x="990" y="335"/>
                      <a:pt x="990" y="331"/>
                    </a:cubicBezTo>
                    <a:cubicBezTo>
                      <a:pt x="996" y="284"/>
                      <a:pt x="1004" y="238"/>
                      <a:pt x="1010" y="192"/>
                    </a:cubicBezTo>
                    <a:cubicBezTo>
                      <a:pt x="1011" y="189"/>
                      <a:pt x="1012" y="186"/>
                      <a:pt x="1015" y="184"/>
                    </a:cubicBezTo>
                    <a:cubicBezTo>
                      <a:pt x="1018" y="181"/>
                      <a:pt x="1022" y="180"/>
                      <a:pt x="1026" y="180"/>
                    </a:cubicBezTo>
                    <a:cubicBezTo>
                      <a:pt x="1036" y="180"/>
                      <a:pt x="1047" y="186"/>
                      <a:pt x="1045" y="197"/>
                    </a:cubicBezTo>
                    <a:cubicBezTo>
                      <a:pt x="1019" y="376"/>
                      <a:pt x="1019" y="376"/>
                      <a:pt x="1019" y="376"/>
                    </a:cubicBezTo>
                    <a:cubicBezTo>
                      <a:pt x="1019" y="381"/>
                      <a:pt x="1016" y="385"/>
                      <a:pt x="1012" y="388"/>
                    </a:cubicBezTo>
                    <a:cubicBezTo>
                      <a:pt x="1008" y="392"/>
                      <a:pt x="1001" y="394"/>
                      <a:pt x="995" y="394"/>
                    </a:cubicBezTo>
                    <a:cubicBezTo>
                      <a:pt x="995" y="394"/>
                      <a:pt x="994" y="394"/>
                      <a:pt x="993" y="394"/>
                    </a:cubicBezTo>
                    <a:cubicBezTo>
                      <a:pt x="986" y="393"/>
                      <a:pt x="979" y="390"/>
                      <a:pt x="974" y="385"/>
                    </a:cubicBezTo>
                    <a:cubicBezTo>
                      <a:pt x="970" y="381"/>
                      <a:pt x="969" y="375"/>
                      <a:pt x="970" y="369"/>
                    </a:cubicBezTo>
                    <a:cubicBezTo>
                      <a:pt x="989" y="234"/>
                      <a:pt x="989" y="234"/>
                      <a:pt x="989" y="234"/>
                    </a:cubicBezTo>
                    <a:cubicBezTo>
                      <a:pt x="990" y="232"/>
                      <a:pt x="988" y="229"/>
                      <a:pt x="986" y="229"/>
                    </a:cubicBezTo>
                    <a:cubicBezTo>
                      <a:pt x="985" y="229"/>
                      <a:pt x="985" y="229"/>
                      <a:pt x="985" y="229"/>
                    </a:cubicBezTo>
                    <a:cubicBezTo>
                      <a:pt x="983" y="229"/>
                      <a:pt x="981" y="231"/>
                      <a:pt x="981" y="233"/>
                    </a:cubicBezTo>
                    <a:cubicBezTo>
                      <a:pt x="961" y="367"/>
                      <a:pt x="961" y="367"/>
                      <a:pt x="961" y="367"/>
                    </a:cubicBezTo>
                    <a:cubicBezTo>
                      <a:pt x="960" y="376"/>
                      <a:pt x="962" y="384"/>
                      <a:pt x="968" y="391"/>
                    </a:cubicBezTo>
                    <a:cubicBezTo>
                      <a:pt x="974" y="398"/>
                      <a:pt x="983" y="402"/>
                      <a:pt x="992" y="402"/>
                    </a:cubicBezTo>
                    <a:cubicBezTo>
                      <a:pt x="993" y="402"/>
                      <a:pt x="994" y="402"/>
                      <a:pt x="995" y="402"/>
                    </a:cubicBezTo>
                    <a:cubicBezTo>
                      <a:pt x="1011" y="402"/>
                      <a:pt x="1026" y="394"/>
                      <a:pt x="1028" y="377"/>
                    </a:cubicBezTo>
                    <a:cubicBezTo>
                      <a:pt x="1054" y="198"/>
                      <a:pt x="1054" y="198"/>
                      <a:pt x="1054" y="198"/>
                    </a:cubicBezTo>
                    <a:cubicBezTo>
                      <a:pt x="1055" y="193"/>
                      <a:pt x="1054" y="188"/>
                      <a:pt x="1051" y="184"/>
                    </a:cubicBezTo>
                    <a:cubicBezTo>
                      <a:pt x="1046" y="176"/>
                      <a:pt x="1036" y="172"/>
                      <a:pt x="1026" y="172"/>
                    </a:cubicBezTo>
                    <a:moveTo>
                      <a:pt x="2867" y="831"/>
                    </a:moveTo>
                    <a:cubicBezTo>
                      <a:pt x="2867" y="831"/>
                      <a:pt x="2867" y="831"/>
                      <a:pt x="2867" y="831"/>
                    </a:cubicBezTo>
                    <a:cubicBezTo>
                      <a:pt x="2866" y="831"/>
                      <a:pt x="2866" y="831"/>
                      <a:pt x="2866" y="831"/>
                    </a:cubicBezTo>
                    <a:cubicBezTo>
                      <a:pt x="2866" y="831"/>
                      <a:pt x="2866" y="831"/>
                      <a:pt x="2866" y="831"/>
                    </a:cubicBezTo>
                    <a:cubicBezTo>
                      <a:pt x="2799" y="835"/>
                      <a:pt x="2799" y="835"/>
                      <a:pt x="2799" y="835"/>
                    </a:cubicBezTo>
                    <a:cubicBezTo>
                      <a:pt x="2799" y="835"/>
                      <a:pt x="2799" y="835"/>
                      <a:pt x="2799" y="835"/>
                    </a:cubicBezTo>
                    <a:cubicBezTo>
                      <a:pt x="2790" y="835"/>
                      <a:pt x="2784" y="842"/>
                      <a:pt x="2784" y="850"/>
                    </a:cubicBezTo>
                    <a:cubicBezTo>
                      <a:pt x="2784" y="851"/>
                      <a:pt x="2784" y="851"/>
                      <a:pt x="2784" y="851"/>
                    </a:cubicBezTo>
                    <a:cubicBezTo>
                      <a:pt x="2784" y="851"/>
                      <a:pt x="2784" y="851"/>
                      <a:pt x="2784" y="851"/>
                    </a:cubicBezTo>
                    <a:cubicBezTo>
                      <a:pt x="2787" y="902"/>
                      <a:pt x="2787" y="902"/>
                      <a:pt x="2787" y="902"/>
                    </a:cubicBezTo>
                    <a:cubicBezTo>
                      <a:pt x="2788" y="913"/>
                      <a:pt x="2788" y="913"/>
                      <a:pt x="2788" y="913"/>
                    </a:cubicBezTo>
                    <a:cubicBezTo>
                      <a:pt x="2799" y="1100"/>
                      <a:pt x="2799" y="1100"/>
                      <a:pt x="2799" y="1100"/>
                    </a:cubicBezTo>
                    <a:cubicBezTo>
                      <a:pt x="2800" y="1108"/>
                      <a:pt x="2807" y="1115"/>
                      <a:pt x="2815" y="1115"/>
                    </a:cubicBezTo>
                    <a:cubicBezTo>
                      <a:pt x="2815" y="1115"/>
                      <a:pt x="2815" y="1115"/>
                      <a:pt x="2816" y="1115"/>
                    </a:cubicBezTo>
                    <a:cubicBezTo>
                      <a:pt x="2882" y="1111"/>
                      <a:pt x="2882" y="1111"/>
                      <a:pt x="2882" y="1111"/>
                    </a:cubicBezTo>
                    <a:cubicBezTo>
                      <a:pt x="2891" y="1110"/>
                      <a:pt x="2898" y="1103"/>
                      <a:pt x="2897" y="1094"/>
                    </a:cubicBezTo>
                    <a:cubicBezTo>
                      <a:pt x="2886" y="908"/>
                      <a:pt x="2886" y="908"/>
                      <a:pt x="2886" y="908"/>
                    </a:cubicBezTo>
                    <a:cubicBezTo>
                      <a:pt x="2883" y="863"/>
                      <a:pt x="2883" y="863"/>
                      <a:pt x="2883" y="863"/>
                    </a:cubicBezTo>
                    <a:cubicBezTo>
                      <a:pt x="2882" y="845"/>
                      <a:pt x="2882" y="845"/>
                      <a:pt x="2882" y="845"/>
                    </a:cubicBezTo>
                    <a:cubicBezTo>
                      <a:pt x="2882" y="845"/>
                      <a:pt x="2882" y="845"/>
                      <a:pt x="2882" y="845"/>
                    </a:cubicBezTo>
                    <a:cubicBezTo>
                      <a:pt x="2882" y="844"/>
                      <a:pt x="2882" y="844"/>
                      <a:pt x="2882" y="844"/>
                    </a:cubicBezTo>
                    <a:cubicBezTo>
                      <a:pt x="2882" y="837"/>
                      <a:pt x="2875" y="831"/>
                      <a:pt x="2867" y="831"/>
                    </a:cubicBezTo>
                    <a:moveTo>
                      <a:pt x="343" y="918"/>
                    </a:moveTo>
                    <a:cubicBezTo>
                      <a:pt x="341" y="918"/>
                      <a:pt x="339" y="918"/>
                      <a:pt x="337" y="919"/>
                    </a:cubicBezTo>
                    <a:cubicBezTo>
                      <a:pt x="45" y="956"/>
                      <a:pt x="45" y="956"/>
                      <a:pt x="45" y="956"/>
                    </a:cubicBezTo>
                    <a:cubicBezTo>
                      <a:pt x="19" y="960"/>
                      <a:pt x="0" y="984"/>
                      <a:pt x="4" y="1010"/>
                    </a:cubicBezTo>
                    <a:cubicBezTo>
                      <a:pt x="92" y="1684"/>
                      <a:pt x="92" y="1684"/>
                      <a:pt x="92" y="1684"/>
                    </a:cubicBezTo>
                    <a:cubicBezTo>
                      <a:pt x="95" y="1708"/>
                      <a:pt x="116" y="1725"/>
                      <a:pt x="139" y="1725"/>
                    </a:cubicBezTo>
                    <a:cubicBezTo>
                      <a:pt x="141" y="1725"/>
                      <a:pt x="144" y="1725"/>
                      <a:pt x="146" y="1725"/>
                    </a:cubicBezTo>
                    <a:cubicBezTo>
                      <a:pt x="437" y="1687"/>
                      <a:pt x="437" y="1687"/>
                      <a:pt x="437" y="1687"/>
                    </a:cubicBezTo>
                    <a:cubicBezTo>
                      <a:pt x="463" y="1684"/>
                      <a:pt x="482" y="1660"/>
                      <a:pt x="479" y="1633"/>
                    </a:cubicBezTo>
                    <a:cubicBezTo>
                      <a:pt x="391" y="960"/>
                      <a:pt x="391" y="960"/>
                      <a:pt x="391" y="960"/>
                    </a:cubicBezTo>
                    <a:cubicBezTo>
                      <a:pt x="388" y="936"/>
                      <a:pt x="367" y="918"/>
                      <a:pt x="343" y="918"/>
                    </a:cubicBezTo>
                    <a:moveTo>
                      <a:pt x="494" y="1921"/>
                    </a:moveTo>
                    <a:cubicBezTo>
                      <a:pt x="468" y="1934"/>
                      <a:pt x="468" y="1934"/>
                      <a:pt x="468" y="1934"/>
                    </a:cubicBezTo>
                    <a:cubicBezTo>
                      <a:pt x="465" y="1926"/>
                      <a:pt x="465" y="1926"/>
                      <a:pt x="465" y="1926"/>
                    </a:cubicBezTo>
                    <a:cubicBezTo>
                      <a:pt x="15" y="2105"/>
                      <a:pt x="15" y="2105"/>
                      <a:pt x="15" y="2105"/>
                    </a:cubicBezTo>
                    <a:cubicBezTo>
                      <a:pt x="115" y="2353"/>
                      <a:pt x="115" y="2353"/>
                      <a:pt x="115" y="2353"/>
                    </a:cubicBezTo>
                    <a:cubicBezTo>
                      <a:pt x="162" y="2335"/>
                      <a:pt x="162" y="2335"/>
                      <a:pt x="162" y="2335"/>
                    </a:cubicBezTo>
                    <a:cubicBezTo>
                      <a:pt x="183" y="2376"/>
                      <a:pt x="183" y="2376"/>
                      <a:pt x="183" y="2376"/>
                    </a:cubicBezTo>
                    <a:cubicBezTo>
                      <a:pt x="204" y="2365"/>
                      <a:pt x="204" y="2365"/>
                      <a:pt x="204" y="2365"/>
                    </a:cubicBezTo>
                    <a:cubicBezTo>
                      <a:pt x="213" y="2391"/>
                      <a:pt x="213" y="2391"/>
                      <a:pt x="213" y="2391"/>
                    </a:cubicBezTo>
                    <a:cubicBezTo>
                      <a:pt x="218" y="2389"/>
                      <a:pt x="218" y="2389"/>
                      <a:pt x="218" y="2389"/>
                    </a:cubicBezTo>
                    <a:cubicBezTo>
                      <a:pt x="238" y="2508"/>
                      <a:pt x="238" y="2508"/>
                      <a:pt x="238" y="2508"/>
                    </a:cubicBezTo>
                    <a:cubicBezTo>
                      <a:pt x="287" y="2500"/>
                      <a:pt x="287" y="2500"/>
                      <a:pt x="287" y="2500"/>
                    </a:cubicBezTo>
                    <a:cubicBezTo>
                      <a:pt x="297" y="2542"/>
                      <a:pt x="297" y="2542"/>
                      <a:pt x="297" y="2542"/>
                    </a:cubicBezTo>
                    <a:cubicBezTo>
                      <a:pt x="801" y="2425"/>
                      <a:pt x="801" y="2425"/>
                      <a:pt x="801" y="2425"/>
                    </a:cubicBezTo>
                    <a:cubicBezTo>
                      <a:pt x="735" y="2147"/>
                      <a:pt x="735" y="2147"/>
                      <a:pt x="735" y="2147"/>
                    </a:cubicBezTo>
                    <a:cubicBezTo>
                      <a:pt x="703" y="2154"/>
                      <a:pt x="703" y="2154"/>
                      <a:pt x="703" y="2154"/>
                    </a:cubicBezTo>
                    <a:cubicBezTo>
                      <a:pt x="701" y="2141"/>
                      <a:pt x="701" y="2141"/>
                      <a:pt x="701" y="2141"/>
                    </a:cubicBezTo>
                    <a:cubicBezTo>
                      <a:pt x="639" y="2151"/>
                      <a:pt x="639" y="2151"/>
                      <a:pt x="639" y="2151"/>
                    </a:cubicBezTo>
                    <a:cubicBezTo>
                      <a:pt x="572" y="1971"/>
                      <a:pt x="572" y="1971"/>
                      <a:pt x="572" y="1971"/>
                    </a:cubicBezTo>
                    <a:cubicBezTo>
                      <a:pt x="528" y="1988"/>
                      <a:pt x="528" y="1988"/>
                      <a:pt x="528" y="1988"/>
                    </a:cubicBezTo>
                    <a:cubicBezTo>
                      <a:pt x="494" y="1921"/>
                      <a:pt x="494" y="1921"/>
                      <a:pt x="494" y="1921"/>
                    </a:cubicBezTo>
                    <a:moveTo>
                      <a:pt x="2127" y="2087"/>
                    </a:moveTo>
                    <a:cubicBezTo>
                      <a:pt x="2059" y="2155"/>
                      <a:pt x="2059" y="2155"/>
                      <a:pt x="2059" y="2155"/>
                    </a:cubicBezTo>
                    <a:cubicBezTo>
                      <a:pt x="2037" y="2133"/>
                      <a:pt x="2037" y="2133"/>
                      <a:pt x="2037" y="2133"/>
                    </a:cubicBezTo>
                    <a:cubicBezTo>
                      <a:pt x="1837" y="2336"/>
                      <a:pt x="1837" y="2336"/>
                      <a:pt x="1837" y="2336"/>
                    </a:cubicBezTo>
                    <a:cubicBezTo>
                      <a:pt x="1826" y="2347"/>
                      <a:pt x="1826" y="2365"/>
                      <a:pt x="1837" y="2376"/>
                    </a:cubicBezTo>
                    <a:cubicBezTo>
                      <a:pt x="1913" y="2450"/>
                      <a:pt x="1913" y="2450"/>
                      <a:pt x="1913" y="2450"/>
                    </a:cubicBezTo>
                    <a:cubicBezTo>
                      <a:pt x="1919" y="2456"/>
                      <a:pt x="1926" y="2459"/>
                      <a:pt x="1933" y="2459"/>
                    </a:cubicBezTo>
                    <a:cubicBezTo>
                      <a:pt x="1940" y="2459"/>
                      <a:pt x="1948" y="2456"/>
                      <a:pt x="1953" y="2450"/>
                    </a:cubicBezTo>
                    <a:cubicBezTo>
                      <a:pt x="2154" y="2248"/>
                      <a:pt x="2154" y="2248"/>
                      <a:pt x="2154" y="2248"/>
                    </a:cubicBezTo>
                    <a:cubicBezTo>
                      <a:pt x="2136" y="2229"/>
                      <a:pt x="2136" y="2229"/>
                      <a:pt x="2136" y="2229"/>
                    </a:cubicBezTo>
                    <a:cubicBezTo>
                      <a:pt x="2132" y="2226"/>
                      <a:pt x="2132" y="2226"/>
                      <a:pt x="2132" y="2226"/>
                    </a:cubicBezTo>
                    <a:cubicBezTo>
                      <a:pt x="2199" y="2158"/>
                      <a:pt x="2199" y="2158"/>
                      <a:pt x="2199" y="2158"/>
                    </a:cubicBezTo>
                    <a:cubicBezTo>
                      <a:pt x="2127" y="2087"/>
                      <a:pt x="2127" y="2087"/>
                      <a:pt x="2127" y="2087"/>
                    </a:cubicBezTo>
                    <a:moveTo>
                      <a:pt x="2289" y="2177"/>
                    </a:moveTo>
                    <a:cubicBezTo>
                      <a:pt x="2254" y="2265"/>
                      <a:pt x="2254" y="2265"/>
                      <a:pt x="2254" y="2265"/>
                    </a:cubicBezTo>
                    <a:cubicBezTo>
                      <a:pt x="2225" y="2254"/>
                      <a:pt x="2225" y="2254"/>
                      <a:pt x="2225" y="2254"/>
                    </a:cubicBezTo>
                    <a:cubicBezTo>
                      <a:pt x="2121" y="2519"/>
                      <a:pt x="2121" y="2519"/>
                      <a:pt x="2121" y="2519"/>
                    </a:cubicBezTo>
                    <a:cubicBezTo>
                      <a:pt x="2115" y="2533"/>
                      <a:pt x="2122" y="2550"/>
                      <a:pt x="2137" y="2556"/>
                    </a:cubicBezTo>
                    <a:cubicBezTo>
                      <a:pt x="2236" y="2595"/>
                      <a:pt x="2236" y="2595"/>
                      <a:pt x="2236" y="2595"/>
                    </a:cubicBezTo>
                    <a:cubicBezTo>
                      <a:pt x="2239" y="2596"/>
                      <a:pt x="2243" y="2596"/>
                      <a:pt x="2246" y="2596"/>
                    </a:cubicBezTo>
                    <a:cubicBezTo>
                      <a:pt x="2258" y="2596"/>
                      <a:pt x="2269" y="2590"/>
                      <a:pt x="2273" y="2578"/>
                    </a:cubicBezTo>
                    <a:cubicBezTo>
                      <a:pt x="2378" y="2314"/>
                      <a:pt x="2378" y="2314"/>
                      <a:pt x="2378" y="2314"/>
                    </a:cubicBezTo>
                    <a:cubicBezTo>
                      <a:pt x="2349" y="2303"/>
                      <a:pt x="2349" y="2303"/>
                      <a:pt x="2349" y="2303"/>
                    </a:cubicBezTo>
                    <a:cubicBezTo>
                      <a:pt x="2384" y="2214"/>
                      <a:pt x="2384" y="2214"/>
                      <a:pt x="2384" y="2214"/>
                    </a:cubicBezTo>
                    <a:cubicBezTo>
                      <a:pt x="2289" y="2177"/>
                      <a:pt x="2289" y="2177"/>
                      <a:pt x="2289" y="2177"/>
                    </a:cubicBezTo>
                    <a:moveTo>
                      <a:pt x="2264" y="1820"/>
                    </a:moveTo>
                    <a:cubicBezTo>
                      <a:pt x="2260" y="1820"/>
                      <a:pt x="2254" y="1818"/>
                      <a:pt x="2248" y="1813"/>
                    </a:cubicBezTo>
                    <a:cubicBezTo>
                      <a:pt x="2232" y="1802"/>
                      <a:pt x="2218" y="1791"/>
                      <a:pt x="2205" y="1779"/>
                    </a:cubicBezTo>
                    <a:cubicBezTo>
                      <a:pt x="2266" y="1738"/>
                      <a:pt x="2266" y="1738"/>
                      <a:pt x="2266" y="1738"/>
                    </a:cubicBezTo>
                    <a:cubicBezTo>
                      <a:pt x="2273" y="1753"/>
                      <a:pt x="2287" y="1820"/>
                      <a:pt x="2264" y="1820"/>
                    </a:cubicBezTo>
                    <a:moveTo>
                      <a:pt x="2293" y="0"/>
                    </a:moveTo>
                    <a:cubicBezTo>
                      <a:pt x="2107" y="66"/>
                      <a:pt x="2107" y="66"/>
                      <a:pt x="2107" y="66"/>
                    </a:cubicBezTo>
                    <a:cubicBezTo>
                      <a:pt x="2081" y="17"/>
                      <a:pt x="2081" y="17"/>
                      <a:pt x="2081" y="17"/>
                    </a:cubicBezTo>
                    <a:cubicBezTo>
                      <a:pt x="2077" y="69"/>
                      <a:pt x="2077" y="69"/>
                      <a:pt x="2077" y="69"/>
                    </a:cubicBezTo>
                    <a:cubicBezTo>
                      <a:pt x="2076" y="77"/>
                      <a:pt x="2076" y="77"/>
                      <a:pt x="2076" y="77"/>
                    </a:cubicBezTo>
                    <a:cubicBezTo>
                      <a:pt x="1898" y="139"/>
                      <a:pt x="1898" y="139"/>
                      <a:pt x="1898" y="139"/>
                    </a:cubicBezTo>
                    <a:cubicBezTo>
                      <a:pt x="1888" y="98"/>
                      <a:pt x="1888" y="98"/>
                      <a:pt x="1888" y="98"/>
                    </a:cubicBezTo>
                    <a:cubicBezTo>
                      <a:pt x="1888" y="99"/>
                      <a:pt x="1888" y="99"/>
                      <a:pt x="1888" y="99"/>
                    </a:cubicBezTo>
                    <a:cubicBezTo>
                      <a:pt x="1888" y="97"/>
                      <a:pt x="1888" y="97"/>
                      <a:pt x="1888" y="97"/>
                    </a:cubicBezTo>
                    <a:cubicBezTo>
                      <a:pt x="1845" y="25"/>
                      <a:pt x="1845" y="25"/>
                      <a:pt x="1845" y="25"/>
                    </a:cubicBezTo>
                    <a:cubicBezTo>
                      <a:pt x="1842" y="72"/>
                      <a:pt x="1842" y="72"/>
                      <a:pt x="1842" y="72"/>
                    </a:cubicBezTo>
                    <a:cubicBezTo>
                      <a:pt x="1841" y="109"/>
                      <a:pt x="1841" y="109"/>
                      <a:pt x="1841" y="109"/>
                    </a:cubicBezTo>
                    <a:cubicBezTo>
                      <a:pt x="1841" y="111"/>
                      <a:pt x="1841" y="111"/>
                      <a:pt x="1841" y="111"/>
                    </a:cubicBezTo>
                    <a:cubicBezTo>
                      <a:pt x="1841" y="110"/>
                      <a:pt x="1841" y="110"/>
                      <a:pt x="1841" y="110"/>
                    </a:cubicBezTo>
                    <a:cubicBezTo>
                      <a:pt x="1852" y="155"/>
                      <a:pt x="1852" y="155"/>
                      <a:pt x="1852" y="155"/>
                    </a:cubicBezTo>
                    <a:cubicBezTo>
                      <a:pt x="1504" y="278"/>
                      <a:pt x="1504" y="278"/>
                      <a:pt x="1504" y="278"/>
                    </a:cubicBezTo>
                    <a:cubicBezTo>
                      <a:pt x="1475" y="255"/>
                      <a:pt x="1439" y="244"/>
                      <a:pt x="1403" y="244"/>
                    </a:cubicBezTo>
                    <a:cubicBezTo>
                      <a:pt x="1371" y="244"/>
                      <a:pt x="1339" y="253"/>
                      <a:pt x="1311" y="272"/>
                    </a:cubicBezTo>
                    <a:cubicBezTo>
                      <a:pt x="510" y="809"/>
                      <a:pt x="510" y="809"/>
                      <a:pt x="510" y="809"/>
                    </a:cubicBezTo>
                    <a:cubicBezTo>
                      <a:pt x="435" y="860"/>
                      <a:pt x="415" y="962"/>
                      <a:pt x="465" y="1037"/>
                    </a:cubicBezTo>
                    <a:cubicBezTo>
                      <a:pt x="673" y="1343"/>
                      <a:pt x="673" y="1343"/>
                      <a:pt x="673" y="1343"/>
                    </a:cubicBezTo>
                    <a:cubicBezTo>
                      <a:pt x="667" y="1357"/>
                      <a:pt x="673" y="1374"/>
                      <a:pt x="683" y="1397"/>
                    </a:cubicBezTo>
                    <a:cubicBezTo>
                      <a:pt x="703" y="1438"/>
                      <a:pt x="723" y="1478"/>
                      <a:pt x="743" y="1517"/>
                    </a:cubicBezTo>
                    <a:cubicBezTo>
                      <a:pt x="766" y="1562"/>
                      <a:pt x="781" y="1607"/>
                      <a:pt x="804" y="1652"/>
                    </a:cubicBezTo>
                    <a:cubicBezTo>
                      <a:pt x="828" y="1701"/>
                      <a:pt x="852" y="1750"/>
                      <a:pt x="879" y="1798"/>
                    </a:cubicBezTo>
                    <a:cubicBezTo>
                      <a:pt x="886" y="1809"/>
                      <a:pt x="874" y="1823"/>
                      <a:pt x="863" y="1823"/>
                    </a:cubicBezTo>
                    <a:cubicBezTo>
                      <a:pt x="860" y="1823"/>
                      <a:pt x="856" y="1822"/>
                      <a:pt x="854" y="1819"/>
                    </a:cubicBezTo>
                    <a:cubicBezTo>
                      <a:pt x="822" y="1789"/>
                      <a:pt x="798" y="1757"/>
                      <a:pt x="775" y="1720"/>
                    </a:cubicBezTo>
                    <a:cubicBezTo>
                      <a:pt x="751" y="1681"/>
                      <a:pt x="731" y="1650"/>
                      <a:pt x="712" y="1613"/>
                    </a:cubicBezTo>
                    <a:cubicBezTo>
                      <a:pt x="693" y="1574"/>
                      <a:pt x="677" y="1527"/>
                      <a:pt x="655" y="1490"/>
                    </a:cubicBezTo>
                    <a:cubicBezTo>
                      <a:pt x="647" y="1478"/>
                      <a:pt x="639" y="1473"/>
                      <a:pt x="630" y="1473"/>
                    </a:cubicBezTo>
                    <a:cubicBezTo>
                      <a:pt x="623" y="1473"/>
                      <a:pt x="617" y="1475"/>
                      <a:pt x="609" y="1478"/>
                    </a:cubicBezTo>
                    <a:cubicBezTo>
                      <a:pt x="582" y="1489"/>
                      <a:pt x="586" y="1507"/>
                      <a:pt x="593" y="1525"/>
                    </a:cubicBezTo>
                    <a:cubicBezTo>
                      <a:pt x="608" y="1564"/>
                      <a:pt x="623" y="1609"/>
                      <a:pt x="640" y="1648"/>
                    </a:cubicBezTo>
                    <a:cubicBezTo>
                      <a:pt x="660" y="1693"/>
                      <a:pt x="678" y="1731"/>
                      <a:pt x="704" y="1774"/>
                    </a:cubicBezTo>
                    <a:cubicBezTo>
                      <a:pt x="735" y="1827"/>
                      <a:pt x="748" y="1839"/>
                      <a:pt x="780" y="1891"/>
                    </a:cubicBezTo>
                    <a:cubicBezTo>
                      <a:pt x="790" y="1907"/>
                      <a:pt x="772" y="1925"/>
                      <a:pt x="760" y="1925"/>
                    </a:cubicBezTo>
                    <a:cubicBezTo>
                      <a:pt x="758" y="1925"/>
                      <a:pt x="756" y="1925"/>
                      <a:pt x="754" y="1923"/>
                    </a:cubicBezTo>
                    <a:cubicBezTo>
                      <a:pt x="732" y="1907"/>
                      <a:pt x="721" y="1898"/>
                      <a:pt x="700" y="1875"/>
                    </a:cubicBezTo>
                    <a:cubicBezTo>
                      <a:pt x="674" y="1848"/>
                      <a:pt x="666" y="1836"/>
                      <a:pt x="645" y="1813"/>
                    </a:cubicBezTo>
                    <a:cubicBezTo>
                      <a:pt x="618" y="1783"/>
                      <a:pt x="596" y="1757"/>
                      <a:pt x="567" y="1717"/>
                    </a:cubicBezTo>
                    <a:cubicBezTo>
                      <a:pt x="564" y="1713"/>
                      <a:pt x="560" y="1710"/>
                      <a:pt x="554" y="1710"/>
                    </a:cubicBezTo>
                    <a:cubicBezTo>
                      <a:pt x="549" y="1710"/>
                      <a:pt x="543" y="1712"/>
                      <a:pt x="534" y="1717"/>
                    </a:cubicBezTo>
                    <a:cubicBezTo>
                      <a:pt x="517" y="1728"/>
                      <a:pt x="514" y="1741"/>
                      <a:pt x="526" y="1760"/>
                    </a:cubicBezTo>
                    <a:cubicBezTo>
                      <a:pt x="559" y="1815"/>
                      <a:pt x="564" y="1820"/>
                      <a:pt x="595" y="1860"/>
                    </a:cubicBezTo>
                    <a:cubicBezTo>
                      <a:pt x="615" y="1885"/>
                      <a:pt x="631" y="1904"/>
                      <a:pt x="659" y="1940"/>
                    </a:cubicBezTo>
                    <a:cubicBezTo>
                      <a:pt x="701" y="1993"/>
                      <a:pt x="741" y="2045"/>
                      <a:pt x="786" y="2097"/>
                    </a:cubicBezTo>
                    <a:cubicBezTo>
                      <a:pt x="845" y="2165"/>
                      <a:pt x="866" y="2180"/>
                      <a:pt x="927" y="2244"/>
                    </a:cubicBezTo>
                    <a:cubicBezTo>
                      <a:pt x="963" y="2281"/>
                      <a:pt x="987" y="2314"/>
                      <a:pt x="1005" y="2349"/>
                    </a:cubicBezTo>
                    <a:cubicBezTo>
                      <a:pt x="911" y="2391"/>
                      <a:pt x="911" y="2391"/>
                      <a:pt x="911" y="2391"/>
                    </a:cubicBezTo>
                    <a:cubicBezTo>
                      <a:pt x="1008" y="2599"/>
                      <a:pt x="1008" y="2599"/>
                      <a:pt x="1008" y="2599"/>
                    </a:cubicBezTo>
                    <a:cubicBezTo>
                      <a:pt x="1037" y="2586"/>
                      <a:pt x="1037" y="2586"/>
                      <a:pt x="1037" y="2586"/>
                    </a:cubicBezTo>
                    <a:cubicBezTo>
                      <a:pt x="1052" y="2627"/>
                      <a:pt x="1052" y="2627"/>
                      <a:pt x="1052" y="2627"/>
                    </a:cubicBezTo>
                    <a:cubicBezTo>
                      <a:pt x="1052" y="2627"/>
                      <a:pt x="1052" y="2627"/>
                      <a:pt x="1052" y="2627"/>
                    </a:cubicBezTo>
                    <a:cubicBezTo>
                      <a:pt x="1056" y="2639"/>
                      <a:pt x="1056" y="2639"/>
                      <a:pt x="1056" y="2639"/>
                    </a:cubicBezTo>
                    <a:cubicBezTo>
                      <a:pt x="1585" y="2639"/>
                      <a:pt x="1585" y="2639"/>
                      <a:pt x="1585" y="2639"/>
                    </a:cubicBezTo>
                    <a:cubicBezTo>
                      <a:pt x="1470" y="2440"/>
                      <a:pt x="1470" y="2440"/>
                      <a:pt x="1470" y="2440"/>
                    </a:cubicBezTo>
                    <a:cubicBezTo>
                      <a:pt x="1448" y="2403"/>
                      <a:pt x="1448" y="2403"/>
                      <a:pt x="1448" y="2403"/>
                    </a:cubicBezTo>
                    <a:cubicBezTo>
                      <a:pt x="1470" y="2393"/>
                      <a:pt x="1470" y="2393"/>
                      <a:pt x="1470" y="2393"/>
                    </a:cubicBezTo>
                    <a:cubicBezTo>
                      <a:pt x="1420" y="2284"/>
                      <a:pt x="1420" y="2284"/>
                      <a:pt x="1420" y="2284"/>
                    </a:cubicBezTo>
                    <a:cubicBezTo>
                      <a:pt x="1445" y="2281"/>
                      <a:pt x="1470" y="2273"/>
                      <a:pt x="1492" y="2258"/>
                    </a:cubicBezTo>
                    <a:cubicBezTo>
                      <a:pt x="2116" y="1839"/>
                      <a:pt x="2116" y="1839"/>
                      <a:pt x="2116" y="1839"/>
                    </a:cubicBezTo>
                    <a:cubicBezTo>
                      <a:pt x="2118" y="1841"/>
                      <a:pt x="2120" y="1844"/>
                      <a:pt x="2123" y="1846"/>
                    </a:cubicBezTo>
                    <a:cubicBezTo>
                      <a:pt x="2198" y="1927"/>
                      <a:pt x="2270" y="1961"/>
                      <a:pt x="2366" y="2012"/>
                    </a:cubicBezTo>
                    <a:cubicBezTo>
                      <a:pt x="2413" y="2037"/>
                      <a:pt x="2475" y="2035"/>
                      <a:pt x="2538" y="2078"/>
                    </a:cubicBezTo>
                    <a:cubicBezTo>
                      <a:pt x="2487" y="2115"/>
                      <a:pt x="2487" y="2115"/>
                      <a:pt x="2487" y="2115"/>
                    </a:cubicBezTo>
                    <a:cubicBezTo>
                      <a:pt x="2625" y="2306"/>
                      <a:pt x="2625" y="2306"/>
                      <a:pt x="2625" y="2306"/>
                    </a:cubicBezTo>
                    <a:cubicBezTo>
                      <a:pt x="2645" y="2292"/>
                      <a:pt x="2645" y="2292"/>
                      <a:pt x="2645" y="2292"/>
                    </a:cubicBezTo>
                    <a:cubicBezTo>
                      <a:pt x="2851" y="2639"/>
                      <a:pt x="2851" y="2639"/>
                      <a:pt x="2851" y="2639"/>
                    </a:cubicBezTo>
                    <a:cubicBezTo>
                      <a:pt x="3036" y="2639"/>
                      <a:pt x="3036" y="2639"/>
                      <a:pt x="3036" y="2639"/>
                    </a:cubicBezTo>
                    <a:cubicBezTo>
                      <a:pt x="3036" y="2042"/>
                      <a:pt x="3036" y="2042"/>
                      <a:pt x="3036" y="2042"/>
                    </a:cubicBezTo>
                    <a:cubicBezTo>
                      <a:pt x="3017" y="2020"/>
                      <a:pt x="3017" y="2020"/>
                      <a:pt x="3017" y="2020"/>
                    </a:cubicBezTo>
                    <a:cubicBezTo>
                      <a:pt x="3036" y="2007"/>
                      <a:pt x="3036" y="2007"/>
                      <a:pt x="3036" y="2007"/>
                    </a:cubicBezTo>
                    <a:cubicBezTo>
                      <a:pt x="3036" y="1990"/>
                      <a:pt x="3036" y="1990"/>
                      <a:pt x="3036" y="1990"/>
                    </a:cubicBezTo>
                    <a:cubicBezTo>
                      <a:pt x="2907" y="1810"/>
                      <a:pt x="2907" y="1810"/>
                      <a:pt x="2907" y="1810"/>
                    </a:cubicBezTo>
                    <a:cubicBezTo>
                      <a:pt x="2869" y="1837"/>
                      <a:pt x="2869" y="1837"/>
                      <a:pt x="2869" y="1837"/>
                    </a:cubicBezTo>
                    <a:cubicBezTo>
                      <a:pt x="2835" y="1779"/>
                      <a:pt x="2804" y="1719"/>
                      <a:pt x="2774" y="1656"/>
                    </a:cubicBezTo>
                    <a:cubicBezTo>
                      <a:pt x="2761" y="1628"/>
                      <a:pt x="2747" y="1600"/>
                      <a:pt x="2734" y="1571"/>
                    </a:cubicBezTo>
                    <a:cubicBezTo>
                      <a:pt x="2844" y="1532"/>
                      <a:pt x="2844" y="1532"/>
                      <a:pt x="2844" y="1532"/>
                    </a:cubicBezTo>
                    <a:cubicBezTo>
                      <a:pt x="2823" y="1473"/>
                      <a:pt x="2823" y="1473"/>
                      <a:pt x="2823" y="1473"/>
                    </a:cubicBezTo>
                    <a:cubicBezTo>
                      <a:pt x="2869" y="1457"/>
                      <a:pt x="2869" y="1457"/>
                      <a:pt x="2869" y="1457"/>
                    </a:cubicBezTo>
                    <a:cubicBezTo>
                      <a:pt x="2625" y="769"/>
                      <a:pt x="2625" y="769"/>
                      <a:pt x="2625" y="769"/>
                    </a:cubicBezTo>
                    <a:cubicBezTo>
                      <a:pt x="2676" y="763"/>
                      <a:pt x="2676" y="763"/>
                      <a:pt x="2676" y="763"/>
                    </a:cubicBezTo>
                    <a:cubicBezTo>
                      <a:pt x="2745" y="756"/>
                      <a:pt x="2745" y="756"/>
                      <a:pt x="2745" y="756"/>
                    </a:cubicBezTo>
                    <a:cubicBezTo>
                      <a:pt x="2877" y="743"/>
                      <a:pt x="2877" y="743"/>
                      <a:pt x="2877" y="743"/>
                    </a:cubicBezTo>
                    <a:cubicBezTo>
                      <a:pt x="2909" y="739"/>
                      <a:pt x="2932" y="711"/>
                      <a:pt x="2929" y="679"/>
                    </a:cubicBezTo>
                    <a:cubicBezTo>
                      <a:pt x="2881" y="218"/>
                      <a:pt x="2881" y="218"/>
                      <a:pt x="2881" y="218"/>
                    </a:cubicBezTo>
                    <a:cubicBezTo>
                      <a:pt x="2878" y="188"/>
                      <a:pt x="2852" y="166"/>
                      <a:pt x="2823" y="166"/>
                    </a:cubicBezTo>
                    <a:cubicBezTo>
                      <a:pt x="2821" y="166"/>
                      <a:pt x="2819" y="166"/>
                      <a:pt x="2817" y="166"/>
                    </a:cubicBezTo>
                    <a:cubicBezTo>
                      <a:pt x="2684" y="180"/>
                      <a:pt x="2684" y="180"/>
                      <a:pt x="2684" y="180"/>
                    </a:cubicBezTo>
                    <a:cubicBezTo>
                      <a:pt x="2616" y="187"/>
                      <a:pt x="2616" y="187"/>
                      <a:pt x="2616" y="187"/>
                    </a:cubicBezTo>
                    <a:cubicBezTo>
                      <a:pt x="2425" y="207"/>
                      <a:pt x="2425" y="207"/>
                      <a:pt x="2425" y="207"/>
                    </a:cubicBezTo>
                    <a:cubicBezTo>
                      <a:pt x="2385" y="96"/>
                      <a:pt x="2385" y="96"/>
                      <a:pt x="2385" y="96"/>
                    </a:cubicBezTo>
                    <a:cubicBezTo>
                      <a:pt x="2333" y="114"/>
                      <a:pt x="2333" y="114"/>
                      <a:pt x="2333" y="114"/>
                    </a:cubicBezTo>
                    <a:cubicBezTo>
                      <a:pt x="2293" y="0"/>
                      <a:pt x="2293" y="0"/>
                      <a:pt x="2293" y="0"/>
                    </a:cubicBezTo>
                  </a:path>
                </a:pathLst>
              </a:custGeom>
              <a:solidFill>
                <a:srgbClr val="978B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Oval 8"/>
              <p:cNvSpPr>
                <a:spLocks noChangeArrowheads="1"/>
              </p:cNvSpPr>
              <p:nvPr/>
            </p:nvSpPr>
            <p:spPr bwMode="auto">
              <a:xfrm>
                <a:off x="2798" y="1359"/>
                <a:ext cx="613" cy="61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Oval 9"/>
              <p:cNvSpPr>
                <a:spLocks noChangeArrowheads="1"/>
              </p:cNvSpPr>
              <p:nvPr/>
            </p:nvSpPr>
            <p:spPr bwMode="auto">
              <a:xfrm>
                <a:off x="2814" y="1376"/>
                <a:ext cx="582" cy="582"/>
              </a:xfrm>
              <a:prstGeom prst="ellipse">
                <a:avLst/>
              </a:prstGeom>
              <a:solidFill>
                <a:srgbClr val="E8E9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0"/>
              <p:cNvSpPr/>
              <p:nvPr/>
            </p:nvSpPr>
            <p:spPr bwMode="auto">
              <a:xfrm>
                <a:off x="2925" y="1577"/>
                <a:ext cx="451" cy="381"/>
              </a:xfrm>
              <a:custGeom>
                <a:avLst/>
                <a:gdLst>
                  <a:gd name="T0" fmla="*/ 0 w 500"/>
                  <a:gd name="T1" fmla="*/ 192 h 422"/>
                  <a:gd name="T2" fmla="*/ 397 w 500"/>
                  <a:gd name="T3" fmla="*/ 0 h 422"/>
                  <a:gd name="T4" fmla="*/ 500 w 500"/>
                  <a:gd name="T5" fmla="*/ 215 h 422"/>
                  <a:gd name="T6" fmla="*/ 199 w 500"/>
                  <a:gd name="T7" fmla="*/ 422 h 422"/>
                  <a:gd name="T8" fmla="*/ 104 w 500"/>
                  <a:gd name="T9" fmla="*/ 408 h 422"/>
                  <a:gd name="T10" fmla="*/ 0 w 500"/>
                  <a:gd name="T11" fmla="*/ 192 h 422"/>
                </a:gdLst>
                <a:ahLst/>
                <a:cxnLst>
                  <a:cxn ang="0">
                    <a:pos x="T0" y="T1"/>
                  </a:cxn>
                  <a:cxn ang="0">
                    <a:pos x="T2" y="T3"/>
                  </a:cxn>
                  <a:cxn ang="0">
                    <a:pos x="T4" y="T5"/>
                  </a:cxn>
                  <a:cxn ang="0">
                    <a:pos x="T6" y="T7"/>
                  </a:cxn>
                  <a:cxn ang="0">
                    <a:pos x="T8" y="T9"/>
                  </a:cxn>
                  <a:cxn ang="0">
                    <a:pos x="T10" y="T11"/>
                  </a:cxn>
                </a:cxnLst>
                <a:rect l="0" t="0" r="r" b="b"/>
                <a:pathLst>
                  <a:path w="500" h="422">
                    <a:moveTo>
                      <a:pt x="0" y="192"/>
                    </a:moveTo>
                    <a:cubicBezTo>
                      <a:pt x="397" y="0"/>
                      <a:pt x="397" y="0"/>
                      <a:pt x="397" y="0"/>
                    </a:cubicBezTo>
                    <a:cubicBezTo>
                      <a:pt x="500" y="215"/>
                      <a:pt x="500" y="215"/>
                      <a:pt x="500" y="215"/>
                    </a:cubicBezTo>
                    <a:cubicBezTo>
                      <a:pt x="454" y="336"/>
                      <a:pt x="337" y="422"/>
                      <a:pt x="199" y="422"/>
                    </a:cubicBezTo>
                    <a:cubicBezTo>
                      <a:pt x="166" y="422"/>
                      <a:pt x="134" y="417"/>
                      <a:pt x="104" y="408"/>
                    </a:cubicBezTo>
                    <a:lnTo>
                      <a:pt x="0" y="192"/>
                    </a:lnTo>
                    <a:close/>
                  </a:path>
                </a:pathLst>
              </a:custGeom>
              <a:solidFill>
                <a:srgbClr val="B9BD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1"/>
              <p:cNvSpPr/>
              <p:nvPr/>
            </p:nvSpPr>
            <p:spPr bwMode="auto">
              <a:xfrm>
                <a:off x="2905" y="1467"/>
                <a:ext cx="407" cy="412"/>
              </a:xfrm>
              <a:custGeom>
                <a:avLst/>
                <a:gdLst>
                  <a:gd name="T0" fmla="*/ 401 w 451"/>
                  <a:gd name="T1" fmla="*/ 352 h 457"/>
                  <a:gd name="T2" fmla="*/ 440 w 451"/>
                  <a:gd name="T3" fmla="*/ 391 h 457"/>
                  <a:gd name="T4" fmla="*/ 439 w 451"/>
                  <a:gd name="T5" fmla="*/ 435 h 457"/>
                  <a:gd name="T6" fmla="*/ 428 w 451"/>
                  <a:gd name="T7" fmla="*/ 445 h 457"/>
                  <a:gd name="T8" fmla="*/ 385 w 451"/>
                  <a:gd name="T9" fmla="*/ 445 h 457"/>
                  <a:gd name="T10" fmla="*/ 346 w 451"/>
                  <a:gd name="T11" fmla="*/ 405 h 457"/>
                  <a:gd name="T12" fmla="*/ 221 w 451"/>
                  <a:gd name="T13" fmla="*/ 443 h 457"/>
                  <a:gd name="T14" fmla="*/ 0 w 451"/>
                  <a:gd name="T15" fmla="*/ 222 h 457"/>
                  <a:gd name="T16" fmla="*/ 221 w 451"/>
                  <a:gd name="T17" fmla="*/ 0 h 457"/>
                  <a:gd name="T18" fmla="*/ 443 w 451"/>
                  <a:gd name="T19" fmla="*/ 222 h 457"/>
                  <a:gd name="T20" fmla="*/ 401 w 451"/>
                  <a:gd name="T21" fmla="*/ 352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1" h="457">
                    <a:moveTo>
                      <a:pt x="401" y="352"/>
                    </a:moveTo>
                    <a:cubicBezTo>
                      <a:pt x="440" y="391"/>
                      <a:pt x="440" y="391"/>
                      <a:pt x="440" y="391"/>
                    </a:cubicBezTo>
                    <a:cubicBezTo>
                      <a:pt x="451" y="403"/>
                      <a:pt x="451" y="423"/>
                      <a:pt x="439" y="435"/>
                    </a:cubicBezTo>
                    <a:cubicBezTo>
                      <a:pt x="428" y="445"/>
                      <a:pt x="428" y="445"/>
                      <a:pt x="428" y="445"/>
                    </a:cubicBezTo>
                    <a:cubicBezTo>
                      <a:pt x="416" y="457"/>
                      <a:pt x="396" y="457"/>
                      <a:pt x="385" y="445"/>
                    </a:cubicBezTo>
                    <a:cubicBezTo>
                      <a:pt x="346" y="405"/>
                      <a:pt x="346" y="405"/>
                      <a:pt x="346" y="405"/>
                    </a:cubicBezTo>
                    <a:cubicBezTo>
                      <a:pt x="309" y="430"/>
                      <a:pt x="266" y="443"/>
                      <a:pt x="221" y="443"/>
                    </a:cubicBezTo>
                    <a:cubicBezTo>
                      <a:pt x="99" y="443"/>
                      <a:pt x="0" y="344"/>
                      <a:pt x="0" y="222"/>
                    </a:cubicBezTo>
                    <a:cubicBezTo>
                      <a:pt x="0" y="99"/>
                      <a:pt x="99" y="0"/>
                      <a:pt x="221" y="0"/>
                    </a:cubicBezTo>
                    <a:cubicBezTo>
                      <a:pt x="344" y="0"/>
                      <a:pt x="443" y="99"/>
                      <a:pt x="443" y="222"/>
                    </a:cubicBezTo>
                    <a:cubicBezTo>
                      <a:pt x="443" y="269"/>
                      <a:pt x="429" y="314"/>
                      <a:pt x="401" y="352"/>
                    </a:cubicBezTo>
                    <a:close/>
                  </a:path>
                </a:pathLst>
              </a:custGeom>
              <a:solidFill>
                <a:srgbClr val="9B9C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2"/>
              <p:cNvSpPr/>
              <p:nvPr/>
            </p:nvSpPr>
            <p:spPr bwMode="auto">
              <a:xfrm>
                <a:off x="2914" y="1476"/>
                <a:ext cx="389" cy="393"/>
              </a:xfrm>
              <a:custGeom>
                <a:avLst/>
                <a:gdLst>
                  <a:gd name="T0" fmla="*/ 379 w 432"/>
                  <a:gd name="T1" fmla="*/ 342 h 436"/>
                  <a:gd name="T2" fmla="*/ 424 w 432"/>
                  <a:gd name="T3" fmla="*/ 388 h 436"/>
                  <a:gd name="T4" fmla="*/ 423 w 432"/>
                  <a:gd name="T5" fmla="*/ 418 h 436"/>
                  <a:gd name="T6" fmla="*/ 412 w 432"/>
                  <a:gd name="T7" fmla="*/ 428 h 436"/>
                  <a:gd name="T8" fmla="*/ 383 w 432"/>
                  <a:gd name="T9" fmla="*/ 428 h 436"/>
                  <a:gd name="T10" fmla="*/ 338 w 432"/>
                  <a:gd name="T11" fmla="*/ 382 h 436"/>
                  <a:gd name="T12" fmla="*/ 212 w 432"/>
                  <a:gd name="T13" fmla="*/ 424 h 436"/>
                  <a:gd name="T14" fmla="*/ 0 w 432"/>
                  <a:gd name="T15" fmla="*/ 212 h 436"/>
                  <a:gd name="T16" fmla="*/ 212 w 432"/>
                  <a:gd name="T17" fmla="*/ 0 h 436"/>
                  <a:gd name="T18" fmla="*/ 424 w 432"/>
                  <a:gd name="T19" fmla="*/ 212 h 436"/>
                  <a:gd name="T20" fmla="*/ 379 w 432"/>
                  <a:gd name="T21" fmla="*/ 342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2" h="436">
                    <a:moveTo>
                      <a:pt x="379" y="342"/>
                    </a:moveTo>
                    <a:cubicBezTo>
                      <a:pt x="424" y="388"/>
                      <a:pt x="424" y="388"/>
                      <a:pt x="424" y="388"/>
                    </a:cubicBezTo>
                    <a:cubicBezTo>
                      <a:pt x="432" y="396"/>
                      <a:pt x="432" y="410"/>
                      <a:pt x="423" y="418"/>
                    </a:cubicBezTo>
                    <a:cubicBezTo>
                      <a:pt x="412" y="428"/>
                      <a:pt x="412" y="428"/>
                      <a:pt x="412" y="428"/>
                    </a:cubicBezTo>
                    <a:cubicBezTo>
                      <a:pt x="404" y="436"/>
                      <a:pt x="391" y="436"/>
                      <a:pt x="383" y="428"/>
                    </a:cubicBezTo>
                    <a:cubicBezTo>
                      <a:pt x="338" y="382"/>
                      <a:pt x="338" y="382"/>
                      <a:pt x="338" y="382"/>
                    </a:cubicBezTo>
                    <a:cubicBezTo>
                      <a:pt x="303" y="408"/>
                      <a:pt x="259" y="424"/>
                      <a:pt x="212" y="424"/>
                    </a:cubicBezTo>
                    <a:cubicBezTo>
                      <a:pt x="95" y="424"/>
                      <a:pt x="0" y="329"/>
                      <a:pt x="0" y="212"/>
                    </a:cubicBezTo>
                    <a:cubicBezTo>
                      <a:pt x="0" y="94"/>
                      <a:pt x="95" y="0"/>
                      <a:pt x="212" y="0"/>
                    </a:cubicBezTo>
                    <a:cubicBezTo>
                      <a:pt x="329" y="0"/>
                      <a:pt x="424" y="94"/>
                      <a:pt x="424" y="212"/>
                    </a:cubicBezTo>
                    <a:cubicBezTo>
                      <a:pt x="424" y="261"/>
                      <a:pt x="408" y="306"/>
                      <a:pt x="379" y="3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Oval 13"/>
              <p:cNvSpPr>
                <a:spLocks noChangeArrowheads="1"/>
              </p:cNvSpPr>
              <p:nvPr/>
            </p:nvSpPr>
            <p:spPr bwMode="auto">
              <a:xfrm>
                <a:off x="2926" y="1487"/>
                <a:ext cx="358" cy="359"/>
              </a:xfrm>
              <a:prstGeom prst="ellipse">
                <a:avLst/>
              </a:prstGeom>
              <a:solidFill>
                <a:srgbClr val="B9BD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Oval 14"/>
              <p:cNvSpPr>
                <a:spLocks noChangeArrowheads="1"/>
              </p:cNvSpPr>
              <p:nvPr/>
            </p:nvSpPr>
            <p:spPr bwMode="auto">
              <a:xfrm>
                <a:off x="2961" y="1523"/>
                <a:ext cx="288" cy="287"/>
              </a:xfrm>
              <a:prstGeom prst="ellipse">
                <a:avLst/>
              </a:prstGeom>
              <a:solidFill>
                <a:srgbClr val="471B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5"/>
              <p:cNvSpPr/>
              <p:nvPr/>
            </p:nvSpPr>
            <p:spPr bwMode="auto">
              <a:xfrm>
                <a:off x="2961" y="1523"/>
                <a:ext cx="255" cy="246"/>
              </a:xfrm>
              <a:custGeom>
                <a:avLst/>
                <a:gdLst>
                  <a:gd name="T0" fmla="*/ 159 w 282"/>
                  <a:gd name="T1" fmla="*/ 0 h 273"/>
                  <a:gd name="T2" fmla="*/ 282 w 282"/>
                  <a:gd name="T3" fmla="*/ 58 h 273"/>
                  <a:gd name="T4" fmla="*/ 170 w 282"/>
                  <a:gd name="T5" fmla="*/ 12 h 273"/>
                  <a:gd name="T6" fmla="*/ 11 w 282"/>
                  <a:gd name="T7" fmla="*/ 171 h 273"/>
                  <a:gd name="T8" fmla="*/ 47 w 282"/>
                  <a:gd name="T9" fmla="*/ 273 h 273"/>
                  <a:gd name="T10" fmla="*/ 0 w 282"/>
                  <a:gd name="T11" fmla="*/ 160 h 273"/>
                  <a:gd name="T12" fmla="*/ 159 w 282"/>
                  <a:gd name="T13" fmla="*/ 0 h 273"/>
                </a:gdLst>
                <a:ahLst/>
                <a:cxnLst>
                  <a:cxn ang="0">
                    <a:pos x="T0" y="T1"/>
                  </a:cxn>
                  <a:cxn ang="0">
                    <a:pos x="T2" y="T3"/>
                  </a:cxn>
                  <a:cxn ang="0">
                    <a:pos x="T4" y="T5"/>
                  </a:cxn>
                  <a:cxn ang="0">
                    <a:pos x="T6" y="T7"/>
                  </a:cxn>
                  <a:cxn ang="0">
                    <a:pos x="T8" y="T9"/>
                  </a:cxn>
                  <a:cxn ang="0">
                    <a:pos x="T10" y="T11"/>
                  </a:cxn>
                  <a:cxn ang="0">
                    <a:pos x="T12" y="T13"/>
                  </a:cxn>
                </a:cxnLst>
                <a:rect l="0" t="0" r="r" b="b"/>
                <a:pathLst>
                  <a:path w="282" h="273">
                    <a:moveTo>
                      <a:pt x="159" y="0"/>
                    </a:moveTo>
                    <a:cubicBezTo>
                      <a:pt x="209" y="0"/>
                      <a:pt x="253" y="23"/>
                      <a:pt x="282" y="58"/>
                    </a:cubicBezTo>
                    <a:cubicBezTo>
                      <a:pt x="253" y="30"/>
                      <a:pt x="214" y="12"/>
                      <a:pt x="170" y="12"/>
                    </a:cubicBezTo>
                    <a:cubicBezTo>
                      <a:pt x="82" y="12"/>
                      <a:pt x="11" y="83"/>
                      <a:pt x="11" y="171"/>
                    </a:cubicBezTo>
                    <a:cubicBezTo>
                      <a:pt x="11" y="210"/>
                      <a:pt x="25" y="245"/>
                      <a:pt x="47" y="273"/>
                    </a:cubicBezTo>
                    <a:cubicBezTo>
                      <a:pt x="18" y="244"/>
                      <a:pt x="0" y="204"/>
                      <a:pt x="0" y="160"/>
                    </a:cubicBezTo>
                    <a:cubicBezTo>
                      <a:pt x="0" y="72"/>
                      <a:pt x="71" y="0"/>
                      <a:pt x="159" y="0"/>
                    </a:cubicBezTo>
                    <a:close/>
                  </a:path>
                </a:pathLst>
              </a:custGeom>
              <a:solidFill>
                <a:srgbClr val="A777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Oval 16"/>
              <p:cNvSpPr>
                <a:spLocks noChangeArrowheads="1"/>
              </p:cNvSpPr>
              <p:nvPr/>
            </p:nvSpPr>
            <p:spPr bwMode="auto">
              <a:xfrm>
                <a:off x="3127" y="1792"/>
                <a:ext cx="13" cy="13"/>
              </a:xfrm>
              <a:prstGeom prst="ellipse">
                <a:avLst/>
              </a:prstGeom>
              <a:solidFill>
                <a:srgbClr val="A777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Oval 17"/>
              <p:cNvSpPr>
                <a:spLocks noChangeArrowheads="1"/>
              </p:cNvSpPr>
              <p:nvPr/>
            </p:nvSpPr>
            <p:spPr bwMode="auto">
              <a:xfrm>
                <a:off x="3136" y="1773"/>
                <a:ext cx="22" cy="23"/>
              </a:xfrm>
              <a:prstGeom prst="ellipse">
                <a:avLst/>
              </a:prstGeom>
              <a:solidFill>
                <a:srgbClr val="B085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Oval 18"/>
              <p:cNvSpPr>
                <a:spLocks noChangeArrowheads="1"/>
              </p:cNvSpPr>
              <p:nvPr/>
            </p:nvSpPr>
            <p:spPr bwMode="auto">
              <a:xfrm>
                <a:off x="3156" y="1769"/>
                <a:ext cx="23" cy="23"/>
              </a:xfrm>
              <a:prstGeom prst="ellipse">
                <a:avLst/>
              </a:prstGeom>
              <a:solidFill>
                <a:srgbClr val="A777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Oval 19"/>
              <p:cNvSpPr>
                <a:spLocks noChangeArrowheads="1"/>
              </p:cNvSpPr>
              <p:nvPr/>
            </p:nvSpPr>
            <p:spPr bwMode="auto">
              <a:xfrm>
                <a:off x="3181" y="1754"/>
                <a:ext cx="22" cy="21"/>
              </a:xfrm>
              <a:prstGeom prst="ellipse">
                <a:avLst/>
              </a:prstGeom>
              <a:solidFill>
                <a:srgbClr val="A777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Oval 20"/>
              <p:cNvSpPr>
                <a:spLocks noChangeArrowheads="1"/>
              </p:cNvSpPr>
              <p:nvPr/>
            </p:nvSpPr>
            <p:spPr bwMode="auto">
              <a:xfrm>
                <a:off x="3200" y="1748"/>
                <a:ext cx="14" cy="13"/>
              </a:xfrm>
              <a:prstGeom prst="ellipse">
                <a:avLst/>
              </a:prstGeom>
              <a:solidFill>
                <a:srgbClr val="A777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Oval 21"/>
              <p:cNvSpPr>
                <a:spLocks noChangeArrowheads="1"/>
              </p:cNvSpPr>
              <p:nvPr/>
            </p:nvSpPr>
            <p:spPr bwMode="auto">
              <a:xfrm>
                <a:off x="3200" y="1732"/>
                <a:ext cx="14" cy="14"/>
              </a:xfrm>
              <a:prstGeom prst="ellipse">
                <a:avLst/>
              </a:prstGeom>
              <a:solidFill>
                <a:srgbClr val="B085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Oval 22"/>
              <p:cNvSpPr>
                <a:spLocks noChangeArrowheads="1"/>
              </p:cNvSpPr>
              <p:nvPr/>
            </p:nvSpPr>
            <p:spPr bwMode="auto">
              <a:xfrm>
                <a:off x="3208" y="1718"/>
                <a:ext cx="23" cy="21"/>
              </a:xfrm>
              <a:prstGeom prst="ellipse">
                <a:avLst/>
              </a:prstGeom>
              <a:solidFill>
                <a:srgbClr val="A777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Oval 23"/>
              <p:cNvSpPr>
                <a:spLocks noChangeArrowheads="1"/>
              </p:cNvSpPr>
              <p:nvPr/>
            </p:nvSpPr>
            <p:spPr bwMode="auto">
              <a:xfrm>
                <a:off x="3214" y="1695"/>
                <a:ext cx="22" cy="22"/>
              </a:xfrm>
              <a:prstGeom prst="ellipse">
                <a:avLst/>
              </a:prstGeom>
              <a:solidFill>
                <a:srgbClr val="A777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Oval 24"/>
              <p:cNvSpPr>
                <a:spLocks noChangeArrowheads="1"/>
              </p:cNvSpPr>
              <p:nvPr/>
            </p:nvSpPr>
            <p:spPr bwMode="auto">
              <a:xfrm>
                <a:off x="3231" y="1689"/>
                <a:ext cx="13" cy="13"/>
              </a:xfrm>
              <a:prstGeom prst="ellipse">
                <a:avLst/>
              </a:prstGeom>
              <a:solidFill>
                <a:srgbClr val="B085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Oval 25"/>
              <p:cNvSpPr>
                <a:spLocks noChangeArrowheads="1"/>
              </p:cNvSpPr>
              <p:nvPr/>
            </p:nvSpPr>
            <p:spPr bwMode="auto">
              <a:xfrm>
                <a:off x="3229" y="1672"/>
                <a:ext cx="14" cy="12"/>
              </a:xfrm>
              <a:prstGeom prst="ellipse">
                <a:avLst/>
              </a:prstGeom>
              <a:solidFill>
                <a:srgbClr val="A777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Oval 26"/>
              <p:cNvSpPr>
                <a:spLocks noChangeArrowheads="1"/>
              </p:cNvSpPr>
              <p:nvPr/>
            </p:nvSpPr>
            <p:spPr bwMode="auto">
              <a:xfrm>
                <a:off x="3234" y="1657"/>
                <a:ext cx="12" cy="13"/>
              </a:xfrm>
              <a:prstGeom prst="ellipse">
                <a:avLst/>
              </a:prstGeom>
              <a:solidFill>
                <a:srgbClr val="A777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Oval 27"/>
              <p:cNvSpPr>
                <a:spLocks noChangeArrowheads="1"/>
              </p:cNvSpPr>
              <p:nvPr/>
            </p:nvSpPr>
            <p:spPr bwMode="auto">
              <a:xfrm>
                <a:off x="3232" y="1641"/>
                <a:ext cx="12" cy="12"/>
              </a:xfrm>
              <a:prstGeom prst="ellipse">
                <a:avLst/>
              </a:prstGeom>
              <a:solidFill>
                <a:srgbClr val="B085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Oval 28"/>
              <p:cNvSpPr>
                <a:spLocks noChangeArrowheads="1"/>
              </p:cNvSpPr>
              <p:nvPr/>
            </p:nvSpPr>
            <p:spPr bwMode="auto">
              <a:xfrm>
                <a:off x="3231" y="1627"/>
                <a:ext cx="10" cy="11"/>
              </a:xfrm>
              <a:prstGeom prst="ellipse">
                <a:avLst/>
              </a:prstGeom>
              <a:solidFill>
                <a:srgbClr val="A777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Oval 29"/>
              <p:cNvSpPr>
                <a:spLocks noChangeArrowheads="1"/>
              </p:cNvSpPr>
              <p:nvPr/>
            </p:nvSpPr>
            <p:spPr bwMode="auto">
              <a:xfrm>
                <a:off x="3229" y="1619"/>
                <a:ext cx="6" cy="7"/>
              </a:xfrm>
              <a:prstGeom prst="ellipse">
                <a:avLst/>
              </a:prstGeom>
              <a:solidFill>
                <a:srgbClr val="A777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Oval 30"/>
              <p:cNvSpPr>
                <a:spLocks noChangeArrowheads="1"/>
              </p:cNvSpPr>
              <p:nvPr/>
            </p:nvSpPr>
            <p:spPr bwMode="auto">
              <a:xfrm>
                <a:off x="3120" y="1799"/>
                <a:ext cx="7" cy="6"/>
              </a:xfrm>
              <a:prstGeom prst="ellipse">
                <a:avLst/>
              </a:prstGeom>
              <a:solidFill>
                <a:srgbClr val="B085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Oval 31"/>
              <p:cNvSpPr>
                <a:spLocks noChangeArrowheads="1"/>
              </p:cNvSpPr>
              <p:nvPr/>
            </p:nvSpPr>
            <p:spPr bwMode="auto">
              <a:xfrm>
                <a:off x="3112" y="1800"/>
                <a:ext cx="6" cy="6"/>
              </a:xfrm>
              <a:prstGeom prst="ellipse">
                <a:avLst/>
              </a:prstGeom>
              <a:solidFill>
                <a:srgbClr val="A777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Oval 32"/>
              <p:cNvSpPr>
                <a:spLocks noChangeArrowheads="1"/>
              </p:cNvSpPr>
              <p:nvPr/>
            </p:nvSpPr>
            <p:spPr bwMode="auto">
              <a:xfrm>
                <a:off x="3167" y="1751"/>
                <a:ext cx="22" cy="22"/>
              </a:xfrm>
              <a:prstGeom prst="ellipse">
                <a:avLst/>
              </a:prstGeom>
              <a:solidFill>
                <a:srgbClr val="B085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Oval 33"/>
              <p:cNvSpPr>
                <a:spLocks noChangeArrowheads="1"/>
              </p:cNvSpPr>
              <p:nvPr/>
            </p:nvSpPr>
            <p:spPr bwMode="auto">
              <a:xfrm>
                <a:off x="3230" y="1649"/>
                <a:ext cx="6" cy="6"/>
              </a:xfrm>
              <a:prstGeom prst="ellipse">
                <a:avLst/>
              </a:prstGeom>
              <a:solidFill>
                <a:srgbClr val="A777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Oval 34"/>
              <p:cNvSpPr>
                <a:spLocks noChangeArrowheads="1"/>
              </p:cNvSpPr>
              <p:nvPr/>
            </p:nvSpPr>
            <p:spPr bwMode="auto">
              <a:xfrm>
                <a:off x="3198" y="1741"/>
                <a:ext cx="7" cy="7"/>
              </a:xfrm>
              <a:prstGeom prst="ellipse">
                <a:avLst/>
              </a:prstGeom>
              <a:solidFill>
                <a:srgbClr val="A777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Oval 35"/>
              <p:cNvSpPr>
                <a:spLocks noChangeArrowheads="1"/>
              </p:cNvSpPr>
              <p:nvPr/>
            </p:nvSpPr>
            <p:spPr bwMode="auto">
              <a:xfrm>
                <a:off x="3125" y="1790"/>
                <a:ext cx="7" cy="7"/>
              </a:xfrm>
              <a:prstGeom prst="ellipse">
                <a:avLst/>
              </a:prstGeom>
              <a:solidFill>
                <a:srgbClr val="B085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Oval 36"/>
              <p:cNvSpPr>
                <a:spLocks noChangeArrowheads="1"/>
              </p:cNvSpPr>
              <p:nvPr/>
            </p:nvSpPr>
            <p:spPr bwMode="auto">
              <a:xfrm>
                <a:off x="3024" y="1586"/>
                <a:ext cx="162" cy="161"/>
              </a:xfrm>
              <a:prstGeom prst="ellipse">
                <a:avLst/>
              </a:prstGeom>
              <a:solidFill>
                <a:srgbClr val="3614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7"/>
              <p:cNvSpPr/>
              <p:nvPr/>
            </p:nvSpPr>
            <p:spPr bwMode="auto">
              <a:xfrm>
                <a:off x="4788" y="3290"/>
                <a:ext cx="119" cy="117"/>
              </a:xfrm>
              <a:custGeom>
                <a:avLst/>
                <a:gdLst>
                  <a:gd name="T0" fmla="*/ 0 w 119"/>
                  <a:gd name="T1" fmla="*/ 82 h 117"/>
                  <a:gd name="T2" fmla="*/ 34 w 119"/>
                  <a:gd name="T3" fmla="*/ 0 h 117"/>
                  <a:gd name="T4" fmla="*/ 119 w 119"/>
                  <a:gd name="T5" fmla="*/ 34 h 117"/>
                  <a:gd name="T6" fmla="*/ 86 w 119"/>
                  <a:gd name="T7" fmla="*/ 117 h 117"/>
                  <a:gd name="T8" fmla="*/ 0 w 119"/>
                  <a:gd name="T9" fmla="*/ 82 h 117"/>
                </a:gdLst>
                <a:ahLst/>
                <a:cxnLst>
                  <a:cxn ang="0">
                    <a:pos x="T0" y="T1"/>
                  </a:cxn>
                  <a:cxn ang="0">
                    <a:pos x="T2" y="T3"/>
                  </a:cxn>
                  <a:cxn ang="0">
                    <a:pos x="T4" y="T5"/>
                  </a:cxn>
                  <a:cxn ang="0">
                    <a:pos x="T6" y="T7"/>
                  </a:cxn>
                  <a:cxn ang="0">
                    <a:pos x="T8" y="T9"/>
                  </a:cxn>
                </a:cxnLst>
                <a:rect l="0" t="0" r="r" b="b"/>
                <a:pathLst>
                  <a:path w="119" h="117">
                    <a:moveTo>
                      <a:pt x="0" y="82"/>
                    </a:moveTo>
                    <a:lnTo>
                      <a:pt x="34" y="0"/>
                    </a:lnTo>
                    <a:lnTo>
                      <a:pt x="119" y="34"/>
                    </a:lnTo>
                    <a:lnTo>
                      <a:pt x="86" y="117"/>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8"/>
              <p:cNvSpPr/>
              <p:nvPr/>
            </p:nvSpPr>
            <p:spPr bwMode="auto">
              <a:xfrm>
                <a:off x="4665" y="3360"/>
                <a:ext cx="236" cy="312"/>
              </a:xfrm>
              <a:custGeom>
                <a:avLst/>
                <a:gdLst>
                  <a:gd name="T0" fmla="*/ 6 w 262"/>
                  <a:gd name="T1" fmla="*/ 264 h 346"/>
                  <a:gd name="T2" fmla="*/ 110 w 262"/>
                  <a:gd name="T3" fmla="*/ 0 h 346"/>
                  <a:gd name="T4" fmla="*/ 262 w 262"/>
                  <a:gd name="T5" fmla="*/ 60 h 346"/>
                  <a:gd name="T6" fmla="*/ 158 w 262"/>
                  <a:gd name="T7" fmla="*/ 324 h 346"/>
                  <a:gd name="T8" fmla="*/ 121 w 262"/>
                  <a:gd name="T9" fmla="*/ 340 h 346"/>
                  <a:gd name="T10" fmla="*/ 22 w 262"/>
                  <a:gd name="T11" fmla="*/ 301 h 346"/>
                  <a:gd name="T12" fmla="*/ 6 w 262"/>
                  <a:gd name="T13" fmla="*/ 264 h 346"/>
                </a:gdLst>
                <a:ahLst/>
                <a:cxnLst>
                  <a:cxn ang="0">
                    <a:pos x="T0" y="T1"/>
                  </a:cxn>
                  <a:cxn ang="0">
                    <a:pos x="T2" y="T3"/>
                  </a:cxn>
                  <a:cxn ang="0">
                    <a:pos x="T4" y="T5"/>
                  </a:cxn>
                  <a:cxn ang="0">
                    <a:pos x="T6" y="T7"/>
                  </a:cxn>
                  <a:cxn ang="0">
                    <a:pos x="T8" y="T9"/>
                  </a:cxn>
                  <a:cxn ang="0">
                    <a:pos x="T10" y="T11"/>
                  </a:cxn>
                  <a:cxn ang="0">
                    <a:pos x="T12" y="T13"/>
                  </a:cxn>
                </a:cxnLst>
                <a:rect l="0" t="0" r="r" b="b"/>
                <a:pathLst>
                  <a:path w="262" h="346">
                    <a:moveTo>
                      <a:pt x="6" y="264"/>
                    </a:moveTo>
                    <a:cubicBezTo>
                      <a:pt x="110" y="0"/>
                      <a:pt x="110" y="0"/>
                      <a:pt x="110" y="0"/>
                    </a:cubicBezTo>
                    <a:cubicBezTo>
                      <a:pt x="262" y="60"/>
                      <a:pt x="262" y="60"/>
                      <a:pt x="262" y="60"/>
                    </a:cubicBezTo>
                    <a:cubicBezTo>
                      <a:pt x="158" y="324"/>
                      <a:pt x="158" y="324"/>
                      <a:pt x="158" y="324"/>
                    </a:cubicBezTo>
                    <a:cubicBezTo>
                      <a:pt x="152" y="339"/>
                      <a:pt x="135" y="346"/>
                      <a:pt x="121" y="340"/>
                    </a:cubicBezTo>
                    <a:cubicBezTo>
                      <a:pt x="22" y="301"/>
                      <a:pt x="22" y="301"/>
                      <a:pt x="22" y="301"/>
                    </a:cubicBezTo>
                    <a:cubicBezTo>
                      <a:pt x="7" y="296"/>
                      <a:pt x="0" y="279"/>
                      <a:pt x="6" y="264"/>
                    </a:cubicBezTo>
                    <a:close/>
                  </a:path>
                </a:pathLst>
              </a:custGeom>
              <a:solidFill>
                <a:srgbClr val="49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9"/>
              <p:cNvSpPr/>
              <p:nvPr/>
            </p:nvSpPr>
            <p:spPr bwMode="auto">
              <a:xfrm>
                <a:off x="4672" y="3362"/>
                <a:ext cx="224" cy="303"/>
              </a:xfrm>
              <a:custGeom>
                <a:avLst/>
                <a:gdLst>
                  <a:gd name="T0" fmla="*/ 108 w 248"/>
                  <a:gd name="T1" fmla="*/ 0 h 336"/>
                  <a:gd name="T2" fmla="*/ 4 w 248"/>
                  <a:gd name="T3" fmla="*/ 265 h 336"/>
                  <a:gd name="T4" fmla="*/ 16 w 248"/>
                  <a:gd name="T5" fmla="*/ 293 h 336"/>
                  <a:gd name="T6" fmla="*/ 115 w 248"/>
                  <a:gd name="T7" fmla="*/ 332 h 336"/>
                  <a:gd name="T8" fmla="*/ 143 w 248"/>
                  <a:gd name="T9" fmla="*/ 320 h 336"/>
                  <a:gd name="T10" fmla="*/ 248 w 248"/>
                  <a:gd name="T11" fmla="*/ 55 h 336"/>
                  <a:gd name="T12" fmla="*/ 108 w 248"/>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248" h="336">
                    <a:moveTo>
                      <a:pt x="108" y="0"/>
                    </a:moveTo>
                    <a:cubicBezTo>
                      <a:pt x="4" y="265"/>
                      <a:pt x="4" y="265"/>
                      <a:pt x="4" y="265"/>
                    </a:cubicBezTo>
                    <a:cubicBezTo>
                      <a:pt x="0" y="276"/>
                      <a:pt x="5" y="289"/>
                      <a:pt x="16" y="293"/>
                    </a:cubicBezTo>
                    <a:cubicBezTo>
                      <a:pt x="115" y="332"/>
                      <a:pt x="115" y="332"/>
                      <a:pt x="115" y="332"/>
                    </a:cubicBezTo>
                    <a:cubicBezTo>
                      <a:pt x="126" y="336"/>
                      <a:pt x="139" y="331"/>
                      <a:pt x="143" y="320"/>
                    </a:cubicBezTo>
                    <a:cubicBezTo>
                      <a:pt x="248" y="55"/>
                      <a:pt x="248" y="55"/>
                      <a:pt x="248" y="55"/>
                    </a:cubicBezTo>
                    <a:lnTo>
                      <a:pt x="108" y="0"/>
                    </a:lnTo>
                    <a:close/>
                  </a:path>
                </a:pathLst>
              </a:custGeom>
              <a:solidFill>
                <a:srgbClr val="2344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0"/>
              <p:cNvSpPr>
                <a:spLocks noEditPoints="1"/>
              </p:cNvSpPr>
              <p:nvPr/>
            </p:nvSpPr>
            <p:spPr bwMode="auto">
              <a:xfrm>
                <a:off x="4803" y="3326"/>
                <a:ext cx="37" cy="48"/>
              </a:xfrm>
              <a:custGeom>
                <a:avLst/>
                <a:gdLst>
                  <a:gd name="T0" fmla="*/ 7 w 37"/>
                  <a:gd name="T1" fmla="*/ 21 h 48"/>
                  <a:gd name="T2" fmla="*/ 15 w 37"/>
                  <a:gd name="T3" fmla="*/ 0 h 48"/>
                  <a:gd name="T4" fmla="*/ 37 w 37"/>
                  <a:gd name="T5" fmla="*/ 9 h 48"/>
                  <a:gd name="T6" fmla="*/ 29 w 37"/>
                  <a:gd name="T7" fmla="*/ 29 h 48"/>
                  <a:gd name="T8" fmla="*/ 7 w 37"/>
                  <a:gd name="T9" fmla="*/ 21 h 48"/>
                  <a:gd name="T10" fmla="*/ 0 w 37"/>
                  <a:gd name="T11" fmla="*/ 39 h 48"/>
                  <a:gd name="T12" fmla="*/ 2 w 37"/>
                  <a:gd name="T13" fmla="*/ 34 h 48"/>
                  <a:gd name="T14" fmla="*/ 23 w 37"/>
                  <a:gd name="T15" fmla="*/ 43 h 48"/>
                  <a:gd name="T16" fmla="*/ 21 w 37"/>
                  <a:gd name="T17" fmla="*/ 48 h 48"/>
                  <a:gd name="T18" fmla="*/ 0 w 37"/>
                  <a:gd name="T19" fmla="*/ 3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48">
                    <a:moveTo>
                      <a:pt x="7" y="21"/>
                    </a:moveTo>
                    <a:lnTo>
                      <a:pt x="15" y="0"/>
                    </a:lnTo>
                    <a:lnTo>
                      <a:pt x="37" y="9"/>
                    </a:lnTo>
                    <a:lnTo>
                      <a:pt x="29" y="29"/>
                    </a:lnTo>
                    <a:lnTo>
                      <a:pt x="7" y="21"/>
                    </a:lnTo>
                    <a:close/>
                    <a:moveTo>
                      <a:pt x="0" y="39"/>
                    </a:moveTo>
                    <a:lnTo>
                      <a:pt x="2" y="34"/>
                    </a:lnTo>
                    <a:lnTo>
                      <a:pt x="23" y="43"/>
                    </a:lnTo>
                    <a:lnTo>
                      <a:pt x="21" y="48"/>
                    </a:lnTo>
                    <a:lnTo>
                      <a:pt x="0" y="39"/>
                    </a:lnTo>
                    <a:close/>
                  </a:path>
                </a:pathLst>
              </a:custGeom>
              <a:solidFill>
                <a:srgbClr val="182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1"/>
              <p:cNvSpPr>
                <a:spLocks noEditPoints="1"/>
              </p:cNvSpPr>
              <p:nvPr/>
            </p:nvSpPr>
            <p:spPr bwMode="auto">
              <a:xfrm>
                <a:off x="4847" y="3344"/>
                <a:ext cx="37" cy="47"/>
              </a:xfrm>
              <a:custGeom>
                <a:avLst/>
                <a:gdLst>
                  <a:gd name="T0" fmla="*/ 7 w 37"/>
                  <a:gd name="T1" fmla="*/ 20 h 47"/>
                  <a:gd name="T2" fmla="*/ 15 w 37"/>
                  <a:gd name="T3" fmla="*/ 0 h 47"/>
                  <a:gd name="T4" fmla="*/ 37 w 37"/>
                  <a:gd name="T5" fmla="*/ 8 h 47"/>
                  <a:gd name="T6" fmla="*/ 30 w 37"/>
                  <a:gd name="T7" fmla="*/ 29 h 47"/>
                  <a:gd name="T8" fmla="*/ 7 w 37"/>
                  <a:gd name="T9" fmla="*/ 20 h 47"/>
                  <a:gd name="T10" fmla="*/ 0 w 37"/>
                  <a:gd name="T11" fmla="*/ 39 h 47"/>
                  <a:gd name="T12" fmla="*/ 2 w 37"/>
                  <a:gd name="T13" fmla="*/ 34 h 47"/>
                  <a:gd name="T14" fmla="*/ 24 w 37"/>
                  <a:gd name="T15" fmla="*/ 42 h 47"/>
                  <a:gd name="T16" fmla="*/ 22 w 37"/>
                  <a:gd name="T17" fmla="*/ 47 h 47"/>
                  <a:gd name="T18" fmla="*/ 0 w 37"/>
                  <a:gd name="T19" fmla="*/ 3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47">
                    <a:moveTo>
                      <a:pt x="7" y="20"/>
                    </a:moveTo>
                    <a:lnTo>
                      <a:pt x="15" y="0"/>
                    </a:lnTo>
                    <a:lnTo>
                      <a:pt x="37" y="8"/>
                    </a:lnTo>
                    <a:lnTo>
                      <a:pt x="30" y="29"/>
                    </a:lnTo>
                    <a:lnTo>
                      <a:pt x="7" y="20"/>
                    </a:lnTo>
                    <a:close/>
                    <a:moveTo>
                      <a:pt x="0" y="39"/>
                    </a:moveTo>
                    <a:lnTo>
                      <a:pt x="2" y="34"/>
                    </a:lnTo>
                    <a:lnTo>
                      <a:pt x="24" y="42"/>
                    </a:lnTo>
                    <a:lnTo>
                      <a:pt x="22" y="47"/>
                    </a:lnTo>
                    <a:lnTo>
                      <a:pt x="0" y="39"/>
                    </a:lnTo>
                    <a:close/>
                  </a:path>
                </a:pathLst>
              </a:custGeom>
              <a:solidFill>
                <a:srgbClr val="182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2"/>
              <p:cNvSpPr/>
              <p:nvPr/>
            </p:nvSpPr>
            <p:spPr bwMode="auto">
              <a:xfrm>
                <a:off x="4695" y="3368"/>
                <a:ext cx="184" cy="273"/>
              </a:xfrm>
              <a:custGeom>
                <a:avLst/>
                <a:gdLst>
                  <a:gd name="T0" fmla="*/ 101 w 205"/>
                  <a:gd name="T1" fmla="*/ 0 h 303"/>
                  <a:gd name="T2" fmla="*/ 4 w 205"/>
                  <a:gd name="T3" fmla="*/ 247 h 303"/>
                  <a:gd name="T4" fmla="*/ 12 w 205"/>
                  <a:gd name="T5" fmla="*/ 271 h 303"/>
                  <a:gd name="T6" fmla="*/ 85 w 205"/>
                  <a:gd name="T7" fmla="*/ 300 h 303"/>
                  <a:gd name="T8" fmla="*/ 107 w 205"/>
                  <a:gd name="T9" fmla="*/ 288 h 303"/>
                  <a:gd name="T10" fmla="*/ 205 w 205"/>
                  <a:gd name="T11" fmla="*/ 41 h 303"/>
                  <a:gd name="T12" fmla="*/ 101 w 205"/>
                  <a:gd name="T13" fmla="*/ 0 h 303"/>
                </a:gdLst>
                <a:ahLst/>
                <a:cxnLst>
                  <a:cxn ang="0">
                    <a:pos x="T0" y="T1"/>
                  </a:cxn>
                  <a:cxn ang="0">
                    <a:pos x="T2" y="T3"/>
                  </a:cxn>
                  <a:cxn ang="0">
                    <a:pos x="T4" y="T5"/>
                  </a:cxn>
                  <a:cxn ang="0">
                    <a:pos x="T6" y="T7"/>
                  </a:cxn>
                  <a:cxn ang="0">
                    <a:pos x="T8" y="T9"/>
                  </a:cxn>
                  <a:cxn ang="0">
                    <a:pos x="T10" y="T11"/>
                  </a:cxn>
                  <a:cxn ang="0">
                    <a:pos x="T12" y="T13"/>
                  </a:cxn>
                </a:cxnLst>
                <a:rect l="0" t="0" r="r" b="b"/>
                <a:pathLst>
                  <a:path w="205" h="303">
                    <a:moveTo>
                      <a:pt x="101" y="0"/>
                    </a:moveTo>
                    <a:cubicBezTo>
                      <a:pt x="4" y="247"/>
                      <a:pt x="4" y="247"/>
                      <a:pt x="4" y="247"/>
                    </a:cubicBezTo>
                    <a:cubicBezTo>
                      <a:pt x="0" y="257"/>
                      <a:pt x="4" y="268"/>
                      <a:pt x="12" y="271"/>
                    </a:cubicBezTo>
                    <a:cubicBezTo>
                      <a:pt x="85" y="300"/>
                      <a:pt x="85" y="300"/>
                      <a:pt x="85" y="300"/>
                    </a:cubicBezTo>
                    <a:cubicBezTo>
                      <a:pt x="94" y="303"/>
                      <a:pt x="104" y="298"/>
                      <a:pt x="107" y="288"/>
                    </a:cubicBezTo>
                    <a:cubicBezTo>
                      <a:pt x="205" y="41"/>
                      <a:pt x="205" y="41"/>
                      <a:pt x="205" y="41"/>
                    </a:cubicBezTo>
                    <a:lnTo>
                      <a:pt x="101" y="0"/>
                    </a:lnTo>
                    <a:close/>
                  </a:path>
                </a:pathLst>
              </a:custGeom>
              <a:solidFill>
                <a:srgbClr val="49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3"/>
              <p:cNvSpPr/>
              <p:nvPr/>
            </p:nvSpPr>
            <p:spPr bwMode="auto">
              <a:xfrm>
                <a:off x="4613" y="3209"/>
                <a:ext cx="128" cy="127"/>
              </a:xfrm>
              <a:custGeom>
                <a:avLst/>
                <a:gdLst>
                  <a:gd name="T0" fmla="*/ 0 w 128"/>
                  <a:gd name="T1" fmla="*/ 63 h 127"/>
                  <a:gd name="T2" fmla="*/ 63 w 128"/>
                  <a:gd name="T3" fmla="*/ 0 h 127"/>
                  <a:gd name="T4" fmla="*/ 128 w 128"/>
                  <a:gd name="T5" fmla="*/ 64 h 127"/>
                  <a:gd name="T6" fmla="*/ 65 w 128"/>
                  <a:gd name="T7" fmla="*/ 127 h 127"/>
                  <a:gd name="T8" fmla="*/ 0 w 128"/>
                  <a:gd name="T9" fmla="*/ 63 h 127"/>
                </a:gdLst>
                <a:ahLst/>
                <a:cxnLst>
                  <a:cxn ang="0">
                    <a:pos x="T0" y="T1"/>
                  </a:cxn>
                  <a:cxn ang="0">
                    <a:pos x="T2" y="T3"/>
                  </a:cxn>
                  <a:cxn ang="0">
                    <a:pos x="T4" y="T5"/>
                  </a:cxn>
                  <a:cxn ang="0">
                    <a:pos x="T6" y="T7"/>
                  </a:cxn>
                  <a:cxn ang="0">
                    <a:pos x="T8" y="T9"/>
                  </a:cxn>
                </a:cxnLst>
                <a:rect l="0" t="0" r="r" b="b"/>
                <a:pathLst>
                  <a:path w="128" h="127">
                    <a:moveTo>
                      <a:pt x="0" y="63"/>
                    </a:moveTo>
                    <a:lnTo>
                      <a:pt x="63" y="0"/>
                    </a:lnTo>
                    <a:lnTo>
                      <a:pt x="128" y="64"/>
                    </a:lnTo>
                    <a:lnTo>
                      <a:pt x="65" y="127"/>
                    </a:lnTo>
                    <a:lnTo>
                      <a:pt x="0" y="6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4"/>
              <p:cNvSpPr/>
              <p:nvPr/>
            </p:nvSpPr>
            <p:spPr bwMode="auto">
              <a:xfrm>
                <a:off x="4405" y="3251"/>
                <a:ext cx="295" cy="295"/>
              </a:xfrm>
              <a:custGeom>
                <a:avLst/>
                <a:gdLst>
                  <a:gd name="T0" fmla="*/ 11 w 327"/>
                  <a:gd name="T1" fmla="*/ 202 h 328"/>
                  <a:gd name="T2" fmla="*/ 211 w 327"/>
                  <a:gd name="T3" fmla="*/ 0 h 328"/>
                  <a:gd name="T4" fmla="*/ 327 w 327"/>
                  <a:gd name="T5" fmla="*/ 114 h 328"/>
                  <a:gd name="T6" fmla="*/ 128 w 327"/>
                  <a:gd name="T7" fmla="*/ 317 h 328"/>
                  <a:gd name="T8" fmla="*/ 87 w 327"/>
                  <a:gd name="T9" fmla="*/ 317 h 328"/>
                  <a:gd name="T10" fmla="*/ 12 w 327"/>
                  <a:gd name="T11" fmla="*/ 243 h 328"/>
                  <a:gd name="T12" fmla="*/ 11 w 327"/>
                  <a:gd name="T13" fmla="*/ 202 h 328"/>
                </a:gdLst>
                <a:ahLst/>
                <a:cxnLst>
                  <a:cxn ang="0">
                    <a:pos x="T0" y="T1"/>
                  </a:cxn>
                  <a:cxn ang="0">
                    <a:pos x="T2" y="T3"/>
                  </a:cxn>
                  <a:cxn ang="0">
                    <a:pos x="T4" y="T5"/>
                  </a:cxn>
                  <a:cxn ang="0">
                    <a:pos x="T6" y="T7"/>
                  </a:cxn>
                  <a:cxn ang="0">
                    <a:pos x="T8" y="T9"/>
                  </a:cxn>
                  <a:cxn ang="0">
                    <a:pos x="T10" y="T11"/>
                  </a:cxn>
                  <a:cxn ang="0">
                    <a:pos x="T12" y="T13"/>
                  </a:cxn>
                </a:cxnLst>
                <a:rect l="0" t="0" r="r" b="b"/>
                <a:pathLst>
                  <a:path w="327" h="328">
                    <a:moveTo>
                      <a:pt x="11" y="202"/>
                    </a:moveTo>
                    <a:cubicBezTo>
                      <a:pt x="211" y="0"/>
                      <a:pt x="211" y="0"/>
                      <a:pt x="211" y="0"/>
                    </a:cubicBezTo>
                    <a:cubicBezTo>
                      <a:pt x="327" y="114"/>
                      <a:pt x="327" y="114"/>
                      <a:pt x="327" y="114"/>
                    </a:cubicBezTo>
                    <a:cubicBezTo>
                      <a:pt x="128" y="317"/>
                      <a:pt x="128" y="317"/>
                      <a:pt x="128" y="317"/>
                    </a:cubicBezTo>
                    <a:cubicBezTo>
                      <a:pt x="117" y="328"/>
                      <a:pt x="99" y="328"/>
                      <a:pt x="87" y="317"/>
                    </a:cubicBezTo>
                    <a:cubicBezTo>
                      <a:pt x="12" y="243"/>
                      <a:pt x="12" y="243"/>
                      <a:pt x="12" y="243"/>
                    </a:cubicBezTo>
                    <a:cubicBezTo>
                      <a:pt x="1" y="232"/>
                      <a:pt x="0" y="214"/>
                      <a:pt x="11" y="202"/>
                    </a:cubicBezTo>
                    <a:close/>
                  </a:path>
                </a:pathLst>
              </a:custGeom>
              <a:solidFill>
                <a:srgbClr val="F152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5"/>
              <p:cNvSpPr/>
              <p:nvPr/>
            </p:nvSpPr>
            <p:spPr bwMode="auto">
              <a:xfrm>
                <a:off x="4412" y="3254"/>
                <a:ext cx="284" cy="286"/>
              </a:xfrm>
              <a:custGeom>
                <a:avLst/>
                <a:gdLst>
                  <a:gd name="T0" fmla="*/ 208 w 315"/>
                  <a:gd name="T1" fmla="*/ 0 h 317"/>
                  <a:gd name="T2" fmla="*/ 8 w 315"/>
                  <a:gd name="T3" fmla="*/ 203 h 317"/>
                  <a:gd name="T4" fmla="*/ 8 w 315"/>
                  <a:gd name="T5" fmla="*/ 234 h 317"/>
                  <a:gd name="T6" fmla="*/ 84 w 315"/>
                  <a:gd name="T7" fmla="*/ 308 h 317"/>
                  <a:gd name="T8" fmla="*/ 115 w 315"/>
                  <a:gd name="T9" fmla="*/ 308 h 317"/>
                  <a:gd name="T10" fmla="*/ 315 w 315"/>
                  <a:gd name="T11" fmla="*/ 106 h 317"/>
                  <a:gd name="T12" fmla="*/ 208 w 315"/>
                  <a:gd name="T13" fmla="*/ 0 h 317"/>
                </a:gdLst>
                <a:ahLst/>
                <a:cxnLst>
                  <a:cxn ang="0">
                    <a:pos x="T0" y="T1"/>
                  </a:cxn>
                  <a:cxn ang="0">
                    <a:pos x="T2" y="T3"/>
                  </a:cxn>
                  <a:cxn ang="0">
                    <a:pos x="T4" y="T5"/>
                  </a:cxn>
                  <a:cxn ang="0">
                    <a:pos x="T6" y="T7"/>
                  </a:cxn>
                  <a:cxn ang="0">
                    <a:pos x="T8" y="T9"/>
                  </a:cxn>
                  <a:cxn ang="0">
                    <a:pos x="T10" y="T11"/>
                  </a:cxn>
                  <a:cxn ang="0">
                    <a:pos x="T12" y="T13"/>
                  </a:cxn>
                </a:cxnLst>
                <a:rect l="0" t="0" r="r" b="b"/>
                <a:pathLst>
                  <a:path w="315" h="317">
                    <a:moveTo>
                      <a:pt x="208" y="0"/>
                    </a:moveTo>
                    <a:cubicBezTo>
                      <a:pt x="8" y="203"/>
                      <a:pt x="8" y="203"/>
                      <a:pt x="8" y="203"/>
                    </a:cubicBezTo>
                    <a:cubicBezTo>
                      <a:pt x="0" y="212"/>
                      <a:pt x="0" y="225"/>
                      <a:pt x="8" y="234"/>
                    </a:cubicBezTo>
                    <a:cubicBezTo>
                      <a:pt x="84" y="308"/>
                      <a:pt x="84" y="308"/>
                      <a:pt x="84" y="308"/>
                    </a:cubicBezTo>
                    <a:cubicBezTo>
                      <a:pt x="93" y="317"/>
                      <a:pt x="106" y="317"/>
                      <a:pt x="115" y="308"/>
                    </a:cubicBezTo>
                    <a:cubicBezTo>
                      <a:pt x="315" y="106"/>
                      <a:pt x="315" y="106"/>
                      <a:pt x="315" y="106"/>
                    </a:cubicBezTo>
                    <a:lnTo>
                      <a:pt x="208" y="0"/>
                    </a:lnTo>
                    <a:close/>
                  </a:path>
                </a:pathLst>
              </a:custGeom>
              <a:solidFill>
                <a:srgbClr val="AA13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6"/>
              <p:cNvSpPr>
                <a:spLocks noEditPoints="1"/>
              </p:cNvSpPr>
              <p:nvPr/>
            </p:nvSpPr>
            <p:spPr bwMode="auto">
              <a:xfrm>
                <a:off x="4629" y="3241"/>
                <a:ext cx="46" cy="47"/>
              </a:xfrm>
              <a:custGeom>
                <a:avLst/>
                <a:gdLst>
                  <a:gd name="T0" fmla="*/ 13 w 46"/>
                  <a:gd name="T1" fmla="*/ 16 h 47"/>
                  <a:gd name="T2" fmla="*/ 29 w 46"/>
                  <a:gd name="T3" fmla="*/ 0 h 47"/>
                  <a:gd name="T4" fmla="*/ 46 w 46"/>
                  <a:gd name="T5" fmla="*/ 17 h 47"/>
                  <a:gd name="T6" fmla="*/ 30 w 46"/>
                  <a:gd name="T7" fmla="*/ 32 h 47"/>
                  <a:gd name="T8" fmla="*/ 13 w 46"/>
                  <a:gd name="T9" fmla="*/ 16 h 47"/>
                  <a:gd name="T10" fmla="*/ 0 w 46"/>
                  <a:gd name="T11" fmla="*/ 29 h 47"/>
                  <a:gd name="T12" fmla="*/ 3 w 46"/>
                  <a:gd name="T13" fmla="*/ 26 h 47"/>
                  <a:gd name="T14" fmla="*/ 21 w 46"/>
                  <a:gd name="T15" fmla="*/ 42 h 47"/>
                  <a:gd name="T16" fmla="*/ 16 w 46"/>
                  <a:gd name="T17" fmla="*/ 47 h 47"/>
                  <a:gd name="T18" fmla="*/ 0 w 46"/>
                  <a:gd name="T19" fmla="*/ 2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7">
                    <a:moveTo>
                      <a:pt x="13" y="16"/>
                    </a:moveTo>
                    <a:lnTo>
                      <a:pt x="29" y="0"/>
                    </a:lnTo>
                    <a:lnTo>
                      <a:pt x="46" y="17"/>
                    </a:lnTo>
                    <a:lnTo>
                      <a:pt x="30" y="32"/>
                    </a:lnTo>
                    <a:lnTo>
                      <a:pt x="13" y="16"/>
                    </a:lnTo>
                    <a:close/>
                    <a:moveTo>
                      <a:pt x="0" y="29"/>
                    </a:moveTo>
                    <a:lnTo>
                      <a:pt x="3" y="26"/>
                    </a:lnTo>
                    <a:lnTo>
                      <a:pt x="21" y="42"/>
                    </a:lnTo>
                    <a:lnTo>
                      <a:pt x="16" y="47"/>
                    </a:lnTo>
                    <a:lnTo>
                      <a:pt x="0" y="29"/>
                    </a:lnTo>
                    <a:close/>
                  </a:path>
                </a:pathLst>
              </a:custGeom>
              <a:solidFill>
                <a:srgbClr val="182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7"/>
              <p:cNvSpPr>
                <a:spLocks noEditPoints="1"/>
              </p:cNvSpPr>
              <p:nvPr/>
            </p:nvSpPr>
            <p:spPr bwMode="auto">
              <a:xfrm>
                <a:off x="4663" y="3275"/>
                <a:ext cx="46" cy="46"/>
              </a:xfrm>
              <a:custGeom>
                <a:avLst/>
                <a:gdLst>
                  <a:gd name="T0" fmla="*/ 14 w 46"/>
                  <a:gd name="T1" fmla="*/ 15 h 46"/>
                  <a:gd name="T2" fmla="*/ 29 w 46"/>
                  <a:gd name="T3" fmla="*/ 0 h 46"/>
                  <a:gd name="T4" fmla="*/ 46 w 46"/>
                  <a:gd name="T5" fmla="*/ 16 h 46"/>
                  <a:gd name="T6" fmla="*/ 31 w 46"/>
                  <a:gd name="T7" fmla="*/ 31 h 46"/>
                  <a:gd name="T8" fmla="*/ 14 w 46"/>
                  <a:gd name="T9" fmla="*/ 15 h 46"/>
                  <a:gd name="T10" fmla="*/ 0 w 46"/>
                  <a:gd name="T11" fmla="*/ 30 h 46"/>
                  <a:gd name="T12" fmla="*/ 4 w 46"/>
                  <a:gd name="T13" fmla="*/ 25 h 46"/>
                  <a:gd name="T14" fmla="*/ 21 w 46"/>
                  <a:gd name="T15" fmla="*/ 41 h 46"/>
                  <a:gd name="T16" fmla="*/ 16 w 46"/>
                  <a:gd name="T17" fmla="*/ 46 h 46"/>
                  <a:gd name="T18" fmla="*/ 0 w 46"/>
                  <a:gd name="T19" fmla="*/ 3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14" y="15"/>
                    </a:moveTo>
                    <a:lnTo>
                      <a:pt x="29" y="0"/>
                    </a:lnTo>
                    <a:lnTo>
                      <a:pt x="46" y="16"/>
                    </a:lnTo>
                    <a:lnTo>
                      <a:pt x="31" y="31"/>
                    </a:lnTo>
                    <a:lnTo>
                      <a:pt x="14" y="15"/>
                    </a:lnTo>
                    <a:close/>
                    <a:moveTo>
                      <a:pt x="0" y="30"/>
                    </a:moveTo>
                    <a:lnTo>
                      <a:pt x="4" y="25"/>
                    </a:lnTo>
                    <a:lnTo>
                      <a:pt x="21" y="41"/>
                    </a:lnTo>
                    <a:lnTo>
                      <a:pt x="16" y="46"/>
                    </a:lnTo>
                    <a:lnTo>
                      <a:pt x="0" y="30"/>
                    </a:lnTo>
                    <a:close/>
                  </a:path>
                </a:pathLst>
              </a:custGeom>
              <a:solidFill>
                <a:srgbClr val="182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8"/>
              <p:cNvSpPr/>
              <p:nvPr/>
            </p:nvSpPr>
            <p:spPr bwMode="auto">
              <a:xfrm>
                <a:off x="4437" y="3267"/>
                <a:ext cx="247" cy="249"/>
              </a:xfrm>
              <a:custGeom>
                <a:avLst/>
                <a:gdLst>
                  <a:gd name="T0" fmla="*/ 195 w 274"/>
                  <a:gd name="T1" fmla="*/ 0 h 276"/>
                  <a:gd name="T2" fmla="*/ 9 w 274"/>
                  <a:gd name="T3" fmla="*/ 189 h 276"/>
                  <a:gd name="T4" fmla="*/ 6 w 274"/>
                  <a:gd name="T5" fmla="*/ 214 h 276"/>
                  <a:gd name="T6" fmla="*/ 62 w 274"/>
                  <a:gd name="T7" fmla="*/ 269 h 276"/>
                  <a:gd name="T8" fmla="*/ 88 w 274"/>
                  <a:gd name="T9" fmla="*/ 267 h 276"/>
                  <a:gd name="T10" fmla="*/ 274 w 274"/>
                  <a:gd name="T11" fmla="*/ 78 h 276"/>
                  <a:gd name="T12" fmla="*/ 195 w 274"/>
                  <a:gd name="T13" fmla="*/ 0 h 276"/>
                </a:gdLst>
                <a:ahLst/>
                <a:cxnLst>
                  <a:cxn ang="0">
                    <a:pos x="T0" y="T1"/>
                  </a:cxn>
                  <a:cxn ang="0">
                    <a:pos x="T2" y="T3"/>
                  </a:cxn>
                  <a:cxn ang="0">
                    <a:pos x="T4" y="T5"/>
                  </a:cxn>
                  <a:cxn ang="0">
                    <a:pos x="T6" y="T7"/>
                  </a:cxn>
                  <a:cxn ang="0">
                    <a:pos x="T8" y="T9"/>
                  </a:cxn>
                  <a:cxn ang="0">
                    <a:pos x="T10" y="T11"/>
                  </a:cxn>
                  <a:cxn ang="0">
                    <a:pos x="T12" y="T13"/>
                  </a:cxn>
                </a:cxnLst>
                <a:rect l="0" t="0" r="r" b="b"/>
                <a:pathLst>
                  <a:path w="274" h="276">
                    <a:moveTo>
                      <a:pt x="195" y="0"/>
                    </a:moveTo>
                    <a:cubicBezTo>
                      <a:pt x="9" y="189"/>
                      <a:pt x="9" y="189"/>
                      <a:pt x="9" y="189"/>
                    </a:cubicBezTo>
                    <a:cubicBezTo>
                      <a:pt x="1" y="196"/>
                      <a:pt x="0" y="208"/>
                      <a:pt x="6" y="214"/>
                    </a:cubicBezTo>
                    <a:cubicBezTo>
                      <a:pt x="62" y="269"/>
                      <a:pt x="62" y="269"/>
                      <a:pt x="62" y="269"/>
                    </a:cubicBezTo>
                    <a:cubicBezTo>
                      <a:pt x="69" y="276"/>
                      <a:pt x="80" y="274"/>
                      <a:pt x="88" y="267"/>
                    </a:cubicBezTo>
                    <a:cubicBezTo>
                      <a:pt x="274" y="78"/>
                      <a:pt x="274" y="78"/>
                      <a:pt x="274" y="78"/>
                    </a:cubicBezTo>
                    <a:lnTo>
                      <a:pt x="195" y="0"/>
                    </a:lnTo>
                    <a:close/>
                  </a:path>
                </a:pathLst>
              </a:custGeom>
              <a:solidFill>
                <a:srgbClr val="F152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9"/>
              <p:cNvSpPr/>
              <p:nvPr/>
            </p:nvSpPr>
            <p:spPr bwMode="auto">
              <a:xfrm>
                <a:off x="3938" y="1326"/>
                <a:ext cx="1321" cy="1543"/>
              </a:xfrm>
              <a:custGeom>
                <a:avLst/>
                <a:gdLst>
                  <a:gd name="T0" fmla="*/ 0 w 1321"/>
                  <a:gd name="T1" fmla="*/ 314 h 1543"/>
                  <a:gd name="T2" fmla="*/ 886 w 1321"/>
                  <a:gd name="T3" fmla="*/ 0 h 1543"/>
                  <a:gd name="T4" fmla="*/ 1321 w 1321"/>
                  <a:gd name="T5" fmla="*/ 1229 h 1543"/>
                  <a:gd name="T6" fmla="*/ 434 w 1321"/>
                  <a:gd name="T7" fmla="*/ 1543 h 1543"/>
                  <a:gd name="T8" fmla="*/ 0 w 1321"/>
                  <a:gd name="T9" fmla="*/ 314 h 1543"/>
                </a:gdLst>
                <a:ahLst/>
                <a:cxnLst>
                  <a:cxn ang="0">
                    <a:pos x="T0" y="T1"/>
                  </a:cxn>
                  <a:cxn ang="0">
                    <a:pos x="T2" y="T3"/>
                  </a:cxn>
                  <a:cxn ang="0">
                    <a:pos x="T4" y="T5"/>
                  </a:cxn>
                  <a:cxn ang="0">
                    <a:pos x="T6" y="T7"/>
                  </a:cxn>
                  <a:cxn ang="0">
                    <a:pos x="T8" y="T9"/>
                  </a:cxn>
                </a:cxnLst>
                <a:rect l="0" t="0" r="r" b="b"/>
                <a:pathLst>
                  <a:path w="1321" h="1543">
                    <a:moveTo>
                      <a:pt x="0" y="314"/>
                    </a:moveTo>
                    <a:lnTo>
                      <a:pt x="886" y="0"/>
                    </a:lnTo>
                    <a:lnTo>
                      <a:pt x="1321" y="1229"/>
                    </a:lnTo>
                    <a:lnTo>
                      <a:pt x="434" y="1543"/>
                    </a:lnTo>
                    <a:lnTo>
                      <a:pt x="0" y="314"/>
                    </a:lnTo>
                    <a:close/>
                  </a:path>
                </a:pathLst>
              </a:custGeom>
              <a:solidFill>
                <a:srgbClr val="8787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50"/>
              <p:cNvSpPr/>
              <p:nvPr/>
            </p:nvSpPr>
            <p:spPr bwMode="auto">
              <a:xfrm>
                <a:off x="3929" y="1387"/>
                <a:ext cx="1322" cy="1542"/>
              </a:xfrm>
              <a:custGeom>
                <a:avLst/>
                <a:gdLst>
                  <a:gd name="T0" fmla="*/ 0 w 1322"/>
                  <a:gd name="T1" fmla="*/ 314 h 1542"/>
                  <a:gd name="T2" fmla="*/ 887 w 1322"/>
                  <a:gd name="T3" fmla="*/ 0 h 1542"/>
                  <a:gd name="T4" fmla="*/ 1322 w 1322"/>
                  <a:gd name="T5" fmla="*/ 1228 h 1542"/>
                  <a:gd name="T6" fmla="*/ 435 w 1322"/>
                  <a:gd name="T7" fmla="*/ 1542 h 1542"/>
                  <a:gd name="T8" fmla="*/ 0 w 1322"/>
                  <a:gd name="T9" fmla="*/ 314 h 1542"/>
                </a:gdLst>
                <a:ahLst/>
                <a:cxnLst>
                  <a:cxn ang="0">
                    <a:pos x="T0" y="T1"/>
                  </a:cxn>
                  <a:cxn ang="0">
                    <a:pos x="T2" y="T3"/>
                  </a:cxn>
                  <a:cxn ang="0">
                    <a:pos x="T4" y="T5"/>
                  </a:cxn>
                  <a:cxn ang="0">
                    <a:pos x="T6" y="T7"/>
                  </a:cxn>
                  <a:cxn ang="0">
                    <a:pos x="T8" y="T9"/>
                  </a:cxn>
                </a:cxnLst>
                <a:rect l="0" t="0" r="r" b="b"/>
                <a:pathLst>
                  <a:path w="1322" h="1542">
                    <a:moveTo>
                      <a:pt x="0" y="314"/>
                    </a:moveTo>
                    <a:lnTo>
                      <a:pt x="887" y="0"/>
                    </a:lnTo>
                    <a:lnTo>
                      <a:pt x="1322" y="1228"/>
                    </a:lnTo>
                    <a:lnTo>
                      <a:pt x="435" y="1542"/>
                    </a:lnTo>
                    <a:lnTo>
                      <a:pt x="0" y="314"/>
                    </a:lnTo>
                    <a:close/>
                  </a:path>
                </a:pathLst>
              </a:custGeom>
              <a:solidFill>
                <a:srgbClr val="A7A7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51"/>
              <p:cNvSpPr/>
              <p:nvPr/>
            </p:nvSpPr>
            <p:spPr bwMode="auto">
              <a:xfrm>
                <a:off x="4020" y="1412"/>
                <a:ext cx="1322" cy="1543"/>
              </a:xfrm>
              <a:custGeom>
                <a:avLst/>
                <a:gdLst>
                  <a:gd name="T0" fmla="*/ 0 w 1322"/>
                  <a:gd name="T1" fmla="*/ 314 h 1543"/>
                  <a:gd name="T2" fmla="*/ 887 w 1322"/>
                  <a:gd name="T3" fmla="*/ 0 h 1543"/>
                  <a:gd name="T4" fmla="*/ 1322 w 1322"/>
                  <a:gd name="T5" fmla="*/ 1229 h 1543"/>
                  <a:gd name="T6" fmla="*/ 435 w 1322"/>
                  <a:gd name="T7" fmla="*/ 1543 h 1543"/>
                  <a:gd name="T8" fmla="*/ 0 w 1322"/>
                  <a:gd name="T9" fmla="*/ 314 h 1543"/>
                </a:gdLst>
                <a:ahLst/>
                <a:cxnLst>
                  <a:cxn ang="0">
                    <a:pos x="T0" y="T1"/>
                  </a:cxn>
                  <a:cxn ang="0">
                    <a:pos x="T2" y="T3"/>
                  </a:cxn>
                  <a:cxn ang="0">
                    <a:pos x="T4" y="T5"/>
                  </a:cxn>
                  <a:cxn ang="0">
                    <a:pos x="T6" y="T7"/>
                  </a:cxn>
                  <a:cxn ang="0">
                    <a:pos x="T8" y="T9"/>
                  </a:cxn>
                </a:cxnLst>
                <a:rect l="0" t="0" r="r" b="b"/>
                <a:pathLst>
                  <a:path w="1322" h="1543">
                    <a:moveTo>
                      <a:pt x="0" y="314"/>
                    </a:moveTo>
                    <a:lnTo>
                      <a:pt x="887" y="0"/>
                    </a:lnTo>
                    <a:lnTo>
                      <a:pt x="1322" y="1229"/>
                    </a:lnTo>
                    <a:lnTo>
                      <a:pt x="435" y="1543"/>
                    </a:lnTo>
                    <a:lnTo>
                      <a:pt x="0" y="314"/>
                    </a:lnTo>
                    <a:close/>
                  </a:path>
                </a:pathLst>
              </a:custGeom>
              <a:solidFill>
                <a:srgbClr val="D4D4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52"/>
              <p:cNvSpPr/>
              <p:nvPr/>
            </p:nvSpPr>
            <p:spPr bwMode="auto">
              <a:xfrm>
                <a:off x="3998" y="1479"/>
                <a:ext cx="1322" cy="1543"/>
              </a:xfrm>
              <a:custGeom>
                <a:avLst/>
                <a:gdLst>
                  <a:gd name="T0" fmla="*/ 0 w 1322"/>
                  <a:gd name="T1" fmla="*/ 314 h 1543"/>
                  <a:gd name="T2" fmla="*/ 887 w 1322"/>
                  <a:gd name="T3" fmla="*/ 0 h 1543"/>
                  <a:gd name="T4" fmla="*/ 1322 w 1322"/>
                  <a:gd name="T5" fmla="*/ 1229 h 1543"/>
                  <a:gd name="T6" fmla="*/ 434 w 1322"/>
                  <a:gd name="T7" fmla="*/ 1543 h 1543"/>
                  <a:gd name="T8" fmla="*/ 0 w 1322"/>
                  <a:gd name="T9" fmla="*/ 314 h 1543"/>
                </a:gdLst>
                <a:ahLst/>
                <a:cxnLst>
                  <a:cxn ang="0">
                    <a:pos x="T0" y="T1"/>
                  </a:cxn>
                  <a:cxn ang="0">
                    <a:pos x="T2" y="T3"/>
                  </a:cxn>
                  <a:cxn ang="0">
                    <a:pos x="T4" y="T5"/>
                  </a:cxn>
                  <a:cxn ang="0">
                    <a:pos x="T6" y="T7"/>
                  </a:cxn>
                  <a:cxn ang="0">
                    <a:pos x="T8" y="T9"/>
                  </a:cxn>
                </a:cxnLst>
                <a:rect l="0" t="0" r="r" b="b"/>
                <a:pathLst>
                  <a:path w="1322" h="1543">
                    <a:moveTo>
                      <a:pt x="0" y="314"/>
                    </a:moveTo>
                    <a:lnTo>
                      <a:pt x="887" y="0"/>
                    </a:lnTo>
                    <a:lnTo>
                      <a:pt x="1322" y="1229"/>
                    </a:lnTo>
                    <a:lnTo>
                      <a:pt x="434" y="1543"/>
                    </a:lnTo>
                    <a:lnTo>
                      <a:pt x="0" y="3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53"/>
              <p:cNvSpPr>
                <a:spLocks noEditPoints="1"/>
              </p:cNvSpPr>
              <p:nvPr/>
            </p:nvSpPr>
            <p:spPr bwMode="auto">
              <a:xfrm>
                <a:off x="4156" y="1728"/>
                <a:ext cx="989" cy="986"/>
              </a:xfrm>
              <a:custGeom>
                <a:avLst/>
                <a:gdLst>
                  <a:gd name="T0" fmla="*/ 2 w 989"/>
                  <a:gd name="T1" fmla="*/ 265 h 986"/>
                  <a:gd name="T2" fmla="*/ 231 w 989"/>
                  <a:gd name="T3" fmla="*/ 913 h 986"/>
                  <a:gd name="T4" fmla="*/ 238 w 989"/>
                  <a:gd name="T5" fmla="*/ 932 h 986"/>
                  <a:gd name="T6" fmla="*/ 970 w 989"/>
                  <a:gd name="T7" fmla="*/ 689 h 986"/>
                  <a:gd name="T8" fmla="*/ 970 w 989"/>
                  <a:gd name="T9" fmla="*/ 689 h 986"/>
                  <a:gd name="T10" fmla="*/ 902 w 989"/>
                  <a:gd name="T11" fmla="*/ 719 h 986"/>
                  <a:gd name="T12" fmla="*/ 250 w 989"/>
                  <a:gd name="T13" fmla="*/ 965 h 986"/>
                  <a:gd name="T14" fmla="*/ 257 w 989"/>
                  <a:gd name="T15" fmla="*/ 986 h 986"/>
                  <a:gd name="T16" fmla="*/ 989 w 989"/>
                  <a:gd name="T17" fmla="*/ 741 h 986"/>
                  <a:gd name="T18" fmla="*/ 989 w 989"/>
                  <a:gd name="T19" fmla="*/ 741 h 986"/>
                  <a:gd name="T20" fmla="*/ 155 w 989"/>
                  <a:gd name="T21" fmla="*/ 698 h 986"/>
                  <a:gd name="T22" fmla="*/ 638 w 989"/>
                  <a:gd name="T23" fmla="*/ 543 h 986"/>
                  <a:gd name="T24" fmla="*/ 894 w 989"/>
                  <a:gd name="T25" fmla="*/ 475 h 986"/>
                  <a:gd name="T26" fmla="*/ 172 w 989"/>
                  <a:gd name="T27" fmla="*/ 745 h 986"/>
                  <a:gd name="T28" fmla="*/ 172 w 989"/>
                  <a:gd name="T29" fmla="*/ 745 h 986"/>
                  <a:gd name="T30" fmla="*/ 174 w 989"/>
                  <a:gd name="T31" fmla="*/ 751 h 986"/>
                  <a:gd name="T32" fmla="*/ 829 w 989"/>
                  <a:gd name="T33" fmla="*/ 535 h 986"/>
                  <a:gd name="T34" fmla="*/ 913 w 989"/>
                  <a:gd name="T35" fmla="*/ 527 h 986"/>
                  <a:gd name="T36" fmla="*/ 191 w 989"/>
                  <a:gd name="T37" fmla="*/ 798 h 986"/>
                  <a:gd name="T38" fmla="*/ 191 w 989"/>
                  <a:gd name="T39" fmla="*/ 798 h 986"/>
                  <a:gd name="T40" fmla="*/ 193 w 989"/>
                  <a:gd name="T41" fmla="*/ 803 h 986"/>
                  <a:gd name="T42" fmla="*/ 869 w 989"/>
                  <a:gd name="T43" fmla="*/ 403 h 986"/>
                  <a:gd name="T44" fmla="*/ 613 w 989"/>
                  <a:gd name="T45" fmla="*/ 471 h 986"/>
                  <a:gd name="T46" fmla="*/ 130 w 989"/>
                  <a:gd name="T47" fmla="*/ 627 h 986"/>
                  <a:gd name="T48" fmla="*/ 130 w 989"/>
                  <a:gd name="T49" fmla="*/ 627 h 986"/>
                  <a:gd name="T50" fmla="*/ 128 w 989"/>
                  <a:gd name="T51" fmla="*/ 620 h 986"/>
                  <a:gd name="T52" fmla="*/ 851 w 989"/>
                  <a:gd name="T53" fmla="*/ 350 h 986"/>
                  <a:gd name="T54" fmla="*/ 767 w 989"/>
                  <a:gd name="T55" fmla="*/ 358 h 986"/>
                  <a:gd name="T56" fmla="*/ 112 w 989"/>
                  <a:gd name="T57" fmla="*/ 574 h 986"/>
                  <a:gd name="T58" fmla="*/ 112 w 989"/>
                  <a:gd name="T59" fmla="*/ 574 h 986"/>
                  <a:gd name="T60" fmla="*/ 109 w 989"/>
                  <a:gd name="T61" fmla="*/ 568 h 986"/>
                  <a:gd name="T62" fmla="*/ 624 w 989"/>
                  <a:gd name="T63" fmla="*/ 371 h 986"/>
                  <a:gd name="T64" fmla="*/ 696 w 989"/>
                  <a:gd name="T65" fmla="*/ 323 h 986"/>
                  <a:gd name="T66" fmla="*/ 207 w 989"/>
                  <a:gd name="T67" fmla="*/ 481 h 986"/>
                  <a:gd name="T68" fmla="*/ 207 w 989"/>
                  <a:gd name="T69" fmla="*/ 481 h 986"/>
                  <a:gd name="T70" fmla="*/ 91 w 989"/>
                  <a:gd name="T71" fmla="*/ 515 h 986"/>
                  <a:gd name="T72" fmla="*/ 813 w 989"/>
                  <a:gd name="T73" fmla="*/ 245 h 986"/>
                  <a:gd name="T74" fmla="*/ 806 w 989"/>
                  <a:gd name="T75" fmla="*/ 224 h 986"/>
                  <a:gd name="T76" fmla="*/ 74 w 989"/>
                  <a:gd name="T77" fmla="*/ 469 h 986"/>
                  <a:gd name="T78" fmla="*/ 74 w 989"/>
                  <a:gd name="T79" fmla="*/ 469 h 986"/>
                  <a:gd name="T80" fmla="*/ 72 w 989"/>
                  <a:gd name="T81" fmla="*/ 462 h 986"/>
                  <a:gd name="T82" fmla="*/ 795 w 989"/>
                  <a:gd name="T83" fmla="*/ 192 h 986"/>
                  <a:gd name="T84" fmla="*/ 788 w 989"/>
                  <a:gd name="T85" fmla="*/ 172 h 986"/>
                  <a:gd name="T86" fmla="*/ 407 w 989"/>
                  <a:gd name="T87" fmla="*/ 292 h 986"/>
                  <a:gd name="T88" fmla="*/ 407 w 989"/>
                  <a:gd name="T89" fmla="*/ 292 h 986"/>
                  <a:gd name="T90" fmla="*/ 355 w 989"/>
                  <a:gd name="T91" fmla="*/ 303 h 986"/>
                  <a:gd name="T92" fmla="*/ 776 w 989"/>
                  <a:gd name="T93" fmla="*/ 139 h 986"/>
                  <a:gd name="T94" fmla="*/ 769 w 989"/>
                  <a:gd name="T95" fmla="*/ 119 h 986"/>
                  <a:gd name="T96" fmla="*/ 37 w 989"/>
                  <a:gd name="T97" fmla="*/ 363 h 986"/>
                  <a:gd name="T98" fmla="*/ 37 w 989"/>
                  <a:gd name="T99" fmla="*/ 363 h 986"/>
                  <a:gd name="T100" fmla="*/ 35 w 989"/>
                  <a:gd name="T101" fmla="*/ 357 h 986"/>
                  <a:gd name="T102" fmla="*/ 757 w 989"/>
                  <a:gd name="T103" fmla="*/ 86 h 986"/>
                  <a:gd name="T104" fmla="*/ 750 w 989"/>
                  <a:gd name="T105" fmla="*/ 66 h 986"/>
                  <a:gd name="T106" fmla="*/ 18 w 989"/>
                  <a:gd name="T107" fmla="*/ 310 h 986"/>
                  <a:gd name="T108" fmla="*/ 18 w 989"/>
                  <a:gd name="T109" fmla="*/ 310 h 986"/>
                  <a:gd name="T110" fmla="*/ 16 w 989"/>
                  <a:gd name="T111" fmla="*/ 304 h 986"/>
                  <a:gd name="T112" fmla="*/ 739 w 989"/>
                  <a:gd name="T113" fmla="*/ 34 h 986"/>
                  <a:gd name="T114" fmla="*/ 732 w 989"/>
                  <a:gd name="T115" fmla="*/ 13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9" h="986">
                    <a:moveTo>
                      <a:pt x="0" y="258"/>
                    </a:moveTo>
                    <a:lnTo>
                      <a:pt x="727" y="0"/>
                    </a:lnTo>
                    <a:lnTo>
                      <a:pt x="729" y="8"/>
                    </a:lnTo>
                    <a:lnTo>
                      <a:pt x="2" y="265"/>
                    </a:lnTo>
                    <a:lnTo>
                      <a:pt x="0" y="258"/>
                    </a:lnTo>
                    <a:close/>
                    <a:moveTo>
                      <a:pt x="961" y="663"/>
                    </a:moveTo>
                    <a:lnTo>
                      <a:pt x="234" y="919"/>
                    </a:lnTo>
                    <a:lnTo>
                      <a:pt x="231" y="913"/>
                    </a:lnTo>
                    <a:lnTo>
                      <a:pt x="958" y="655"/>
                    </a:lnTo>
                    <a:lnTo>
                      <a:pt x="961" y="663"/>
                    </a:lnTo>
                    <a:close/>
                    <a:moveTo>
                      <a:pt x="965" y="675"/>
                    </a:moveTo>
                    <a:lnTo>
                      <a:pt x="238" y="932"/>
                    </a:lnTo>
                    <a:lnTo>
                      <a:pt x="237" y="925"/>
                    </a:lnTo>
                    <a:lnTo>
                      <a:pt x="962" y="668"/>
                    </a:lnTo>
                    <a:lnTo>
                      <a:pt x="965" y="675"/>
                    </a:lnTo>
                    <a:close/>
                    <a:moveTo>
                      <a:pt x="970" y="689"/>
                    </a:moveTo>
                    <a:lnTo>
                      <a:pt x="243" y="946"/>
                    </a:lnTo>
                    <a:lnTo>
                      <a:pt x="241" y="939"/>
                    </a:lnTo>
                    <a:lnTo>
                      <a:pt x="968" y="682"/>
                    </a:lnTo>
                    <a:lnTo>
                      <a:pt x="970" y="689"/>
                    </a:lnTo>
                    <a:close/>
                    <a:moveTo>
                      <a:pt x="905" y="727"/>
                    </a:moveTo>
                    <a:lnTo>
                      <a:pt x="325" y="932"/>
                    </a:lnTo>
                    <a:lnTo>
                      <a:pt x="322" y="924"/>
                    </a:lnTo>
                    <a:lnTo>
                      <a:pt x="902" y="719"/>
                    </a:lnTo>
                    <a:lnTo>
                      <a:pt x="905" y="727"/>
                    </a:lnTo>
                    <a:close/>
                    <a:moveTo>
                      <a:pt x="980" y="715"/>
                    </a:moveTo>
                    <a:lnTo>
                      <a:pt x="253" y="972"/>
                    </a:lnTo>
                    <a:lnTo>
                      <a:pt x="250" y="965"/>
                    </a:lnTo>
                    <a:lnTo>
                      <a:pt x="977" y="708"/>
                    </a:lnTo>
                    <a:lnTo>
                      <a:pt x="980" y="715"/>
                    </a:lnTo>
                    <a:close/>
                    <a:moveTo>
                      <a:pt x="984" y="729"/>
                    </a:moveTo>
                    <a:lnTo>
                      <a:pt x="257" y="986"/>
                    </a:lnTo>
                    <a:lnTo>
                      <a:pt x="255" y="978"/>
                    </a:lnTo>
                    <a:lnTo>
                      <a:pt x="981" y="721"/>
                    </a:lnTo>
                    <a:lnTo>
                      <a:pt x="984" y="729"/>
                    </a:lnTo>
                    <a:close/>
                    <a:moveTo>
                      <a:pt x="989" y="741"/>
                    </a:moveTo>
                    <a:lnTo>
                      <a:pt x="470" y="925"/>
                    </a:lnTo>
                    <a:lnTo>
                      <a:pt x="467" y="918"/>
                    </a:lnTo>
                    <a:lnTo>
                      <a:pt x="986" y="734"/>
                    </a:lnTo>
                    <a:lnTo>
                      <a:pt x="989" y="741"/>
                    </a:lnTo>
                    <a:close/>
                    <a:moveTo>
                      <a:pt x="158" y="705"/>
                    </a:moveTo>
                    <a:lnTo>
                      <a:pt x="885" y="448"/>
                    </a:lnTo>
                    <a:lnTo>
                      <a:pt x="882" y="441"/>
                    </a:lnTo>
                    <a:lnTo>
                      <a:pt x="155" y="698"/>
                    </a:lnTo>
                    <a:lnTo>
                      <a:pt x="158" y="705"/>
                    </a:lnTo>
                    <a:close/>
                    <a:moveTo>
                      <a:pt x="163" y="719"/>
                    </a:moveTo>
                    <a:lnTo>
                      <a:pt x="641" y="550"/>
                    </a:lnTo>
                    <a:lnTo>
                      <a:pt x="638" y="543"/>
                    </a:lnTo>
                    <a:lnTo>
                      <a:pt x="161" y="711"/>
                    </a:lnTo>
                    <a:lnTo>
                      <a:pt x="163" y="719"/>
                    </a:lnTo>
                    <a:close/>
                    <a:moveTo>
                      <a:pt x="168" y="731"/>
                    </a:moveTo>
                    <a:lnTo>
                      <a:pt x="894" y="475"/>
                    </a:lnTo>
                    <a:lnTo>
                      <a:pt x="892" y="468"/>
                    </a:lnTo>
                    <a:lnTo>
                      <a:pt x="165" y="725"/>
                    </a:lnTo>
                    <a:lnTo>
                      <a:pt x="168" y="731"/>
                    </a:lnTo>
                    <a:close/>
                    <a:moveTo>
                      <a:pt x="172" y="745"/>
                    </a:moveTo>
                    <a:lnTo>
                      <a:pt x="899" y="488"/>
                    </a:lnTo>
                    <a:lnTo>
                      <a:pt x="897" y="480"/>
                    </a:lnTo>
                    <a:lnTo>
                      <a:pt x="170" y="738"/>
                    </a:lnTo>
                    <a:lnTo>
                      <a:pt x="172" y="745"/>
                    </a:lnTo>
                    <a:close/>
                    <a:moveTo>
                      <a:pt x="177" y="758"/>
                    </a:moveTo>
                    <a:lnTo>
                      <a:pt x="904" y="501"/>
                    </a:lnTo>
                    <a:lnTo>
                      <a:pt x="901" y="494"/>
                    </a:lnTo>
                    <a:lnTo>
                      <a:pt x="174" y="751"/>
                    </a:lnTo>
                    <a:lnTo>
                      <a:pt x="177" y="758"/>
                    </a:lnTo>
                    <a:close/>
                    <a:moveTo>
                      <a:pt x="251" y="747"/>
                    </a:moveTo>
                    <a:lnTo>
                      <a:pt x="832" y="542"/>
                    </a:lnTo>
                    <a:lnTo>
                      <a:pt x="829" y="535"/>
                    </a:lnTo>
                    <a:lnTo>
                      <a:pt x="249" y="739"/>
                    </a:lnTo>
                    <a:lnTo>
                      <a:pt x="251" y="747"/>
                    </a:lnTo>
                    <a:close/>
                    <a:moveTo>
                      <a:pt x="186" y="784"/>
                    </a:moveTo>
                    <a:lnTo>
                      <a:pt x="913" y="527"/>
                    </a:lnTo>
                    <a:lnTo>
                      <a:pt x="910" y="520"/>
                    </a:lnTo>
                    <a:lnTo>
                      <a:pt x="183" y="777"/>
                    </a:lnTo>
                    <a:lnTo>
                      <a:pt x="186" y="784"/>
                    </a:lnTo>
                    <a:close/>
                    <a:moveTo>
                      <a:pt x="191" y="798"/>
                    </a:moveTo>
                    <a:lnTo>
                      <a:pt x="917" y="541"/>
                    </a:lnTo>
                    <a:lnTo>
                      <a:pt x="916" y="534"/>
                    </a:lnTo>
                    <a:lnTo>
                      <a:pt x="189" y="791"/>
                    </a:lnTo>
                    <a:lnTo>
                      <a:pt x="191" y="798"/>
                    </a:lnTo>
                    <a:close/>
                    <a:moveTo>
                      <a:pt x="196" y="811"/>
                    </a:moveTo>
                    <a:lnTo>
                      <a:pt x="714" y="627"/>
                    </a:lnTo>
                    <a:lnTo>
                      <a:pt x="712" y="620"/>
                    </a:lnTo>
                    <a:lnTo>
                      <a:pt x="193" y="803"/>
                    </a:lnTo>
                    <a:lnTo>
                      <a:pt x="196" y="811"/>
                    </a:lnTo>
                    <a:close/>
                    <a:moveTo>
                      <a:pt x="140" y="653"/>
                    </a:moveTo>
                    <a:lnTo>
                      <a:pt x="867" y="396"/>
                    </a:lnTo>
                    <a:lnTo>
                      <a:pt x="869" y="403"/>
                    </a:lnTo>
                    <a:lnTo>
                      <a:pt x="143" y="660"/>
                    </a:lnTo>
                    <a:lnTo>
                      <a:pt x="140" y="653"/>
                    </a:lnTo>
                    <a:close/>
                    <a:moveTo>
                      <a:pt x="135" y="640"/>
                    </a:moveTo>
                    <a:lnTo>
                      <a:pt x="613" y="471"/>
                    </a:lnTo>
                    <a:lnTo>
                      <a:pt x="615" y="478"/>
                    </a:lnTo>
                    <a:lnTo>
                      <a:pt x="137" y="647"/>
                    </a:lnTo>
                    <a:lnTo>
                      <a:pt x="135" y="640"/>
                    </a:lnTo>
                    <a:close/>
                    <a:moveTo>
                      <a:pt x="130" y="627"/>
                    </a:moveTo>
                    <a:lnTo>
                      <a:pt x="857" y="369"/>
                    </a:lnTo>
                    <a:lnTo>
                      <a:pt x="860" y="377"/>
                    </a:lnTo>
                    <a:lnTo>
                      <a:pt x="133" y="634"/>
                    </a:lnTo>
                    <a:lnTo>
                      <a:pt x="130" y="627"/>
                    </a:lnTo>
                    <a:close/>
                    <a:moveTo>
                      <a:pt x="126" y="614"/>
                    </a:moveTo>
                    <a:lnTo>
                      <a:pt x="852" y="357"/>
                    </a:lnTo>
                    <a:lnTo>
                      <a:pt x="855" y="364"/>
                    </a:lnTo>
                    <a:lnTo>
                      <a:pt x="128" y="620"/>
                    </a:lnTo>
                    <a:lnTo>
                      <a:pt x="126" y="614"/>
                    </a:lnTo>
                    <a:close/>
                    <a:moveTo>
                      <a:pt x="121" y="600"/>
                    </a:moveTo>
                    <a:lnTo>
                      <a:pt x="848" y="343"/>
                    </a:lnTo>
                    <a:lnTo>
                      <a:pt x="851" y="350"/>
                    </a:lnTo>
                    <a:lnTo>
                      <a:pt x="124" y="608"/>
                    </a:lnTo>
                    <a:lnTo>
                      <a:pt x="121" y="600"/>
                    </a:lnTo>
                    <a:close/>
                    <a:moveTo>
                      <a:pt x="186" y="562"/>
                    </a:moveTo>
                    <a:lnTo>
                      <a:pt x="767" y="358"/>
                    </a:lnTo>
                    <a:lnTo>
                      <a:pt x="769" y="364"/>
                    </a:lnTo>
                    <a:lnTo>
                      <a:pt x="189" y="570"/>
                    </a:lnTo>
                    <a:lnTo>
                      <a:pt x="186" y="562"/>
                    </a:lnTo>
                    <a:close/>
                    <a:moveTo>
                      <a:pt x="112" y="574"/>
                    </a:moveTo>
                    <a:lnTo>
                      <a:pt x="839" y="317"/>
                    </a:lnTo>
                    <a:lnTo>
                      <a:pt x="841" y="324"/>
                    </a:lnTo>
                    <a:lnTo>
                      <a:pt x="115" y="581"/>
                    </a:lnTo>
                    <a:lnTo>
                      <a:pt x="112" y="574"/>
                    </a:lnTo>
                    <a:close/>
                    <a:moveTo>
                      <a:pt x="108" y="561"/>
                    </a:moveTo>
                    <a:lnTo>
                      <a:pt x="834" y="304"/>
                    </a:lnTo>
                    <a:lnTo>
                      <a:pt x="836" y="311"/>
                    </a:lnTo>
                    <a:lnTo>
                      <a:pt x="109" y="568"/>
                    </a:lnTo>
                    <a:lnTo>
                      <a:pt x="108" y="561"/>
                    </a:lnTo>
                    <a:close/>
                    <a:moveTo>
                      <a:pt x="102" y="547"/>
                    </a:moveTo>
                    <a:lnTo>
                      <a:pt x="622" y="364"/>
                    </a:lnTo>
                    <a:lnTo>
                      <a:pt x="624" y="371"/>
                    </a:lnTo>
                    <a:lnTo>
                      <a:pt x="105" y="554"/>
                    </a:lnTo>
                    <a:lnTo>
                      <a:pt x="102" y="547"/>
                    </a:lnTo>
                    <a:close/>
                    <a:moveTo>
                      <a:pt x="98" y="535"/>
                    </a:moveTo>
                    <a:lnTo>
                      <a:pt x="696" y="323"/>
                    </a:lnTo>
                    <a:lnTo>
                      <a:pt x="698" y="330"/>
                    </a:lnTo>
                    <a:lnTo>
                      <a:pt x="100" y="542"/>
                    </a:lnTo>
                    <a:lnTo>
                      <a:pt x="98" y="535"/>
                    </a:lnTo>
                    <a:close/>
                    <a:moveTo>
                      <a:pt x="207" y="481"/>
                    </a:moveTo>
                    <a:lnTo>
                      <a:pt x="820" y="264"/>
                    </a:lnTo>
                    <a:lnTo>
                      <a:pt x="823" y="271"/>
                    </a:lnTo>
                    <a:lnTo>
                      <a:pt x="209" y="489"/>
                    </a:lnTo>
                    <a:lnTo>
                      <a:pt x="207" y="481"/>
                    </a:lnTo>
                    <a:close/>
                    <a:moveTo>
                      <a:pt x="89" y="508"/>
                    </a:moveTo>
                    <a:lnTo>
                      <a:pt x="815" y="251"/>
                    </a:lnTo>
                    <a:lnTo>
                      <a:pt x="818" y="258"/>
                    </a:lnTo>
                    <a:lnTo>
                      <a:pt x="91" y="515"/>
                    </a:lnTo>
                    <a:lnTo>
                      <a:pt x="89" y="508"/>
                    </a:lnTo>
                    <a:close/>
                    <a:moveTo>
                      <a:pt x="84" y="495"/>
                    </a:moveTo>
                    <a:lnTo>
                      <a:pt x="811" y="238"/>
                    </a:lnTo>
                    <a:lnTo>
                      <a:pt x="813" y="245"/>
                    </a:lnTo>
                    <a:lnTo>
                      <a:pt x="87" y="502"/>
                    </a:lnTo>
                    <a:lnTo>
                      <a:pt x="84" y="495"/>
                    </a:lnTo>
                    <a:close/>
                    <a:moveTo>
                      <a:pt x="80" y="481"/>
                    </a:moveTo>
                    <a:lnTo>
                      <a:pt x="806" y="224"/>
                    </a:lnTo>
                    <a:lnTo>
                      <a:pt x="808" y="231"/>
                    </a:lnTo>
                    <a:lnTo>
                      <a:pt x="81" y="489"/>
                    </a:lnTo>
                    <a:lnTo>
                      <a:pt x="80" y="481"/>
                    </a:lnTo>
                    <a:close/>
                    <a:moveTo>
                      <a:pt x="74" y="469"/>
                    </a:moveTo>
                    <a:lnTo>
                      <a:pt x="801" y="212"/>
                    </a:lnTo>
                    <a:lnTo>
                      <a:pt x="804" y="219"/>
                    </a:lnTo>
                    <a:lnTo>
                      <a:pt x="77" y="476"/>
                    </a:lnTo>
                    <a:lnTo>
                      <a:pt x="74" y="469"/>
                    </a:lnTo>
                    <a:close/>
                    <a:moveTo>
                      <a:pt x="70" y="455"/>
                    </a:moveTo>
                    <a:lnTo>
                      <a:pt x="797" y="198"/>
                    </a:lnTo>
                    <a:lnTo>
                      <a:pt x="799" y="205"/>
                    </a:lnTo>
                    <a:lnTo>
                      <a:pt x="72" y="462"/>
                    </a:lnTo>
                    <a:lnTo>
                      <a:pt x="70" y="455"/>
                    </a:lnTo>
                    <a:close/>
                    <a:moveTo>
                      <a:pt x="65" y="442"/>
                    </a:moveTo>
                    <a:lnTo>
                      <a:pt x="792" y="185"/>
                    </a:lnTo>
                    <a:lnTo>
                      <a:pt x="795" y="192"/>
                    </a:lnTo>
                    <a:lnTo>
                      <a:pt x="68" y="449"/>
                    </a:lnTo>
                    <a:lnTo>
                      <a:pt x="65" y="442"/>
                    </a:lnTo>
                    <a:close/>
                    <a:moveTo>
                      <a:pt x="61" y="429"/>
                    </a:moveTo>
                    <a:lnTo>
                      <a:pt x="788" y="172"/>
                    </a:lnTo>
                    <a:lnTo>
                      <a:pt x="790" y="179"/>
                    </a:lnTo>
                    <a:lnTo>
                      <a:pt x="63" y="436"/>
                    </a:lnTo>
                    <a:lnTo>
                      <a:pt x="61" y="429"/>
                    </a:lnTo>
                    <a:close/>
                    <a:moveTo>
                      <a:pt x="407" y="292"/>
                    </a:moveTo>
                    <a:lnTo>
                      <a:pt x="783" y="158"/>
                    </a:lnTo>
                    <a:lnTo>
                      <a:pt x="785" y="165"/>
                    </a:lnTo>
                    <a:lnTo>
                      <a:pt x="410" y="298"/>
                    </a:lnTo>
                    <a:lnTo>
                      <a:pt x="407" y="292"/>
                    </a:lnTo>
                    <a:close/>
                    <a:moveTo>
                      <a:pt x="352" y="296"/>
                    </a:moveTo>
                    <a:lnTo>
                      <a:pt x="778" y="146"/>
                    </a:lnTo>
                    <a:lnTo>
                      <a:pt x="780" y="153"/>
                    </a:lnTo>
                    <a:lnTo>
                      <a:pt x="355" y="303"/>
                    </a:lnTo>
                    <a:lnTo>
                      <a:pt x="352" y="296"/>
                    </a:lnTo>
                    <a:close/>
                    <a:moveTo>
                      <a:pt x="46" y="389"/>
                    </a:moveTo>
                    <a:lnTo>
                      <a:pt x="773" y="132"/>
                    </a:lnTo>
                    <a:lnTo>
                      <a:pt x="776" y="139"/>
                    </a:lnTo>
                    <a:lnTo>
                      <a:pt x="49" y="396"/>
                    </a:lnTo>
                    <a:lnTo>
                      <a:pt x="46" y="389"/>
                    </a:lnTo>
                    <a:close/>
                    <a:moveTo>
                      <a:pt x="42" y="376"/>
                    </a:moveTo>
                    <a:lnTo>
                      <a:pt x="769" y="119"/>
                    </a:lnTo>
                    <a:lnTo>
                      <a:pt x="771" y="126"/>
                    </a:lnTo>
                    <a:lnTo>
                      <a:pt x="44" y="383"/>
                    </a:lnTo>
                    <a:lnTo>
                      <a:pt x="42" y="376"/>
                    </a:lnTo>
                    <a:close/>
                    <a:moveTo>
                      <a:pt x="37" y="363"/>
                    </a:moveTo>
                    <a:lnTo>
                      <a:pt x="485" y="204"/>
                    </a:lnTo>
                    <a:lnTo>
                      <a:pt x="487" y="212"/>
                    </a:lnTo>
                    <a:lnTo>
                      <a:pt x="40" y="370"/>
                    </a:lnTo>
                    <a:lnTo>
                      <a:pt x="37" y="363"/>
                    </a:lnTo>
                    <a:close/>
                    <a:moveTo>
                      <a:pt x="33" y="350"/>
                    </a:moveTo>
                    <a:lnTo>
                      <a:pt x="595" y="151"/>
                    </a:lnTo>
                    <a:lnTo>
                      <a:pt x="598" y="157"/>
                    </a:lnTo>
                    <a:lnTo>
                      <a:pt x="35" y="357"/>
                    </a:lnTo>
                    <a:lnTo>
                      <a:pt x="33" y="350"/>
                    </a:lnTo>
                    <a:close/>
                    <a:moveTo>
                      <a:pt x="28" y="336"/>
                    </a:moveTo>
                    <a:lnTo>
                      <a:pt x="755" y="80"/>
                    </a:lnTo>
                    <a:lnTo>
                      <a:pt x="757" y="86"/>
                    </a:lnTo>
                    <a:lnTo>
                      <a:pt x="30" y="343"/>
                    </a:lnTo>
                    <a:lnTo>
                      <a:pt x="28" y="336"/>
                    </a:lnTo>
                    <a:close/>
                    <a:moveTo>
                      <a:pt x="24" y="323"/>
                    </a:moveTo>
                    <a:lnTo>
                      <a:pt x="750" y="66"/>
                    </a:lnTo>
                    <a:lnTo>
                      <a:pt x="752" y="73"/>
                    </a:lnTo>
                    <a:lnTo>
                      <a:pt x="25" y="331"/>
                    </a:lnTo>
                    <a:lnTo>
                      <a:pt x="24" y="323"/>
                    </a:lnTo>
                    <a:close/>
                    <a:moveTo>
                      <a:pt x="18" y="310"/>
                    </a:moveTo>
                    <a:lnTo>
                      <a:pt x="618" y="98"/>
                    </a:lnTo>
                    <a:lnTo>
                      <a:pt x="621" y="105"/>
                    </a:lnTo>
                    <a:lnTo>
                      <a:pt x="21" y="317"/>
                    </a:lnTo>
                    <a:lnTo>
                      <a:pt x="18" y="310"/>
                    </a:lnTo>
                    <a:close/>
                    <a:moveTo>
                      <a:pt x="14" y="297"/>
                    </a:moveTo>
                    <a:lnTo>
                      <a:pt x="741" y="40"/>
                    </a:lnTo>
                    <a:lnTo>
                      <a:pt x="743" y="47"/>
                    </a:lnTo>
                    <a:lnTo>
                      <a:pt x="16" y="304"/>
                    </a:lnTo>
                    <a:lnTo>
                      <a:pt x="14" y="297"/>
                    </a:lnTo>
                    <a:close/>
                    <a:moveTo>
                      <a:pt x="9" y="284"/>
                    </a:moveTo>
                    <a:lnTo>
                      <a:pt x="736" y="27"/>
                    </a:lnTo>
                    <a:lnTo>
                      <a:pt x="739" y="34"/>
                    </a:lnTo>
                    <a:lnTo>
                      <a:pt x="12" y="291"/>
                    </a:lnTo>
                    <a:lnTo>
                      <a:pt x="9" y="284"/>
                    </a:lnTo>
                    <a:close/>
                    <a:moveTo>
                      <a:pt x="5" y="270"/>
                    </a:moveTo>
                    <a:lnTo>
                      <a:pt x="732" y="13"/>
                    </a:lnTo>
                    <a:lnTo>
                      <a:pt x="734" y="20"/>
                    </a:lnTo>
                    <a:lnTo>
                      <a:pt x="7" y="277"/>
                    </a:lnTo>
                    <a:lnTo>
                      <a:pt x="5" y="2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54"/>
              <p:cNvSpPr/>
              <p:nvPr/>
            </p:nvSpPr>
            <p:spPr bwMode="auto">
              <a:xfrm>
                <a:off x="4886" y="2629"/>
                <a:ext cx="316" cy="114"/>
              </a:xfrm>
              <a:custGeom>
                <a:avLst/>
                <a:gdLst>
                  <a:gd name="T0" fmla="*/ 0 w 316"/>
                  <a:gd name="T1" fmla="*/ 111 h 114"/>
                  <a:gd name="T2" fmla="*/ 315 w 316"/>
                  <a:gd name="T3" fmla="*/ 0 h 114"/>
                  <a:gd name="T4" fmla="*/ 316 w 316"/>
                  <a:gd name="T5" fmla="*/ 3 h 114"/>
                  <a:gd name="T6" fmla="*/ 1 w 316"/>
                  <a:gd name="T7" fmla="*/ 114 h 114"/>
                  <a:gd name="T8" fmla="*/ 0 w 316"/>
                  <a:gd name="T9" fmla="*/ 111 h 114"/>
                </a:gdLst>
                <a:ahLst/>
                <a:cxnLst>
                  <a:cxn ang="0">
                    <a:pos x="T0" y="T1"/>
                  </a:cxn>
                  <a:cxn ang="0">
                    <a:pos x="T2" y="T3"/>
                  </a:cxn>
                  <a:cxn ang="0">
                    <a:pos x="T4" y="T5"/>
                  </a:cxn>
                  <a:cxn ang="0">
                    <a:pos x="T6" y="T7"/>
                  </a:cxn>
                  <a:cxn ang="0">
                    <a:pos x="T8" y="T9"/>
                  </a:cxn>
                </a:cxnLst>
                <a:rect l="0" t="0" r="r" b="b"/>
                <a:pathLst>
                  <a:path w="316" h="114">
                    <a:moveTo>
                      <a:pt x="0" y="111"/>
                    </a:moveTo>
                    <a:lnTo>
                      <a:pt x="315" y="0"/>
                    </a:lnTo>
                    <a:lnTo>
                      <a:pt x="316" y="3"/>
                    </a:lnTo>
                    <a:lnTo>
                      <a:pt x="1" y="114"/>
                    </a:lnTo>
                    <a:lnTo>
                      <a:pt x="0" y="111"/>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55"/>
              <p:cNvSpPr>
                <a:spLocks noEditPoints="1"/>
              </p:cNvSpPr>
              <p:nvPr/>
            </p:nvSpPr>
            <p:spPr bwMode="auto">
              <a:xfrm>
                <a:off x="4813" y="2343"/>
                <a:ext cx="321" cy="322"/>
              </a:xfrm>
              <a:custGeom>
                <a:avLst/>
                <a:gdLst>
                  <a:gd name="T0" fmla="*/ 304 w 356"/>
                  <a:gd name="T1" fmla="*/ 155 h 357"/>
                  <a:gd name="T2" fmla="*/ 126 w 356"/>
                  <a:gd name="T3" fmla="*/ 157 h 357"/>
                  <a:gd name="T4" fmla="*/ 69 w 356"/>
                  <a:gd name="T5" fmla="*/ 221 h 357"/>
                  <a:gd name="T6" fmla="*/ 220 w 356"/>
                  <a:gd name="T7" fmla="*/ 288 h 357"/>
                  <a:gd name="T8" fmla="*/ 287 w 356"/>
                  <a:gd name="T9" fmla="*/ 137 h 357"/>
                  <a:gd name="T10" fmla="*/ 136 w 356"/>
                  <a:gd name="T11" fmla="*/ 70 h 357"/>
                  <a:gd name="T12" fmla="*/ 77 w 356"/>
                  <a:gd name="T13" fmla="*/ 192 h 357"/>
                  <a:gd name="T14" fmla="*/ 132 w 356"/>
                  <a:gd name="T15" fmla="*/ 201 h 357"/>
                  <a:gd name="T16" fmla="*/ 118 w 356"/>
                  <a:gd name="T17" fmla="*/ 167 h 357"/>
                  <a:gd name="T18" fmla="*/ 81 w 356"/>
                  <a:gd name="T19" fmla="*/ 189 h 357"/>
                  <a:gd name="T20" fmla="*/ 129 w 356"/>
                  <a:gd name="T21" fmla="*/ 193 h 357"/>
                  <a:gd name="T22" fmla="*/ 123 w 356"/>
                  <a:gd name="T23" fmla="*/ 152 h 357"/>
                  <a:gd name="T24" fmla="*/ 122 w 356"/>
                  <a:gd name="T25" fmla="*/ 184 h 357"/>
                  <a:gd name="T26" fmla="*/ 162 w 356"/>
                  <a:gd name="T27" fmla="*/ 160 h 357"/>
                  <a:gd name="T28" fmla="*/ 116 w 356"/>
                  <a:gd name="T29" fmla="*/ 130 h 357"/>
                  <a:gd name="T30" fmla="*/ 166 w 356"/>
                  <a:gd name="T31" fmla="*/ 159 h 357"/>
                  <a:gd name="T32" fmla="*/ 134 w 356"/>
                  <a:gd name="T33" fmla="*/ 136 h 357"/>
                  <a:gd name="T34" fmla="*/ 169 w 356"/>
                  <a:gd name="T35" fmla="*/ 156 h 357"/>
                  <a:gd name="T36" fmla="*/ 136 w 356"/>
                  <a:gd name="T37" fmla="*/ 112 h 357"/>
                  <a:gd name="T38" fmla="*/ 154 w 356"/>
                  <a:gd name="T39" fmla="*/ 128 h 357"/>
                  <a:gd name="T40" fmla="*/ 177 w 356"/>
                  <a:gd name="T41" fmla="*/ 156 h 357"/>
                  <a:gd name="T42" fmla="*/ 161 w 356"/>
                  <a:gd name="T43" fmla="*/ 120 h 357"/>
                  <a:gd name="T44" fmla="*/ 181 w 356"/>
                  <a:gd name="T45" fmla="*/ 128 h 357"/>
                  <a:gd name="T46" fmla="*/ 152 w 356"/>
                  <a:gd name="T47" fmla="*/ 81 h 357"/>
                  <a:gd name="T48" fmla="*/ 190 w 356"/>
                  <a:gd name="T49" fmla="*/ 119 h 357"/>
                  <a:gd name="T50" fmla="*/ 190 w 356"/>
                  <a:gd name="T51" fmla="*/ 158 h 357"/>
                  <a:gd name="T52" fmla="*/ 202 w 356"/>
                  <a:gd name="T53" fmla="*/ 103 h 357"/>
                  <a:gd name="T54" fmla="*/ 202 w 356"/>
                  <a:gd name="T55" fmla="*/ 128 h 357"/>
                  <a:gd name="T56" fmla="*/ 195 w 356"/>
                  <a:gd name="T57" fmla="*/ 164 h 357"/>
                  <a:gd name="T58" fmla="*/ 212 w 356"/>
                  <a:gd name="T59" fmla="*/ 128 h 357"/>
                  <a:gd name="T60" fmla="*/ 210 w 356"/>
                  <a:gd name="T61" fmla="*/ 158 h 357"/>
                  <a:gd name="T62" fmla="*/ 247 w 356"/>
                  <a:gd name="T63" fmla="*/ 104 h 357"/>
                  <a:gd name="T64" fmla="*/ 216 w 356"/>
                  <a:gd name="T65" fmla="*/ 156 h 357"/>
                  <a:gd name="T66" fmla="*/ 208 w 356"/>
                  <a:gd name="T67" fmla="*/ 170 h 357"/>
                  <a:gd name="T68" fmla="*/ 250 w 356"/>
                  <a:gd name="T69" fmla="*/ 135 h 357"/>
                  <a:gd name="T70" fmla="*/ 251 w 356"/>
                  <a:gd name="T71" fmla="*/ 164 h 357"/>
                  <a:gd name="T72" fmla="*/ 202 w 356"/>
                  <a:gd name="T73" fmla="*/ 183 h 357"/>
                  <a:gd name="T74" fmla="*/ 257 w 356"/>
                  <a:gd name="T75" fmla="*/ 176 h 357"/>
                  <a:gd name="T76" fmla="*/ 234 w 356"/>
                  <a:gd name="T77" fmla="*/ 184 h 357"/>
                  <a:gd name="T78" fmla="*/ 198 w 356"/>
                  <a:gd name="T79" fmla="*/ 190 h 357"/>
                  <a:gd name="T80" fmla="*/ 238 w 356"/>
                  <a:gd name="T81" fmla="*/ 193 h 357"/>
                  <a:gd name="T82" fmla="*/ 220 w 356"/>
                  <a:gd name="T83" fmla="*/ 207 h 357"/>
                  <a:gd name="T84" fmla="*/ 276 w 356"/>
                  <a:gd name="T85" fmla="*/ 205 h 357"/>
                  <a:gd name="T86" fmla="*/ 224 w 356"/>
                  <a:gd name="T87" fmla="*/ 219 h 357"/>
                  <a:gd name="T88" fmla="*/ 190 w 356"/>
                  <a:gd name="T89" fmla="*/ 198 h 357"/>
                  <a:gd name="T90" fmla="*/ 223 w 356"/>
                  <a:gd name="T91" fmla="*/ 222 h 357"/>
                  <a:gd name="T92" fmla="*/ 210 w 356"/>
                  <a:gd name="T93" fmla="*/ 225 h 357"/>
                  <a:gd name="T94" fmla="*/ 183 w 356"/>
                  <a:gd name="T95" fmla="*/ 201 h 357"/>
                  <a:gd name="T96" fmla="*/ 205 w 356"/>
                  <a:gd name="T97" fmla="*/ 234 h 357"/>
                  <a:gd name="T98" fmla="*/ 180 w 356"/>
                  <a:gd name="T99" fmla="*/ 217 h 357"/>
                  <a:gd name="T100" fmla="*/ 208 w 356"/>
                  <a:gd name="T101" fmla="*/ 276 h 357"/>
                  <a:gd name="T102" fmla="*/ 179 w 356"/>
                  <a:gd name="T103" fmla="*/ 223 h 357"/>
                  <a:gd name="T104" fmla="*/ 171 w 356"/>
                  <a:gd name="T105" fmla="*/ 217 h 357"/>
                  <a:gd name="T106" fmla="*/ 187 w 356"/>
                  <a:gd name="T107" fmla="*/ 280 h 357"/>
                  <a:gd name="T108" fmla="*/ 156 w 356"/>
                  <a:gd name="T109" fmla="*/ 236 h 357"/>
                  <a:gd name="T110" fmla="*/ 163 w 356"/>
                  <a:gd name="T111" fmla="*/ 198 h 357"/>
                  <a:gd name="T112" fmla="*/ 141 w 356"/>
                  <a:gd name="T113" fmla="*/ 249 h 357"/>
                  <a:gd name="T114" fmla="*/ 146 w 356"/>
                  <a:gd name="T115" fmla="*/ 225 h 357"/>
                  <a:gd name="T116" fmla="*/ 148 w 356"/>
                  <a:gd name="T117" fmla="*/ 203 h 357"/>
                  <a:gd name="T118" fmla="*/ 125 w 356"/>
                  <a:gd name="T119" fmla="*/ 244 h 357"/>
                  <a:gd name="T120" fmla="*/ 115 w 356"/>
                  <a:gd name="T121" fmla="*/ 234 h 357"/>
                  <a:gd name="T122" fmla="*/ 77 w 356"/>
                  <a:gd name="T123" fmla="*/ 21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6" h="357">
                    <a:moveTo>
                      <a:pt x="17" y="210"/>
                    </a:moveTo>
                    <a:cubicBezTo>
                      <a:pt x="0" y="121"/>
                      <a:pt x="58" y="35"/>
                      <a:pt x="147" y="18"/>
                    </a:cubicBezTo>
                    <a:cubicBezTo>
                      <a:pt x="236" y="0"/>
                      <a:pt x="322" y="59"/>
                      <a:pt x="339" y="148"/>
                    </a:cubicBezTo>
                    <a:cubicBezTo>
                      <a:pt x="356" y="237"/>
                      <a:pt x="298" y="323"/>
                      <a:pt x="209" y="340"/>
                    </a:cubicBezTo>
                    <a:cubicBezTo>
                      <a:pt x="120" y="357"/>
                      <a:pt x="34" y="299"/>
                      <a:pt x="17" y="210"/>
                    </a:cubicBezTo>
                    <a:close/>
                    <a:moveTo>
                      <a:pt x="29" y="207"/>
                    </a:moveTo>
                    <a:cubicBezTo>
                      <a:pt x="13" y="125"/>
                      <a:pt x="67" y="46"/>
                      <a:pt x="149" y="30"/>
                    </a:cubicBezTo>
                    <a:cubicBezTo>
                      <a:pt x="232" y="14"/>
                      <a:pt x="311" y="68"/>
                      <a:pt x="327" y="150"/>
                    </a:cubicBezTo>
                    <a:cubicBezTo>
                      <a:pt x="343" y="232"/>
                      <a:pt x="289" y="312"/>
                      <a:pt x="207" y="328"/>
                    </a:cubicBezTo>
                    <a:cubicBezTo>
                      <a:pt x="124" y="344"/>
                      <a:pt x="45" y="290"/>
                      <a:pt x="29" y="207"/>
                    </a:cubicBezTo>
                    <a:close/>
                    <a:moveTo>
                      <a:pt x="46" y="204"/>
                    </a:moveTo>
                    <a:cubicBezTo>
                      <a:pt x="32" y="131"/>
                      <a:pt x="80" y="61"/>
                      <a:pt x="153" y="47"/>
                    </a:cubicBezTo>
                    <a:cubicBezTo>
                      <a:pt x="226" y="33"/>
                      <a:pt x="296" y="81"/>
                      <a:pt x="310" y="154"/>
                    </a:cubicBezTo>
                    <a:cubicBezTo>
                      <a:pt x="324" y="226"/>
                      <a:pt x="276" y="297"/>
                      <a:pt x="203" y="310"/>
                    </a:cubicBezTo>
                    <a:cubicBezTo>
                      <a:pt x="131" y="324"/>
                      <a:pt x="60" y="277"/>
                      <a:pt x="46" y="204"/>
                    </a:cubicBezTo>
                    <a:close/>
                    <a:moveTo>
                      <a:pt x="53" y="203"/>
                    </a:moveTo>
                    <a:cubicBezTo>
                      <a:pt x="39" y="134"/>
                      <a:pt x="85" y="67"/>
                      <a:pt x="154" y="53"/>
                    </a:cubicBezTo>
                    <a:cubicBezTo>
                      <a:pt x="223" y="40"/>
                      <a:pt x="290" y="85"/>
                      <a:pt x="304" y="155"/>
                    </a:cubicBezTo>
                    <a:cubicBezTo>
                      <a:pt x="317" y="224"/>
                      <a:pt x="271" y="291"/>
                      <a:pt x="202" y="304"/>
                    </a:cubicBezTo>
                    <a:cubicBezTo>
                      <a:pt x="133" y="318"/>
                      <a:pt x="66" y="272"/>
                      <a:pt x="53" y="203"/>
                    </a:cubicBezTo>
                    <a:close/>
                    <a:moveTo>
                      <a:pt x="158" y="168"/>
                    </a:moveTo>
                    <a:cubicBezTo>
                      <a:pt x="158" y="168"/>
                      <a:pt x="157" y="168"/>
                      <a:pt x="157" y="168"/>
                    </a:cubicBezTo>
                    <a:cubicBezTo>
                      <a:pt x="155" y="167"/>
                      <a:pt x="153" y="166"/>
                      <a:pt x="152" y="165"/>
                    </a:cubicBezTo>
                    <a:cubicBezTo>
                      <a:pt x="154" y="165"/>
                      <a:pt x="155" y="166"/>
                      <a:pt x="157" y="167"/>
                    </a:cubicBezTo>
                    <a:cubicBezTo>
                      <a:pt x="157" y="167"/>
                      <a:pt x="158" y="168"/>
                      <a:pt x="158" y="168"/>
                    </a:cubicBezTo>
                    <a:close/>
                    <a:moveTo>
                      <a:pt x="149" y="166"/>
                    </a:moveTo>
                    <a:cubicBezTo>
                      <a:pt x="147" y="166"/>
                      <a:pt x="144" y="166"/>
                      <a:pt x="142" y="165"/>
                    </a:cubicBezTo>
                    <a:cubicBezTo>
                      <a:pt x="139" y="163"/>
                      <a:pt x="135" y="161"/>
                      <a:pt x="131" y="158"/>
                    </a:cubicBezTo>
                    <a:cubicBezTo>
                      <a:pt x="136" y="159"/>
                      <a:pt x="140" y="160"/>
                      <a:pt x="144" y="162"/>
                    </a:cubicBezTo>
                    <a:cubicBezTo>
                      <a:pt x="145" y="163"/>
                      <a:pt x="147" y="165"/>
                      <a:pt x="149" y="166"/>
                    </a:cubicBezTo>
                    <a:close/>
                    <a:moveTo>
                      <a:pt x="136" y="165"/>
                    </a:moveTo>
                    <a:cubicBezTo>
                      <a:pt x="132" y="164"/>
                      <a:pt x="128" y="164"/>
                      <a:pt x="123" y="164"/>
                    </a:cubicBezTo>
                    <a:cubicBezTo>
                      <a:pt x="122" y="163"/>
                      <a:pt x="121" y="163"/>
                      <a:pt x="119" y="162"/>
                    </a:cubicBezTo>
                    <a:cubicBezTo>
                      <a:pt x="115" y="160"/>
                      <a:pt x="111" y="157"/>
                      <a:pt x="108" y="155"/>
                    </a:cubicBezTo>
                    <a:cubicBezTo>
                      <a:pt x="112" y="155"/>
                      <a:pt x="117" y="156"/>
                      <a:pt x="121" y="156"/>
                    </a:cubicBezTo>
                    <a:cubicBezTo>
                      <a:pt x="123" y="157"/>
                      <a:pt x="124" y="157"/>
                      <a:pt x="126" y="157"/>
                    </a:cubicBezTo>
                    <a:cubicBezTo>
                      <a:pt x="129" y="160"/>
                      <a:pt x="133" y="162"/>
                      <a:pt x="136" y="165"/>
                    </a:cubicBezTo>
                    <a:close/>
                    <a:moveTo>
                      <a:pt x="118" y="164"/>
                    </a:moveTo>
                    <a:cubicBezTo>
                      <a:pt x="118" y="164"/>
                      <a:pt x="118" y="164"/>
                      <a:pt x="118" y="164"/>
                    </a:cubicBezTo>
                    <a:cubicBezTo>
                      <a:pt x="112" y="164"/>
                      <a:pt x="106" y="165"/>
                      <a:pt x="100" y="165"/>
                    </a:cubicBezTo>
                    <a:cubicBezTo>
                      <a:pt x="93" y="162"/>
                      <a:pt x="88" y="159"/>
                      <a:pt x="83" y="155"/>
                    </a:cubicBezTo>
                    <a:cubicBezTo>
                      <a:pt x="89" y="154"/>
                      <a:pt x="95" y="154"/>
                      <a:pt x="103" y="154"/>
                    </a:cubicBezTo>
                    <a:cubicBezTo>
                      <a:pt x="107" y="158"/>
                      <a:pt x="113" y="161"/>
                      <a:pt x="118" y="164"/>
                    </a:cubicBezTo>
                    <a:close/>
                    <a:moveTo>
                      <a:pt x="95" y="166"/>
                    </a:moveTo>
                    <a:cubicBezTo>
                      <a:pt x="88" y="167"/>
                      <a:pt x="82" y="168"/>
                      <a:pt x="77" y="170"/>
                    </a:cubicBezTo>
                    <a:cubicBezTo>
                      <a:pt x="73" y="167"/>
                      <a:pt x="71" y="164"/>
                      <a:pt x="71" y="162"/>
                    </a:cubicBezTo>
                    <a:cubicBezTo>
                      <a:pt x="72" y="160"/>
                      <a:pt x="74" y="158"/>
                      <a:pt x="79" y="156"/>
                    </a:cubicBezTo>
                    <a:cubicBezTo>
                      <a:pt x="83" y="159"/>
                      <a:pt x="89" y="163"/>
                      <a:pt x="95" y="166"/>
                    </a:cubicBezTo>
                    <a:close/>
                    <a:moveTo>
                      <a:pt x="72" y="171"/>
                    </a:moveTo>
                    <a:cubicBezTo>
                      <a:pt x="65" y="174"/>
                      <a:pt x="61" y="177"/>
                      <a:pt x="61" y="181"/>
                    </a:cubicBezTo>
                    <a:cubicBezTo>
                      <a:pt x="61" y="184"/>
                      <a:pt x="65" y="188"/>
                      <a:pt x="72" y="190"/>
                    </a:cubicBezTo>
                    <a:cubicBezTo>
                      <a:pt x="66" y="194"/>
                      <a:pt x="63" y="198"/>
                      <a:pt x="64" y="201"/>
                    </a:cubicBezTo>
                    <a:cubicBezTo>
                      <a:pt x="64" y="205"/>
                      <a:pt x="69" y="207"/>
                      <a:pt x="76" y="208"/>
                    </a:cubicBezTo>
                    <a:cubicBezTo>
                      <a:pt x="70" y="213"/>
                      <a:pt x="68" y="217"/>
                      <a:pt x="69" y="221"/>
                    </a:cubicBezTo>
                    <a:cubicBezTo>
                      <a:pt x="70" y="224"/>
                      <a:pt x="75" y="225"/>
                      <a:pt x="82" y="226"/>
                    </a:cubicBezTo>
                    <a:cubicBezTo>
                      <a:pt x="78" y="231"/>
                      <a:pt x="76" y="236"/>
                      <a:pt x="78" y="239"/>
                    </a:cubicBezTo>
                    <a:cubicBezTo>
                      <a:pt x="80" y="242"/>
                      <a:pt x="85" y="243"/>
                      <a:pt x="92" y="241"/>
                    </a:cubicBezTo>
                    <a:cubicBezTo>
                      <a:pt x="89" y="248"/>
                      <a:pt x="88" y="253"/>
                      <a:pt x="90" y="255"/>
                    </a:cubicBezTo>
                    <a:cubicBezTo>
                      <a:pt x="92" y="258"/>
                      <a:pt x="97" y="258"/>
                      <a:pt x="104" y="255"/>
                    </a:cubicBezTo>
                    <a:cubicBezTo>
                      <a:pt x="102" y="262"/>
                      <a:pt x="102" y="267"/>
                      <a:pt x="105" y="269"/>
                    </a:cubicBezTo>
                    <a:cubicBezTo>
                      <a:pt x="107" y="272"/>
                      <a:pt x="112" y="271"/>
                      <a:pt x="119" y="267"/>
                    </a:cubicBezTo>
                    <a:cubicBezTo>
                      <a:pt x="118" y="274"/>
                      <a:pt x="119" y="279"/>
                      <a:pt x="122" y="281"/>
                    </a:cubicBezTo>
                    <a:cubicBezTo>
                      <a:pt x="125" y="283"/>
                      <a:pt x="129" y="281"/>
                      <a:pt x="135" y="276"/>
                    </a:cubicBezTo>
                    <a:cubicBezTo>
                      <a:pt x="135" y="283"/>
                      <a:pt x="137" y="288"/>
                      <a:pt x="140" y="289"/>
                    </a:cubicBezTo>
                    <a:cubicBezTo>
                      <a:pt x="143" y="290"/>
                      <a:pt x="148" y="288"/>
                      <a:pt x="152" y="282"/>
                    </a:cubicBezTo>
                    <a:cubicBezTo>
                      <a:pt x="154" y="289"/>
                      <a:pt x="156" y="293"/>
                      <a:pt x="160" y="294"/>
                    </a:cubicBezTo>
                    <a:cubicBezTo>
                      <a:pt x="163" y="295"/>
                      <a:pt x="167" y="291"/>
                      <a:pt x="171" y="285"/>
                    </a:cubicBezTo>
                    <a:cubicBezTo>
                      <a:pt x="173" y="292"/>
                      <a:pt x="177" y="295"/>
                      <a:pt x="180" y="295"/>
                    </a:cubicBezTo>
                    <a:cubicBezTo>
                      <a:pt x="184" y="295"/>
                      <a:pt x="187" y="291"/>
                      <a:pt x="189" y="285"/>
                    </a:cubicBezTo>
                    <a:cubicBezTo>
                      <a:pt x="193" y="291"/>
                      <a:pt x="197" y="294"/>
                      <a:pt x="200" y="293"/>
                    </a:cubicBezTo>
                    <a:cubicBezTo>
                      <a:pt x="204" y="293"/>
                      <a:pt x="206" y="288"/>
                      <a:pt x="207" y="281"/>
                    </a:cubicBezTo>
                    <a:cubicBezTo>
                      <a:pt x="212" y="286"/>
                      <a:pt x="217" y="289"/>
                      <a:pt x="220" y="288"/>
                    </a:cubicBezTo>
                    <a:cubicBezTo>
                      <a:pt x="223" y="286"/>
                      <a:pt x="225" y="282"/>
                      <a:pt x="225" y="274"/>
                    </a:cubicBezTo>
                    <a:cubicBezTo>
                      <a:pt x="230" y="279"/>
                      <a:pt x="235" y="281"/>
                      <a:pt x="238" y="279"/>
                    </a:cubicBezTo>
                    <a:cubicBezTo>
                      <a:pt x="241" y="277"/>
                      <a:pt x="242" y="272"/>
                      <a:pt x="241" y="265"/>
                    </a:cubicBezTo>
                    <a:cubicBezTo>
                      <a:pt x="247" y="268"/>
                      <a:pt x="252" y="269"/>
                      <a:pt x="255" y="267"/>
                    </a:cubicBezTo>
                    <a:cubicBezTo>
                      <a:pt x="257" y="265"/>
                      <a:pt x="257" y="259"/>
                      <a:pt x="255" y="253"/>
                    </a:cubicBezTo>
                    <a:cubicBezTo>
                      <a:pt x="261" y="255"/>
                      <a:pt x="267" y="255"/>
                      <a:pt x="269" y="252"/>
                    </a:cubicBezTo>
                    <a:cubicBezTo>
                      <a:pt x="271" y="249"/>
                      <a:pt x="270" y="244"/>
                      <a:pt x="266" y="238"/>
                    </a:cubicBezTo>
                    <a:cubicBezTo>
                      <a:pt x="273" y="239"/>
                      <a:pt x="278" y="238"/>
                      <a:pt x="280" y="235"/>
                    </a:cubicBezTo>
                    <a:cubicBezTo>
                      <a:pt x="282" y="232"/>
                      <a:pt x="280" y="228"/>
                      <a:pt x="275" y="222"/>
                    </a:cubicBezTo>
                    <a:cubicBezTo>
                      <a:pt x="282" y="222"/>
                      <a:pt x="287" y="220"/>
                      <a:pt x="288" y="217"/>
                    </a:cubicBezTo>
                    <a:cubicBezTo>
                      <a:pt x="290" y="213"/>
                      <a:pt x="287" y="209"/>
                      <a:pt x="281" y="204"/>
                    </a:cubicBezTo>
                    <a:cubicBezTo>
                      <a:pt x="288" y="203"/>
                      <a:pt x="293" y="200"/>
                      <a:pt x="293" y="197"/>
                    </a:cubicBezTo>
                    <a:cubicBezTo>
                      <a:pt x="294" y="194"/>
                      <a:pt x="290" y="190"/>
                      <a:pt x="284" y="186"/>
                    </a:cubicBezTo>
                    <a:cubicBezTo>
                      <a:pt x="291" y="183"/>
                      <a:pt x="295" y="180"/>
                      <a:pt x="295" y="177"/>
                    </a:cubicBezTo>
                    <a:cubicBezTo>
                      <a:pt x="295" y="173"/>
                      <a:pt x="291" y="170"/>
                      <a:pt x="284" y="168"/>
                    </a:cubicBezTo>
                    <a:cubicBezTo>
                      <a:pt x="290" y="164"/>
                      <a:pt x="293" y="160"/>
                      <a:pt x="293" y="156"/>
                    </a:cubicBezTo>
                    <a:cubicBezTo>
                      <a:pt x="292" y="153"/>
                      <a:pt x="287" y="151"/>
                      <a:pt x="280" y="149"/>
                    </a:cubicBezTo>
                    <a:cubicBezTo>
                      <a:pt x="286" y="145"/>
                      <a:pt x="288" y="140"/>
                      <a:pt x="287" y="137"/>
                    </a:cubicBezTo>
                    <a:cubicBezTo>
                      <a:pt x="286" y="134"/>
                      <a:pt x="281" y="132"/>
                      <a:pt x="274" y="132"/>
                    </a:cubicBezTo>
                    <a:cubicBezTo>
                      <a:pt x="278" y="126"/>
                      <a:pt x="280" y="122"/>
                      <a:pt x="278" y="119"/>
                    </a:cubicBezTo>
                    <a:cubicBezTo>
                      <a:pt x="276" y="116"/>
                      <a:pt x="271" y="115"/>
                      <a:pt x="264" y="116"/>
                    </a:cubicBezTo>
                    <a:cubicBezTo>
                      <a:pt x="267" y="110"/>
                      <a:pt x="268" y="105"/>
                      <a:pt x="266" y="102"/>
                    </a:cubicBezTo>
                    <a:cubicBezTo>
                      <a:pt x="264" y="100"/>
                      <a:pt x="259" y="100"/>
                      <a:pt x="252" y="102"/>
                    </a:cubicBezTo>
                    <a:cubicBezTo>
                      <a:pt x="254" y="95"/>
                      <a:pt x="254" y="90"/>
                      <a:pt x="251" y="88"/>
                    </a:cubicBezTo>
                    <a:cubicBezTo>
                      <a:pt x="249" y="86"/>
                      <a:pt x="244" y="87"/>
                      <a:pt x="237" y="91"/>
                    </a:cubicBezTo>
                    <a:cubicBezTo>
                      <a:pt x="238" y="83"/>
                      <a:pt x="238" y="78"/>
                      <a:pt x="235" y="77"/>
                    </a:cubicBezTo>
                    <a:cubicBezTo>
                      <a:pt x="232" y="75"/>
                      <a:pt x="227" y="77"/>
                      <a:pt x="221" y="82"/>
                    </a:cubicBezTo>
                    <a:cubicBezTo>
                      <a:pt x="221" y="74"/>
                      <a:pt x="219" y="70"/>
                      <a:pt x="216" y="68"/>
                    </a:cubicBezTo>
                    <a:cubicBezTo>
                      <a:pt x="213" y="67"/>
                      <a:pt x="208" y="70"/>
                      <a:pt x="204" y="76"/>
                    </a:cubicBezTo>
                    <a:cubicBezTo>
                      <a:pt x="202" y="69"/>
                      <a:pt x="200" y="64"/>
                      <a:pt x="196" y="64"/>
                    </a:cubicBezTo>
                    <a:cubicBezTo>
                      <a:pt x="193" y="63"/>
                      <a:pt x="189" y="66"/>
                      <a:pt x="185" y="73"/>
                    </a:cubicBezTo>
                    <a:cubicBezTo>
                      <a:pt x="183" y="66"/>
                      <a:pt x="179" y="62"/>
                      <a:pt x="176" y="62"/>
                    </a:cubicBezTo>
                    <a:cubicBezTo>
                      <a:pt x="172" y="62"/>
                      <a:pt x="169" y="66"/>
                      <a:pt x="167" y="73"/>
                    </a:cubicBezTo>
                    <a:cubicBezTo>
                      <a:pt x="163" y="67"/>
                      <a:pt x="159" y="64"/>
                      <a:pt x="156" y="64"/>
                    </a:cubicBezTo>
                    <a:cubicBezTo>
                      <a:pt x="152" y="65"/>
                      <a:pt x="150" y="69"/>
                      <a:pt x="149" y="77"/>
                    </a:cubicBezTo>
                    <a:cubicBezTo>
                      <a:pt x="144" y="71"/>
                      <a:pt x="139" y="69"/>
                      <a:pt x="136" y="70"/>
                    </a:cubicBezTo>
                    <a:cubicBezTo>
                      <a:pt x="133" y="71"/>
                      <a:pt x="131" y="76"/>
                      <a:pt x="131" y="83"/>
                    </a:cubicBezTo>
                    <a:cubicBezTo>
                      <a:pt x="126" y="79"/>
                      <a:pt x="121" y="77"/>
                      <a:pt x="118" y="79"/>
                    </a:cubicBezTo>
                    <a:cubicBezTo>
                      <a:pt x="115" y="81"/>
                      <a:pt x="114" y="86"/>
                      <a:pt x="115" y="93"/>
                    </a:cubicBezTo>
                    <a:cubicBezTo>
                      <a:pt x="109" y="89"/>
                      <a:pt x="104" y="89"/>
                      <a:pt x="101" y="91"/>
                    </a:cubicBezTo>
                    <a:cubicBezTo>
                      <a:pt x="99" y="93"/>
                      <a:pt x="99" y="98"/>
                      <a:pt x="101" y="105"/>
                    </a:cubicBezTo>
                    <a:cubicBezTo>
                      <a:pt x="95" y="103"/>
                      <a:pt x="90" y="103"/>
                      <a:pt x="87" y="105"/>
                    </a:cubicBezTo>
                    <a:cubicBezTo>
                      <a:pt x="85" y="108"/>
                      <a:pt x="86" y="113"/>
                      <a:pt x="90" y="119"/>
                    </a:cubicBezTo>
                    <a:cubicBezTo>
                      <a:pt x="83" y="118"/>
                      <a:pt x="78" y="119"/>
                      <a:pt x="76" y="122"/>
                    </a:cubicBezTo>
                    <a:cubicBezTo>
                      <a:pt x="74" y="125"/>
                      <a:pt x="76" y="130"/>
                      <a:pt x="81" y="136"/>
                    </a:cubicBezTo>
                    <a:cubicBezTo>
                      <a:pt x="74" y="136"/>
                      <a:pt x="69" y="138"/>
                      <a:pt x="68" y="141"/>
                    </a:cubicBezTo>
                    <a:cubicBezTo>
                      <a:pt x="67" y="144"/>
                      <a:pt x="69" y="148"/>
                      <a:pt x="75" y="153"/>
                    </a:cubicBezTo>
                    <a:cubicBezTo>
                      <a:pt x="68" y="155"/>
                      <a:pt x="63" y="157"/>
                      <a:pt x="63" y="161"/>
                    </a:cubicBezTo>
                    <a:cubicBezTo>
                      <a:pt x="62" y="164"/>
                      <a:pt x="66" y="168"/>
                      <a:pt x="72" y="171"/>
                    </a:cubicBezTo>
                    <a:close/>
                    <a:moveTo>
                      <a:pt x="77" y="192"/>
                    </a:moveTo>
                    <a:cubicBezTo>
                      <a:pt x="82" y="193"/>
                      <a:pt x="89" y="194"/>
                      <a:pt x="96" y="195"/>
                    </a:cubicBezTo>
                    <a:cubicBezTo>
                      <a:pt x="90" y="198"/>
                      <a:pt x="84" y="202"/>
                      <a:pt x="80" y="205"/>
                    </a:cubicBezTo>
                    <a:cubicBezTo>
                      <a:pt x="75" y="204"/>
                      <a:pt x="73" y="202"/>
                      <a:pt x="72" y="199"/>
                    </a:cubicBezTo>
                    <a:cubicBezTo>
                      <a:pt x="72" y="197"/>
                      <a:pt x="73" y="194"/>
                      <a:pt x="77" y="192"/>
                    </a:cubicBezTo>
                    <a:close/>
                    <a:moveTo>
                      <a:pt x="101" y="195"/>
                    </a:moveTo>
                    <a:cubicBezTo>
                      <a:pt x="106" y="196"/>
                      <a:pt x="112" y="196"/>
                      <a:pt x="119" y="196"/>
                    </a:cubicBezTo>
                    <a:cubicBezTo>
                      <a:pt x="119" y="196"/>
                      <a:pt x="119" y="196"/>
                      <a:pt x="119" y="196"/>
                    </a:cubicBezTo>
                    <a:cubicBezTo>
                      <a:pt x="119" y="196"/>
                      <a:pt x="119" y="196"/>
                      <a:pt x="119" y="196"/>
                    </a:cubicBezTo>
                    <a:cubicBezTo>
                      <a:pt x="113" y="199"/>
                      <a:pt x="108" y="203"/>
                      <a:pt x="104" y="206"/>
                    </a:cubicBezTo>
                    <a:cubicBezTo>
                      <a:pt x="96" y="207"/>
                      <a:pt x="90" y="207"/>
                      <a:pt x="84" y="206"/>
                    </a:cubicBezTo>
                    <a:cubicBezTo>
                      <a:pt x="88" y="202"/>
                      <a:pt x="94" y="199"/>
                      <a:pt x="101" y="195"/>
                    </a:cubicBezTo>
                    <a:close/>
                    <a:moveTo>
                      <a:pt x="124" y="196"/>
                    </a:moveTo>
                    <a:cubicBezTo>
                      <a:pt x="129" y="196"/>
                      <a:pt x="133" y="195"/>
                      <a:pt x="137" y="195"/>
                    </a:cubicBezTo>
                    <a:cubicBezTo>
                      <a:pt x="134" y="197"/>
                      <a:pt x="130" y="200"/>
                      <a:pt x="127" y="203"/>
                    </a:cubicBezTo>
                    <a:cubicBezTo>
                      <a:pt x="125" y="203"/>
                      <a:pt x="124" y="203"/>
                      <a:pt x="122" y="204"/>
                    </a:cubicBezTo>
                    <a:cubicBezTo>
                      <a:pt x="117" y="204"/>
                      <a:pt x="113" y="205"/>
                      <a:pt x="109" y="206"/>
                    </a:cubicBezTo>
                    <a:cubicBezTo>
                      <a:pt x="112" y="203"/>
                      <a:pt x="116" y="201"/>
                      <a:pt x="120" y="198"/>
                    </a:cubicBezTo>
                    <a:cubicBezTo>
                      <a:pt x="121" y="197"/>
                      <a:pt x="123" y="197"/>
                      <a:pt x="124" y="196"/>
                    </a:cubicBezTo>
                    <a:close/>
                    <a:moveTo>
                      <a:pt x="143" y="194"/>
                    </a:moveTo>
                    <a:cubicBezTo>
                      <a:pt x="145" y="194"/>
                      <a:pt x="148" y="193"/>
                      <a:pt x="150" y="193"/>
                    </a:cubicBezTo>
                    <a:cubicBezTo>
                      <a:pt x="148" y="194"/>
                      <a:pt x="146" y="196"/>
                      <a:pt x="145" y="198"/>
                    </a:cubicBezTo>
                    <a:cubicBezTo>
                      <a:pt x="141" y="199"/>
                      <a:pt x="137" y="200"/>
                      <a:pt x="132" y="201"/>
                    </a:cubicBezTo>
                    <a:cubicBezTo>
                      <a:pt x="136" y="199"/>
                      <a:pt x="139" y="196"/>
                      <a:pt x="143" y="194"/>
                    </a:cubicBezTo>
                    <a:close/>
                    <a:moveTo>
                      <a:pt x="157" y="191"/>
                    </a:moveTo>
                    <a:cubicBezTo>
                      <a:pt x="158" y="191"/>
                      <a:pt x="158" y="191"/>
                      <a:pt x="159" y="191"/>
                    </a:cubicBezTo>
                    <a:cubicBezTo>
                      <a:pt x="158" y="191"/>
                      <a:pt x="158" y="191"/>
                      <a:pt x="158" y="192"/>
                    </a:cubicBezTo>
                    <a:cubicBezTo>
                      <a:pt x="156" y="193"/>
                      <a:pt x="154" y="194"/>
                      <a:pt x="153" y="194"/>
                    </a:cubicBezTo>
                    <a:cubicBezTo>
                      <a:pt x="154" y="193"/>
                      <a:pt x="156" y="192"/>
                      <a:pt x="157" y="191"/>
                    </a:cubicBezTo>
                    <a:close/>
                    <a:moveTo>
                      <a:pt x="155" y="171"/>
                    </a:moveTo>
                    <a:cubicBezTo>
                      <a:pt x="153" y="170"/>
                      <a:pt x="152" y="170"/>
                      <a:pt x="150" y="169"/>
                    </a:cubicBezTo>
                    <a:cubicBezTo>
                      <a:pt x="151" y="170"/>
                      <a:pt x="153" y="171"/>
                      <a:pt x="155" y="172"/>
                    </a:cubicBezTo>
                    <a:cubicBezTo>
                      <a:pt x="155" y="172"/>
                      <a:pt x="156" y="172"/>
                      <a:pt x="156" y="172"/>
                    </a:cubicBezTo>
                    <a:cubicBezTo>
                      <a:pt x="156" y="171"/>
                      <a:pt x="156" y="171"/>
                      <a:pt x="155" y="171"/>
                    </a:cubicBezTo>
                    <a:close/>
                    <a:moveTo>
                      <a:pt x="141" y="168"/>
                    </a:moveTo>
                    <a:cubicBezTo>
                      <a:pt x="137" y="167"/>
                      <a:pt x="133" y="167"/>
                      <a:pt x="129" y="167"/>
                    </a:cubicBezTo>
                    <a:cubicBezTo>
                      <a:pt x="133" y="169"/>
                      <a:pt x="137" y="170"/>
                      <a:pt x="140" y="172"/>
                    </a:cubicBezTo>
                    <a:cubicBezTo>
                      <a:pt x="143" y="172"/>
                      <a:pt x="145" y="171"/>
                      <a:pt x="147" y="171"/>
                    </a:cubicBezTo>
                    <a:cubicBezTo>
                      <a:pt x="145" y="170"/>
                      <a:pt x="143" y="169"/>
                      <a:pt x="141" y="168"/>
                    </a:cubicBezTo>
                    <a:close/>
                    <a:moveTo>
                      <a:pt x="123" y="167"/>
                    </a:moveTo>
                    <a:cubicBezTo>
                      <a:pt x="121" y="167"/>
                      <a:pt x="120" y="167"/>
                      <a:pt x="118" y="167"/>
                    </a:cubicBezTo>
                    <a:cubicBezTo>
                      <a:pt x="113" y="167"/>
                      <a:pt x="109" y="167"/>
                      <a:pt x="104" y="167"/>
                    </a:cubicBezTo>
                    <a:cubicBezTo>
                      <a:pt x="108" y="169"/>
                      <a:pt x="113" y="171"/>
                      <a:pt x="117" y="172"/>
                    </a:cubicBezTo>
                    <a:cubicBezTo>
                      <a:pt x="119" y="173"/>
                      <a:pt x="120" y="173"/>
                      <a:pt x="122" y="174"/>
                    </a:cubicBezTo>
                    <a:cubicBezTo>
                      <a:pt x="126" y="173"/>
                      <a:pt x="130" y="173"/>
                      <a:pt x="134" y="172"/>
                    </a:cubicBezTo>
                    <a:cubicBezTo>
                      <a:pt x="131" y="171"/>
                      <a:pt x="127" y="169"/>
                      <a:pt x="123" y="167"/>
                    </a:cubicBezTo>
                    <a:close/>
                    <a:moveTo>
                      <a:pt x="100" y="168"/>
                    </a:moveTo>
                    <a:cubicBezTo>
                      <a:pt x="92" y="169"/>
                      <a:pt x="86" y="170"/>
                      <a:pt x="81" y="172"/>
                    </a:cubicBezTo>
                    <a:cubicBezTo>
                      <a:pt x="85" y="175"/>
                      <a:pt x="92" y="177"/>
                      <a:pt x="99" y="179"/>
                    </a:cubicBezTo>
                    <a:cubicBezTo>
                      <a:pt x="104" y="177"/>
                      <a:pt x="110" y="176"/>
                      <a:pt x="117" y="175"/>
                    </a:cubicBezTo>
                    <a:cubicBezTo>
                      <a:pt x="117" y="175"/>
                      <a:pt x="117" y="175"/>
                      <a:pt x="117" y="175"/>
                    </a:cubicBezTo>
                    <a:cubicBezTo>
                      <a:pt x="116" y="175"/>
                      <a:pt x="116" y="175"/>
                      <a:pt x="116" y="175"/>
                    </a:cubicBezTo>
                    <a:cubicBezTo>
                      <a:pt x="110" y="173"/>
                      <a:pt x="105" y="170"/>
                      <a:pt x="100" y="168"/>
                    </a:cubicBezTo>
                    <a:close/>
                    <a:moveTo>
                      <a:pt x="77" y="174"/>
                    </a:moveTo>
                    <a:cubicBezTo>
                      <a:pt x="72" y="176"/>
                      <a:pt x="70" y="178"/>
                      <a:pt x="70" y="181"/>
                    </a:cubicBezTo>
                    <a:cubicBezTo>
                      <a:pt x="70" y="183"/>
                      <a:pt x="73" y="186"/>
                      <a:pt x="77" y="187"/>
                    </a:cubicBezTo>
                    <a:cubicBezTo>
                      <a:pt x="82" y="185"/>
                      <a:pt x="88" y="183"/>
                      <a:pt x="94" y="180"/>
                    </a:cubicBezTo>
                    <a:cubicBezTo>
                      <a:pt x="87" y="178"/>
                      <a:pt x="81" y="176"/>
                      <a:pt x="77" y="174"/>
                    </a:cubicBezTo>
                    <a:close/>
                    <a:moveTo>
                      <a:pt x="81" y="189"/>
                    </a:moveTo>
                    <a:cubicBezTo>
                      <a:pt x="86" y="191"/>
                      <a:pt x="93" y="192"/>
                      <a:pt x="100" y="193"/>
                    </a:cubicBezTo>
                    <a:cubicBezTo>
                      <a:pt x="105" y="190"/>
                      <a:pt x="111" y="188"/>
                      <a:pt x="117" y="185"/>
                    </a:cubicBezTo>
                    <a:cubicBezTo>
                      <a:pt x="117" y="185"/>
                      <a:pt x="117" y="185"/>
                      <a:pt x="117" y="185"/>
                    </a:cubicBezTo>
                    <a:cubicBezTo>
                      <a:pt x="117" y="185"/>
                      <a:pt x="117" y="185"/>
                      <a:pt x="117" y="185"/>
                    </a:cubicBezTo>
                    <a:cubicBezTo>
                      <a:pt x="110" y="184"/>
                      <a:pt x="104" y="183"/>
                      <a:pt x="99" y="182"/>
                    </a:cubicBezTo>
                    <a:cubicBezTo>
                      <a:pt x="92" y="184"/>
                      <a:pt x="86" y="186"/>
                      <a:pt x="81" y="189"/>
                    </a:cubicBezTo>
                    <a:close/>
                    <a:moveTo>
                      <a:pt x="105" y="193"/>
                    </a:moveTo>
                    <a:cubicBezTo>
                      <a:pt x="109" y="193"/>
                      <a:pt x="114" y="194"/>
                      <a:pt x="119" y="194"/>
                    </a:cubicBezTo>
                    <a:cubicBezTo>
                      <a:pt x="120" y="193"/>
                      <a:pt x="122" y="193"/>
                      <a:pt x="123" y="193"/>
                    </a:cubicBezTo>
                    <a:cubicBezTo>
                      <a:pt x="127" y="191"/>
                      <a:pt x="131" y="189"/>
                      <a:pt x="135" y="187"/>
                    </a:cubicBezTo>
                    <a:cubicBezTo>
                      <a:pt x="131" y="187"/>
                      <a:pt x="126" y="187"/>
                      <a:pt x="122" y="186"/>
                    </a:cubicBezTo>
                    <a:cubicBezTo>
                      <a:pt x="121" y="187"/>
                      <a:pt x="119" y="187"/>
                      <a:pt x="118" y="188"/>
                    </a:cubicBezTo>
                    <a:cubicBezTo>
                      <a:pt x="113" y="189"/>
                      <a:pt x="109" y="191"/>
                      <a:pt x="105" y="193"/>
                    </a:cubicBezTo>
                    <a:close/>
                    <a:moveTo>
                      <a:pt x="129" y="193"/>
                    </a:moveTo>
                    <a:cubicBezTo>
                      <a:pt x="134" y="193"/>
                      <a:pt x="138" y="192"/>
                      <a:pt x="142" y="192"/>
                    </a:cubicBezTo>
                    <a:cubicBezTo>
                      <a:pt x="144" y="190"/>
                      <a:pt x="146" y="189"/>
                      <a:pt x="148" y="188"/>
                    </a:cubicBezTo>
                    <a:cubicBezTo>
                      <a:pt x="145" y="188"/>
                      <a:pt x="143" y="188"/>
                      <a:pt x="141" y="188"/>
                    </a:cubicBezTo>
                    <a:cubicBezTo>
                      <a:pt x="137" y="189"/>
                      <a:pt x="133" y="191"/>
                      <a:pt x="129" y="193"/>
                    </a:cubicBezTo>
                    <a:close/>
                    <a:moveTo>
                      <a:pt x="150" y="190"/>
                    </a:moveTo>
                    <a:cubicBezTo>
                      <a:pt x="152" y="189"/>
                      <a:pt x="154" y="189"/>
                      <a:pt x="156" y="188"/>
                    </a:cubicBezTo>
                    <a:cubicBezTo>
                      <a:pt x="156" y="188"/>
                      <a:pt x="157" y="188"/>
                      <a:pt x="157" y="187"/>
                    </a:cubicBezTo>
                    <a:cubicBezTo>
                      <a:pt x="156" y="187"/>
                      <a:pt x="156" y="187"/>
                      <a:pt x="155" y="187"/>
                    </a:cubicBezTo>
                    <a:cubicBezTo>
                      <a:pt x="154" y="188"/>
                      <a:pt x="152" y="189"/>
                      <a:pt x="150" y="190"/>
                    </a:cubicBezTo>
                    <a:close/>
                    <a:moveTo>
                      <a:pt x="160" y="165"/>
                    </a:moveTo>
                    <a:cubicBezTo>
                      <a:pt x="160" y="165"/>
                      <a:pt x="159" y="164"/>
                      <a:pt x="159" y="164"/>
                    </a:cubicBezTo>
                    <a:cubicBezTo>
                      <a:pt x="157" y="163"/>
                      <a:pt x="156" y="162"/>
                      <a:pt x="155" y="160"/>
                    </a:cubicBezTo>
                    <a:cubicBezTo>
                      <a:pt x="156" y="161"/>
                      <a:pt x="158" y="162"/>
                      <a:pt x="159" y="163"/>
                    </a:cubicBezTo>
                    <a:cubicBezTo>
                      <a:pt x="160" y="164"/>
                      <a:pt x="160" y="164"/>
                      <a:pt x="160" y="165"/>
                    </a:cubicBezTo>
                    <a:close/>
                    <a:moveTo>
                      <a:pt x="152" y="161"/>
                    </a:moveTo>
                    <a:cubicBezTo>
                      <a:pt x="150" y="161"/>
                      <a:pt x="147" y="160"/>
                      <a:pt x="145" y="159"/>
                    </a:cubicBezTo>
                    <a:cubicBezTo>
                      <a:pt x="142" y="157"/>
                      <a:pt x="139" y="154"/>
                      <a:pt x="136" y="151"/>
                    </a:cubicBezTo>
                    <a:cubicBezTo>
                      <a:pt x="140" y="152"/>
                      <a:pt x="144" y="154"/>
                      <a:pt x="147" y="156"/>
                    </a:cubicBezTo>
                    <a:cubicBezTo>
                      <a:pt x="149" y="158"/>
                      <a:pt x="150" y="160"/>
                      <a:pt x="152" y="161"/>
                    </a:cubicBezTo>
                    <a:close/>
                    <a:moveTo>
                      <a:pt x="139" y="158"/>
                    </a:moveTo>
                    <a:cubicBezTo>
                      <a:pt x="135" y="157"/>
                      <a:pt x="131" y="156"/>
                      <a:pt x="127" y="155"/>
                    </a:cubicBezTo>
                    <a:cubicBezTo>
                      <a:pt x="126" y="154"/>
                      <a:pt x="124" y="153"/>
                      <a:pt x="123" y="152"/>
                    </a:cubicBezTo>
                    <a:cubicBezTo>
                      <a:pt x="119" y="149"/>
                      <a:pt x="116" y="146"/>
                      <a:pt x="113" y="143"/>
                    </a:cubicBezTo>
                    <a:cubicBezTo>
                      <a:pt x="117" y="144"/>
                      <a:pt x="122" y="145"/>
                      <a:pt x="126" y="147"/>
                    </a:cubicBezTo>
                    <a:cubicBezTo>
                      <a:pt x="128" y="147"/>
                      <a:pt x="129" y="148"/>
                      <a:pt x="130" y="148"/>
                    </a:cubicBezTo>
                    <a:cubicBezTo>
                      <a:pt x="133" y="152"/>
                      <a:pt x="136" y="155"/>
                      <a:pt x="139" y="158"/>
                    </a:cubicBezTo>
                    <a:close/>
                    <a:moveTo>
                      <a:pt x="122" y="154"/>
                    </a:moveTo>
                    <a:cubicBezTo>
                      <a:pt x="122" y="154"/>
                      <a:pt x="122" y="154"/>
                      <a:pt x="122" y="154"/>
                    </a:cubicBezTo>
                    <a:cubicBezTo>
                      <a:pt x="115" y="153"/>
                      <a:pt x="109" y="152"/>
                      <a:pt x="104" y="152"/>
                    </a:cubicBezTo>
                    <a:cubicBezTo>
                      <a:pt x="97" y="148"/>
                      <a:pt x="92" y="143"/>
                      <a:pt x="89" y="139"/>
                    </a:cubicBezTo>
                    <a:cubicBezTo>
                      <a:pt x="94" y="139"/>
                      <a:pt x="101" y="140"/>
                      <a:pt x="108" y="142"/>
                    </a:cubicBezTo>
                    <a:cubicBezTo>
                      <a:pt x="112" y="146"/>
                      <a:pt x="117" y="150"/>
                      <a:pt x="122" y="154"/>
                    </a:cubicBezTo>
                    <a:close/>
                    <a:moveTo>
                      <a:pt x="99" y="152"/>
                    </a:moveTo>
                    <a:cubicBezTo>
                      <a:pt x="92" y="151"/>
                      <a:pt x="85" y="152"/>
                      <a:pt x="80" y="152"/>
                    </a:cubicBezTo>
                    <a:cubicBezTo>
                      <a:pt x="77" y="149"/>
                      <a:pt x="75" y="146"/>
                      <a:pt x="76" y="144"/>
                    </a:cubicBezTo>
                    <a:cubicBezTo>
                      <a:pt x="77" y="141"/>
                      <a:pt x="80" y="140"/>
                      <a:pt x="84" y="139"/>
                    </a:cubicBezTo>
                    <a:cubicBezTo>
                      <a:pt x="88" y="143"/>
                      <a:pt x="93" y="147"/>
                      <a:pt x="99" y="152"/>
                    </a:cubicBezTo>
                    <a:close/>
                    <a:moveTo>
                      <a:pt x="104" y="180"/>
                    </a:moveTo>
                    <a:cubicBezTo>
                      <a:pt x="108" y="181"/>
                      <a:pt x="112" y="182"/>
                      <a:pt x="117" y="183"/>
                    </a:cubicBezTo>
                    <a:cubicBezTo>
                      <a:pt x="119" y="183"/>
                      <a:pt x="120" y="183"/>
                      <a:pt x="122" y="184"/>
                    </a:cubicBezTo>
                    <a:cubicBezTo>
                      <a:pt x="126" y="182"/>
                      <a:pt x="130" y="181"/>
                      <a:pt x="134" y="180"/>
                    </a:cubicBezTo>
                    <a:cubicBezTo>
                      <a:pt x="130" y="179"/>
                      <a:pt x="126" y="178"/>
                      <a:pt x="122" y="176"/>
                    </a:cubicBezTo>
                    <a:cubicBezTo>
                      <a:pt x="120" y="177"/>
                      <a:pt x="119" y="177"/>
                      <a:pt x="117" y="177"/>
                    </a:cubicBezTo>
                    <a:cubicBezTo>
                      <a:pt x="112" y="178"/>
                      <a:pt x="108" y="179"/>
                      <a:pt x="104" y="180"/>
                    </a:cubicBezTo>
                    <a:close/>
                    <a:moveTo>
                      <a:pt x="127" y="184"/>
                    </a:moveTo>
                    <a:cubicBezTo>
                      <a:pt x="132" y="185"/>
                      <a:pt x="136" y="185"/>
                      <a:pt x="140" y="185"/>
                    </a:cubicBezTo>
                    <a:cubicBezTo>
                      <a:pt x="142" y="184"/>
                      <a:pt x="145" y="183"/>
                      <a:pt x="147" y="182"/>
                    </a:cubicBezTo>
                    <a:cubicBezTo>
                      <a:pt x="144" y="182"/>
                      <a:pt x="142" y="182"/>
                      <a:pt x="140" y="181"/>
                    </a:cubicBezTo>
                    <a:cubicBezTo>
                      <a:pt x="136" y="182"/>
                      <a:pt x="132" y="183"/>
                      <a:pt x="127" y="184"/>
                    </a:cubicBezTo>
                    <a:close/>
                    <a:moveTo>
                      <a:pt x="149" y="185"/>
                    </a:moveTo>
                    <a:cubicBezTo>
                      <a:pt x="151" y="185"/>
                      <a:pt x="153" y="184"/>
                      <a:pt x="154" y="184"/>
                    </a:cubicBezTo>
                    <a:cubicBezTo>
                      <a:pt x="155" y="184"/>
                      <a:pt x="155" y="184"/>
                      <a:pt x="156" y="183"/>
                    </a:cubicBezTo>
                    <a:cubicBezTo>
                      <a:pt x="155" y="183"/>
                      <a:pt x="155" y="183"/>
                      <a:pt x="154" y="183"/>
                    </a:cubicBezTo>
                    <a:cubicBezTo>
                      <a:pt x="152" y="184"/>
                      <a:pt x="151" y="184"/>
                      <a:pt x="149" y="185"/>
                    </a:cubicBezTo>
                    <a:close/>
                    <a:moveTo>
                      <a:pt x="163" y="162"/>
                    </a:moveTo>
                    <a:cubicBezTo>
                      <a:pt x="162" y="162"/>
                      <a:pt x="162" y="161"/>
                      <a:pt x="162" y="161"/>
                    </a:cubicBezTo>
                    <a:cubicBezTo>
                      <a:pt x="160" y="160"/>
                      <a:pt x="159" y="158"/>
                      <a:pt x="158" y="156"/>
                    </a:cubicBezTo>
                    <a:cubicBezTo>
                      <a:pt x="160" y="158"/>
                      <a:pt x="161" y="159"/>
                      <a:pt x="162" y="160"/>
                    </a:cubicBezTo>
                    <a:cubicBezTo>
                      <a:pt x="162" y="161"/>
                      <a:pt x="163" y="161"/>
                      <a:pt x="163" y="162"/>
                    </a:cubicBezTo>
                    <a:close/>
                    <a:moveTo>
                      <a:pt x="155" y="157"/>
                    </a:moveTo>
                    <a:cubicBezTo>
                      <a:pt x="153" y="156"/>
                      <a:pt x="151" y="155"/>
                      <a:pt x="149" y="154"/>
                    </a:cubicBezTo>
                    <a:cubicBezTo>
                      <a:pt x="146" y="151"/>
                      <a:pt x="144" y="147"/>
                      <a:pt x="141" y="144"/>
                    </a:cubicBezTo>
                    <a:cubicBezTo>
                      <a:pt x="145" y="146"/>
                      <a:pt x="148" y="148"/>
                      <a:pt x="152" y="151"/>
                    </a:cubicBezTo>
                    <a:cubicBezTo>
                      <a:pt x="153" y="153"/>
                      <a:pt x="154" y="155"/>
                      <a:pt x="155" y="157"/>
                    </a:cubicBezTo>
                    <a:close/>
                    <a:moveTo>
                      <a:pt x="144" y="151"/>
                    </a:moveTo>
                    <a:cubicBezTo>
                      <a:pt x="140" y="150"/>
                      <a:pt x="136" y="148"/>
                      <a:pt x="132" y="146"/>
                    </a:cubicBezTo>
                    <a:cubicBezTo>
                      <a:pt x="131" y="145"/>
                      <a:pt x="130" y="144"/>
                      <a:pt x="129" y="143"/>
                    </a:cubicBezTo>
                    <a:cubicBezTo>
                      <a:pt x="125" y="139"/>
                      <a:pt x="123" y="136"/>
                      <a:pt x="120" y="132"/>
                    </a:cubicBezTo>
                    <a:cubicBezTo>
                      <a:pt x="124" y="134"/>
                      <a:pt x="128" y="136"/>
                      <a:pt x="132" y="138"/>
                    </a:cubicBezTo>
                    <a:cubicBezTo>
                      <a:pt x="134" y="139"/>
                      <a:pt x="135" y="140"/>
                      <a:pt x="136" y="141"/>
                    </a:cubicBezTo>
                    <a:cubicBezTo>
                      <a:pt x="139" y="144"/>
                      <a:pt x="141" y="148"/>
                      <a:pt x="144" y="151"/>
                    </a:cubicBezTo>
                    <a:close/>
                    <a:moveTo>
                      <a:pt x="127" y="145"/>
                    </a:moveTo>
                    <a:cubicBezTo>
                      <a:pt x="127" y="145"/>
                      <a:pt x="127" y="145"/>
                      <a:pt x="127" y="145"/>
                    </a:cubicBezTo>
                    <a:cubicBezTo>
                      <a:pt x="121" y="142"/>
                      <a:pt x="115" y="141"/>
                      <a:pt x="109" y="139"/>
                    </a:cubicBezTo>
                    <a:cubicBezTo>
                      <a:pt x="104" y="134"/>
                      <a:pt x="100" y="129"/>
                      <a:pt x="97" y="124"/>
                    </a:cubicBezTo>
                    <a:cubicBezTo>
                      <a:pt x="102" y="125"/>
                      <a:pt x="109" y="127"/>
                      <a:pt x="116" y="130"/>
                    </a:cubicBezTo>
                    <a:cubicBezTo>
                      <a:pt x="119" y="135"/>
                      <a:pt x="123" y="140"/>
                      <a:pt x="127" y="144"/>
                    </a:cubicBezTo>
                    <a:lnTo>
                      <a:pt x="127" y="145"/>
                    </a:lnTo>
                    <a:close/>
                    <a:moveTo>
                      <a:pt x="105" y="138"/>
                    </a:moveTo>
                    <a:cubicBezTo>
                      <a:pt x="98" y="137"/>
                      <a:pt x="91" y="136"/>
                      <a:pt x="86" y="136"/>
                    </a:cubicBezTo>
                    <a:cubicBezTo>
                      <a:pt x="83" y="132"/>
                      <a:pt x="82" y="129"/>
                      <a:pt x="84" y="127"/>
                    </a:cubicBezTo>
                    <a:cubicBezTo>
                      <a:pt x="85" y="124"/>
                      <a:pt x="88" y="124"/>
                      <a:pt x="93" y="124"/>
                    </a:cubicBezTo>
                    <a:cubicBezTo>
                      <a:pt x="96" y="128"/>
                      <a:pt x="100" y="133"/>
                      <a:pt x="105" y="138"/>
                    </a:cubicBezTo>
                    <a:close/>
                    <a:moveTo>
                      <a:pt x="127" y="175"/>
                    </a:moveTo>
                    <a:cubicBezTo>
                      <a:pt x="132" y="177"/>
                      <a:pt x="136" y="178"/>
                      <a:pt x="140" y="178"/>
                    </a:cubicBezTo>
                    <a:cubicBezTo>
                      <a:pt x="142" y="178"/>
                      <a:pt x="144" y="177"/>
                      <a:pt x="147" y="177"/>
                    </a:cubicBezTo>
                    <a:cubicBezTo>
                      <a:pt x="144" y="176"/>
                      <a:pt x="142" y="175"/>
                      <a:pt x="140" y="174"/>
                    </a:cubicBezTo>
                    <a:cubicBezTo>
                      <a:pt x="136" y="175"/>
                      <a:pt x="132" y="175"/>
                      <a:pt x="127" y="175"/>
                    </a:cubicBezTo>
                    <a:close/>
                    <a:moveTo>
                      <a:pt x="148" y="180"/>
                    </a:moveTo>
                    <a:cubicBezTo>
                      <a:pt x="150" y="180"/>
                      <a:pt x="152" y="180"/>
                      <a:pt x="154" y="180"/>
                    </a:cubicBezTo>
                    <a:cubicBezTo>
                      <a:pt x="154" y="180"/>
                      <a:pt x="155" y="180"/>
                      <a:pt x="155" y="179"/>
                    </a:cubicBezTo>
                    <a:cubicBezTo>
                      <a:pt x="155" y="179"/>
                      <a:pt x="154" y="179"/>
                      <a:pt x="154" y="179"/>
                    </a:cubicBezTo>
                    <a:cubicBezTo>
                      <a:pt x="152" y="179"/>
                      <a:pt x="150" y="179"/>
                      <a:pt x="148" y="180"/>
                    </a:cubicBezTo>
                    <a:close/>
                    <a:moveTo>
                      <a:pt x="166" y="159"/>
                    </a:moveTo>
                    <a:cubicBezTo>
                      <a:pt x="166" y="159"/>
                      <a:pt x="165" y="159"/>
                      <a:pt x="165" y="158"/>
                    </a:cubicBezTo>
                    <a:cubicBezTo>
                      <a:pt x="164" y="157"/>
                      <a:pt x="163" y="155"/>
                      <a:pt x="162" y="153"/>
                    </a:cubicBezTo>
                    <a:cubicBezTo>
                      <a:pt x="164" y="155"/>
                      <a:pt x="165" y="156"/>
                      <a:pt x="166" y="158"/>
                    </a:cubicBezTo>
                    <a:cubicBezTo>
                      <a:pt x="166" y="158"/>
                      <a:pt x="166" y="159"/>
                      <a:pt x="166" y="159"/>
                    </a:cubicBezTo>
                    <a:close/>
                    <a:moveTo>
                      <a:pt x="159" y="153"/>
                    </a:moveTo>
                    <a:cubicBezTo>
                      <a:pt x="157" y="152"/>
                      <a:pt x="156" y="151"/>
                      <a:pt x="154" y="149"/>
                    </a:cubicBezTo>
                    <a:cubicBezTo>
                      <a:pt x="152" y="146"/>
                      <a:pt x="150" y="142"/>
                      <a:pt x="148" y="138"/>
                    </a:cubicBezTo>
                    <a:cubicBezTo>
                      <a:pt x="151" y="141"/>
                      <a:pt x="154" y="144"/>
                      <a:pt x="157" y="147"/>
                    </a:cubicBezTo>
                    <a:cubicBezTo>
                      <a:pt x="158" y="149"/>
                      <a:pt x="158" y="151"/>
                      <a:pt x="159" y="153"/>
                    </a:cubicBezTo>
                    <a:close/>
                    <a:moveTo>
                      <a:pt x="149" y="146"/>
                    </a:moveTo>
                    <a:cubicBezTo>
                      <a:pt x="146" y="143"/>
                      <a:pt x="142" y="141"/>
                      <a:pt x="138" y="139"/>
                    </a:cubicBezTo>
                    <a:cubicBezTo>
                      <a:pt x="137" y="137"/>
                      <a:pt x="136" y="136"/>
                      <a:pt x="136" y="135"/>
                    </a:cubicBezTo>
                    <a:cubicBezTo>
                      <a:pt x="133" y="131"/>
                      <a:pt x="131" y="127"/>
                      <a:pt x="129" y="123"/>
                    </a:cubicBezTo>
                    <a:cubicBezTo>
                      <a:pt x="133" y="125"/>
                      <a:pt x="136" y="128"/>
                      <a:pt x="140" y="131"/>
                    </a:cubicBezTo>
                    <a:cubicBezTo>
                      <a:pt x="141" y="132"/>
                      <a:pt x="142" y="133"/>
                      <a:pt x="144" y="134"/>
                    </a:cubicBezTo>
                    <a:cubicBezTo>
                      <a:pt x="145" y="138"/>
                      <a:pt x="147" y="142"/>
                      <a:pt x="149" y="146"/>
                    </a:cubicBezTo>
                    <a:close/>
                    <a:moveTo>
                      <a:pt x="134" y="136"/>
                    </a:moveTo>
                    <a:cubicBezTo>
                      <a:pt x="134" y="136"/>
                      <a:pt x="134" y="136"/>
                      <a:pt x="134" y="136"/>
                    </a:cubicBezTo>
                    <a:cubicBezTo>
                      <a:pt x="128" y="133"/>
                      <a:pt x="122" y="130"/>
                      <a:pt x="117" y="128"/>
                    </a:cubicBezTo>
                    <a:cubicBezTo>
                      <a:pt x="113" y="122"/>
                      <a:pt x="110" y="116"/>
                      <a:pt x="108" y="111"/>
                    </a:cubicBezTo>
                    <a:cubicBezTo>
                      <a:pt x="113" y="113"/>
                      <a:pt x="119" y="116"/>
                      <a:pt x="125" y="120"/>
                    </a:cubicBezTo>
                    <a:cubicBezTo>
                      <a:pt x="127" y="125"/>
                      <a:pt x="130" y="131"/>
                      <a:pt x="134" y="136"/>
                    </a:cubicBezTo>
                    <a:close/>
                    <a:moveTo>
                      <a:pt x="113" y="126"/>
                    </a:moveTo>
                    <a:cubicBezTo>
                      <a:pt x="106" y="124"/>
                      <a:pt x="100" y="122"/>
                      <a:pt x="95" y="120"/>
                    </a:cubicBezTo>
                    <a:cubicBezTo>
                      <a:pt x="93" y="116"/>
                      <a:pt x="92" y="113"/>
                      <a:pt x="94" y="111"/>
                    </a:cubicBezTo>
                    <a:cubicBezTo>
                      <a:pt x="96" y="109"/>
                      <a:pt x="99" y="109"/>
                      <a:pt x="103" y="110"/>
                    </a:cubicBezTo>
                    <a:cubicBezTo>
                      <a:pt x="106" y="115"/>
                      <a:pt x="109" y="120"/>
                      <a:pt x="113" y="126"/>
                    </a:cubicBezTo>
                    <a:close/>
                    <a:moveTo>
                      <a:pt x="148" y="174"/>
                    </a:moveTo>
                    <a:cubicBezTo>
                      <a:pt x="150" y="175"/>
                      <a:pt x="152" y="175"/>
                      <a:pt x="154" y="176"/>
                    </a:cubicBezTo>
                    <a:cubicBezTo>
                      <a:pt x="155" y="176"/>
                      <a:pt x="155" y="176"/>
                      <a:pt x="156" y="176"/>
                    </a:cubicBezTo>
                    <a:cubicBezTo>
                      <a:pt x="155" y="175"/>
                      <a:pt x="155" y="175"/>
                      <a:pt x="154" y="175"/>
                    </a:cubicBezTo>
                    <a:cubicBezTo>
                      <a:pt x="152" y="175"/>
                      <a:pt x="150" y="174"/>
                      <a:pt x="148" y="174"/>
                    </a:cubicBezTo>
                    <a:close/>
                    <a:moveTo>
                      <a:pt x="170" y="158"/>
                    </a:moveTo>
                    <a:cubicBezTo>
                      <a:pt x="169" y="157"/>
                      <a:pt x="169" y="157"/>
                      <a:pt x="169" y="156"/>
                    </a:cubicBezTo>
                    <a:cubicBezTo>
                      <a:pt x="168" y="155"/>
                      <a:pt x="168" y="153"/>
                      <a:pt x="167" y="151"/>
                    </a:cubicBezTo>
                    <a:cubicBezTo>
                      <a:pt x="168" y="153"/>
                      <a:pt x="169" y="154"/>
                      <a:pt x="169" y="156"/>
                    </a:cubicBezTo>
                    <a:cubicBezTo>
                      <a:pt x="170" y="157"/>
                      <a:pt x="170" y="157"/>
                      <a:pt x="170" y="158"/>
                    </a:cubicBezTo>
                    <a:close/>
                    <a:moveTo>
                      <a:pt x="164" y="151"/>
                    </a:moveTo>
                    <a:cubicBezTo>
                      <a:pt x="162" y="149"/>
                      <a:pt x="161" y="147"/>
                      <a:pt x="159" y="145"/>
                    </a:cubicBezTo>
                    <a:cubicBezTo>
                      <a:pt x="158" y="142"/>
                      <a:pt x="157" y="138"/>
                      <a:pt x="156" y="133"/>
                    </a:cubicBezTo>
                    <a:cubicBezTo>
                      <a:pt x="158" y="137"/>
                      <a:pt x="161" y="140"/>
                      <a:pt x="163" y="143"/>
                    </a:cubicBezTo>
                    <a:cubicBezTo>
                      <a:pt x="163" y="146"/>
                      <a:pt x="163" y="148"/>
                      <a:pt x="164" y="151"/>
                    </a:cubicBezTo>
                    <a:close/>
                    <a:moveTo>
                      <a:pt x="155" y="141"/>
                    </a:moveTo>
                    <a:cubicBezTo>
                      <a:pt x="152" y="138"/>
                      <a:pt x="149" y="135"/>
                      <a:pt x="146" y="133"/>
                    </a:cubicBezTo>
                    <a:cubicBezTo>
                      <a:pt x="145" y="131"/>
                      <a:pt x="144" y="130"/>
                      <a:pt x="144" y="128"/>
                    </a:cubicBezTo>
                    <a:cubicBezTo>
                      <a:pt x="142" y="124"/>
                      <a:pt x="141" y="119"/>
                      <a:pt x="140" y="115"/>
                    </a:cubicBezTo>
                    <a:cubicBezTo>
                      <a:pt x="143" y="118"/>
                      <a:pt x="146" y="122"/>
                      <a:pt x="149" y="125"/>
                    </a:cubicBezTo>
                    <a:cubicBezTo>
                      <a:pt x="150" y="126"/>
                      <a:pt x="151" y="128"/>
                      <a:pt x="152" y="129"/>
                    </a:cubicBezTo>
                    <a:cubicBezTo>
                      <a:pt x="153" y="133"/>
                      <a:pt x="154" y="137"/>
                      <a:pt x="155" y="141"/>
                    </a:cubicBezTo>
                    <a:close/>
                    <a:moveTo>
                      <a:pt x="142" y="129"/>
                    </a:moveTo>
                    <a:cubicBezTo>
                      <a:pt x="142" y="129"/>
                      <a:pt x="142" y="129"/>
                      <a:pt x="142" y="129"/>
                    </a:cubicBezTo>
                    <a:cubicBezTo>
                      <a:pt x="137" y="125"/>
                      <a:pt x="132" y="121"/>
                      <a:pt x="127" y="118"/>
                    </a:cubicBezTo>
                    <a:cubicBezTo>
                      <a:pt x="124" y="111"/>
                      <a:pt x="122" y="105"/>
                      <a:pt x="121" y="100"/>
                    </a:cubicBezTo>
                    <a:cubicBezTo>
                      <a:pt x="125" y="103"/>
                      <a:pt x="130" y="107"/>
                      <a:pt x="136" y="112"/>
                    </a:cubicBezTo>
                    <a:cubicBezTo>
                      <a:pt x="137" y="117"/>
                      <a:pt x="139" y="123"/>
                      <a:pt x="142" y="129"/>
                    </a:cubicBezTo>
                    <a:close/>
                    <a:moveTo>
                      <a:pt x="123" y="116"/>
                    </a:moveTo>
                    <a:cubicBezTo>
                      <a:pt x="117" y="112"/>
                      <a:pt x="111" y="109"/>
                      <a:pt x="106" y="107"/>
                    </a:cubicBezTo>
                    <a:cubicBezTo>
                      <a:pt x="105" y="102"/>
                      <a:pt x="105" y="99"/>
                      <a:pt x="107" y="97"/>
                    </a:cubicBezTo>
                    <a:cubicBezTo>
                      <a:pt x="109" y="96"/>
                      <a:pt x="112" y="96"/>
                      <a:pt x="117" y="98"/>
                    </a:cubicBezTo>
                    <a:cubicBezTo>
                      <a:pt x="118" y="103"/>
                      <a:pt x="120" y="109"/>
                      <a:pt x="123" y="116"/>
                    </a:cubicBezTo>
                    <a:close/>
                    <a:moveTo>
                      <a:pt x="173" y="157"/>
                    </a:moveTo>
                    <a:cubicBezTo>
                      <a:pt x="173" y="156"/>
                      <a:pt x="173" y="156"/>
                      <a:pt x="173" y="155"/>
                    </a:cubicBezTo>
                    <a:cubicBezTo>
                      <a:pt x="172" y="153"/>
                      <a:pt x="172" y="151"/>
                      <a:pt x="172" y="149"/>
                    </a:cubicBezTo>
                    <a:cubicBezTo>
                      <a:pt x="173" y="151"/>
                      <a:pt x="173" y="153"/>
                      <a:pt x="174" y="155"/>
                    </a:cubicBezTo>
                    <a:cubicBezTo>
                      <a:pt x="173" y="155"/>
                      <a:pt x="173" y="156"/>
                      <a:pt x="173" y="157"/>
                    </a:cubicBezTo>
                    <a:close/>
                    <a:moveTo>
                      <a:pt x="169" y="149"/>
                    </a:moveTo>
                    <a:cubicBezTo>
                      <a:pt x="168" y="147"/>
                      <a:pt x="167" y="145"/>
                      <a:pt x="165" y="143"/>
                    </a:cubicBezTo>
                    <a:cubicBezTo>
                      <a:pt x="165" y="139"/>
                      <a:pt x="164" y="134"/>
                      <a:pt x="164" y="130"/>
                    </a:cubicBezTo>
                    <a:cubicBezTo>
                      <a:pt x="166" y="134"/>
                      <a:pt x="168" y="138"/>
                      <a:pt x="169" y="141"/>
                    </a:cubicBezTo>
                    <a:cubicBezTo>
                      <a:pt x="169" y="144"/>
                      <a:pt x="169" y="146"/>
                      <a:pt x="169" y="149"/>
                    </a:cubicBezTo>
                    <a:close/>
                    <a:moveTo>
                      <a:pt x="162" y="138"/>
                    </a:moveTo>
                    <a:cubicBezTo>
                      <a:pt x="160" y="134"/>
                      <a:pt x="157" y="131"/>
                      <a:pt x="154" y="128"/>
                    </a:cubicBezTo>
                    <a:cubicBezTo>
                      <a:pt x="154" y="126"/>
                      <a:pt x="154" y="124"/>
                      <a:pt x="153" y="123"/>
                    </a:cubicBezTo>
                    <a:cubicBezTo>
                      <a:pt x="152" y="118"/>
                      <a:pt x="152" y="114"/>
                      <a:pt x="151" y="109"/>
                    </a:cubicBezTo>
                    <a:cubicBezTo>
                      <a:pt x="154" y="113"/>
                      <a:pt x="156" y="117"/>
                      <a:pt x="159" y="121"/>
                    </a:cubicBezTo>
                    <a:cubicBezTo>
                      <a:pt x="160" y="122"/>
                      <a:pt x="160" y="124"/>
                      <a:pt x="161" y="125"/>
                    </a:cubicBezTo>
                    <a:cubicBezTo>
                      <a:pt x="161" y="129"/>
                      <a:pt x="162" y="134"/>
                      <a:pt x="162" y="138"/>
                    </a:cubicBezTo>
                    <a:close/>
                    <a:moveTo>
                      <a:pt x="151" y="124"/>
                    </a:moveTo>
                    <a:cubicBezTo>
                      <a:pt x="151" y="124"/>
                      <a:pt x="151" y="124"/>
                      <a:pt x="151" y="124"/>
                    </a:cubicBezTo>
                    <a:cubicBezTo>
                      <a:pt x="147" y="119"/>
                      <a:pt x="142" y="114"/>
                      <a:pt x="138" y="110"/>
                    </a:cubicBezTo>
                    <a:cubicBezTo>
                      <a:pt x="136" y="103"/>
                      <a:pt x="135" y="96"/>
                      <a:pt x="135" y="91"/>
                    </a:cubicBezTo>
                    <a:cubicBezTo>
                      <a:pt x="139" y="95"/>
                      <a:pt x="144" y="99"/>
                      <a:pt x="148" y="105"/>
                    </a:cubicBezTo>
                    <a:cubicBezTo>
                      <a:pt x="149" y="111"/>
                      <a:pt x="150" y="117"/>
                      <a:pt x="151" y="123"/>
                    </a:cubicBezTo>
                    <a:lnTo>
                      <a:pt x="151" y="124"/>
                    </a:lnTo>
                    <a:close/>
                    <a:moveTo>
                      <a:pt x="135" y="107"/>
                    </a:moveTo>
                    <a:cubicBezTo>
                      <a:pt x="129" y="102"/>
                      <a:pt x="124" y="98"/>
                      <a:pt x="120" y="95"/>
                    </a:cubicBezTo>
                    <a:cubicBezTo>
                      <a:pt x="119" y="91"/>
                      <a:pt x="120" y="88"/>
                      <a:pt x="122" y="86"/>
                    </a:cubicBezTo>
                    <a:cubicBezTo>
                      <a:pt x="124" y="85"/>
                      <a:pt x="128" y="86"/>
                      <a:pt x="132" y="88"/>
                    </a:cubicBezTo>
                    <a:cubicBezTo>
                      <a:pt x="132" y="94"/>
                      <a:pt x="133" y="100"/>
                      <a:pt x="135" y="107"/>
                    </a:cubicBezTo>
                    <a:close/>
                    <a:moveTo>
                      <a:pt x="177" y="156"/>
                    </a:moveTo>
                    <a:cubicBezTo>
                      <a:pt x="177" y="156"/>
                      <a:pt x="177" y="155"/>
                      <a:pt x="177" y="155"/>
                    </a:cubicBezTo>
                    <a:cubicBezTo>
                      <a:pt x="177" y="153"/>
                      <a:pt x="177" y="151"/>
                      <a:pt x="177" y="149"/>
                    </a:cubicBezTo>
                    <a:cubicBezTo>
                      <a:pt x="177" y="151"/>
                      <a:pt x="178" y="153"/>
                      <a:pt x="178" y="154"/>
                    </a:cubicBezTo>
                    <a:cubicBezTo>
                      <a:pt x="178" y="155"/>
                      <a:pt x="177" y="156"/>
                      <a:pt x="177" y="156"/>
                    </a:cubicBezTo>
                    <a:close/>
                    <a:moveTo>
                      <a:pt x="174" y="147"/>
                    </a:moveTo>
                    <a:cubicBezTo>
                      <a:pt x="174" y="145"/>
                      <a:pt x="173" y="143"/>
                      <a:pt x="172" y="141"/>
                    </a:cubicBezTo>
                    <a:cubicBezTo>
                      <a:pt x="172" y="137"/>
                      <a:pt x="172" y="133"/>
                      <a:pt x="172" y="128"/>
                    </a:cubicBezTo>
                    <a:cubicBezTo>
                      <a:pt x="174" y="132"/>
                      <a:pt x="175" y="137"/>
                      <a:pt x="176" y="140"/>
                    </a:cubicBezTo>
                    <a:cubicBezTo>
                      <a:pt x="175" y="143"/>
                      <a:pt x="175" y="145"/>
                      <a:pt x="174" y="147"/>
                    </a:cubicBezTo>
                    <a:close/>
                    <a:moveTo>
                      <a:pt x="169" y="136"/>
                    </a:moveTo>
                    <a:cubicBezTo>
                      <a:pt x="168" y="132"/>
                      <a:pt x="166" y="128"/>
                      <a:pt x="163" y="124"/>
                    </a:cubicBezTo>
                    <a:cubicBezTo>
                      <a:pt x="163" y="123"/>
                      <a:pt x="163" y="121"/>
                      <a:pt x="163" y="119"/>
                    </a:cubicBezTo>
                    <a:cubicBezTo>
                      <a:pt x="163" y="115"/>
                      <a:pt x="163" y="110"/>
                      <a:pt x="164" y="106"/>
                    </a:cubicBezTo>
                    <a:cubicBezTo>
                      <a:pt x="166" y="110"/>
                      <a:pt x="167" y="114"/>
                      <a:pt x="169" y="118"/>
                    </a:cubicBezTo>
                    <a:cubicBezTo>
                      <a:pt x="170" y="120"/>
                      <a:pt x="170" y="121"/>
                      <a:pt x="171" y="123"/>
                    </a:cubicBezTo>
                    <a:cubicBezTo>
                      <a:pt x="170" y="127"/>
                      <a:pt x="170" y="131"/>
                      <a:pt x="169" y="136"/>
                    </a:cubicBezTo>
                    <a:close/>
                    <a:moveTo>
                      <a:pt x="161" y="120"/>
                    </a:moveTo>
                    <a:cubicBezTo>
                      <a:pt x="161" y="120"/>
                      <a:pt x="161" y="120"/>
                      <a:pt x="161" y="120"/>
                    </a:cubicBezTo>
                    <a:cubicBezTo>
                      <a:pt x="158" y="114"/>
                      <a:pt x="154" y="109"/>
                      <a:pt x="151" y="104"/>
                    </a:cubicBezTo>
                    <a:cubicBezTo>
                      <a:pt x="150" y="97"/>
                      <a:pt x="150" y="90"/>
                      <a:pt x="151" y="85"/>
                    </a:cubicBezTo>
                    <a:cubicBezTo>
                      <a:pt x="154" y="89"/>
                      <a:pt x="158" y="95"/>
                      <a:pt x="161" y="101"/>
                    </a:cubicBezTo>
                    <a:cubicBezTo>
                      <a:pt x="161" y="107"/>
                      <a:pt x="161" y="113"/>
                      <a:pt x="161" y="119"/>
                    </a:cubicBezTo>
                    <a:lnTo>
                      <a:pt x="161" y="120"/>
                    </a:lnTo>
                    <a:close/>
                    <a:moveTo>
                      <a:pt x="148" y="101"/>
                    </a:moveTo>
                    <a:cubicBezTo>
                      <a:pt x="144" y="95"/>
                      <a:pt x="139" y="90"/>
                      <a:pt x="135" y="87"/>
                    </a:cubicBezTo>
                    <a:cubicBezTo>
                      <a:pt x="136" y="82"/>
                      <a:pt x="137" y="79"/>
                      <a:pt x="139" y="78"/>
                    </a:cubicBezTo>
                    <a:cubicBezTo>
                      <a:pt x="142" y="77"/>
                      <a:pt x="145" y="79"/>
                      <a:pt x="148" y="82"/>
                    </a:cubicBezTo>
                    <a:cubicBezTo>
                      <a:pt x="147" y="87"/>
                      <a:pt x="147" y="94"/>
                      <a:pt x="148" y="101"/>
                    </a:cubicBezTo>
                    <a:close/>
                    <a:moveTo>
                      <a:pt x="181" y="156"/>
                    </a:moveTo>
                    <a:cubicBezTo>
                      <a:pt x="181" y="156"/>
                      <a:pt x="181" y="155"/>
                      <a:pt x="181" y="155"/>
                    </a:cubicBezTo>
                    <a:cubicBezTo>
                      <a:pt x="181" y="153"/>
                      <a:pt x="182" y="151"/>
                      <a:pt x="182" y="149"/>
                    </a:cubicBezTo>
                    <a:cubicBezTo>
                      <a:pt x="182" y="151"/>
                      <a:pt x="182" y="153"/>
                      <a:pt x="182" y="155"/>
                    </a:cubicBezTo>
                    <a:cubicBezTo>
                      <a:pt x="182" y="155"/>
                      <a:pt x="182" y="156"/>
                      <a:pt x="181" y="156"/>
                    </a:cubicBezTo>
                    <a:close/>
                    <a:moveTo>
                      <a:pt x="180" y="147"/>
                    </a:moveTo>
                    <a:cubicBezTo>
                      <a:pt x="180" y="145"/>
                      <a:pt x="179" y="143"/>
                      <a:pt x="178" y="140"/>
                    </a:cubicBezTo>
                    <a:cubicBezTo>
                      <a:pt x="179" y="136"/>
                      <a:pt x="180" y="132"/>
                      <a:pt x="181" y="128"/>
                    </a:cubicBezTo>
                    <a:cubicBezTo>
                      <a:pt x="182" y="132"/>
                      <a:pt x="182" y="137"/>
                      <a:pt x="182" y="141"/>
                    </a:cubicBezTo>
                    <a:cubicBezTo>
                      <a:pt x="182" y="143"/>
                      <a:pt x="181" y="145"/>
                      <a:pt x="180" y="147"/>
                    </a:cubicBezTo>
                    <a:close/>
                    <a:moveTo>
                      <a:pt x="177" y="135"/>
                    </a:moveTo>
                    <a:cubicBezTo>
                      <a:pt x="176" y="131"/>
                      <a:pt x="175" y="127"/>
                      <a:pt x="173" y="123"/>
                    </a:cubicBezTo>
                    <a:cubicBezTo>
                      <a:pt x="173" y="121"/>
                      <a:pt x="174" y="119"/>
                      <a:pt x="174" y="118"/>
                    </a:cubicBezTo>
                    <a:cubicBezTo>
                      <a:pt x="175" y="113"/>
                      <a:pt x="176" y="109"/>
                      <a:pt x="177" y="104"/>
                    </a:cubicBezTo>
                    <a:cubicBezTo>
                      <a:pt x="178" y="109"/>
                      <a:pt x="179" y="113"/>
                      <a:pt x="180" y="118"/>
                    </a:cubicBezTo>
                    <a:cubicBezTo>
                      <a:pt x="180" y="119"/>
                      <a:pt x="180" y="121"/>
                      <a:pt x="181" y="122"/>
                    </a:cubicBezTo>
                    <a:cubicBezTo>
                      <a:pt x="179" y="127"/>
                      <a:pt x="178" y="131"/>
                      <a:pt x="177" y="135"/>
                    </a:cubicBezTo>
                    <a:close/>
                    <a:moveTo>
                      <a:pt x="171" y="118"/>
                    </a:moveTo>
                    <a:cubicBezTo>
                      <a:pt x="171" y="118"/>
                      <a:pt x="171" y="118"/>
                      <a:pt x="171" y="118"/>
                    </a:cubicBezTo>
                    <a:cubicBezTo>
                      <a:pt x="169" y="112"/>
                      <a:pt x="167" y="106"/>
                      <a:pt x="164" y="101"/>
                    </a:cubicBezTo>
                    <a:cubicBezTo>
                      <a:pt x="165" y="93"/>
                      <a:pt x="166" y="87"/>
                      <a:pt x="168" y="82"/>
                    </a:cubicBezTo>
                    <a:cubicBezTo>
                      <a:pt x="170" y="86"/>
                      <a:pt x="173" y="92"/>
                      <a:pt x="175" y="100"/>
                    </a:cubicBezTo>
                    <a:cubicBezTo>
                      <a:pt x="174" y="105"/>
                      <a:pt x="172" y="111"/>
                      <a:pt x="171" y="117"/>
                    </a:cubicBezTo>
                    <a:lnTo>
                      <a:pt x="171" y="118"/>
                    </a:lnTo>
                    <a:close/>
                    <a:moveTo>
                      <a:pt x="162" y="97"/>
                    </a:moveTo>
                    <a:cubicBezTo>
                      <a:pt x="159" y="90"/>
                      <a:pt x="155" y="85"/>
                      <a:pt x="152" y="81"/>
                    </a:cubicBezTo>
                    <a:cubicBezTo>
                      <a:pt x="153" y="76"/>
                      <a:pt x="155" y="73"/>
                      <a:pt x="157" y="73"/>
                    </a:cubicBezTo>
                    <a:cubicBezTo>
                      <a:pt x="160" y="72"/>
                      <a:pt x="162" y="74"/>
                      <a:pt x="165" y="78"/>
                    </a:cubicBezTo>
                    <a:cubicBezTo>
                      <a:pt x="164" y="83"/>
                      <a:pt x="163" y="89"/>
                      <a:pt x="162" y="97"/>
                    </a:cubicBezTo>
                    <a:close/>
                    <a:moveTo>
                      <a:pt x="185" y="157"/>
                    </a:moveTo>
                    <a:cubicBezTo>
                      <a:pt x="185" y="157"/>
                      <a:pt x="185" y="156"/>
                      <a:pt x="185" y="156"/>
                    </a:cubicBezTo>
                    <a:cubicBezTo>
                      <a:pt x="186" y="154"/>
                      <a:pt x="187" y="152"/>
                      <a:pt x="188" y="150"/>
                    </a:cubicBezTo>
                    <a:cubicBezTo>
                      <a:pt x="187" y="152"/>
                      <a:pt x="187" y="154"/>
                      <a:pt x="186" y="156"/>
                    </a:cubicBezTo>
                    <a:cubicBezTo>
                      <a:pt x="186" y="156"/>
                      <a:pt x="185" y="157"/>
                      <a:pt x="185" y="157"/>
                    </a:cubicBezTo>
                    <a:close/>
                    <a:moveTo>
                      <a:pt x="185" y="148"/>
                    </a:moveTo>
                    <a:cubicBezTo>
                      <a:pt x="185" y="146"/>
                      <a:pt x="185" y="143"/>
                      <a:pt x="185" y="141"/>
                    </a:cubicBezTo>
                    <a:cubicBezTo>
                      <a:pt x="187" y="137"/>
                      <a:pt x="188" y="133"/>
                      <a:pt x="190" y="129"/>
                    </a:cubicBezTo>
                    <a:cubicBezTo>
                      <a:pt x="190" y="134"/>
                      <a:pt x="190" y="138"/>
                      <a:pt x="189" y="142"/>
                    </a:cubicBezTo>
                    <a:cubicBezTo>
                      <a:pt x="188" y="144"/>
                      <a:pt x="187" y="146"/>
                      <a:pt x="185" y="148"/>
                    </a:cubicBezTo>
                    <a:close/>
                    <a:moveTo>
                      <a:pt x="185" y="135"/>
                    </a:moveTo>
                    <a:cubicBezTo>
                      <a:pt x="184" y="131"/>
                      <a:pt x="184" y="127"/>
                      <a:pt x="183" y="123"/>
                    </a:cubicBezTo>
                    <a:cubicBezTo>
                      <a:pt x="183" y="121"/>
                      <a:pt x="184" y="119"/>
                      <a:pt x="185" y="118"/>
                    </a:cubicBezTo>
                    <a:cubicBezTo>
                      <a:pt x="186" y="113"/>
                      <a:pt x="188" y="109"/>
                      <a:pt x="189" y="105"/>
                    </a:cubicBezTo>
                    <a:cubicBezTo>
                      <a:pt x="190" y="110"/>
                      <a:pt x="190" y="114"/>
                      <a:pt x="190" y="119"/>
                    </a:cubicBezTo>
                    <a:cubicBezTo>
                      <a:pt x="190" y="121"/>
                      <a:pt x="190" y="122"/>
                      <a:pt x="190" y="124"/>
                    </a:cubicBezTo>
                    <a:cubicBezTo>
                      <a:pt x="188" y="128"/>
                      <a:pt x="186" y="131"/>
                      <a:pt x="185" y="135"/>
                    </a:cubicBezTo>
                    <a:close/>
                    <a:moveTo>
                      <a:pt x="182" y="118"/>
                    </a:moveTo>
                    <a:cubicBezTo>
                      <a:pt x="182" y="117"/>
                      <a:pt x="182" y="117"/>
                      <a:pt x="182" y="117"/>
                    </a:cubicBezTo>
                    <a:cubicBezTo>
                      <a:pt x="181" y="111"/>
                      <a:pt x="179" y="105"/>
                      <a:pt x="178" y="100"/>
                    </a:cubicBezTo>
                    <a:cubicBezTo>
                      <a:pt x="180" y="92"/>
                      <a:pt x="182" y="86"/>
                      <a:pt x="185" y="81"/>
                    </a:cubicBezTo>
                    <a:cubicBezTo>
                      <a:pt x="186" y="86"/>
                      <a:pt x="188" y="93"/>
                      <a:pt x="189" y="100"/>
                    </a:cubicBezTo>
                    <a:cubicBezTo>
                      <a:pt x="187" y="106"/>
                      <a:pt x="184" y="111"/>
                      <a:pt x="182" y="117"/>
                    </a:cubicBezTo>
                    <a:lnTo>
                      <a:pt x="182" y="118"/>
                    </a:lnTo>
                    <a:close/>
                    <a:moveTo>
                      <a:pt x="176" y="95"/>
                    </a:moveTo>
                    <a:cubicBezTo>
                      <a:pt x="174" y="88"/>
                      <a:pt x="172" y="82"/>
                      <a:pt x="169" y="78"/>
                    </a:cubicBezTo>
                    <a:cubicBezTo>
                      <a:pt x="171" y="73"/>
                      <a:pt x="174" y="71"/>
                      <a:pt x="176" y="71"/>
                    </a:cubicBezTo>
                    <a:cubicBezTo>
                      <a:pt x="179" y="71"/>
                      <a:pt x="181" y="73"/>
                      <a:pt x="183" y="77"/>
                    </a:cubicBezTo>
                    <a:cubicBezTo>
                      <a:pt x="181" y="82"/>
                      <a:pt x="178" y="88"/>
                      <a:pt x="176" y="95"/>
                    </a:cubicBezTo>
                    <a:close/>
                    <a:moveTo>
                      <a:pt x="189" y="159"/>
                    </a:moveTo>
                    <a:cubicBezTo>
                      <a:pt x="189" y="158"/>
                      <a:pt x="189" y="158"/>
                      <a:pt x="189" y="157"/>
                    </a:cubicBezTo>
                    <a:cubicBezTo>
                      <a:pt x="190" y="156"/>
                      <a:pt x="191" y="154"/>
                      <a:pt x="192" y="152"/>
                    </a:cubicBezTo>
                    <a:cubicBezTo>
                      <a:pt x="192" y="154"/>
                      <a:pt x="191" y="156"/>
                      <a:pt x="190" y="158"/>
                    </a:cubicBezTo>
                    <a:cubicBezTo>
                      <a:pt x="190" y="158"/>
                      <a:pt x="189" y="158"/>
                      <a:pt x="189" y="159"/>
                    </a:cubicBezTo>
                    <a:close/>
                    <a:moveTo>
                      <a:pt x="191" y="150"/>
                    </a:moveTo>
                    <a:cubicBezTo>
                      <a:pt x="191" y="148"/>
                      <a:pt x="191" y="145"/>
                      <a:pt x="192" y="143"/>
                    </a:cubicBezTo>
                    <a:cubicBezTo>
                      <a:pt x="194" y="139"/>
                      <a:pt x="196" y="136"/>
                      <a:pt x="198" y="132"/>
                    </a:cubicBezTo>
                    <a:cubicBezTo>
                      <a:pt x="198" y="137"/>
                      <a:pt x="196" y="141"/>
                      <a:pt x="195" y="144"/>
                    </a:cubicBezTo>
                    <a:cubicBezTo>
                      <a:pt x="194" y="146"/>
                      <a:pt x="192" y="148"/>
                      <a:pt x="191" y="150"/>
                    </a:cubicBezTo>
                    <a:close/>
                    <a:moveTo>
                      <a:pt x="192" y="137"/>
                    </a:moveTo>
                    <a:cubicBezTo>
                      <a:pt x="192" y="133"/>
                      <a:pt x="193" y="129"/>
                      <a:pt x="193" y="124"/>
                    </a:cubicBezTo>
                    <a:cubicBezTo>
                      <a:pt x="193" y="123"/>
                      <a:pt x="194" y="121"/>
                      <a:pt x="195" y="120"/>
                    </a:cubicBezTo>
                    <a:cubicBezTo>
                      <a:pt x="197" y="116"/>
                      <a:pt x="200" y="112"/>
                      <a:pt x="202" y="108"/>
                    </a:cubicBezTo>
                    <a:cubicBezTo>
                      <a:pt x="202" y="113"/>
                      <a:pt x="201" y="117"/>
                      <a:pt x="200" y="122"/>
                    </a:cubicBezTo>
                    <a:cubicBezTo>
                      <a:pt x="200" y="124"/>
                      <a:pt x="200" y="125"/>
                      <a:pt x="200" y="127"/>
                    </a:cubicBezTo>
                    <a:cubicBezTo>
                      <a:pt x="197" y="130"/>
                      <a:pt x="194" y="134"/>
                      <a:pt x="192" y="137"/>
                    </a:cubicBezTo>
                    <a:close/>
                    <a:moveTo>
                      <a:pt x="193" y="119"/>
                    </a:moveTo>
                    <a:cubicBezTo>
                      <a:pt x="193" y="119"/>
                      <a:pt x="193" y="119"/>
                      <a:pt x="193" y="119"/>
                    </a:cubicBezTo>
                    <a:cubicBezTo>
                      <a:pt x="193" y="113"/>
                      <a:pt x="192" y="106"/>
                      <a:pt x="192" y="101"/>
                    </a:cubicBezTo>
                    <a:cubicBezTo>
                      <a:pt x="195" y="94"/>
                      <a:pt x="198" y="88"/>
                      <a:pt x="202" y="84"/>
                    </a:cubicBezTo>
                    <a:cubicBezTo>
                      <a:pt x="202" y="89"/>
                      <a:pt x="203" y="96"/>
                      <a:pt x="202" y="103"/>
                    </a:cubicBezTo>
                    <a:cubicBezTo>
                      <a:pt x="199" y="108"/>
                      <a:pt x="196" y="113"/>
                      <a:pt x="193" y="119"/>
                    </a:cubicBezTo>
                    <a:close/>
                    <a:moveTo>
                      <a:pt x="191" y="96"/>
                    </a:moveTo>
                    <a:cubicBezTo>
                      <a:pt x="190" y="89"/>
                      <a:pt x="189" y="83"/>
                      <a:pt x="187" y="78"/>
                    </a:cubicBezTo>
                    <a:cubicBezTo>
                      <a:pt x="190" y="74"/>
                      <a:pt x="192" y="72"/>
                      <a:pt x="195" y="72"/>
                    </a:cubicBezTo>
                    <a:cubicBezTo>
                      <a:pt x="197" y="72"/>
                      <a:pt x="199" y="75"/>
                      <a:pt x="200" y="80"/>
                    </a:cubicBezTo>
                    <a:cubicBezTo>
                      <a:pt x="197" y="84"/>
                      <a:pt x="194" y="90"/>
                      <a:pt x="191" y="96"/>
                    </a:cubicBezTo>
                    <a:close/>
                    <a:moveTo>
                      <a:pt x="192" y="161"/>
                    </a:moveTo>
                    <a:cubicBezTo>
                      <a:pt x="192" y="160"/>
                      <a:pt x="193" y="160"/>
                      <a:pt x="193" y="160"/>
                    </a:cubicBezTo>
                    <a:cubicBezTo>
                      <a:pt x="194" y="158"/>
                      <a:pt x="195" y="157"/>
                      <a:pt x="197" y="155"/>
                    </a:cubicBezTo>
                    <a:cubicBezTo>
                      <a:pt x="196" y="157"/>
                      <a:pt x="195" y="159"/>
                      <a:pt x="193" y="160"/>
                    </a:cubicBezTo>
                    <a:cubicBezTo>
                      <a:pt x="193" y="160"/>
                      <a:pt x="193" y="161"/>
                      <a:pt x="192" y="161"/>
                    </a:cubicBezTo>
                    <a:close/>
                    <a:moveTo>
                      <a:pt x="195" y="152"/>
                    </a:moveTo>
                    <a:cubicBezTo>
                      <a:pt x="196" y="150"/>
                      <a:pt x="197" y="148"/>
                      <a:pt x="198" y="146"/>
                    </a:cubicBezTo>
                    <a:cubicBezTo>
                      <a:pt x="200" y="143"/>
                      <a:pt x="203" y="140"/>
                      <a:pt x="206" y="136"/>
                    </a:cubicBezTo>
                    <a:cubicBezTo>
                      <a:pt x="205" y="141"/>
                      <a:pt x="203" y="144"/>
                      <a:pt x="201" y="148"/>
                    </a:cubicBezTo>
                    <a:cubicBezTo>
                      <a:pt x="199" y="149"/>
                      <a:pt x="197" y="151"/>
                      <a:pt x="195" y="152"/>
                    </a:cubicBezTo>
                    <a:close/>
                    <a:moveTo>
                      <a:pt x="199" y="140"/>
                    </a:moveTo>
                    <a:cubicBezTo>
                      <a:pt x="200" y="136"/>
                      <a:pt x="201" y="132"/>
                      <a:pt x="202" y="128"/>
                    </a:cubicBezTo>
                    <a:cubicBezTo>
                      <a:pt x="203" y="126"/>
                      <a:pt x="204" y="125"/>
                      <a:pt x="205" y="124"/>
                    </a:cubicBezTo>
                    <a:cubicBezTo>
                      <a:pt x="208" y="120"/>
                      <a:pt x="211" y="117"/>
                      <a:pt x="214" y="114"/>
                    </a:cubicBezTo>
                    <a:cubicBezTo>
                      <a:pt x="213" y="118"/>
                      <a:pt x="212" y="122"/>
                      <a:pt x="210" y="127"/>
                    </a:cubicBezTo>
                    <a:cubicBezTo>
                      <a:pt x="209" y="128"/>
                      <a:pt x="209" y="130"/>
                      <a:pt x="208" y="131"/>
                    </a:cubicBezTo>
                    <a:cubicBezTo>
                      <a:pt x="205" y="134"/>
                      <a:pt x="202" y="137"/>
                      <a:pt x="199" y="140"/>
                    </a:cubicBezTo>
                    <a:close/>
                    <a:moveTo>
                      <a:pt x="203" y="123"/>
                    </a:moveTo>
                    <a:cubicBezTo>
                      <a:pt x="203" y="122"/>
                      <a:pt x="203" y="122"/>
                      <a:pt x="203" y="122"/>
                    </a:cubicBezTo>
                    <a:cubicBezTo>
                      <a:pt x="204" y="116"/>
                      <a:pt x="205" y="110"/>
                      <a:pt x="205" y="104"/>
                    </a:cubicBezTo>
                    <a:cubicBezTo>
                      <a:pt x="209" y="98"/>
                      <a:pt x="214" y="93"/>
                      <a:pt x="218" y="90"/>
                    </a:cubicBezTo>
                    <a:cubicBezTo>
                      <a:pt x="218" y="95"/>
                      <a:pt x="217" y="101"/>
                      <a:pt x="215" y="109"/>
                    </a:cubicBezTo>
                    <a:cubicBezTo>
                      <a:pt x="211" y="113"/>
                      <a:pt x="207" y="117"/>
                      <a:pt x="203" y="122"/>
                    </a:cubicBezTo>
                    <a:lnTo>
                      <a:pt x="203" y="123"/>
                    </a:lnTo>
                    <a:close/>
                    <a:moveTo>
                      <a:pt x="205" y="99"/>
                    </a:moveTo>
                    <a:cubicBezTo>
                      <a:pt x="205" y="92"/>
                      <a:pt x="205" y="86"/>
                      <a:pt x="205" y="81"/>
                    </a:cubicBezTo>
                    <a:cubicBezTo>
                      <a:pt x="208" y="77"/>
                      <a:pt x="211" y="76"/>
                      <a:pt x="213" y="77"/>
                    </a:cubicBezTo>
                    <a:cubicBezTo>
                      <a:pt x="215" y="77"/>
                      <a:pt x="217" y="80"/>
                      <a:pt x="217" y="85"/>
                    </a:cubicBezTo>
                    <a:cubicBezTo>
                      <a:pt x="213" y="89"/>
                      <a:pt x="209" y="94"/>
                      <a:pt x="205" y="99"/>
                    </a:cubicBezTo>
                    <a:close/>
                    <a:moveTo>
                      <a:pt x="195" y="164"/>
                    </a:moveTo>
                    <a:cubicBezTo>
                      <a:pt x="195" y="163"/>
                      <a:pt x="196" y="163"/>
                      <a:pt x="196" y="162"/>
                    </a:cubicBezTo>
                    <a:cubicBezTo>
                      <a:pt x="197" y="161"/>
                      <a:pt x="199" y="160"/>
                      <a:pt x="200" y="159"/>
                    </a:cubicBezTo>
                    <a:cubicBezTo>
                      <a:pt x="199" y="160"/>
                      <a:pt x="198" y="162"/>
                      <a:pt x="197" y="163"/>
                    </a:cubicBezTo>
                    <a:cubicBezTo>
                      <a:pt x="196" y="163"/>
                      <a:pt x="195" y="163"/>
                      <a:pt x="195" y="164"/>
                    </a:cubicBezTo>
                    <a:close/>
                    <a:moveTo>
                      <a:pt x="200" y="156"/>
                    </a:moveTo>
                    <a:cubicBezTo>
                      <a:pt x="201" y="154"/>
                      <a:pt x="202" y="152"/>
                      <a:pt x="203" y="150"/>
                    </a:cubicBezTo>
                    <a:cubicBezTo>
                      <a:pt x="206" y="147"/>
                      <a:pt x="210" y="145"/>
                      <a:pt x="213" y="142"/>
                    </a:cubicBezTo>
                    <a:cubicBezTo>
                      <a:pt x="211" y="146"/>
                      <a:pt x="208" y="149"/>
                      <a:pt x="206" y="152"/>
                    </a:cubicBezTo>
                    <a:cubicBezTo>
                      <a:pt x="204" y="154"/>
                      <a:pt x="202" y="155"/>
                      <a:pt x="200" y="156"/>
                    </a:cubicBezTo>
                    <a:close/>
                    <a:moveTo>
                      <a:pt x="206" y="144"/>
                    </a:moveTo>
                    <a:cubicBezTo>
                      <a:pt x="207" y="141"/>
                      <a:pt x="209" y="137"/>
                      <a:pt x="210" y="133"/>
                    </a:cubicBezTo>
                    <a:cubicBezTo>
                      <a:pt x="212" y="131"/>
                      <a:pt x="213" y="130"/>
                      <a:pt x="214" y="129"/>
                    </a:cubicBezTo>
                    <a:cubicBezTo>
                      <a:pt x="218" y="126"/>
                      <a:pt x="221" y="123"/>
                      <a:pt x="225" y="121"/>
                    </a:cubicBezTo>
                    <a:cubicBezTo>
                      <a:pt x="223" y="125"/>
                      <a:pt x="221" y="129"/>
                      <a:pt x="219" y="133"/>
                    </a:cubicBezTo>
                    <a:cubicBezTo>
                      <a:pt x="218" y="134"/>
                      <a:pt x="217" y="136"/>
                      <a:pt x="216" y="137"/>
                    </a:cubicBezTo>
                    <a:cubicBezTo>
                      <a:pt x="212" y="140"/>
                      <a:pt x="209" y="142"/>
                      <a:pt x="206" y="144"/>
                    </a:cubicBezTo>
                    <a:close/>
                    <a:moveTo>
                      <a:pt x="212" y="128"/>
                    </a:moveTo>
                    <a:cubicBezTo>
                      <a:pt x="212" y="128"/>
                      <a:pt x="212" y="128"/>
                      <a:pt x="212" y="128"/>
                    </a:cubicBezTo>
                    <a:cubicBezTo>
                      <a:pt x="214" y="122"/>
                      <a:pt x="216" y="116"/>
                      <a:pt x="217" y="110"/>
                    </a:cubicBezTo>
                    <a:cubicBezTo>
                      <a:pt x="223" y="105"/>
                      <a:pt x="228" y="101"/>
                      <a:pt x="232" y="98"/>
                    </a:cubicBezTo>
                    <a:cubicBezTo>
                      <a:pt x="232" y="103"/>
                      <a:pt x="230" y="109"/>
                      <a:pt x="227" y="116"/>
                    </a:cubicBezTo>
                    <a:cubicBezTo>
                      <a:pt x="222" y="120"/>
                      <a:pt x="217" y="123"/>
                      <a:pt x="212" y="128"/>
                    </a:cubicBezTo>
                    <a:close/>
                    <a:moveTo>
                      <a:pt x="219" y="105"/>
                    </a:moveTo>
                    <a:cubicBezTo>
                      <a:pt x="220" y="99"/>
                      <a:pt x="221" y="92"/>
                      <a:pt x="221" y="87"/>
                    </a:cubicBezTo>
                    <a:cubicBezTo>
                      <a:pt x="225" y="84"/>
                      <a:pt x="228" y="83"/>
                      <a:pt x="230" y="84"/>
                    </a:cubicBezTo>
                    <a:cubicBezTo>
                      <a:pt x="232" y="85"/>
                      <a:pt x="233" y="89"/>
                      <a:pt x="233" y="93"/>
                    </a:cubicBezTo>
                    <a:cubicBezTo>
                      <a:pt x="229" y="96"/>
                      <a:pt x="224" y="100"/>
                      <a:pt x="219" y="105"/>
                    </a:cubicBezTo>
                    <a:close/>
                    <a:moveTo>
                      <a:pt x="197" y="167"/>
                    </a:moveTo>
                    <a:cubicBezTo>
                      <a:pt x="198" y="166"/>
                      <a:pt x="198" y="166"/>
                      <a:pt x="198" y="166"/>
                    </a:cubicBezTo>
                    <a:cubicBezTo>
                      <a:pt x="200" y="165"/>
                      <a:pt x="202" y="164"/>
                      <a:pt x="204" y="163"/>
                    </a:cubicBezTo>
                    <a:cubicBezTo>
                      <a:pt x="202" y="164"/>
                      <a:pt x="200" y="165"/>
                      <a:pt x="199" y="166"/>
                    </a:cubicBezTo>
                    <a:cubicBezTo>
                      <a:pt x="198" y="167"/>
                      <a:pt x="198" y="167"/>
                      <a:pt x="197" y="167"/>
                    </a:cubicBezTo>
                    <a:close/>
                    <a:moveTo>
                      <a:pt x="203" y="160"/>
                    </a:moveTo>
                    <a:cubicBezTo>
                      <a:pt x="205" y="158"/>
                      <a:pt x="206" y="156"/>
                      <a:pt x="208" y="154"/>
                    </a:cubicBezTo>
                    <a:cubicBezTo>
                      <a:pt x="211" y="152"/>
                      <a:pt x="215" y="151"/>
                      <a:pt x="219" y="149"/>
                    </a:cubicBezTo>
                    <a:cubicBezTo>
                      <a:pt x="216" y="152"/>
                      <a:pt x="213" y="155"/>
                      <a:pt x="210" y="158"/>
                    </a:cubicBezTo>
                    <a:cubicBezTo>
                      <a:pt x="208" y="158"/>
                      <a:pt x="206" y="159"/>
                      <a:pt x="203" y="160"/>
                    </a:cubicBezTo>
                    <a:close/>
                    <a:moveTo>
                      <a:pt x="211" y="150"/>
                    </a:moveTo>
                    <a:cubicBezTo>
                      <a:pt x="213" y="146"/>
                      <a:pt x="216" y="143"/>
                      <a:pt x="218" y="139"/>
                    </a:cubicBezTo>
                    <a:cubicBezTo>
                      <a:pt x="219" y="138"/>
                      <a:pt x="221" y="137"/>
                      <a:pt x="222" y="136"/>
                    </a:cubicBezTo>
                    <a:cubicBezTo>
                      <a:pt x="226" y="134"/>
                      <a:pt x="230" y="132"/>
                      <a:pt x="234" y="130"/>
                    </a:cubicBezTo>
                    <a:cubicBezTo>
                      <a:pt x="232" y="133"/>
                      <a:pt x="229" y="137"/>
                      <a:pt x="226" y="141"/>
                    </a:cubicBezTo>
                    <a:cubicBezTo>
                      <a:pt x="225" y="142"/>
                      <a:pt x="224" y="143"/>
                      <a:pt x="223" y="144"/>
                    </a:cubicBezTo>
                    <a:cubicBezTo>
                      <a:pt x="219" y="146"/>
                      <a:pt x="215" y="148"/>
                      <a:pt x="211" y="150"/>
                    </a:cubicBezTo>
                    <a:close/>
                    <a:moveTo>
                      <a:pt x="221" y="134"/>
                    </a:moveTo>
                    <a:cubicBezTo>
                      <a:pt x="221" y="134"/>
                      <a:pt x="221" y="134"/>
                      <a:pt x="221" y="134"/>
                    </a:cubicBezTo>
                    <a:cubicBezTo>
                      <a:pt x="224" y="129"/>
                      <a:pt x="226" y="123"/>
                      <a:pt x="229" y="118"/>
                    </a:cubicBezTo>
                    <a:cubicBezTo>
                      <a:pt x="235" y="114"/>
                      <a:pt x="241" y="111"/>
                      <a:pt x="246" y="109"/>
                    </a:cubicBezTo>
                    <a:cubicBezTo>
                      <a:pt x="244" y="114"/>
                      <a:pt x="241" y="119"/>
                      <a:pt x="237" y="126"/>
                    </a:cubicBezTo>
                    <a:cubicBezTo>
                      <a:pt x="232" y="128"/>
                      <a:pt x="226" y="131"/>
                      <a:pt x="221" y="134"/>
                    </a:cubicBezTo>
                    <a:close/>
                    <a:moveTo>
                      <a:pt x="231" y="114"/>
                    </a:moveTo>
                    <a:cubicBezTo>
                      <a:pt x="233" y="107"/>
                      <a:pt x="235" y="101"/>
                      <a:pt x="236" y="96"/>
                    </a:cubicBezTo>
                    <a:cubicBezTo>
                      <a:pt x="241" y="94"/>
                      <a:pt x="244" y="93"/>
                      <a:pt x="246" y="95"/>
                    </a:cubicBezTo>
                    <a:cubicBezTo>
                      <a:pt x="248" y="96"/>
                      <a:pt x="248" y="100"/>
                      <a:pt x="247" y="104"/>
                    </a:cubicBezTo>
                    <a:cubicBezTo>
                      <a:pt x="242" y="106"/>
                      <a:pt x="237" y="110"/>
                      <a:pt x="231" y="114"/>
                    </a:cubicBezTo>
                    <a:close/>
                    <a:moveTo>
                      <a:pt x="199" y="170"/>
                    </a:moveTo>
                    <a:cubicBezTo>
                      <a:pt x="200" y="170"/>
                      <a:pt x="200" y="170"/>
                      <a:pt x="200" y="169"/>
                    </a:cubicBezTo>
                    <a:cubicBezTo>
                      <a:pt x="202" y="169"/>
                      <a:pt x="204" y="168"/>
                      <a:pt x="206" y="168"/>
                    </a:cubicBezTo>
                    <a:cubicBezTo>
                      <a:pt x="204" y="169"/>
                      <a:pt x="202" y="170"/>
                      <a:pt x="201" y="170"/>
                    </a:cubicBezTo>
                    <a:cubicBezTo>
                      <a:pt x="200" y="170"/>
                      <a:pt x="200" y="170"/>
                      <a:pt x="199" y="170"/>
                    </a:cubicBezTo>
                    <a:close/>
                    <a:moveTo>
                      <a:pt x="206" y="165"/>
                    </a:moveTo>
                    <a:cubicBezTo>
                      <a:pt x="208" y="163"/>
                      <a:pt x="210" y="162"/>
                      <a:pt x="212" y="160"/>
                    </a:cubicBezTo>
                    <a:cubicBezTo>
                      <a:pt x="215" y="159"/>
                      <a:pt x="219" y="157"/>
                      <a:pt x="224" y="156"/>
                    </a:cubicBezTo>
                    <a:cubicBezTo>
                      <a:pt x="220" y="159"/>
                      <a:pt x="217" y="161"/>
                      <a:pt x="213" y="163"/>
                    </a:cubicBezTo>
                    <a:cubicBezTo>
                      <a:pt x="211" y="164"/>
                      <a:pt x="209" y="164"/>
                      <a:pt x="206" y="165"/>
                    </a:cubicBezTo>
                    <a:close/>
                    <a:moveTo>
                      <a:pt x="216" y="156"/>
                    </a:moveTo>
                    <a:cubicBezTo>
                      <a:pt x="219" y="153"/>
                      <a:pt x="221" y="150"/>
                      <a:pt x="224" y="146"/>
                    </a:cubicBezTo>
                    <a:cubicBezTo>
                      <a:pt x="226" y="146"/>
                      <a:pt x="227" y="145"/>
                      <a:pt x="229" y="145"/>
                    </a:cubicBezTo>
                    <a:cubicBezTo>
                      <a:pt x="233" y="143"/>
                      <a:pt x="238" y="141"/>
                      <a:pt x="242" y="140"/>
                    </a:cubicBezTo>
                    <a:cubicBezTo>
                      <a:pt x="239" y="143"/>
                      <a:pt x="235" y="147"/>
                      <a:pt x="232" y="150"/>
                    </a:cubicBezTo>
                    <a:cubicBezTo>
                      <a:pt x="231" y="151"/>
                      <a:pt x="229" y="152"/>
                      <a:pt x="228" y="153"/>
                    </a:cubicBezTo>
                    <a:cubicBezTo>
                      <a:pt x="224" y="154"/>
                      <a:pt x="220" y="155"/>
                      <a:pt x="216" y="156"/>
                    </a:cubicBezTo>
                    <a:close/>
                    <a:moveTo>
                      <a:pt x="228" y="143"/>
                    </a:moveTo>
                    <a:cubicBezTo>
                      <a:pt x="228" y="142"/>
                      <a:pt x="228" y="142"/>
                      <a:pt x="228" y="142"/>
                    </a:cubicBezTo>
                    <a:cubicBezTo>
                      <a:pt x="232" y="137"/>
                      <a:pt x="235" y="132"/>
                      <a:pt x="239" y="128"/>
                    </a:cubicBezTo>
                    <a:cubicBezTo>
                      <a:pt x="245" y="125"/>
                      <a:pt x="252" y="122"/>
                      <a:pt x="257" y="121"/>
                    </a:cubicBezTo>
                    <a:cubicBezTo>
                      <a:pt x="254" y="126"/>
                      <a:pt x="250" y="131"/>
                      <a:pt x="245" y="137"/>
                    </a:cubicBezTo>
                    <a:cubicBezTo>
                      <a:pt x="240" y="138"/>
                      <a:pt x="234" y="140"/>
                      <a:pt x="228" y="142"/>
                    </a:cubicBezTo>
                    <a:lnTo>
                      <a:pt x="228" y="143"/>
                    </a:lnTo>
                    <a:close/>
                    <a:moveTo>
                      <a:pt x="241" y="124"/>
                    </a:moveTo>
                    <a:cubicBezTo>
                      <a:pt x="245" y="118"/>
                      <a:pt x="248" y="112"/>
                      <a:pt x="250" y="107"/>
                    </a:cubicBezTo>
                    <a:cubicBezTo>
                      <a:pt x="255" y="106"/>
                      <a:pt x="258" y="106"/>
                      <a:pt x="259" y="108"/>
                    </a:cubicBezTo>
                    <a:cubicBezTo>
                      <a:pt x="261" y="110"/>
                      <a:pt x="261" y="113"/>
                      <a:pt x="259" y="117"/>
                    </a:cubicBezTo>
                    <a:cubicBezTo>
                      <a:pt x="254" y="119"/>
                      <a:pt x="248" y="121"/>
                      <a:pt x="241" y="124"/>
                    </a:cubicBezTo>
                    <a:close/>
                    <a:moveTo>
                      <a:pt x="200" y="174"/>
                    </a:moveTo>
                    <a:cubicBezTo>
                      <a:pt x="201" y="174"/>
                      <a:pt x="201" y="174"/>
                      <a:pt x="202" y="173"/>
                    </a:cubicBezTo>
                    <a:cubicBezTo>
                      <a:pt x="203" y="173"/>
                      <a:pt x="205" y="173"/>
                      <a:pt x="207" y="173"/>
                    </a:cubicBezTo>
                    <a:cubicBezTo>
                      <a:pt x="205" y="173"/>
                      <a:pt x="204" y="174"/>
                      <a:pt x="202" y="174"/>
                    </a:cubicBezTo>
                    <a:cubicBezTo>
                      <a:pt x="201" y="174"/>
                      <a:pt x="201" y="174"/>
                      <a:pt x="200" y="174"/>
                    </a:cubicBezTo>
                    <a:close/>
                    <a:moveTo>
                      <a:pt x="208" y="170"/>
                    </a:moveTo>
                    <a:cubicBezTo>
                      <a:pt x="210" y="169"/>
                      <a:pt x="212" y="167"/>
                      <a:pt x="214" y="166"/>
                    </a:cubicBezTo>
                    <a:cubicBezTo>
                      <a:pt x="218" y="165"/>
                      <a:pt x="222" y="165"/>
                      <a:pt x="227" y="165"/>
                    </a:cubicBezTo>
                    <a:cubicBezTo>
                      <a:pt x="223" y="167"/>
                      <a:pt x="219" y="168"/>
                      <a:pt x="215" y="170"/>
                    </a:cubicBezTo>
                    <a:cubicBezTo>
                      <a:pt x="213" y="170"/>
                      <a:pt x="211" y="170"/>
                      <a:pt x="208" y="170"/>
                    </a:cubicBezTo>
                    <a:close/>
                    <a:moveTo>
                      <a:pt x="219" y="163"/>
                    </a:moveTo>
                    <a:cubicBezTo>
                      <a:pt x="222" y="160"/>
                      <a:pt x="226" y="158"/>
                      <a:pt x="229" y="155"/>
                    </a:cubicBezTo>
                    <a:cubicBezTo>
                      <a:pt x="231" y="155"/>
                      <a:pt x="232" y="154"/>
                      <a:pt x="234" y="154"/>
                    </a:cubicBezTo>
                    <a:cubicBezTo>
                      <a:pt x="239" y="153"/>
                      <a:pt x="243" y="152"/>
                      <a:pt x="247" y="152"/>
                    </a:cubicBezTo>
                    <a:cubicBezTo>
                      <a:pt x="244" y="154"/>
                      <a:pt x="240" y="157"/>
                      <a:pt x="236" y="159"/>
                    </a:cubicBezTo>
                    <a:cubicBezTo>
                      <a:pt x="235" y="160"/>
                      <a:pt x="233" y="161"/>
                      <a:pt x="232" y="162"/>
                    </a:cubicBezTo>
                    <a:cubicBezTo>
                      <a:pt x="227" y="162"/>
                      <a:pt x="223" y="162"/>
                      <a:pt x="219" y="163"/>
                    </a:cubicBezTo>
                    <a:close/>
                    <a:moveTo>
                      <a:pt x="233" y="152"/>
                    </a:moveTo>
                    <a:cubicBezTo>
                      <a:pt x="233" y="152"/>
                      <a:pt x="233" y="152"/>
                      <a:pt x="233" y="152"/>
                    </a:cubicBezTo>
                    <a:cubicBezTo>
                      <a:pt x="238" y="147"/>
                      <a:pt x="243" y="143"/>
                      <a:pt x="247" y="139"/>
                    </a:cubicBezTo>
                    <a:cubicBezTo>
                      <a:pt x="254" y="137"/>
                      <a:pt x="260" y="136"/>
                      <a:pt x="266" y="136"/>
                    </a:cubicBezTo>
                    <a:cubicBezTo>
                      <a:pt x="262" y="140"/>
                      <a:pt x="257" y="144"/>
                      <a:pt x="251" y="149"/>
                    </a:cubicBezTo>
                    <a:cubicBezTo>
                      <a:pt x="246" y="150"/>
                      <a:pt x="240" y="150"/>
                      <a:pt x="233" y="152"/>
                    </a:cubicBezTo>
                    <a:close/>
                    <a:moveTo>
                      <a:pt x="250" y="135"/>
                    </a:moveTo>
                    <a:cubicBezTo>
                      <a:pt x="255" y="130"/>
                      <a:pt x="258" y="125"/>
                      <a:pt x="261" y="121"/>
                    </a:cubicBezTo>
                    <a:cubicBezTo>
                      <a:pt x="266" y="120"/>
                      <a:pt x="269" y="121"/>
                      <a:pt x="271" y="123"/>
                    </a:cubicBezTo>
                    <a:cubicBezTo>
                      <a:pt x="272" y="125"/>
                      <a:pt x="271" y="128"/>
                      <a:pt x="268" y="132"/>
                    </a:cubicBezTo>
                    <a:cubicBezTo>
                      <a:pt x="263" y="133"/>
                      <a:pt x="257" y="134"/>
                      <a:pt x="250" y="135"/>
                    </a:cubicBezTo>
                    <a:close/>
                    <a:moveTo>
                      <a:pt x="201" y="178"/>
                    </a:moveTo>
                    <a:cubicBezTo>
                      <a:pt x="201" y="178"/>
                      <a:pt x="202" y="178"/>
                      <a:pt x="202" y="178"/>
                    </a:cubicBezTo>
                    <a:cubicBezTo>
                      <a:pt x="204" y="178"/>
                      <a:pt x="206" y="178"/>
                      <a:pt x="208" y="178"/>
                    </a:cubicBezTo>
                    <a:cubicBezTo>
                      <a:pt x="206" y="178"/>
                      <a:pt x="204" y="178"/>
                      <a:pt x="202" y="179"/>
                    </a:cubicBezTo>
                    <a:cubicBezTo>
                      <a:pt x="202" y="178"/>
                      <a:pt x="201" y="178"/>
                      <a:pt x="201" y="178"/>
                    </a:cubicBezTo>
                    <a:close/>
                    <a:moveTo>
                      <a:pt x="209" y="175"/>
                    </a:moveTo>
                    <a:cubicBezTo>
                      <a:pt x="212" y="174"/>
                      <a:pt x="214" y="174"/>
                      <a:pt x="216" y="173"/>
                    </a:cubicBezTo>
                    <a:cubicBezTo>
                      <a:pt x="220" y="173"/>
                      <a:pt x="224" y="173"/>
                      <a:pt x="229" y="173"/>
                    </a:cubicBezTo>
                    <a:cubicBezTo>
                      <a:pt x="224" y="175"/>
                      <a:pt x="220" y="176"/>
                      <a:pt x="216" y="176"/>
                    </a:cubicBezTo>
                    <a:cubicBezTo>
                      <a:pt x="214" y="176"/>
                      <a:pt x="212" y="176"/>
                      <a:pt x="209" y="175"/>
                    </a:cubicBezTo>
                    <a:close/>
                    <a:moveTo>
                      <a:pt x="221" y="170"/>
                    </a:moveTo>
                    <a:cubicBezTo>
                      <a:pt x="225" y="168"/>
                      <a:pt x="229" y="166"/>
                      <a:pt x="233" y="164"/>
                    </a:cubicBezTo>
                    <a:cubicBezTo>
                      <a:pt x="234" y="164"/>
                      <a:pt x="236" y="164"/>
                      <a:pt x="237" y="164"/>
                    </a:cubicBezTo>
                    <a:cubicBezTo>
                      <a:pt x="242" y="164"/>
                      <a:pt x="247" y="164"/>
                      <a:pt x="251" y="164"/>
                    </a:cubicBezTo>
                    <a:cubicBezTo>
                      <a:pt x="247" y="166"/>
                      <a:pt x="243" y="168"/>
                      <a:pt x="238" y="170"/>
                    </a:cubicBezTo>
                    <a:cubicBezTo>
                      <a:pt x="237" y="170"/>
                      <a:pt x="235" y="171"/>
                      <a:pt x="234" y="171"/>
                    </a:cubicBezTo>
                    <a:cubicBezTo>
                      <a:pt x="230" y="171"/>
                      <a:pt x="225" y="170"/>
                      <a:pt x="221" y="170"/>
                    </a:cubicBezTo>
                    <a:close/>
                    <a:moveTo>
                      <a:pt x="237" y="162"/>
                    </a:moveTo>
                    <a:cubicBezTo>
                      <a:pt x="237" y="162"/>
                      <a:pt x="237" y="162"/>
                      <a:pt x="237" y="162"/>
                    </a:cubicBezTo>
                    <a:cubicBezTo>
                      <a:pt x="243" y="158"/>
                      <a:pt x="248" y="155"/>
                      <a:pt x="252" y="151"/>
                    </a:cubicBezTo>
                    <a:cubicBezTo>
                      <a:pt x="260" y="151"/>
                      <a:pt x="267" y="151"/>
                      <a:pt x="272" y="152"/>
                    </a:cubicBezTo>
                    <a:cubicBezTo>
                      <a:pt x="268" y="155"/>
                      <a:pt x="262" y="159"/>
                      <a:pt x="256" y="162"/>
                    </a:cubicBezTo>
                    <a:cubicBezTo>
                      <a:pt x="250" y="162"/>
                      <a:pt x="244" y="162"/>
                      <a:pt x="237" y="162"/>
                    </a:cubicBezTo>
                    <a:close/>
                    <a:moveTo>
                      <a:pt x="256" y="149"/>
                    </a:moveTo>
                    <a:cubicBezTo>
                      <a:pt x="262" y="144"/>
                      <a:pt x="267" y="140"/>
                      <a:pt x="270" y="136"/>
                    </a:cubicBezTo>
                    <a:cubicBezTo>
                      <a:pt x="275" y="136"/>
                      <a:pt x="278" y="138"/>
                      <a:pt x="279" y="140"/>
                    </a:cubicBezTo>
                    <a:cubicBezTo>
                      <a:pt x="280" y="142"/>
                      <a:pt x="278" y="145"/>
                      <a:pt x="275" y="149"/>
                    </a:cubicBezTo>
                    <a:cubicBezTo>
                      <a:pt x="270" y="148"/>
                      <a:pt x="263" y="148"/>
                      <a:pt x="256" y="149"/>
                    </a:cubicBezTo>
                    <a:close/>
                    <a:moveTo>
                      <a:pt x="201" y="182"/>
                    </a:moveTo>
                    <a:cubicBezTo>
                      <a:pt x="201" y="182"/>
                      <a:pt x="202" y="182"/>
                      <a:pt x="202" y="182"/>
                    </a:cubicBezTo>
                    <a:cubicBezTo>
                      <a:pt x="204" y="182"/>
                      <a:pt x="206" y="183"/>
                      <a:pt x="208" y="183"/>
                    </a:cubicBezTo>
                    <a:cubicBezTo>
                      <a:pt x="206" y="183"/>
                      <a:pt x="204" y="183"/>
                      <a:pt x="202" y="183"/>
                    </a:cubicBezTo>
                    <a:cubicBezTo>
                      <a:pt x="202" y="183"/>
                      <a:pt x="201" y="182"/>
                      <a:pt x="201" y="182"/>
                    </a:cubicBezTo>
                    <a:close/>
                    <a:moveTo>
                      <a:pt x="210" y="181"/>
                    </a:moveTo>
                    <a:cubicBezTo>
                      <a:pt x="212" y="180"/>
                      <a:pt x="214" y="180"/>
                      <a:pt x="216" y="179"/>
                    </a:cubicBezTo>
                    <a:cubicBezTo>
                      <a:pt x="220" y="180"/>
                      <a:pt x="224" y="181"/>
                      <a:pt x="229" y="182"/>
                    </a:cubicBezTo>
                    <a:cubicBezTo>
                      <a:pt x="224" y="183"/>
                      <a:pt x="220" y="183"/>
                      <a:pt x="216" y="183"/>
                    </a:cubicBezTo>
                    <a:cubicBezTo>
                      <a:pt x="214" y="182"/>
                      <a:pt x="212" y="181"/>
                      <a:pt x="210" y="181"/>
                    </a:cubicBezTo>
                    <a:close/>
                    <a:moveTo>
                      <a:pt x="222" y="178"/>
                    </a:moveTo>
                    <a:cubicBezTo>
                      <a:pt x="226" y="177"/>
                      <a:pt x="230" y="175"/>
                      <a:pt x="234" y="174"/>
                    </a:cubicBezTo>
                    <a:cubicBezTo>
                      <a:pt x="236" y="174"/>
                      <a:pt x="237" y="174"/>
                      <a:pt x="239" y="175"/>
                    </a:cubicBezTo>
                    <a:cubicBezTo>
                      <a:pt x="244" y="175"/>
                      <a:pt x="248" y="176"/>
                      <a:pt x="252" y="177"/>
                    </a:cubicBezTo>
                    <a:cubicBezTo>
                      <a:pt x="248" y="178"/>
                      <a:pt x="244" y="180"/>
                      <a:pt x="239" y="180"/>
                    </a:cubicBezTo>
                    <a:cubicBezTo>
                      <a:pt x="238" y="181"/>
                      <a:pt x="236" y="181"/>
                      <a:pt x="234" y="181"/>
                    </a:cubicBezTo>
                    <a:cubicBezTo>
                      <a:pt x="230" y="180"/>
                      <a:pt x="226" y="179"/>
                      <a:pt x="222" y="178"/>
                    </a:cubicBezTo>
                    <a:close/>
                    <a:moveTo>
                      <a:pt x="239" y="172"/>
                    </a:moveTo>
                    <a:cubicBezTo>
                      <a:pt x="239" y="172"/>
                      <a:pt x="239" y="172"/>
                      <a:pt x="239" y="172"/>
                    </a:cubicBezTo>
                    <a:cubicBezTo>
                      <a:pt x="245" y="170"/>
                      <a:pt x="251" y="167"/>
                      <a:pt x="256" y="165"/>
                    </a:cubicBezTo>
                    <a:cubicBezTo>
                      <a:pt x="263" y="166"/>
                      <a:pt x="270" y="167"/>
                      <a:pt x="275" y="168"/>
                    </a:cubicBezTo>
                    <a:cubicBezTo>
                      <a:pt x="270" y="171"/>
                      <a:pt x="264" y="174"/>
                      <a:pt x="257" y="176"/>
                    </a:cubicBezTo>
                    <a:cubicBezTo>
                      <a:pt x="252" y="174"/>
                      <a:pt x="246" y="173"/>
                      <a:pt x="239" y="172"/>
                    </a:cubicBezTo>
                    <a:close/>
                    <a:moveTo>
                      <a:pt x="260" y="163"/>
                    </a:moveTo>
                    <a:cubicBezTo>
                      <a:pt x="267" y="159"/>
                      <a:pt x="272" y="156"/>
                      <a:pt x="276" y="153"/>
                    </a:cubicBezTo>
                    <a:cubicBezTo>
                      <a:pt x="281" y="154"/>
                      <a:pt x="284" y="156"/>
                      <a:pt x="284" y="158"/>
                    </a:cubicBezTo>
                    <a:cubicBezTo>
                      <a:pt x="285" y="161"/>
                      <a:pt x="283" y="163"/>
                      <a:pt x="279" y="166"/>
                    </a:cubicBezTo>
                    <a:cubicBezTo>
                      <a:pt x="274" y="165"/>
                      <a:pt x="267" y="163"/>
                      <a:pt x="260" y="163"/>
                    </a:cubicBezTo>
                    <a:close/>
                    <a:moveTo>
                      <a:pt x="200" y="186"/>
                    </a:moveTo>
                    <a:cubicBezTo>
                      <a:pt x="200" y="186"/>
                      <a:pt x="201" y="186"/>
                      <a:pt x="201" y="186"/>
                    </a:cubicBezTo>
                    <a:cubicBezTo>
                      <a:pt x="203" y="187"/>
                      <a:pt x="205" y="187"/>
                      <a:pt x="206" y="188"/>
                    </a:cubicBezTo>
                    <a:cubicBezTo>
                      <a:pt x="204" y="188"/>
                      <a:pt x="203" y="187"/>
                      <a:pt x="201" y="187"/>
                    </a:cubicBezTo>
                    <a:cubicBezTo>
                      <a:pt x="201" y="187"/>
                      <a:pt x="200" y="186"/>
                      <a:pt x="200" y="186"/>
                    </a:cubicBezTo>
                    <a:close/>
                    <a:moveTo>
                      <a:pt x="209" y="186"/>
                    </a:moveTo>
                    <a:cubicBezTo>
                      <a:pt x="211" y="186"/>
                      <a:pt x="213" y="186"/>
                      <a:pt x="216" y="186"/>
                    </a:cubicBezTo>
                    <a:cubicBezTo>
                      <a:pt x="220" y="187"/>
                      <a:pt x="223" y="189"/>
                      <a:pt x="227" y="191"/>
                    </a:cubicBezTo>
                    <a:cubicBezTo>
                      <a:pt x="223" y="191"/>
                      <a:pt x="219" y="190"/>
                      <a:pt x="215" y="190"/>
                    </a:cubicBezTo>
                    <a:cubicBezTo>
                      <a:pt x="213" y="188"/>
                      <a:pt x="211" y="187"/>
                      <a:pt x="209" y="186"/>
                    </a:cubicBezTo>
                    <a:close/>
                    <a:moveTo>
                      <a:pt x="222" y="185"/>
                    </a:moveTo>
                    <a:cubicBezTo>
                      <a:pt x="226" y="185"/>
                      <a:pt x="230" y="184"/>
                      <a:pt x="234" y="184"/>
                    </a:cubicBezTo>
                    <a:cubicBezTo>
                      <a:pt x="236" y="184"/>
                      <a:pt x="237" y="185"/>
                      <a:pt x="239" y="185"/>
                    </a:cubicBezTo>
                    <a:cubicBezTo>
                      <a:pt x="243" y="187"/>
                      <a:pt x="248" y="188"/>
                      <a:pt x="252" y="190"/>
                    </a:cubicBezTo>
                    <a:cubicBezTo>
                      <a:pt x="247" y="191"/>
                      <a:pt x="243" y="191"/>
                      <a:pt x="238" y="191"/>
                    </a:cubicBezTo>
                    <a:cubicBezTo>
                      <a:pt x="236" y="191"/>
                      <a:pt x="235" y="191"/>
                      <a:pt x="233" y="191"/>
                    </a:cubicBezTo>
                    <a:cubicBezTo>
                      <a:pt x="229" y="189"/>
                      <a:pt x="225" y="187"/>
                      <a:pt x="222" y="185"/>
                    </a:cubicBezTo>
                    <a:close/>
                    <a:moveTo>
                      <a:pt x="239" y="183"/>
                    </a:moveTo>
                    <a:cubicBezTo>
                      <a:pt x="239" y="183"/>
                      <a:pt x="239" y="183"/>
                      <a:pt x="239" y="183"/>
                    </a:cubicBezTo>
                    <a:cubicBezTo>
                      <a:pt x="246" y="182"/>
                      <a:pt x="252" y="180"/>
                      <a:pt x="257" y="179"/>
                    </a:cubicBezTo>
                    <a:cubicBezTo>
                      <a:pt x="264" y="181"/>
                      <a:pt x="271" y="183"/>
                      <a:pt x="275" y="185"/>
                    </a:cubicBezTo>
                    <a:cubicBezTo>
                      <a:pt x="270" y="187"/>
                      <a:pt x="264" y="189"/>
                      <a:pt x="257" y="190"/>
                    </a:cubicBezTo>
                    <a:cubicBezTo>
                      <a:pt x="251" y="187"/>
                      <a:pt x="246" y="185"/>
                      <a:pt x="240" y="183"/>
                    </a:cubicBezTo>
                    <a:lnTo>
                      <a:pt x="239" y="183"/>
                    </a:lnTo>
                    <a:close/>
                    <a:moveTo>
                      <a:pt x="262" y="177"/>
                    </a:moveTo>
                    <a:cubicBezTo>
                      <a:pt x="269" y="175"/>
                      <a:pt x="274" y="173"/>
                      <a:pt x="279" y="170"/>
                    </a:cubicBezTo>
                    <a:cubicBezTo>
                      <a:pt x="284" y="172"/>
                      <a:pt x="286" y="174"/>
                      <a:pt x="286" y="177"/>
                    </a:cubicBezTo>
                    <a:cubicBezTo>
                      <a:pt x="286" y="179"/>
                      <a:pt x="284" y="182"/>
                      <a:pt x="280" y="184"/>
                    </a:cubicBezTo>
                    <a:cubicBezTo>
                      <a:pt x="275" y="181"/>
                      <a:pt x="269" y="179"/>
                      <a:pt x="262" y="177"/>
                    </a:cubicBezTo>
                    <a:close/>
                    <a:moveTo>
                      <a:pt x="198" y="190"/>
                    </a:moveTo>
                    <a:cubicBezTo>
                      <a:pt x="199" y="190"/>
                      <a:pt x="199" y="190"/>
                      <a:pt x="200" y="190"/>
                    </a:cubicBezTo>
                    <a:cubicBezTo>
                      <a:pt x="201" y="191"/>
                      <a:pt x="203" y="192"/>
                      <a:pt x="204" y="193"/>
                    </a:cubicBezTo>
                    <a:cubicBezTo>
                      <a:pt x="203" y="192"/>
                      <a:pt x="201" y="192"/>
                      <a:pt x="199" y="191"/>
                    </a:cubicBezTo>
                    <a:cubicBezTo>
                      <a:pt x="199" y="190"/>
                      <a:pt x="198" y="190"/>
                      <a:pt x="198" y="190"/>
                    </a:cubicBezTo>
                    <a:close/>
                    <a:moveTo>
                      <a:pt x="207" y="191"/>
                    </a:moveTo>
                    <a:cubicBezTo>
                      <a:pt x="209" y="192"/>
                      <a:pt x="212" y="192"/>
                      <a:pt x="214" y="192"/>
                    </a:cubicBezTo>
                    <a:cubicBezTo>
                      <a:pt x="217" y="194"/>
                      <a:pt x="221" y="197"/>
                      <a:pt x="225" y="199"/>
                    </a:cubicBezTo>
                    <a:cubicBezTo>
                      <a:pt x="220" y="198"/>
                      <a:pt x="216" y="197"/>
                      <a:pt x="212" y="196"/>
                    </a:cubicBezTo>
                    <a:cubicBezTo>
                      <a:pt x="211" y="194"/>
                      <a:pt x="209" y="193"/>
                      <a:pt x="207" y="191"/>
                    </a:cubicBezTo>
                    <a:close/>
                    <a:moveTo>
                      <a:pt x="220" y="193"/>
                    </a:moveTo>
                    <a:cubicBezTo>
                      <a:pt x="224" y="193"/>
                      <a:pt x="228" y="193"/>
                      <a:pt x="233" y="193"/>
                    </a:cubicBezTo>
                    <a:cubicBezTo>
                      <a:pt x="234" y="194"/>
                      <a:pt x="235" y="195"/>
                      <a:pt x="237" y="196"/>
                    </a:cubicBezTo>
                    <a:cubicBezTo>
                      <a:pt x="241" y="198"/>
                      <a:pt x="245" y="200"/>
                      <a:pt x="248" y="203"/>
                    </a:cubicBezTo>
                    <a:cubicBezTo>
                      <a:pt x="244" y="203"/>
                      <a:pt x="240" y="202"/>
                      <a:pt x="235" y="201"/>
                    </a:cubicBezTo>
                    <a:cubicBezTo>
                      <a:pt x="233" y="201"/>
                      <a:pt x="232" y="201"/>
                      <a:pt x="230" y="200"/>
                    </a:cubicBezTo>
                    <a:cubicBezTo>
                      <a:pt x="227" y="198"/>
                      <a:pt x="223" y="195"/>
                      <a:pt x="220" y="193"/>
                    </a:cubicBezTo>
                    <a:close/>
                    <a:moveTo>
                      <a:pt x="238" y="193"/>
                    </a:moveTo>
                    <a:cubicBezTo>
                      <a:pt x="238" y="193"/>
                      <a:pt x="238" y="193"/>
                      <a:pt x="238" y="193"/>
                    </a:cubicBezTo>
                    <a:cubicBezTo>
                      <a:pt x="244" y="193"/>
                      <a:pt x="250" y="193"/>
                      <a:pt x="256" y="192"/>
                    </a:cubicBezTo>
                    <a:cubicBezTo>
                      <a:pt x="263" y="196"/>
                      <a:pt x="269" y="199"/>
                      <a:pt x="273" y="202"/>
                    </a:cubicBezTo>
                    <a:cubicBezTo>
                      <a:pt x="267" y="203"/>
                      <a:pt x="261" y="203"/>
                      <a:pt x="253" y="203"/>
                    </a:cubicBezTo>
                    <a:cubicBezTo>
                      <a:pt x="249" y="200"/>
                      <a:pt x="244" y="197"/>
                      <a:pt x="238" y="194"/>
                    </a:cubicBezTo>
                    <a:lnTo>
                      <a:pt x="238" y="193"/>
                    </a:lnTo>
                    <a:close/>
                    <a:moveTo>
                      <a:pt x="261" y="192"/>
                    </a:moveTo>
                    <a:cubicBezTo>
                      <a:pt x="268" y="191"/>
                      <a:pt x="274" y="189"/>
                      <a:pt x="279" y="188"/>
                    </a:cubicBezTo>
                    <a:cubicBezTo>
                      <a:pt x="283" y="190"/>
                      <a:pt x="285" y="193"/>
                      <a:pt x="285" y="196"/>
                    </a:cubicBezTo>
                    <a:cubicBezTo>
                      <a:pt x="284" y="198"/>
                      <a:pt x="282" y="200"/>
                      <a:pt x="277" y="201"/>
                    </a:cubicBezTo>
                    <a:cubicBezTo>
                      <a:pt x="273" y="198"/>
                      <a:pt x="267" y="195"/>
                      <a:pt x="261" y="192"/>
                    </a:cubicBezTo>
                    <a:close/>
                    <a:moveTo>
                      <a:pt x="196" y="193"/>
                    </a:moveTo>
                    <a:cubicBezTo>
                      <a:pt x="196" y="193"/>
                      <a:pt x="197" y="193"/>
                      <a:pt x="197" y="193"/>
                    </a:cubicBezTo>
                    <a:cubicBezTo>
                      <a:pt x="199" y="195"/>
                      <a:pt x="200" y="196"/>
                      <a:pt x="201" y="197"/>
                    </a:cubicBezTo>
                    <a:cubicBezTo>
                      <a:pt x="200" y="196"/>
                      <a:pt x="198" y="195"/>
                      <a:pt x="197" y="194"/>
                    </a:cubicBezTo>
                    <a:cubicBezTo>
                      <a:pt x="197" y="194"/>
                      <a:pt x="196" y="193"/>
                      <a:pt x="196" y="193"/>
                    </a:cubicBezTo>
                    <a:close/>
                    <a:moveTo>
                      <a:pt x="204" y="196"/>
                    </a:moveTo>
                    <a:cubicBezTo>
                      <a:pt x="207" y="197"/>
                      <a:pt x="209" y="198"/>
                      <a:pt x="211" y="198"/>
                    </a:cubicBezTo>
                    <a:cubicBezTo>
                      <a:pt x="214" y="201"/>
                      <a:pt x="217" y="204"/>
                      <a:pt x="220" y="207"/>
                    </a:cubicBezTo>
                    <a:cubicBezTo>
                      <a:pt x="216" y="205"/>
                      <a:pt x="212" y="204"/>
                      <a:pt x="209" y="202"/>
                    </a:cubicBezTo>
                    <a:cubicBezTo>
                      <a:pt x="207" y="200"/>
                      <a:pt x="206" y="198"/>
                      <a:pt x="204" y="196"/>
                    </a:cubicBezTo>
                    <a:close/>
                    <a:moveTo>
                      <a:pt x="217" y="200"/>
                    </a:moveTo>
                    <a:cubicBezTo>
                      <a:pt x="221" y="201"/>
                      <a:pt x="225" y="202"/>
                      <a:pt x="229" y="203"/>
                    </a:cubicBezTo>
                    <a:cubicBezTo>
                      <a:pt x="230" y="204"/>
                      <a:pt x="232" y="205"/>
                      <a:pt x="233" y="206"/>
                    </a:cubicBezTo>
                    <a:cubicBezTo>
                      <a:pt x="237" y="209"/>
                      <a:pt x="240" y="212"/>
                      <a:pt x="243" y="215"/>
                    </a:cubicBezTo>
                    <a:cubicBezTo>
                      <a:pt x="239" y="214"/>
                      <a:pt x="235" y="212"/>
                      <a:pt x="230" y="211"/>
                    </a:cubicBezTo>
                    <a:cubicBezTo>
                      <a:pt x="229" y="210"/>
                      <a:pt x="227" y="210"/>
                      <a:pt x="226" y="209"/>
                    </a:cubicBezTo>
                    <a:cubicBezTo>
                      <a:pt x="223" y="206"/>
                      <a:pt x="220" y="203"/>
                      <a:pt x="217" y="200"/>
                    </a:cubicBezTo>
                    <a:close/>
                    <a:moveTo>
                      <a:pt x="234" y="204"/>
                    </a:moveTo>
                    <a:cubicBezTo>
                      <a:pt x="234" y="204"/>
                      <a:pt x="234" y="204"/>
                      <a:pt x="234" y="204"/>
                    </a:cubicBezTo>
                    <a:cubicBezTo>
                      <a:pt x="241" y="205"/>
                      <a:pt x="247" y="205"/>
                      <a:pt x="253" y="206"/>
                    </a:cubicBezTo>
                    <a:cubicBezTo>
                      <a:pt x="259" y="210"/>
                      <a:pt x="264" y="214"/>
                      <a:pt x="267" y="218"/>
                    </a:cubicBezTo>
                    <a:cubicBezTo>
                      <a:pt x="262" y="218"/>
                      <a:pt x="255" y="217"/>
                      <a:pt x="248" y="216"/>
                    </a:cubicBezTo>
                    <a:cubicBezTo>
                      <a:pt x="244" y="212"/>
                      <a:pt x="239" y="208"/>
                      <a:pt x="235" y="204"/>
                    </a:cubicBezTo>
                    <a:lnTo>
                      <a:pt x="234" y="204"/>
                    </a:lnTo>
                    <a:close/>
                    <a:moveTo>
                      <a:pt x="257" y="206"/>
                    </a:moveTo>
                    <a:cubicBezTo>
                      <a:pt x="264" y="206"/>
                      <a:pt x="271" y="206"/>
                      <a:pt x="276" y="205"/>
                    </a:cubicBezTo>
                    <a:cubicBezTo>
                      <a:pt x="279" y="209"/>
                      <a:pt x="281" y="212"/>
                      <a:pt x="280" y="214"/>
                    </a:cubicBezTo>
                    <a:cubicBezTo>
                      <a:pt x="279" y="216"/>
                      <a:pt x="276" y="218"/>
                      <a:pt x="272" y="218"/>
                    </a:cubicBezTo>
                    <a:cubicBezTo>
                      <a:pt x="268" y="214"/>
                      <a:pt x="263" y="210"/>
                      <a:pt x="257" y="206"/>
                    </a:cubicBezTo>
                    <a:close/>
                    <a:moveTo>
                      <a:pt x="193" y="196"/>
                    </a:moveTo>
                    <a:cubicBezTo>
                      <a:pt x="194" y="196"/>
                      <a:pt x="194" y="196"/>
                      <a:pt x="194" y="197"/>
                    </a:cubicBezTo>
                    <a:cubicBezTo>
                      <a:pt x="196" y="198"/>
                      <a:pt x="197" y="200"/>
                      <a:pt x="198" y="201"/>
                    </a:cubicBezTo>
                    <a:cubicBezTo>
                      <a:pt x="196" y="200"/>
                      <a:pt x="195" y="199"/>
                      <a:pt x="194" y="197"/>
                    </a:cubicBezTo>
                    <a:cubicBezTo>
                      <a:pt x="194" y="197"/>
                      <a:pt x="193" y="196"/>
                      <a:pt x="193" y="196"/>
                    </a:cubicBezTo>
                    <a:close/>
                    <a:moveTo>
                      <a:pt x="201" y="201"/>
                    </a:moveTo>
                    <a:cubicBezTo>
                      <a:pt x="203" y="202"/>
                      <a:pt x="205" y="203"/>
                      <a:pt x="207" y="204"/>
                    </a:cubicBezTo>
                    <a:cubicBezTo>
                      <a:pt x="210" y="207"/>
                      <a:pt x="212" y="210"/>
                      <a:pt x="215" y="214"/>
                    </a:cubicBezTo>
                    <a:cubicBezTo>
                      <a:pt x="211" y="212"/>
                      <a:pt x="208" y="209"/>
                      <a:pt x="204" y="207"/>
                    </a:cubicBezTo>
                    <a:cubicBezTo>
                      <a:pt x="203" y="205"/>
                      <a:pt x="202" y="202"/>
                      <a:pt x="201" y="201"/>
                    </a:cubicBezTo>
                    <a:close/>
                    <a:moveTo>
                      <a:pt x="212" y="206"/>
                    </a:moveTo>
                    <a:cubicBezTo>
                      <a:pt x="216" y="208"/>
                      <a:pt x="220" y="210"/>
                      <a:pt x="224" y="211"/>
                    </a:cubicBezTo>
                    <a:cubicBezTo>
                      <a:pt x="225" y="212"/>
                      <a:pt x="226" y="214"/>
                      <a:pt x="227" y="215"/>
                    </a:cubicBezTo>
                    <a:cubicBezTo>
                      <a:pt x="231" y="218"/>
                      <a:pt x="233" y="222"/>
                      <a:pt x="236" y="225"/>
                    </a:cubicBezTo>
                    <a:cubicBezTo>
                      <a:pt x="232" y="224"/>
                      <a:pt x="228" y="222"/>
                      <a:pt x="224" y="219"/>
                    </a:cubicBezTo>
                    <a:cubicBezTo>
                      <a:pt x="222" y="219"/>
                      <a:pt x="221" y="218"/>
                      <a:pt x="220" y="217"/>
                    </a:cubicBezTo>
                    <a:cubicBezTo>
                      <a:pt x="217" y="213"/>
                      <a:pt x="215" y="210"/>
                      <a:pt x="212" y="206"/>
                    </a:cubicBezTo>
                    <a:close/>
                    <a:moveTo>
                      <a:pt x="229" y="213"/>
                    </a:moveTo>
                    <a:cubicBezTo>
                      <a:pt x="229" y="213"/>
                      <a:pt x="229" y="213"/>
                      <a:pt x="229" y="213"/>
                    </a:cubicBezTo>
                    <a:cubicBezTo>
                      <a:pt x="235" y="215"/>
                      <a:pt x="241" y="217"/>
                      <a:pt x="247" y="218"/>
                    </a:cubicBezTo>
                    <a:cubicBezTo>
                      <a:pt x="252" y="224"/>
                      <a:pt x="256" y="229"/>
                      <a:pt x="259" y="233"/>
                    </a:cubicBezTo>
                    <a:cubicBezTo>
                      <a:pt x="254" y="232"/>
                      <a:pt x="247" y="230"/>
                      <a:pt x="241" y="227"/>
                    </a:cubicBezTo>
                    <a:cubicBezTo>
                      <a:pt x="237" y="223"/>
                      <a:pt x="233" y="218"/>
                      <a:pt x="229" y="213"/>
                    </a:cubicBezTo>
                    <a:close/>
                    <a:moveTo>
                      <a:pt x="251" y="219"/>
                    </a:moveTo>
                    <a:cubicBezTo>
                      <a:pt x="258" y="221"/>
                      <a:pt x="265" y="222"/>
                      <a:pt x="270" y="222"/>
                    </a:cubicBezTo>
                    <a:cubicBezTo>
                      <a:pt x="273" y="226"/>
                      <a:pt x="274" y="229"/>
                      <a:pt x="273" y="231"/>
                    </a:cubicBezTo>
                    <a:cubicBezTo>
                      <a:pt x="271" y="233"/>
                      <a:pt x="268" y="234"/>
                      <a:pt x="264" y="234"/>
                    </a:cubicBezTo>
                    <a:cubicBezTo>
                      <a:pt x="260" y="229"/>
                      <a:pt x="256" y="224"/>
                      <a:pt x="251" y="219"/>
                    </a:cubicBezTo>
                    <a:close/>
                    <a:moveTo>
                      <a:pt x="190" y="198"/>
                    </a:moveTo>
                    <a:cubicBezTo>
                      <a:pt x="190" y="198"/>
                      <a:pt x="191" y="199"/>
                      <a:pt x="191" y="199"/>
                    </a:cubicBezTo>
                    <a:cubicBezTo>
                      <a:pt x="192" y="201"/>
                      <a:pt x="193" y="202"/>
                      <a:pt x="194" y="204"/>
                    </a:cubicBezTo>
                    <a:cubicBezTo>
                      <a:pt x="192" y="203"/>
                      <a:pt x="191" y="201"/>
                      <a:pt x="190" y="200"/>
                    </a:cubicBezTo>
                    <a:cubicBezTo>
                      <a:pt x="190" y="199"/>
                      <a:pt x="190" y="199"/>
                      <a:pt x="190" y="198"/>
                    </a:cubicBezTo>
                    <a:close/>
                    <a:moveTo>
                      <a:pt x="197" y="204"/>
                    </a:moveTo>
                    <a:cubicBezTo>
                      <a:pt x="199" y="206"/>
                      <a:pt x="200" y="207"/>
                      <a:pt x="202" y="208"/>
                    </a:cubicBezTo>
                    <a:cubicBezTo>
                      <a:pt x="204" y="212"/>
                      <a:pt x="206" y="216"/>
                      <a:pt x="208" y="220"/>
                    </a:cubicBezTo>
                    <a:cubicBezTo>
                      <a:pt x="205" y="217"/>
                      <a:pt x="202" y="214"/>
                      <a:pt x="199" y="211"/>
                    </a:cubicBezTo>
                    <a:cubicBezTo>
                      <a:pt x="198" y="209"/>
                      <a:pt x="198" y="206"/>
                      <a:pt x="197" y="204"/>
                    </a:cubicBezTo>
                    <a:close/>
                    <a:moveTo>
                      <a:pt x="207" y="212"/>
                    </a:moveTo>
                    <a:cubicBezTo>
                      <a:pt x="211" y="214"/>
                      <a:pt x="214" y="216"/>
                      <a:pt x="218" y="219"/>
                    </a:cubicBezTo>
                    <a:cubicBezTo>
                      <a:pt x="219" y="220"/>
                      <a:pt x="220" y="221"/>
                      <a:pt x="220" y="223"/>
                    </a:cubicBezTo>
                    <a:cubicBezTo>
                      <a:pt x="223" y="227"/>
                      <a:pt x="225" y="231"/>
                      <a:pt x="227" y="235"/>
                    </a:cubicBezTo>
                    <a:cubicBezTo>
                      <a:pt x="223" y="232"/>
                      <a:pt x="220" y="230"/>
                      <a:pt x="216" y="227"/>
                    </a:cubicBezTo>
                    <a:cubicBezTo>
                      <a:pt x="215" y="226"/>
                      <a:pt x="214" y="225"/>
                      <a:pt x="212" y="224"/>
                    </a:cubicBezTo>
                    <a:cubicBezTo>
                      <a:pt x="211" y="219"/>
                      <a:pt x="209" y="216"/>
                      <a:pt x="207" y="212"/>
                    </a:cubicBezTo>
                    <a:close/>
                    <a:moveTo>
                      <a:pt x="222" y="221"/>
                    </a:moveTo>
                    <a:cubicBezTo>
                      <a:pt x="223" y="221"/>
                      <a:pt x="223" y="221"/>
                      <a:pt x="223" y="221"/>
                    </a:cubicBezTo>
                    <a:cubicBezTo>
                      <a:pt x="228" y="224"/>
                      <a:pt x="234" y="227"/>
                      <a:pt x="239" y="230"/>
                    </a:cubicBezTo>
                    <a:cubicBezTo>
                      <a:pt x="243" y="236"/>
                      <a:pt x="246" y="242"/>
                      <a:pt x="248" y="246"/>
                    </a:cubicBezTo>
                    <a:cubicBezTo>
                      <a:pt x="243" y="245"/>
                      <a:pt x="237" y="242"/>
                      <a:pt x="231" y="238"/>
                    </a:cubicBezTo>
                    <a:cubicBezTo>
                      <a:pt x="229" y="232"/>
                      <a:pt x="226" y="227"/>
                      <a:pt x="223" y="222"/>
                    </a:cubicBezTo>
                    <a:lnTo>
                      <a:pt x="222" y="221"/>
                    </a:lnTo>
                    <a:close/>
                    <a:moveTo>
                      <a:pt x="243" y="231"/>
                    </a:moveTo>
                    <a:cubicBezTo>
                      <a:pt x="250" y="234"/>
                      <a:pt x="256" y="236"/>
                      <a:pt x="261" y="237"/>
                    </a:cubicBezTo>
                    <a:cubicBezTo>
                      <a:pt x="263" y="241"/>
                      <a:pt x="264" y="245"/>
                      <a:pt x="262" y="247"/>
                    </a:cubicBezTo>
                    <a:cubicBezTo>
                      <a:pt x="260" y="249"/>
                      <a:pt x="257" y="249"/>
                      <a:pt x="253" y="248"/>
                    </a:cubicBezTo>
                    <a:cubicBezTo>
                      <a:pt x="250" y="243"/>
                      <a:pt x="247" y="237"/>
                      <a:pt x="243" y="231"/>
                    </a:cubicBezTo>
                    <a:close/>
                    <a:moveTo>
                      <a:pt x="186" y="200"/>
                    </a:moveTo>
                    <a:cubicBezTo>
                      <a:pt x="187" y="200"/>
                      <a:pt x="187" y="201"/>
                      <a:pt x="187" y="201"/>
                    </a:cubicBezTo>
                    <a:cubicBezTo>
                      <a:pt x="188" y="203"/>
                      <a:pt x="189" y="205"/>
                      <a:pt x="189" y="207"/>
                    </a:cubicBezTo>
                    <a:cubicBezTo>
                      <a:pt x="188" y="205"/>
                      <a:pt x="187" y="203"/>
                      <a:pt x="187" y="202"/>
                    </a:cubicBezTo>
                    <a:cubicBezTo>
                      <a:pt x="187" y="201"/>
                      <a:pt x="187" y="200"/>
                      <a:pt x="186" y="200"/>
                    </a:cubicBezTo>
                    <a:close/>
                    <a:moveTo>
                      <a:pt x="192" y="207"/>
                    </a:moveTo>
                    <a:cubicBezTo>
                      <a:pt x="194" y="209"/>
                      <a:pt x="195" y="211"/>
                      <a:pt x="197" y="212"/>
                    </a:cubicBezTo>
                    <a:cubicBezTo>
                      <a:pt x="198" y="216"/>
                      <a:pt x="199" y="220"/>
                      <a:pt x="201" y="224"/>
                    </a:cubicBezTo>
                    <a:cubicBezTo>
                      <a:pt x="198" y="221"/>
                      <a:pt x="195" y="217"/>
                      <a:pt x="193" y="214"/>
                    </a:cubicBezTo>
                    <a:cubicBezTo>
                      <a:pt x="193" y="212"/>
                      <a:pt x="193" y="209"/>
                      <a:pt x="192" y="207"/>
                    </a:cubicBezTo>
                    <a:close/>
                    <a:moveTo>
                      <a:pt x="201" y="216"/>
                    </a:moveTo>
                    <a:cubicBezTo>
                      <a:pt x="204" y="219"/>
                      <a:pt x="207" y="222"/>
                      <a:pt x="210" y="225"/>
                    </a:cubicBezTo>
                    <a:cubicBezTo>
                      <a:pt x="211" y="227"/>
                      <a:pt x="212" y="228"/>
                      <a:pt x="212" y="230"/>
                    </a:cubicBezTo>
                    <a:cubicBezTo>
                      <a:pt x="214" y="234"/>
                      <a:pt x="215" y="238"/>
                      <a:pt x="217" y="243"/>
                    </a:cubicBezTo>
                    <a:cubicBezTo>
                      <a:pt x="213" y="239"/>
                      <a:pt x="210" y="236"/>
                      <a:pt x="207" y="232"/>
                    </a:cubicBezTo>
                    <a:cubicBezTo>
                      <a:pt x="206" y="231"/>
                      <a:pt x="205" y="230"/>
                      <a:pt x="204" y="229"/>
                    </a:cubicBezTo>
                    <a:cubicBezTo>
                      <a:pt x="203" y="225"/>
                      <a:pt x="202" y="220"/>
                      <a:pt x="201" y="216"/>
                    </a:cubicBezTo>
                    <a:close/>
                    <a:moveTo>
                      <a:pt x="214" y="228"/>
                    </a:moveTo>
                    <a:cubicBezTo>
                      <a:pt x="214" y="228"/>
                      <a:pt x="214" y="228"/>
                      <a:pt x="214" y="228"/>
                    </a:cubicBezTo>
                    <a:cubicBezTo>
                      <a:pt x="219" y="232"/>
                      <a:pt x="224" y="236"/>
                      <a:pt x="229" y="239"/>
                    </a:cubicBezTo>
                    <a:cubicBezTo>
                      <a:pt x="232" y="246"/>
                      <a:pt x="234" y="252"/>
                      <a:pt x="235" y="258"/>
                    </a:cubicBezTo>
                    <a:cubicBezTo>
                      <a:pt x="231" y="255"/>
                      <a:pt x="226" y="251"/>
                      <a:pt x="220" y="246"/>
                    </a:cubicBezTo>
                    <a:cubicBezTo>
                      <a:pt x="219" y="240"/>
                      <a:pt x="217" y="235"/>
                      <a:pt x="214" y="229"/>
                    </a:cubicBezTo>
                    <a:lnTo>
                      <a:pt x="214" y="228"/>
                    </a:lnTo>
                    <a:close/>
                    <a:moveTo>
                      <a:pt x="233" y="242"/>
                    </a:moveTo>
                    <a:cubicBezTo>
                      <a:pt x="239" y="246"/>
                      <a:pt x="245" y="249"/>
                      <a:pt x="250" y="251"/>
                    </a:cubicBezTo>
                    <a:cubicBezTo>
                      <a:pt x="251" y="255"/>
                      <a:pt x="251" y="259"/>
                      <a:pt x="249" y="260"/>
                    </a:cubicBezTo>
                    <a:cubicBezTo>
                      <a:pt x="247" y="262"/>
                      <a:pt x="244" y="262"/>
                      <a:pt x="240" y="260"/>
                    </a:cubicBezTo>
                    <a:cubicBezTo>
                      <a:pt x="238" y="254"/>
                      <a:pt x="236" y="248"/>
                      <a:pt x="233" y="242"/>
                    </a:cubicBezTo>
                    <a:close/>
                    <a:moveTo>
                      <a:pt x="183" y="201"/>
                    </a:moveTo>
                    <a:cubicBezTo>
                      <a:pt x="183" y="201"/>
                      <a:pt x="183" y="202"/>
                      <a:pt x="183" y="202"/>
                    </a:cubicBezTo>
                    <a:cubicBezTo>
                      <a:pt x="184" y="204"/>
                      <a:pt x="184" y="206"/>
                      <a:pt x="184" y="208"/>
                    </a:cubicBezTo>
                    <a:cubicBezTo>
                      <a:pt x="183" y="206"/>
                      <a:pt x="183" y="204"/>
                      <a:pt x="183" y="203"/>
                    </a:cubicBezTo>
                    <a:cubicBezTo>
                      <a:pt x="183" y="202"/>
                      <a:pt x="183" y="202"/>
                      <a:pt x="183" y="201"/>
                    </a:cubicBezTo>
                    <a:close/>
                    <a:moveTo>
                      <a:pt x="187" y="209"/>
                    </a:moveTo>
                    <a:cubicBezTo>
                      <a:pt x="188" y="211"/>
                      <a:pt x="189" y="213"/>
                      <a:pt x="191" y="215"/>
                    </a:cubicBezTo>
                    <a:cubicBezTo>
                      <a:pt x="191" y="219"/>
                      <a:pt x="192" y="223"/>
                      <a:pt x="192" y="228"/>
                    </a:cubicBezTo>
                    <a:cubicBezTo>
                      <a:pt x="190" y="224"/>
                      <a:pt x="188" y="220"/>
                      <a:pt x="187" y="216"/>
                    </a:cubicBezTo>
                    <a:cubicBezTo>
                      <a:pt x="187" y="214"/>
                      <a:pt x="187" y="211"/>
                      <a:pt x="187" y="209"/>
                    </a:cubicBezTo>
                    <a:close/>
                    <a:moveTo>
                      <a:pt x="194" y="220"/>
                    </a:moveTo>
                    <a:cubicBezTo>
                      <a:pt x="196" y="223"/>
                      <a:pt x="199" y="227"/>
                      <a:pt x="202" y="230"/>
                    </a:cubicBezTo>
                    <a:cubicBezTo>
                      <a:pt x="202" y="232"/>
                      <a:pt x="203" y="233"/>
                      <a:pt x="203" y="235"/>
                    </a:cubicBezTo>
                    <a:cubicBezTo>
                      <a:pt x="204" y="239"/>
                      <a:pt x="204" y="244"/>
                      <a:pt x="205" y="248"/>
                    </a:cubicBezTo>
                    <a:cubicBezTo>
                      <a:pt x="202" y="245"/>
                      <a:pt x="200" y="241"/>
                      <a:pt x="197" y="237"/>
                    </a:cubicBezTo>
                    <a:cubicBezTo>
                      <a:pt x="197" y="235"/>
                      <a:pt x="196" y="234"/>
                      <a:pt x="195" y="233"/>
                    </a:cubicBezTo>
                    <a:cubicBezTo>
                      <a:pt x="195" y="228"/>
                      <a:pt x="195" y="224"/>
                      <a:pt x="194" y="220"/>
                    </a:cubicBezTo>
                    <a:close/>
                    <a:moveTo>
                      <a:pt x="205" y="234"/>
                    </a:moveTo>
                    <a:cubicBezTo>
                      <a:pt x="205" y="234"/>
                      <a:pt x="205" y="234"/>
                      <a:pt x="205" y="234"/>
                    </a:cubicBezTo>
                    <a:cubicBezTo>
                      <a:pt x="209" y="239"/>
                      <a:pt x="214" y="243"/>
                      <a:pt x="218" y="247"/>
                    </a:cubicBezTo>
                    <a:cubicBezTo>
                      <a:pt x="220" y="255"/>
                      <a:pt x="221" y="261"/>
                      <a:pt x="221" y="266"/>
                    </a:cubicBezTo>
                    <a:cubicBezTo>
                      <a:pt x="217" y="263"/>
                      <a:pt x="212" y="258"/>
                      <a:pt x="208" y="252"/>
                    </a:cubicBezTo>
                    <a:cubicBezTo>
                      <a:pt x="207" y="247"/>
                      <a:pt x="206" y="240"/>
                      <a:pt x="205" y="234"/>
                    </a:cubicBezTo>
                    <a:close/>
                    <a:moveTo>
                      <a:pt x="221" y="251"/>
                    </a:moveTo>
                    <a:cubicBezTo>
                      <a:pt x="227" y="255"/>
                      <a:pt x="232" y="259"/>
                      <a:pt x="236" y="262"/>
                    </a:cubicBezTo>
                    <a:cubicBezTo>
                      <a:pt x="237" y="267"/>
                      <a:pt x="236" y="270"/>
                      <a:pt x="234" y="271"/>
                    </a:cubicBezTo>
                    <a:cubicBezTo>
                      <a:pt x="232" y="273"/>
                      <a:pt x="228" y="272"/>
                      <a:pt x="225" y="269"/>
                    </a:cubicBezTo>
                    <a:cubicBezTo>
                      <a:pt x="224" y="264"/>
                      <a:pt x="223" y="257"/>
                      <a:pt x="221" y="251"/>
                    </a:cubicBezTo>
                    <a:close/>
                    <a:moveTo>
                      <a:pt x="179" y="201"/>
                    </a:moveTo>
                    <a:cubicBezTo>
                      <a:pt x="179" y="202"/>
                      <a:pt x="179" y="202"/>
                      <a:pt x="179" y="203"/>
                    </a:cubicBezTo>
                    <a:cubicBezTo>
                      <a:pt x="179" y="205"/>
                      <a:pt x="179" y="207"/>
                      <a:pt x="179" y="209"/>
                    </a:cubicBezTo>
                    <a:cubicBezTo>
                      <a:pt x="179" y="207"/>
                      <a:pt x="178" y="205"/>
                      <a:pt x="178" y="203"/>
                    </a:cubicBezTo>
                    <a:cubicBezTo>
                      <a:pt x="178" y="203"/>
                      <a:pt x="179" y="202"/>
                      <a:pt x="179" y="201"/>
                    </a:cubicBezTo>
                    <a:close/>
                    <a:moveTo>
                      <a:pt x="182" y="210"/>
                    </a:moveTo>
                    <a:cubicBezTo>
                      <a:pt x="182" y="212"/>
                      <a:pt x="183" y="214"/>
                      <a:pt x="184" y="217"/>
                    </a:cubicBezTo>
                    <a:cubicBezTo>
                      <a:pt x="184" y="221"/>
                      <a:pt x="184" y="225"/>
                      <a:pt x="184" y="229"/>
                    </a:cubicBezTo>
                    <a:cubicBezTo>
                      <a:pt x="182" y="225"/>
                      <a:pt x="181" y="221"/>
                      <a:pt x="180" y="217"/>
                    </a:cubicBezTo>
                    <a:cubicBezTo>
                      <a:pt x="181" y="215"/>
                      <a:pt x="181" y="212"/>
                      <a:pt x="182" y="210"/>
                    </a:cubicBezTo>
                    <a:close/>
                    <a:moveTo>
                      <a:pt x="187" y="222"/>
                    </a:moveTo>
                    <a:cubicBezTo>
                      <a:pt x="188" y="226"/>
                      <a:pt x="190" y="229"/>
                      <a:pt x="193" y="233"/>
                    </a:cubicBezTo>
                    <a:cubicBezTo>
                      <a:pt x="193" y="235"/>
                      <a:pt x="193" y="237"/>
                      <a:pt x="193" y="238"/>
                    </a:cubicBezTo>
                    <a:cubicBezTo>
                      <a:pt x="193" y="243"/>
                      <a:pt x="193" y="248"/>
                      <a:pt x="192" y="252"/>
                    </a:cubicBezTo>
                    <a:cubicBezTo>
                      <a:pt x="191" y="248"/>
                      <a:pt x="189" y="244"/>
                      <a:pt x="187" y="239"/>
                    </a:cubicBezTo>
                    <a:cubicBezTo>
                      <a:pt x="186" y="238"/>
                      <a:pt x="186" y="236"/>
                      <a:pt x="185" y="235"/>
                    </a:cubicBezTo>
                    <a:cubicBezTo>
                      <a:pt x="186" y="230"/>
                      <a:pt x="186" y="226"/>
                      <a:pt x="187" y="222"/>
                    </a:cubicBezTo>
                    <a:close/>
                    <a:moveTo>
                      <a:pt x="195" y="238"/>
                    </a:moveTo>
                    <a:cubicBezTo>
                      <a:pt x="195" y="238"/>
                      <a:pt x="195" y="238"/>
                      <a:pt x="195" y="238"/>
                    </a:cubicBezTo>
                    <a:cubicBezTo>
                      <a:pt x="199" y="243"/>
                      <a:pt x="202" y="249"/>
                      <a:pt x="205" y="253"/>
                    </a:cubicBezTo>
                    <a:cubicBezTo>
                      <a:pt x="206" y="261"/>
                      <a:pt x="206" y="267"/>
                      <a:pt x="205" y="273"/>
                    </a:cubicBezTo>
                    <a:cubicBezTo>
                      <a:pt x="202" y="268"/>
                      <a:pt x="198" y="263"/>
                      <a:pt x="195" y="256"/>
                    </a:cubicBezTo>
                    <a:cubicBezTo>
                      <a:pt x="195" y="251"/>
                      <a:pt x="195" y="244"/>
                      <a:pt x="195" y="238"/>
                    </a:cubicBezTo>
                    <a:close/>
                    <a:moveTo>
                      <a:pt x="208" y="257"/>
                    </a:moveTo>
                    <a:cubicBezTo>
                      <a:pt x="213" y="263"/>
                      <a:pt x="217" y="267"/>
                      <a:pt x="221" y="271"/>
                    </a:cubicBezTo>
                    <a:cubicBezTo>
                      <a:pt x="220" y="276"/>
                      <a:pt x="219" y="279"/>
                      <a:pt x="217" y="280"/>
                    </a:cubicBezTo>
                    <a:cubicBezTo>
                      <a:pt x="215" y="280"/>
                      <a:pt x="212" y="279"/>
                      <a:pt x="208" y="276"/>
                    </a:cubicBezTo>
                    <a:cubicBezTo>
                      <a:pt x="209" y="270"/>
                      <a:pt x="209" y="264"/>
                      <a:pt x="208" y="257"/>
                    </a:cubicBezTo>
                    <a:close/>
                    <a:moveTo>
                      <a:pt x="175" y="201"/>
                    </a:moveTo>
                    <a:cubicBezTo>
                      <a:pt x="175" y="202"/>
                      <a:pt x="175" y="202"/>
                      <a:pt x="175" y="203"/>
                    </a:cubicBezTo>
                    <a:cubicBezTo>
                      <a:pt x="175" y="205"/>
                      <a:pt x="174" y="206"/>
                      <a:pt x="174" y="208"/>
                    </a:cubicBezTo>
                    <a:cubicBezTo>
                      <a:pt x="174" y="206"/>
                      <a:pt x="174" y="205"/>
                      <a:pt x="174" y="203"/>
                    </a:cubicBezTo>
                    <a:cubicBezTo>
                      <a:pt x="174" y="202"/>
                      <a:pt x="175" y="202"/>
                      <a:pt x="175" y="201"/>
                    </a:cubicBezTo>
                    <a:close/>
                    <a:moveTo>
                      <a:pt x="176" y="210"/>
                    </a:moveTo>
                    <a:cubicBezTo>
                      <a:pt x="177" y="213"/>
                      <a:pt x="177" y="215"/>
                      <a:pt x="178" y="217"/>
                    </a:cubicBezTo>
                    <a:cubicBezTo>
                      <a:pt x="177" y="221"/>
                      <a:pt x="176" y="225"/>
                      <a:pt x="175" y="230"/>
                    </a:cubicBezTo>
                    <a:cubicBezTo>
                      <a:pt x="174" y="225"/>
                      <a:pt x="174" y="221"/>
                      <a:pt x="174" y="217"/>
                    </a:cubicBezTo>
                    <a:cubicBezTo>
                      <a:pt x="175" y="215"/>
                      <a:pt x="175" y="212"/>
                      <a:pt x="176" y="210"/>
                    </a:cubicBezTo>
                    <a:close/>
                    <a:moveTo>
                      <a:pt x="179" y="223"/>
                    </a:moveTo>
                    <a:cubicBezTo>
                      <a:pt x="180" y="227"/>
                      <a:pt x="181" y="231"/>
                      <a:pt x="183" y="235"/>
                    </a:cubicBezTo>
                    <a:cubicBezTo>
                      <a:pt x="183" y="237"/>
                      <a:pt x="182" y="238"/>
                      <a:pt x="182" y="240"/>
                    </a:cubicBezTo>
                    <a:cubicBezTo>
                      <a:pt x="181" y="245"/>
                      <a:pt x="181" y="249"/>
                      <a:pt x="180" y="253"/>
                    </a:cubicBezTo>
                    <a:cubicBezTo>
                      <a:pt x="178" y="249"/>
                      <a:pt x="177" y="244"/>
                      <a:pt x="176" y="240"/>
                    </a:cubicBezTo>
                    <a:cubicBezTo>
                      <a:pt x="176" y="238"/>
                      <a:pt x="176" y="237"/>
                      <a:pt x="176" y="235"/>
                    </a:cubicBezTo>
                    <a:cubicBezTo>
                      <a:pt x="177" y="231"/>
                      <a:pt x="178" y="227"/>
                      <a:pt x="179" y="223"/>
                    </a:cubicBezTo>
                    <a:close/>
                    <a:moveTo>
                      <a:pt x="185" y="240"/>
                    </a:moveTo>
                    <a:cubicBezTo>
                      <a:pt x="185" y="240"/>
                      <a:pt x="185" y="240"/>
                      <a:pt x="185" y="240"/>
                    </a:cubicBezTo>
                    <a:cubicBezTo>
                      <a:pt x="187" y="246"/>
                      <a:pt x="189" y="252"/>
                      <a:pt x="192" y="257"/>
                    </a:cubicBezTo>
                    <a:cubicBezTo>
                      <a:pt x="191" y="264"/>
                      <a:pt x="190" y="271"/>
                      <a:pt x="188" y="276"/>
                    </a:cubicBezTo>
                    <a:cubicBezTo>
                      <a:pt x="186" y="271"/>
                      <a:pt x="183" y="265"/>
                      <a:pt x="181" y="258"/>
                    </a:cubicBezTo>
                    <a:cubicBezTo>
                      <a:pt x="182" y="252"/>
                      <a:pt x="184" y="246"/>
                      <a:pt x="185" y="240"/>
                    </a:cubicBezTo>
                    <a:close/>
                    <a:moveTo>
                      <a:pt x="194" y="261"/>
                    </a:moveTo>
                    <a:cubicBezTo>
                      <a:pt x="198" y="267"/>
                      <a:pt x="201" y="273"/>
                      <a:pt x="204" y="277"/>
                    </a:cubicBezTo>
                    <a:cubicBezTo>
                      <a:pt x="203" y="282"/>
                      <a:pt x="201" y="284"/>
                      <a:pt x="199" y="285"/>
                    </a:cubicBezTo>
                    <a:cubicBezTo>
                      <a:pt x="196" y="285"/>
                      <a:pt x="194" y="283"/>
                      <a:pt x="191" y="280"/>
                    </a:cubicBezTo>
                    <a:cubicBezTo>
                      <a:pt x="192" y="274"/>
                      <a:pt x="193" y="268"/>
                      <a:pt x="194" y="261"/>
                    </a:cubicBezTo>
                    <a:close/>
                    <a:moveTo>
                      <a:pt x="171" y="200"/>
                    </a:moveTo>
                    <a:cubicBezTo>
                      <a:pt x="171" y="201"/>
                      <a:pt x="171" y="201"/>
                      <a:pt x="171" y="202"/>
                    </a:cubicBezTo>
                    <a:cubicBezTo>
                      <a:pt x="170" y="204"/>
                      <a:pt x="169" y="205"/>
                      <a:pt x="169" y="207"/>
                    </a:cubicBezTo>
                    <a:cubicBezTo>
                      <a:pt x="169" y="205"/>
                      <a:pt x="169" y="203"/>
                      <a:pt x="170" y="202"/>
                    </a:cubicBezTo>
                    <a:cubicBezTo>
                      <a:pt x="170" y="201"/>
                      <a:pt x="171" y="201"/>
                      <a:pt x="171" y="200"/>
                    </a:cubicBezTo>
                    <a:close/>
                    <a:moveTo>
                      <a:pt x="171" y="210"/>
                    </a:moveTo>
                    <a:cubicBezTo>
                      <a:pt x="171" y="212"/>
                      <a:pt x="171" y="214"/>
                      <a:pt x="171" y="217"/>
                    </a:cubicBezTo>
                    <a:cubicBezTo>
                      <a:pt x="170" y="220"/>
                      <a:pt x="168" y="224"/>
                      <a:pt x="166" y="228"/>
                    </a:cubicBezTo>
                    <a:cubicBezTo>
                      <a:pt x="166" y="224"/>
                      <a:pt x="167" y="220"/>
                      <a:pt x="167" y="216"/>
                    </a:cubicBezTo>
                    <a:cubicBezTo>
                      <a:pt x="168" y="214"/>
                      <a:pt x="170" y="212"/>
                      <a:pt x="171" y="210"/>
                    </a:cubicBezTo>
                    <a:close/>
                    <a:moveTo>
                      <a:pt x="171" y="222"/>
                    </a:moveTo>
                    <a:cubicBezTo>
                      <a:pt x="172" y="226"/>
                      <a:pt x="172" y="231"/>
                      <a:pt x="173" y="235"/>
                    </a:cubicBezTo>
                    <a:cubicBezTo>
                      <a:pt x="173" y="237"/>
                      <a:pt x="172" y="238"/>
                      <a:pt x="172" y="240"/>
                    </a:cubicBezTo>
                    <a:cubicBezTo>
                      <a:pt x="170" y="244"/>
                      <a:pt x="168" y="248"/>
                      <a:pt x="167" y="252"/>
                    </a:cubicBezTo>
                    <a:cubicBezTo>
                      <a:pt x="166" y="248"/>
                      <a:pt x="166" y="243"/>
                      <a:pt x="166" y="239"/>
                    </a:cubicBezTo>
                    <a:cubicBezTo>
                      <a:pt x="166" y="237"/>
                      <a:pt x="166" y="235"/>
                      <a:pt x="166" y="234"/>
                    </a:cubicBezTo>
                    <a:cubicBezTo>
                      <a:pt x="168" y="230"/>
                      <a:pt x="170" y="226"/>
                      <a:pt x="171" y="222"/>
                    </a:cubicBezTo>
                    <a:close/>
                    <a:moveTo>
                      <a:pt x="174" y="240"/>
                    </a:moveTo>
                    <a:cubicBezTo>
                      <a:pt x="174" y="240"/>
                      <a:pt x="174" y="240"/>
                      <a:pt x="174" y="240"/>
                    </a:cubicBezTo>
                    <a:cubicBezTo>
                      <a:pt x="175" y="247"/>
                      <a:pt x="177" y="252"/>
                      <a:pt x="178" y="258"/>
                    </a:cubicBezTo>
                    <a:cubicBezTo>
                      <a:pt x="176" y="265"/>
                      <a:pt x="174" y="271"/>
                      <a:pt x="171" y="276"/>
                    </a:cubicBezTo>
                    <a:cubicBezTo>
                      <a:pt x="170" y="271"/>
                      <a:pt x="168" y="265"/>
                      <a:pt x="167" y="257"/>
                    </a:cubicBezTo>
                    <a:cubicBezTo>
                      <a:pt x="170" y="252"/>
                      <a:pt x="172" y="246"/>
                      <a:pt x="174" y="240"/>
                    </a:cubicBezTo>
                    <a:close/>
                    <a:moveTo>
                      <a:pt x="180" y="263"/>
                    </a:moveTo>
                    <a:cubicBezTo>
                      <a:pt x="182" y="269"/>
                      <a:pt x="184" y="275"/>
                      <a:pt x="187" y="280"/>
                    </a:cubicBezTo>
                    <a:cubicBezTo>
                      <a:pt x="185" y="284"/>
                      <a:pt x="182" y="287"/>
                      <a:pt x="180" y="287"/>
                    </a:cubicBezTo>
                    <a:cubicBezTo>
                      <a:pt x="178" y="287"/>
                      <a:pt x="175" y="284"/>
                      <a:pt x="173" y="280"/>
                    </a:cubicBezTo>
                    <a:cubicBezTo>
                      <a:pt x="175" y="275"/>
                      <a:pt x="178" y="269"/>
                      <a:pt x="180" y="263"/>
                    </a:cubicBezTo>
                    <a:close/>
                    <a:moveTo>
                      <a:pt x="167" y="199"/>
                    </a:moveTo>
                    <a:cubicBezTo>
                      <a:pt x="167" y="199"/>
                      <a:pt x="167" y="200"/>
                      <a:pt x="167" y="200"/>
                    </a:cubicBezTo>
                    <a:cubicBezTo>
                      <a:pt x="166" y="202"/>
                      <a:pt x="165" y="203"/>
                      <a:pt x="164" y="205"/>
                    </a:cubicBezTo>
                    <a:cubicBezTo>
                      <a:pt x="165" y="203"/>
                      <a:pt x="165" y="202"/>
                      <a:pt x="166" y="200"/>
                    </a:cubicBezTo>
                    <a:cubicBezTo>
                      <a:pt x="167" y="200"/>
                      <a:pt x="167" y="199"/>
                      <a:pt x="167" y="199"/>
                    </a:cubicBezTo>
                    <a:close/>
                    <a:moveTo>
                      <a:pt x="165" y="208"/>
                    </a:moveTo>
                    <a:cubicBezTo>
                      <a:pt x="165" y="210"/>
                      <a:pt x="165" y="212"/>
                      <a:pt x="164" y="215"/>
                    </a:cubicBezTo>
                    <a:cubicBezTo>
                      <a:pt x="162" y="218"/>
                      <a:pt x="160" y="222"/>
                      <a:pt x="158" y="225"/>
                    </a:cubicBezTo>
                    <a:cubicBezTo>
                      <a:pt x="159" y="221"/>
                      <a:pt x="160" y="217"/>
                      <a:pt x="161" y="213"/>
                    </a:cubicBezTo>
                    <a:cubicBezTo>
                      <a:pt x="162" y="211"/>
                      <a:pt x="164" y="210"/>
                      <a:pt x="165" y="208"/>
                    </a:cubicBezTo>
                    <a:close/>
                    <a:moveTo>
                      <a:pt x="164" y="221"/>
                    </a:moveTo>
                    <a:cubicBezTo>
                      <a:pt x="164" y="225"/>
                      <a:pt x="163" y="229"/>
                      <a:pt x="163" y="233"/>
                    </a:cubicBezTo>
                    <a:cubicBezTo>
                      <a:pt x="163" y="235"/>
                      <a:pt x="162" y="236"/>
                      <a:pt x="161" y="238"/>
                    </a:cubicBezTo>
                    <a:cubicBezTo>
                      <a:pt x="159" y="242"/>
                      <a:pt x="156" y="246"/>
                      <a:pt x="154" y="249"/>
                    </a:cubicBezTo>
                    <a:cubicBezTo>
                      <a:pt x="154" y="245"/>
                      <a:pt x="155" y="240"/>
                      <a:pt x="156" y="236"/>
                    </a:cubicBezTo>
                    <a:cubicBezTo>
                      <a:pt x="156" y="234"/>
                      <a:pt x="156" y="232"/>
                      <a:pt x="156" y="231"/>
                    </a:cubicBezTo>
                    <a:cubicBezTo>
                      <a:pt x="159" y="227"/>
                      <a:pt x="162" y="224"/>
                      <a:pt x="164" y="221"/>
                    </a:cubicBezTo>
                    <a:close/>
                    <a:moveTo>
                      <a:pt x="163" y="238"/>
                    </a:moveTo>
                    <a:cubicBezTo>
                      <a:pt x="163" y="239"/>
                      <a:pt x="163" y="239"/>
                      <a:pt x="163" y="239"/>
                    </a:cubicBezTo>
                    <a:cubicBezTo>
                      <a:pt x="164" y="245"/>
                      <a:pt x="164" y="251"/>
                      <a:pt x="165" y="257"/>
                    </a:cubicBezTo>
                    <a:cubicBezTo>
                      <a:pt x="161" y="264"/>
                      <a:pt x="158" y="269"/>
                      <a:pt x="155" y="273"/>
                    </a:cubicBezTo>
                    <a:cubicBezTo>
                      <a:pt x="154" y="268"/>
                      <a:pt x="153" y="262"/>
                      <a:pt x="154" y="254"/>
                    </a:cubicBezTo>
                    <a:cubicBezTo>
                      <a:pt x="157" y="249"/>
                      <a:pt x="160" y="244"/>
                      <a:pt x="163" y="239"/>
                    </a:cubicBezTo>
                    <a:lnTo>
                      <a:pt x="163" y="238"/>
                    </a:lnTo>
                    <a:close/>
                    <a:moveTo>
                      <a:pt x="165" y="262"/>
                    </a:moveTo>
                    <a:cubicBezTo>
                      <a:pt x="166" y="269"/>
                      <a:pt x="167" y="275"/>
                      <a:pt x="169" y="280"/>
                    </a:cubicBezTo>
                    <a:cubicBezTo>
                      <a:pt x="166" y="284"/>
                      <a:pt x="164" y="286"/>
                      <a:pt x="161" y="285"/>
                    </a:cubicBezTo>
                    <a:cubicBezTo>
                      <a:pt x="159" y="285"/>
                      <a:pt x="157" y="282"/>
                      <a:pt x="156" y="278"/>
                    </a:cubicBezTo>
                    <a:cubicBezTo>
                      <a:pt x="159" y="273"/>
                      <a:pt x="162" y="268"/>
                      <a:pt x="165" y="262"/>
                    </a:cubicBezTo>
                    <a:close/>
                    <a:moveTo>
                      <a:pt x="164" y="197"/>
                    </a:moveTo>
                    <a:cubicBezTo>
                      <a:pt x="164" y="197"/>
                      <a:pt x="164" y="198"/>
                      <a:pt x="163" y="198"/>
                    </a:cubicBezTo>
                    <a:cubicBezTo>
                      <a:pt x="162" y="199"/>
                      <a:pt x="161" y="201"/>
                      <a:pt x="159" y="202"/>
                    </a:cubicBezTo>
                    <a:cubicBezTo>
                      <a:pt x="160" y="201"/>
                      <a:pt x="162" y="199"/>
                      <a:pt x="163" y="198"/>
                    </a:cubicBezTo>
                    <a:cubicBezTo>
                      <a:pt x="163" y="197"/>
                      <a:pt x="164" y="197"/>
                      <a:pt x="164" y="197"/>
                    </a:cubicBezTo>
                    <a:close/>
                    <a:moveTo>
                      <a:pt x="161" y="205"/>
                    </a:moveTo>
                    <a:cubicBezTo>
                      <a:pt x="160" y="207"/>
                      <a:pt x="159" y="210"/>
                      <a:pt x="158" y="212"/>
                    </a:cubicBezTo>
                    <a:cubicBezTo>
                      <a:pt x="156" y="215"/>
                      <a:pt x="153" y="218"/>
                      <a:pt x="150" y="221"/>
                    </a:cubicBezTo>
                    <a:cubicBezTo>
                      <a:pt x="152" y="217"/>
                      <a:pt x="153" y="213"/>
                      <a:pt x="155" y="210"/>
                    </a:cubicBezTo>
                    <a:cubicBezTo>
                      <a:pt x="157" y="208"/>
                      <a:pt x="159" y="207"/>
                      <a:pt x="161" y="205"/>
                    </a:cubicBezTo>
                    <a:close/>
                    <a:moveTo>
                      <a:pt x="157" y="217"/>
                    </a:moveTo>
                    <a:cubicBezTo>
                      <a:pt x="156" y="221"/>
                      <a:pt x="155" y="226"/>
                      <a:pt x="154" y="230"/>
                    </a:cubicBezTo>
                    <a:cubicBezTo>
                      <a:pt x="153" y="231"/>
                      <a:pt x="152" y="232"/>
                      <a:pt x="151" y="234"/>
                    </a:cubicBezTo>
                    <a:cubicBezTo>
                      <a:pt x="148" y="237"/>
                      <a:pt x="145" y="241"/>
                      <a:pt x="142" y="244"/>
                    </a:cubicBezTo>
                    <a:cubicBezTo>
                      <a:pt x="143" y="240"/>
                      <a:pt x="145" y="235"/>
                      <a:pt x="146" y="231"/>
                    </a:cubicBezTo>
                    <a:cubicBezTo>
                      <a:pt x="147" y="229"/>
                      <a:pt x="147" y="228"/>
                      <a:pt x="148" y="226"/>
                    </a:cubicBezTo>
                    <a:cubicBezTo>
                      <a:pt x="151" y="223"/>
                      <a:pt x="154" y="220"/>
                      <a:pt x="157" y="217"/>
                    </a:cubicBezTo>
                    <a:close/>
                    <a:moveTo>
                      <a:pt x="153" y="235"/>
                    </a:moveTo>
                    <a:cubicBezTo>
                      <a:pt x="153" y="235"/>
                      <a:pt x="153" y="235"/>
                      <a:pt x="153" y="235"/>
                    </a:cubicBezTo>
                    <a:cubicBezTo>
                      <a:pt x="152" y="241"/>
                      <a:pt x="152" y="248"/>
                      <a:pt x="151" y="253"/>
                    </a:cubicBezTo>
                    <a:cubicBezTo>
                      <a:pt x="147" y="259"/>
                      <a:pt x="142" y="264"/>
                      <a:pt x="138" y="268"/>
                    </a:cubicBezTo>
                    <a:cubicBezTo>
                      <a:pt x="139" y="263"/>
                      <a:pt x="139" y="256"/>
                      <a:pt x="141" y="249"/>
                    </a:cubicBezTo>
                    <a:cubicBezTo>
                      <a:pt x="145" y="245"/>
                      <a:pt x="149" y="240"/>
                      <a:pt x="153" y="235"/>
                    </a:cubicBezTo>
                    <a:close/>
                    <a:moveTo>
                      <a:pt x="151" y="258"/>
                    </a:moveTo>
                    <a:cubicBezTo>
                      <a:pt x="151" y="265"/>
                      <a:pt x="151" y="272"/>
                      <a:pt x="152" y="277"/>
                    </a:cubicBezTo>
                    <a:cubicBezTo>
                      <a:pt x="148" y="280"/>
                      <a:pt x="145" y="282"/>
                      <a:pt x="143" y="281"/>
                    </a:cubicBezTo>
                    <a:cubicBezTo>
                      <a:pt x="141" y="280"/>
                      <a:pt x="139" y="277"/>
                      <a:pt x="139" y="273"/>
                    </a:cubicBezTo>
                    <a:cubicBezTo>
                      <a:pt x="143" y="269"/>
                      <a:pt x="147" y="264"/>
                      <a:pt x="151" y="258"/>
                    </a:cubicBezTo>
                    <a:close/>
                    <a:moveTo>
                      <a:pt x="161" y="194"/>
                    </a:moveTo>
                    <a:cubicBezTo>
                      <a:pt x="161" y="194"/>
                      <a:pt x="161" y="195"/>
                      <a:pt x="160" y="195"/>
                    </a:cubicBezTo>
                    <a:cubicBezTo>
                      <a:pt x="159" y="196"/>
                      <a:pt x="157" y="198"/>
                      <a:pt x="156" y="199"/>
                    </a:cubicBezTo>
                    <a:cubicBezTo>
                      <a:pt x="157" y="197"/>
                      <a:pt x="158" y="196"/>
                      <a:pt x="160" y="195"/>
                    </a:cubicBezTo>
                    <a:cubicBezTo>
                      <a:pt x="160" y="194"/>
                      <a:pt x="161" y="194"/>
                      <a:pt x="161" y="194"/>
                    </a:cubicBezTo>
                    <a:close/>
                    <a:moveTo>
                      <a:pt x="156" y="202"/>
                    </a:moveTo>
                    <a:cubicBezTo>
                      <a:pt x="155" y="204"/>
                      <a:pt x="154" y="206"/>
                      <a:pt x="153" y="208"/>
                    </a:cubicBezTo>
                    <a:cubicBezTo>
                      <a:pt x="150" y="210"/>
                      <a:pt x="147" y="213"/>
                      <a:pt x="143" y="216"/>
                    </a:cubicBezTo>
                    <a:cubicBezTo>
                      <a:pt x="145" y="212"/>
                      <a:pt x="148" y="208"/>
                      <a:pt x="150" y="205"/>
                    </a:cubicBezTo>
                    <a:cubicBezTo>
                      <a:pt x="152" y="204"/>
                      <a:pt x="154" y="203"/>
                      <a:pt x="156" y="202"/>
                    </a:cubicBezTo>
                    <a:close/>
                    <a:moveTo>
                      <a:pt x="151" y="213"/>
                    </a:moveTo>
                    <a:cubicBezTo>
                      <a:pt x="149" y="217"/>
                      <a:pt x="147" y="221"/>
                      <a:pt x="146" y="225"/>
                    </a:cubicBezTo>
                    <a:cubicBezTo>
                      <a:pt x="144" y="226"/>
                      <a:pt x="143" y="227"/>
                      <a:pt x="142" y="228"/>
                    </a:cubicBezTo>
                    <a:cubicBezTo>
                      <a:pt x="138" y="231"/>
                      <a:pt x="135" y="234"/>
                      <a:pt x="131" y="237"/>
                    </a:cubicBezTo>
                    <a:cubicBezTo>
                      <a:pt x="133" y="233"/>
                      <a:pt x="135" y="229"/>
                      <a:pt x="138" y="224"/>
                    </a:cubicBezTo>
                    <a:cubicBezTo>
                      <a:pt x="138" y="223"/>
                      <a:pt x="139" y="222"/>
                      <a:pt x="140" y="220"/>
                    </a:cubicBezTo>
                    <a:cubicBezTo>
                      <a:pt x="144" y="218"/>
                      <a:pt x="147" y="216"/>
                      <a:pt x="151" y="213"/>
                    </a:cubicBezTo>
                    <a:close/>
                    <a:moveTo>
                      <a:pt x="144" y="230"/>
                    </a:moveTo>
                    <a:cubicBezTo>
                      <a:pt x="144" y="230"/>
                      <a:pt x="144" y="230"/>
                      <a:pt x="144" y="230"/>
                    </a:cubicBezTo>
                    <a:cubicBezTo>
                      <a:pt x="142" y="236"/>
                      <a:pt x="140" y="242"/>
                      <a:pt x="139" y="248"/>
                    </a:cubicBezTo>
                    <a:cubicBezTo>
                      <a:pt x="133" y="253"/>
                      <a:pt x="128" y="257"/>
                      <a:pt x="124" y="260"/>
                    </a:cubicBezTo>
                    <a:cubicBezTo>
                      <a:pt x="125" y="255"/>
                      <a:pt x="127" y="248"/>
                      <a:pt x="129" y="241"/>
                    </a:cubicBezTo>
                    <a:cubicBezTo>
                      <a:pt x="134" y="238"/>
                      <a:pt x="139" y="234"/>
                      <a:pt x="144" y="230"/>
                    </a:cubicBezTo>
                    <a:close/>
                    <a:moveTo>
                      <a:pt x="138" y="252"/>
                    </a:moveTo>
                    <a:cubicBezTo>
                      <a:pt x="136" y="259"/>
                      <a:pt x="135" y="265"/>
                      <a:pt x="135" y="271"/>
                    </a:cubicBezTo>
                    <a:cubicBezTo>
                      <a:pt x="131" y="274"/>
                      <a:pt x="128" y="274"/>
                      <a:pt x="126" y="273"/>
                    </a:cubicBezTo>
                    <a:cubicBezTo>
                      <a:pt x="124" y="272"/>
                      <a:pt x="123" y="269"/>
                      <a:pt x="123" y="264"/>
                    </a:cubicBezTo>
                    <a:cubicBezTo>
                      <a:pt x="128" y="261"/>
                      <a:pt x="132" y="257"/>
                      <a:pt x="138" y="252"/>
                    </a:cubicBezTo>
                    <a:close/>
                    <a:moveTo>
                      <a:pt x="153" y="198"/>
                    </a:moveTo>
                    <a:cubicBezTo>
                      <a:pt x="151" y="199"/>
                      <a:pt x="150" y="201"/>
                      <a:pt x="148" y="203"/>
                    </a:cubicBezTo>
                    <a:cubicBezTo>
                      <a:pt x="145" y="205"/>
                      <a:pt x="141" y="207"/>
                      <a:pt x="137" y="209"/>
                    </a:cubicBezTo>
                    <a:cubicBezTo>
                      <a:pt x="140" y="206"/>
                      <a:pt x="143" y="203"/>
                      <a:pt x="146" y="200"/>
                    </a:cubicBezTo>
                    <a:cubicBezTo>
                      <a:pt x="148" y="199"/>
                      <a:pt x="151" y="198"/>
                      <a:pt x="153" y="198"/>
                    </a:cubicBezTo>
                    <a:close/>
                    <a:moveTo>
                      <a:pt x="145" y="208"/>
                    </a:moveTo>
                    <a:cubicBezTo>
                      <a:pt x="143" y="211"/>
                      <a:pt x="140" y="215"/>
                      <a:pt x="138" y="219"/>
                    </a:cubicBezTo>
                    <a:cubicBezTo>
                      <a:pt x="137" y="220"/>
                      <a:pt x="135" y="220"/>
                      <a:pt x="134" y="221"/>
                    </a:cubicBezTo>
                    <a:cubicBezTo>
                      <a:pt x="130" y="224"/>
                      <a:pt x="126" y="226"/>
                      <a:pt x="122" y="228"/>
                    </a:cubicBezTo>
                    <a:cubicBezTo>
                      <a:pt x="124" y="224"/>
                      <a:pt x="127" y="220"/>
                      <a:pt x="130" y="217"/>
                    </a:cubicBezTo>
                    <a:cubicBezTo>
                      <a:pt x="131" y="216"/>
                      <a:pt x="132" y="214"/>
                      <a:pt x="133" y="213"/>
                    </a:cubicBezTo>
                    <a:cubicBezTo>
                      <a:pt x="137" y="211"/>
                      <a:pt x="141" y="210"/>
                      <a:pt x="145" y="208"/>
                    </a:cubicBezTo>
                    <a:close/>
                    <a:moveTo>
                      <a:pt x="136" y="223"/>
                    </a:moveTo>
                    <a:cubicBezTo>
                      <a:pt x="135" y="223"/>
                      <a:pt x="135" y="223"/>
                      <a:pt x="135" y="223"/>
                    </a:cubicBezTo>
                    <a:cubicBezTo>
                      <a:pt x="132" y="229"/>
                      <a:pt x="130" y="234"/>
                      <a:pt x="127" y="240"/>
                    </a:cubicBezTo>
                    <a:cubicBezTo>
                      <a:pt x="121" y="244"/>
                      <a:pt x="115" y="247"/>
                      <a:pt x="110" y="249"/>
                    </a:cubicBezTo>
                    <a:cubicBezTo>
                      <a:pt x="112" y="244"/>
                      <a:pt x="115" y="238"/>
                      <a:pt x="119" y="232"/>
                    </a:cubicBezTo>
                    <a:cubicBezTo>
                      <a:pt x="124" y="229"/>
                      <a:pt x="130" y="227"/>
                      <a:pt x="135" y="223"/>
                    </a:cubicBezTo>
                    <a:lnTo>
                      <a:pt x="136" y="223"/>
                    </a:lnTo>
                    <a:close/>
                    <a:moveTo>
                      <a:pt x="125" y="244"/>
                    </a:moveTo>
                    <a:cubicBezTo>
                      <a:pt x="123" y="251"/>
                      <a:pt x="121" y="257"/>
                      <a:pt x="120" y="262"/>
                    </a:cubicBezTo>
                    <a:cubicBezTo>
                      <a:pt x="115" y="264"/>
                      <a:pt x="112" y="264"/>
                      <a:pt x="110" y="263"/>
                    </a:cubicBezTo>
                    <a:cubicBezTo>
                      <a:pt x="108" y="261"/>
                      <a:pt x="108" y="258"/>
                      <a:pt x="109" y="253"/>
                    </a:cubicBezTo>
                    <a:cubicBezTo>
                      <a:pt x="114" y="251"/>
                      <a:pt x="120" y="248"/>
                      <a:pt x="125" y="244"/>
                    </a:cubicBezTo>
                    <a:close/>
                    <a:moveTo>
                      <a:pt x="140" y="202"/>
                    </a:moveTo>
                    <a:cubicBezTo>
                      <a:pt x="138" y="205"/>
                      <a:pt x="135" y="208"/>
                      <a:pt x="132" y="211"/>
                    </a:cubicBezTo>
                    <a:cubicBezTo>
                      <a:pt x="130" y="212"/>
                      <a:pt x="129" y="212"/>
                      <a:pt x="127" y="213"/>
                    </a:cubicBezTo>
                    <a:cubicBezTo>
                      <a:pt x="123" y="215"/>
                      <a:pt x="118" y="216"/>
                      <a:pt x="114" y="217"/>
                    </a:cubicBezTo>
                    <a:cubicBezTo>
                      <a:pt x="117" y="214"/>
                      <a:pt x="121" y="211"/>
                      <a:pt x="124" y="208"/>
                    </a:cubicBezTo>
                    <a:cubicBezTo>
                      <a:pt x="126" y="207"/>
                      <a:pt x="127" y="206"/>
                      <a:pt x="128" y="205"/>
                    </a:cubicBezTo>
                    <a:cubicBezTo>
                      <a:pt x="132" y="204"/>
                      <a:pt x="136" y="203"/>
                      <a:pt x="140" y="202"/>
                    </a:cubicBezTo>
                    <a:close/>
                    <a:moveTo>
                      <a:pt x="128" y="215"/>
                    </a:moveTo>
                    <a:cubicBezTo>
                      <a:pt x="128" y="215"/>
                      <a:pt x="128" y="215"/>
                      <a:pt x="128" y="215"/>
                    </a:cubicBezTo>
                    <a:cubicBezTo>
                      <a:pt x="124" y="220"/>
                      <a:pt x="121" y="225"/>
                      <a:pt x="117" y="230"/>
                    </a:cubicBezTo>
                    <a:cubicBezTo>
                      <a:pt x="111" y="233"/>
                      <a:pt x="104" y="235"/>
                      <a:pt x="99" y="236"/>
                    </a:cubicBezTo>
                    <a:cubicBezTo>
                      <a:pt x="102" y="232"/>
                      <a:pt x="106" y="226"/>
                      <a:pt x="111" y="221"/>
                    </a:cubicBezTo>
                    <a:cubicBezTo>
                      <a:pt x="116" y="219"/>
                      <a:pt x="122" y="217"/>
                      <a:pt x="128" y="215"/>
                    </a:cubicBezTo>
                    <a:close/>
                    <a:moveTo>
                      <a:pt x="115" y="234"/>
                    </a:moveTo>
                    <a:cubicBezTo>
                      <a:pt x="111" y="240"/>
                      <a:pt x="108" y="246"/>
                      <a:pt x="106" y="251"/>
                    </a:cubicBezTo>
                    <a:cubicBezTo>
                      <a:pt x="102" y="252"/>
                      <a:pt x="98" y="252"/>
                      <a:pt x="97" y="250"/>
                    </a:cubicBezTo>
                    <a:cubicBezTo>
                      <a:pt x="95" y="248"/>
                      <a:pt x="95" y="245"/>
                      <a:pt x="97" y="240"/>
                    </a:cubicBezTo>
                    <a:cubicBezTo>
                      <a:pt x="102" y="239"/>
                      <a:pt x="108" y="237"/>
                      <a:pt x="115" y="234"/>
                    </a:cubicBezTo>
                    <a:close/>
                    <a:moveTo>
                      <a:pt x="123" y="206"/>
                    </a:moveTo>
                    <a:cubicBezTo>
                      <a:pt x="123" y="206"/>
                      <a:pt x="123" y="206"/>
                      <a:pt x="123" y="206"/>
                    </a:cubicBezTo>
                    <a:cubicBezTo>
                      <a:pt x="118" y="210"/>
                      <a:pt x="114" y="214"/>
                      <a:pt x="110" y="219"/>
                    </a:cubicBezTo>
                    <a:cubicBezTo>
                      <a:pt x="102" y="220"/>
                      <a:pt x="96" y="221"/>
                      <a:pt x="90" y="222"/>
                    </a:cubicBezTo>
                    <a:cubicBezTo>
                      <a:pt x="94" y="218"/>
                      <a:pt x="99" y="213"/>
                      <a:pt x="105" y="209"/>
                    </a:cubicBezTo>
                    <a:cubicBezTo>
                      <a:pt x="110" y="208"/>
                      <a:pt x="116" y="207"/>
                      <a:pt x="123" y="206"/>
                    </a:cubicBezTo>
                    <a:close/>
                    <a:moveTo>
                      <a:pt x="106" y="222"/>
                    </a:moveTo>
                    <a:cubicBezTo>
                      <a:pt x="102" y="227"/>
                      <a:pt x="98" y="232"/>
                      <a:pt x="95" y="237"/>
                    </a:cubicBezTo>
                    <a:cubicBezTo>
                      <a:pt x="90" y="237"/>
                      <a:pt x="87" y="237"/>
                      <a:pt x="86" y="234"/>
                    </a:cubicBezTo>
                    <a:cubicBezTo>
                      <a:pt x="84" y="232"/>
                      <a:pt x="85" y="229"/>
                      <a:pt x="88" y="225"/>
                    </a:cubicBezTo>
                    <a:cubicBezTo>
                      <a:pt x="93" y="225"/>
                      <a:pt x="99" y="224"/>
                      <a:pt x="106" y="222"/>
                    </a:cubicBezTo>
                    <a:close/>
                    <a:moveTo>
                      <a:pt x="100" y="209"/>
                    </a:moveTo>
                    <a:cubicBezTo>
                      <a:pt x="94" y="213"/>
                      <a:pt x="90" y="218"/>
                      <a:pt x="86" y="222"/>
                    </a:cubicBezTo>
                    <a:cubicBezTo>
                      <a:pt x="81" y="221"/>
                      <a:pt x="78" y="220"/>
                      <a:pt x="77" y="218"/>
                    </a:cubicBezTo>
                    <a:cubicBezTo>
                      <a:pt x="76" y="215"/>
                      <a:pt x="78" y="212"/>
                      <a:pt x="81" y="209"/>
                    </a:cubicBezTo>
                    <a:cubicBezTo>
                      <a:pt x="86" y="209"/>
                      <a:pt x="93" y="209"/>
                      <a:pt x="100" y="209"/>
                    </a:cubicBezTo>
                    <a:close/>
                  </a:path>
                </a:pathLst>
              </a:custGeom>
              <a:solidFill>
                <a:srgbClr val="6896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56"/>
              <p:cNvSpPr/>
              <p:nvPr/>
            </p:nvSpPr>
            <p:spPr bwMode="auto">
              <a:xfrm>
                <a:off x="4102" y="1570"/>
                <a:ext cx="740" cy="314"/>
              </a:xfrm>
              <a:custGeom>
                <a:avLst/>
                <a:gdLst>
                  <a:gd name="T0" fmla="*/ 0 w 740"/>
                  <a:gd name="T1" fmla="*/ 256 h 314"/>
                  <a:gd name="T2" fmla="*/ 720 w 740"/>
                  <a:gd name="T3" fmla="*/ 0 h 314"/>
                  <a:gd name="T4" fmla="*/ 740 w 740"/>
                  <a:gd name="T5" fmla="*/ 58 h 314"/>
                  <a:gd name="T6" fmla="*/ 19 w 740"/>
                  <a:gd name="T7" fmla="*/ 314 h 314"/>
                  <a:gd name="T8" fmla="*/ 0 w 740"/>
                  <a:gd name="T9" fmla="*/ 256 h 314"/>
                </a:gdLst>
                <a:ahLst/>
                <a:cxnLst>
                  <a:cxn ang="0">
                    <a:pos x="T0" y="T1"/>
                  </a:cxn>
                  <a:cxn ang="0">
                    <a:pos x="T2" y="T3"/>
                  </a:cxn>
                  <a:cxn ang="0">
                    <a:pos x="T4" y="T5"/>
                  </a:cxn>
                  <a:cxn ang="0">
                    <a:pos x="T6" y="T7"/>
                  </a:cxn>
                  <a:cxn ang="0">
                    <a:pos x="T8" y="T9"/>
                  </a:cxn>
                </a:cxnLst>
                <a:rect l="0" t="0" r="r" b="b"/>
                <a:pathLst>
                  <a:path w="740" h="314">
                    <a:moveTo>
                      <a:pt x="0" y="256"/>
                    </a:moveTo>
                    <a:lnTo>
                      <a:pt x="720" y="0"/>
                    </a:lnTo>
                    <a:lnTo>
                      <a:pt x="740" y="58"/>
                    </a:lnTo>
                    <a:lnTo>
                      <a:pt x="19" y="314"/>
                    </a:lnTo>
                    <a:lnTo>
                      <a:pt x="0" y="256"/>
                    </a:lnTo>
                    <a:close/>
                  </a:path>
                </a:pathLst>
              </a:custGeom>
              <a:solidFill>
                <a:srgbClr val="6896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57"/>
              <p:cNvSpPr/>
              <p:nvPr/>
            </p:nvSpPr>
            <p:spPr bwMode="auto">
              <a:xfrm>
                <a:off x="4126" y="1636"/>
                <a:ext cx="725" cy="268"/>
              </a:xfrm>
              <a:custGeom>
                <a:avLst/>
                <a:gdLst>
                  <a:gd name="T0" fmla="*/ 0 w 725"/>
                  <a:gd name="T1" fmla="*/ 256 h 268"/>
                  <a:gd name="T2" fmla="*/ 721 w 725"/>
                  <a:gd name="T3" fmla="*/ 0 h 268"/>
                  <a:gd name="T4" fmla="*/ 725 w 725"/>
                  <a:gd name="T5" fmla="*/ 12 h 268"/>
                  <a:gd name="T6" fmla="*/ 5 w 725"/>
                  <a:gd name="T7" fmla="*/ 268 h 268"/>
                  <a:gd name="T8" fmla="*/ 0 w 725"/>
                  <a:gd name="T9" fmla="*/ 256 h 268"/>
                </a:gdLst>
                <a:ahLst/>
                <a:cxnLst>
                  <a:cxn ang="0">
                    <a:pos x="T0" y="T1"/>
                  </a:cxn>
                  <a:cxn ang="0">
                    <a:pos x="T2" y="T3"/>
                  </a:cxn>
                  <a:cxn ang="0">
                    <a:pos x="T4" y="T5"/>
                  </a:cxn>
                  <a:cxn ang="0">
                    <a:pos x="T6" y="T7"/>
                  </a:cxn>
                  <a:cxn ang="0">
                    <a:pos x="T8" y="T9"/>
                  </a:cxn>
                </a:cxnLst>
                <a:rect l="0" t="0" r="r" b="b"/>
                <a:pathLst>
                  <a:path w="725" h="268">
                    <a:moveTo>
                      <a:pt x="0" y="256"/>
                    </a:moveTo>
                    <a:lnTo>
                      <a:pt x="721" y="0"/>
                    </a:lnTo>
                    <a:lnTo>
                      <a:pt x="725" y="12"/>
                    </a:lnTo>
                    <a:lnTo>
                      <a:pt x="5" y="268"/>
                    </a:lnTo>
                    <a:lnTo>
                      <a:pt x="0" y="256"/>
                    </a:lnTo>
                    <a:close/>
                  </a:path>
                </a:pathLst>
              </a:custGeom>
              <a:solidFill>
                <a:srgbClr val="6896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58"/>
              <p:cNvSpPr/>
              <p:nvPr/>
            </p:nvSpPr>
            <p:spPr bwMode="auto">
              <a:xfrm>
                <a:off x="4140" y="1673"/>
                <a:ext cx="724" cy="268"/>
              </a:xfrm>
              <a:custGeom>
                <a:avLst/>
                <a:gdLst>
                  <a:gd name="T0" fmla="*/ 0 w 724"/>
                  <a:gd name="T1" fmla="*/ 257 h 268"/>
                  <a:gd name="T2" fmla="*/ 720 w 724"/>
                  <a:gd name="T3" fmla="*/ 0 h 268"/>
                  <a:gd name="T4" fmla="*/ 724 w 724"/>
                  <a:gd name="T5" fmla="*/ 13 h 268"/>
                  <a:gd name="T6" fmla="*/ 4 w 724"/>
                  <a:gd name="T7" fmla="*/ 268 h 268"/>
                  <a:gd name="T8" fmla="*/ 0 w 724"/>
                  <a:gd name="T9" fmla="*/ 257 h 268"/>
                </a:gdLst>
                <a:ahLst/>
                <a:cxnLst>
                  <a:cxn ang="0">
                    <a:pos x="T0" y="T1"/>
                  </a:cxn>
                  <a:cxn ang="0">
                    <a:pos x="T2" y="T3"/>
                  </a:cxn>
                  <a:cxn ang="0">
                    <a:pos x="T4" y="T5"/>
                  </a:cxn>
                  <a:cxn ang="0">
                    <a:pos x="T6" y="T7"/>
                  </a:cxn>
                  <a:cxn ang="0">
                    <a:pos x="T8" y="T9"/>
                  </a:cxn>
                </a:cxnLst>
                <a:rect l="0" t="0" r="r" b="b"/>
                <a:pathLst>
                  <a:path w="724" h="268">
                    <a:moveTo>
                      <a:pt x="0" y="257"/>
                    </a:moveTo>
                    <a:lnTo>
                      <a:pt x="720" y="0"/>
                    </a:lnTo>
                    <a:lnTo>
                      <a:pt x="724" y="13"/>
                    </a:lnTo>
                    <a:lnTo>
                      <a:pt x="4" y="268"/>
                    </a:lnTo>
                    <a:lnTo>
                      <a:pt x="0" y="257"/>
                    </a:lnTo>
                    <a:close/>
                  </a:path>
                </a:pathLst>
              </a:custGeom>
              <a:solidFill>
                <a:srgbClr val="6896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59"/>
              <p:cNvSpPr/>
              <p:nvPr/>
            </p:nvSpPr>
            <p:spPr bwMode="auto">
              <a:xfrm>
                <a:off x="4475" y="2774"/>
                <a:ext cx="315" cy="116"/>
              </a:xfrm>
              <a:custGeom>
                <a:avLst/>
                <a:gdLst>
                  <a:gd name="T0" fmla="*/ 0 w 315"/>
                  <a:gd name="T1" fmla="*/ 112 h 116"/>
                  <a:gd name="T2" fmla="*/ 314 w 315"/>
                  <a:gd name="T3" fmla="*/ 0 h 116"/>
                  <a:gd name="T4" fmla="*/ 315 w 315"/>
                  <a:gd name="T5" fmla="*/ 4 h 116"/>
                  <a:gd name="T6" fmla="*/ 0 w 315"/>
                  <a:gd name="T7" fmla="*/ 116 h 116"/>
                  <a:gd name="T8" fmla="*/ 0 w 315"/>
                  <a:gd name="T9" fmla="*/ 112 h 116"/>
                </a:gdLst>
                <a:ahLst/>
                <a:cxnLst>
                  <a:cxn ang="0">
                    <a:pos x="T0" y="T1"/>
                  </a:cxn>
                  <a:cxn ang="0">
                    <a:pos x="T2" y="T3"/>
                  </a:cxn>
                  <a:cxn ang="0">
                    <a:pos x="T4" y="T5"/>
                  </a:cxn>
                  <a:cxn ang="0">
                    <a:pos x="T6" y="T7"/>
                  </a:cxn>
                  <a:cxn ang="0">
                    <a:pos x="T8" y="T9"/>
                  </a:cxn>
                </a:cxnLst>
                <a:rect l="0" t="0" r="r" b="b"/>
                <a:pathLst>
                  <a:path w="315" h="116">
                    <a:moveTo>
                      <a:pt x="0" y="112"/>
                    </a:moveTo>
                    <a:lnTo>
                      <a:pt x="314" y="0"/>
                    </a:lnTo>
                    <a:lnTo>
                      <a:pt x="315" y="4"/>
                    </a:lnTo>
                    <a:lnTo>
                      <a:pt x="0" y="116"/>
                    </a:lnTo>
                    <a:lnTo>
                      <a:pt x="0" y="112"/>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60"/>
              <p:cNvSpPr>
                <a:spLocks noEditPoints="1"/>
              </p:cNvSpPr>
              <p:nvPr/>
            </p:nvSpPr>
            <p:spPr bwMode="auto">
              <a:xfrm>
                <a:off x="4504" y="2691"/>
                <a:ext cx="221" cy="190"/>
              </a:xfrm>
              <a:custGeom>
                <a:avLst/>
                <a:gdLst>
                  <a:gd name="T0" fmla="*/ 61 w 245"/>
                  <a:gd name="T1" fmla="*/ 129 h 211"/>
                  <a:gd name="T2" fmla="*/ 128 w 245"/>
                  <a:gd name="T3" fmla="*/ 55 h 211"/>
                  <a:gd name="T4" fmla="*/ 131 w 245"/>
                  <a:gd name="T5" fmla="*/ 54 h 211"/>
                  <a:gd name="T6" fmla="*/ 133 w 245"/>
                  <a:gd name="T7" fmla="*/ 57 h 211"/>
                  <a:gd name="T8" fmla="*/ 114 w 245"/>
                  <a:gd name="T9" fmla="*/ 118 h 211"/>
                  <a:gd name="T10" fmla="*/ 182 w 245"/>
                  <a:gd name="T11" fmla="*/ 55 h 211"/>
                  <a:gd name="T12" fmla="*/ 216 w 245"/>
                  <a:gd name="T13" fmla="*/ 1 h 211"/>
                  <a:gd name="T14" fmla="*/ 220 w 245"/>
                  <a:gd name="T15" fmla="*/ 3 h 211"/>
                  <a:gd name="T16" fmla="*/ 187 w 245"/>
                  <a:gd name="T17" fmla="*/ 58 h 211"/>
                  <a:gd name="T18" fmla="*/ 184 w 245"/>
                  <a:gd name="T19" fmla="*/ 63 h 211"/>
                  <a:gd name="T20" fmla="*/ 148 w 245"/>
                  <a:gd name="T21" fmla="*/ 118 h 211"/>
                  <a:gd name="T22" fmla="*/ 146 w 245"/>
                  <a:gd name="T23" fmla="*/ 121 h 211"/>
                  <a:gd name="T24" fmla="*/ 149 w 245"/>
                  <a:gd name="T25" fmla="*/ 122 h 211"/>
                  <a:gd name="T26" fmla="*/ 207 w 245"/>
                  <a:gd name="T27" fmla="*/ 107 h 211"/>
                  <a:gd name="T28" fmla="*/ 244 w 245"/>
                  <a:gd name="T29" fmla="*/ 106 h 211"/>
                  <a:gd name="T30" fmla="*/ 227 w 245"/>
                  <a:gd name="T31" fmla="*/ 116 h 211"/>
                  <a:gd name="T32" fmla="*/ 194 w 245"/>
                  <a:gd name="T33" fmla="*/ 124 h 211"/>
                  <a:gd name="T34" fmla="*/ 151 w 245"/>
                  <a:gd name="T35" fmla="*/ 128 h 211"/>
                  <a:gd name="T36" fmla="*/ 139 w 245"/>
                  <a:gd name="T37" fmla="*/ 140 h 211"/>
                  <a:gd name="T38" fmla="*/ 167 w 245"/>
                  <a:gd name="T39" fmla="*/ 161 h 211"/>
                  <a:gd name="T40" fmla="*/ 191 w 245"/>
                  <a:gd name="T41" fmla="*/ 171 h 211"/>
                  <a:gd name="T42" fmla="*/ 203 w 245"/>
                  <a:gd name="T43" fmla="*/ 179 h 211"/>
                  <a:gd name="T44" fmla="*/ 201 w 245"/>
                  <a:gd name="T45" fmla="*/ 181 h 211"/>
                  <a:gd name="T46" fmla="*/ 161 w 245"/>
                  <a:gd name="T47" fmla="*/ 200 h 211"/>
                  <a:gd name="T48" fmla="*/ 151 w 245"/>
                  <a:gd name="T49" fmla="*/ 204 h 211"/>
                  <a:gd name="T50" fmla="*/ 135 w 245"/>
                  <a:gd name="T51" fmla="*/ 209 h 211"/>
                  <a:gd name="T52" fmla="*/ 150 w 245"/>
                  <a:gd name="T53" fmla="*/ 198 h 211"/>
                  <a:gd name="T54" fmla="*/ 193 w 245"/>
                  <a:gd name="T55" fmla="*/ 178 h 211"/>
                  <a:gd name="T56" fmla="*/ 186 w 245"/>
                  <a:gd name="T57" fmla="*/ 176 h 211"/>
                  <a:gd name="T58" fmla="*/ 164 w 245"/>
                  <a:gd name="T59" fmla="*/ 167 h 211"/>
                  <a:gd name="T60" fmla="*/ 133 w 245"/>
                  <a:gd name="T61" fmla="*/ 140 h 211"/>
                  <a:gd name="T62" fmla="*/ 143 w 245"/>
                  <a:gd name="T63" fmla="*/ 126 h 211"/>
                  <a:gd name="T64" fmla="*/ 140 w 245"/>
                  <a:gd name="T65" fmla="*/ 123 h 211"/>
                  <a:gd name="T66" fmla="*/ 143 w 245"/>
                  <a:gd name="T67" fmla="*/ 114 h 211"/>
                  <a:gd name="T68" fmla="*/ 168 w 245"/>
                  <a:gd name="T69" fmla="*/ 77 h 211"/>
                  <a:gd name="T70" fmla="*/ 105 w 245"/>
                  <a:gd name="T71" fmla="*/ 135 h 211"/>
                  <a:gd name="T72" fmla="*/ 51 w 245"/>
                  <a:gd name="T73" fmla="*/ 202 h 211"/>
                  <a:gd name="T74" fmla="*/ 56 w 245"/>
                  <a:gd name="T75" fmla="*/ 179 h 211"/>
                  <a:gd name="T76" fmla="*/ 100 w 245"/>
                  <a:gd name="T77" fmla="*/ 131 h 211"/>
                  <a:gd name="T78" fmla="*/ 100 w 245"/>
                  <a:gd name="T79" fmla="*/ 131 h 211"/>
                  <a:gd name="T80" fmla="*/ 128 w 245"/>
                  <a:gd name="T81" fmla="*/ 64 h 211"/>
                  <a:gd name="T82" fmla="*/ 100 w 245"/>
                  <a:gd name="T83" fmla="*/ 97 h 211"/>
                  <a:gd name="T84" fmla="*/ 58 w 245"/>
                  <a:gd name="T85" fmla="*/ 135 h 211"/>
                  <a:gd name="T86" fmla="*/ 54 w 245"/>
                  <a:gd name="T87" fmla="*/ 128 h 211"/>
                  <a:gd name="T88" fmla="*/ 47 w 245"/>
                  <a:gd name="T89" fmla="*/ 99 h 211"/>
                  <a:gd name="T90" fmla="*/ 7 w 245"/>
                  <a:gd name="T91" fmla="*/ 163 h 211"/>
                  <a:gd name="T92" fmla="*/ 4 w 245"/>
                  <a:gd name="T93" fmla="*/ 166 h 211"/>
                  <a:gd name="T94" fmla="*/ 1 w 245"/>
                  <a:gd name="T95" fmla="*/ 163 h 211"/>
                  <a:gd name="T96" fmla="*/ 61 w 245"/>
                  <a:gd name="T97" fmla="*/ 128 h 211"/>
                  <a:gd name="T98" fmla="*/ 61 w 245"/>
                  <a:gd name="T99" fmla="*/ 129 h 211"/>
                  <a:gd name="T100" fmla="*/ 170 w 245"/>
                  <a:gd name="T101" fmla="*/ 121 h 211"/>
                  <a:gd name="T102" fmla="*/ 221 w 245"/>
                  <a:gd name="T103" fmla="*/ 111 h 211"/>
                  <a:gd name="T104" fmla="*/ 208 w 245"/>
                  <a:gd name="T105" fmla="*/ 113 h 211"/>
                  <a:gd name="T106" fmla="*/ 170 w 245"/>
                  <a:gd name="T107" fmla="*/ 121 h 211"/>
                  <a:gd name="T108" fmla="*/ 87 w 245"/>
                  <a:gd name="T109" fmla="*/ 151 h 211"/>
                  <a:gd name="T110" fmla="*/ 62 w 245"/>
                  <a:gd name="T111" fmla="*/ 181 h 211"/>
                  <a:gd name="T112" fmla="*/ 57 w 245"/>
                  <a:gd name="T113" fmla="*/ 193 h 211"/>
                  <a:gd name="T114" fmla="*/ 87 w 245"/>
                  <a:gd name="T115" fmla="*/ 15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5" h="211">
                    <a:moveTo>
                      <a:pt x="61" y="129"/>
                    </a:moveTo>
                    <a:cubicBezTo>
                      <a:pt x="71" y="127"/>
                      <a:pt x="117" y="65"/>
                      <a:pt x="128" y="55"/>
                    </a:cubicBezTo>
                    <a:cubicBezTo>
                      <a:pt x="129" y="54"/>
                      <a:pt x="130" y="54"/>
                      <a:pt x="131" y="54"/>
                    </a:cubicBezTo>
                    <a:cubicBezTo>
                      <a:pt x="132" y="55"/>
                      <a:pt x="133" y="56"/>
                      <a:pt x="133" y="57"/>
                    </a:cubicBezTo>
                    <a:cubicBezTo>
                      <a:pt x="136" y="72"/>
                      <a:pt x="124" y="99"/>
                      <a:pt x="114" y="118"/>
                    </a:cubicBezTo>
                    <a:cubicBezTo>
                      <a:pt x="137" y="97"/>
                      <a:pt x="162" y="75"/>
                      <a:pt x="182" y="55"/>
                    </a:cubicBezTo>
                    <a:cubicBezTo>
                      <a:pt x="199" y="27"/>
                      <a:pt x="215" y="1"/>
                      <a:pt x="216" y="1"/>
                    </a:cubicBezTo>
                    <a:cubicBezTo>
                      <a:pt x="218" y="0"/>
                      <a:pt x="220" y="1"/>
                      <a:pt x="220" y="3"/>
                    </a:cubicBezTo>
                    <a:cubicBezTo>
                      <a:pt x="225" y="15"/>
                      <a:pt x="210" y="35"/>
                      <a:pt x="187" y="58"/>
                    </a:cubicBezTo>
                    <a:cubicBezTo>
                      <a:pt x="186" y="60"/>
                      <a:pt x="185" y="62"/>
                      <a:pt x="184" y="63"/>
                    </a:cubicBezTo>
                    <a:cubicBezTo>
                      <a:pt x="175" y="78"/>
                      <a:pt x="160" y="106"/>
                      <a:pt x="148" y="118"/>
                    </a:cubicBezTo>
                    <a:cubicBezTo>
                      <a:pt x="148" y="119"/>
                      <a:pt x="146" y="120"/>
                      <a:pt x="146" y="121"/>
                    </a:cubicBezTo>
                    <a:cubicBezTo>
                      <a:pt x="146" y="122"/>
                      <a:pt x="148" y="122"/>
                      <a:pt x="149" y="122"/>
                    </a:cubicBezTo>
                    <a:cubicBezTo>
                      <a:pt x="168" y="113"/>
                      <a:pt x="198" y="109"/>
                      <a:pt x="207" y="107"/>
                    </a:cubicBezTo>
                    <a:cubicBezTo>
                      <a:pt x="211" y="106"/>
                      <a:pt x="242" y="99"/>
                      <a:pt x="244" y="106"/>
                    </a:cubicBezTo>
                    <a:cubicBezTo>
                      <a:pt x="245" y="112"/>
                      <a:pt x="230" y="115"/>
                      <a:pt x="227" y="116"/>
                    </a:cubicBezTo>
                    <a:cubicBezTo>
                      <a:pt x="216" y="119"/>
                      <a:pt x="205" y="122"/>
                      <a:pt x="194" y="124"/>
                    </a:cubicBezTo>
                    <a:cubicBezTo>
                      <a:pt x="188" y="125"/>
                      <a:pt x="165" y="130"/>
                      <a:pt x="151" y="128"/>
                    </a:cubicBezTo>
                    <a:cubicBezTo>
                      <a:pt x="144" y="132"/>
                      <a:pt x="139" y="136"/>
                      <a:pt x="139" y="140"/>
                    </a:cubicBezTo>
                    <a:cubicBezTo>
                      <a:pt x="139" y="149"/>
                      <a:pt x="160" y="158"/>
                      <a:pt x="167" y="161"/>
                    </a:cubicBezTo>
                    <a:cubicBezTo>
                      <a:pt x="175" y="165"/>
                      <a:pt x="183" y="168"/>
                      <a:pt x="191" y="171"/>
                    </a:cubicBezTo>
                    <a:cubicBezTo>
                      <a:pt x="194" y="172"/>
                      <a:pt x="204" y="175"/>
                      <a:pt x="203" y="179"/>
                    </a:cubicBezTo>
                    <a:cubicBezTo>
                      <a:pt x="203" y="180"/>
                      <a:pt x="202" y="181"/>
                      <a:pt x="201" y="181"/>
                    </a:cubicBezTo>
                    <a:cubicBezTo>
                      <a:pt x="196" y="184"/>
                      <a:pt x="177" y="193"/>
                      <a:pt x="161" y="200"/>
                    </a:cubicBezTo>
                    <a:cubicBezTo>
                      <a:pt x="158" y="202"/>
                      <a:pt x="154" y="203"/>
                      <a:pt x="151" y="204"/>
                    </a:cubicBezTo>
                    <a:cubicBezTo>
                      <a:pt x="142" y="208"/>
                      <a:pt x="136" y="211"/>
                      <a:pt x="135" y="209"/>
                    </a:cubicBezTo>
                    <a:cubicBezTo>
                      <a:pt x="133" y="204"/>
                      <a:pt x="140" y="202"/>
                      <a:pt x="150" y="198"/>
                    </a:cubicBezTo>
                    <a:cubicBezTo>
                      <a:pt x="176" y="186"/>
                      <a:pt x="169" y="189"/>
                      <a:pt x="193" y="178"/>
                    </a:cubicBezTo>
                    <a:cubicBezTo>
                      <a:pt x="190" y="177"/>
                      <a:pt x="188" y="177"/>
                      <a:pt x="186" y="176"/>
                    </a:cubicBezTo>
                    <a:cubicBezTo>
                      <a:pt x="179" y="173"/>
                      <a:pt x="171" y="170"/>
                      <a:pt x="164" y="167"/>
                    </a:cubicBezTo>
                    <a:cubicBezTo>
                      <a:pt x="154" y="163"/>
                      <a:pt x="133" y="153"/>
                      <a:pt x="133" y="140"/>
                    </a:cubicBezTo>
                    <a:cubicBezTo>
                      <a:pt x="133" y="135"/>
                      <a:pt x="137" y="130"/>
                      <a:pt x="143" y="126"/>
                    </a:cubicBezTo>
                    <a:cubicBezTo>
                      <a:pt x="141" y="125"/>
                      <a:pt x="141" y="125"/>
                      <a:pt x="140" y="123"/>
                    </a:cubicBezTo>
                    <a:cubicBezTo>
                      <a:pt x="139" y="120"/>
                      <a:pt x="141" y="116"/>
                      <a:pt x="143" y="114"/>
                    </a:cubicBezTo>
                    <a:cubicBezTo>
                      <a:pt x="148" y="109"/>
                      <a:pt x="157" y="95"/>
                      <a:pt x="168" y="77"/>
                    </a:cubicBezTo>
                    <a:cubicBezTo>
                      <a:pt x="148" y="97"/>
                      <a:pt x="125" y="117"/>
                      <a:pt x="105" y="135"/>
                    </a:cubicBezTo>
                    <a:cubicBezTo>
                      <a:pt x="99" y="145"/>
                      <a:pt x="61" y="208"/>
                      <a:pt x="51" y="202"/>
                    </a:cubicBezTo>
                    <a:cubicBezTo>
                      <a:pt x="46" y="198"/>
                      <a:pt x="55" y="182"/>
                      <a:pt x="56" y="179"/>
                    </a:cubicBezTo>
                    <a:cubicBezTo>
                      <a:pt x="62" y="168"/>
                      <a:pt x="79" y="151"/>
                      <a:pt x="100" y="131"/>
                    </a:cubicBezTo>
                    <a:cubicBezTo>
                      <a:pt x="100" y="131"/>
                      <a:pt x="100" y="131"/>
                      <a:pt x="100" y="131"/>
                    </a:cubicBezTo>
                    <a:cubicBezTo>
                      <a:pt x="108" y="117"/>
                      <a:pt x="126" y="84"/>
                      <a:pt x="128" y="64"/>
                    </a:cubicBezTo>
                    <a:cubicBezTo>
                      <a:pt x="118" y="74"/>
                      <a:pt x="108" y="88"/>
                      <a:pt x="100" y="97"/>
                    </a:cubicBezTo>
                    <a:cubicBezTo>
                      <a:pt x="95" y="104"/>
                      <a:pt x="67" y="140"/>
                      <a:pt x="58" y="135"/>
                    </a:cubicBezTo>
                    <a:cubicBezTo>
                      <a:pt x="55" y="133"/>
                      <a:pt x="54" y="130"/>
                      <a:pt x="54" y="128"/>
                    </a:cubicBezTo>
                    <a:cubicBezTo>
                      <a:pt x="54" y="123"/>
                      <a:pt x="54" y="100"/>
                      <a:pt x="47" y="99"/>
                    </a:cubicBezTo>
                    <a:cubicBezTo>
                      <a:pt x="34" y="96"/>
                      <a:pt x="7" y="151"/>
                      <a:pt x="7" y="163"/>
                    </a:cubicBezTo>
                    <a:cubicBezTo>
                      <a:pt x="7" y="165"/>
                      <a:pt x="6" y="166"/>
                      <a:pt x="4" y="166"/>
                    </a:cubicBezTo>
                    <a:cubicBezTo>
                      <a:pt x="3" y="166"/>
                      <a:pt x="1" y="165"/>
                      <a:pt x="1" y="163"/>
                    </a:cubicBezTo>
                    <a:cubicBezTo>
                      <a:pt x="0" y="136"/>
                      <a:pt x="59" y="41"/>
                      <a:pt x="61" y="128"/>
                    </a:cubicBezTo>
                    <a:cubicBezTo>
                      <a:pt x="61" y="128"/>
                      <a:pt x="61" y="129"/>
                      <a:pt x="61" y="129"/>
                    </a:cubicBezTo>
                    <a:close/>
                    <a:moveTo>
                      <a:pt x="170" y="121"/>
                    </a:moveTo>
                    <a:cubicBezTo>
                      <a:pt x="187" y="119"/>
                      <a:pt x="207" y="115"/>
                      <a:pt x="221" y="111"/>
                    </a:cubicBezTo>
                    <a:cubicBezTo>
                      <a:pt x="216" y="112"/>
                      <a:pt x="210" y="113"/>
                      <a:pt x="208" y="113"/>
                    </a:cubicBezTo>
                    <a:cubicBezTo>
                      <a:pt x="204" y="114"/>
                      <a:pt x="186" y="117"/>
                      <a:pt x="170" y="121"/>
                    </a:cubicBezTo>
                    <a:close/>
                    <a:moveTo>
                      <a:pt x="87" y="151"/>
                    </a:moveTo>
                    <a:cubicBezTo>
                      <a:pt x="75" y="163"/>
                      <a:pt x="66" y="174"/>
                      <a:pt x="62" y="181"/>
                    </a:cubicBezTo>
                    <a:cubicBezTo>
                      <a:pt x="61" y="183"/>
                      <a:pt x="58" y="189"/>
                      <a:pt x="57" y="193"/>
                    </a:cubicBezTo>
                    <a:cubicBezTo>
                      <a:pt x="64" y="186"/>
                      <a:pt x="77" y="167"/>
                      <a:pt x="87" y="151"/>
                    </a:cubicBezTo>
                    <a:close/>
                  </a:path>
                </a:pathLst>
              </a:custGeom>
              <a:solidFill>
                <a:srgbClr val="4580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61"/>
              <p:cNvSpPr/>
              <p:nvPr/>
            </p:nvSpPr>
            <p:spPr bwMode="auto">
              <a:xfrm>
                <a:off x="3140" y="1525"/>
                <a:ext cx="1770" cy="1883"/>
              </a:xfrm>
              <a:custGeom>
                <a:avLst/>
                <a:gdLst>
                  <a:gd name="T0" fmla="*/ 844 w 1963"/>
                  <a:gd name="T1" fmla="*/ 1992 h 2087"/>
                  <a:gd name="T2" fmla="*/ 50 w 1963"/>
                  <a:gd name="T3" fmla="*/ 816 h 2087"/>
                  <a:gd name="T4" fmla="*/ 94 w 1963"/>
                  <a:gd name="T5" fmla="*/ 588 h 2087"/>
                  <a:gd name="T6" fmla="*/ 892 w 1963"/>
                  <a:gd name="T7" fmla="*/ 50 h 2087"/>
                  <a:gd name="T8" fmla="*/ 1119 w 1963"/>
                  <a:gd name="T9" fmla="*/ 94 h 2087"/>
                  <a:gd name="T10" fmla="*/ 1913 w 1963"/>
                  <a:gd name="T11" fmla="*/ 1271 h 2087"/>
                  <a:gd name="T12" fmla="*/ 1869 w 1963"/>
                  <a:gd name="T13" fmla="*/ 1498 h 2087"/>
                  <a:gd name="T14" fmla="*/ 1071 w 1963"/>
                  <a:gd name="T15" fmla="*/ 2036 h 2087"/>
                  <a:gd name="T16" fmla="*/ 844 w 1963"/>
                  <a:gd name="T17" fmla="*/ 1992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3" h="2087">
                    <a:moveTo>
                      <a:pt x="844" y="1992"/>
                    </a:moveTo>
                    <a:cubicBezTo>
                      <a:pt x="50" y="816"/>
                      <a:pt x="50" y="816"/>
                      <a:pt x="50" y="816"/>
                    </a:cubicBezTo>
                    <a:cubicBezTo>
                      <a:pt x="0" y="741"/>
                      <a:pt x="20" y="639"/>
                      <a:pt x="94" y="588"/>
                    </a:cubicBezTo>
                    <a:cubicBezTo>
                      <a:pt x="892" y="50"/>
                      <a:pt x="892" y="50"/>
                      <a:pt x="892" y="50"/>
                    </a:cubicBezTo>
                    <a:cubicBezTo>
                      <a:pt x="966" y="0"/>
                      <a:pt x="1069" y="20"/>
                      <a:pt x="1119" y="94"/>
                    </a:cubicBezTo>
                    <a:cubicBezTo>
                      <a:pt x="1913" y="1271"/>
                      <a:pt x="1913" y="1271"/>
                      <a:pt x="1913" y="1271"/>
                    </a:cubicBezTo>
                    <a:cubicBezTo>
                      <a:pt x="1963" y="1346"/>
                      <a:pt x="1943" y="1448"/>
                      <a:pt x="1869" y="1498"/>
                    </a:cubicBezTo>
                    <a:cubicBezTo>
                      <a:pt x="1071" y="2036"/>
                      <a:pt x="1071" y="2036"/>
                      <a:pt x="1071" y="2036"/>
                    </a:cubicBezTo>
                    <a:cubicBezTo>
                      <a:pt x="997" y="2087"/>
                      <a:pt x="894" y="2067"/>
                      <a:pt x="844" y="199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62"/>
              <p:cNvSpPr/>
              <p:nvPr/>
            </p:nvSpPr>
            <p:spPr bwMode="auto">
              <a:xfrm>
                <a:off x="3571" y="1838"/>
                <a:ext cx="116" cy="83"/>
              </a:xfrm>
              <a:custGeom>
                <a:avLst/>
                <a:gdLst>
                  <a:gd name="T0" fmla="*/ 7 w 129"/>
                  <a:gd name="T1" fmla="*/ 72 h 93"/>
                  <a:gd name="T2" fmla="*/ 109 w 129"/>
                  <a:gd name="T3" fmla="*/ 3 h 93"/>
                  <a:gd name="T4" fmla="*/ 123 w 129"/>
                  <a:gd name="T5" fmla="*/ 3 h 93"/>
                  <a:gd name="T6" fmla="*/ 126 w 129"/>
                  <a:gd name="T7" fmla="*/ 8 h 93"/>
                  <a:gd name="T8" fmla="*/ 121 w 129"/>
                  <a:gd name="T9" fmla="*/ 21 h 93"/>
                  <a:gd name="T10" fmla="*/ 19 w 129"/>
                  <a:gd name="T11" fmla="*/ 90 h 93"/>
                  <a:gd name="T12" fmla="*/ 6 w 129"/>
                  <a:gd name="T13" fmla="*/ 89 h 93"/>
                  <a:gd name="T14" fmla="*/ 3 w 129"/>
                  <a:gd name="T15" fmla="*/ 85 h 93"/>
                  <a:gd name="T16" fmla="*/ 7 w 129"/>
                  <a:gd name="T17" fmla="*/ 7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93">
                    <a:moveTo>
                      <a:pt x="7" y="72"/>
                    </a:moveTo>
                    <a:cubicBezTo>
                      <a:pt x="109" y="3"/>
                      <a:pt x="109" y="3"/>
                      <a:pt x="109" y="3"/>
                    </a:cubicBezTo>
                    <a:cubicBezTo>
                      <a:pt x="115" y="0"/>
                      <a:pt x="121" y="0"/>
                      <a:pt x="123" y="3"/>
                    </a:cubicBezTo>
                    <a:cubicBezTo>
                      <a:pt x="126" y="8"/>
                      <a:pt x="126" y="8"/>
                      <a:pt x="126" y="8"/>
                    </a:cubicBezTo>
                    <a:cubicBezTo>
                      <a:pt x="129" y="12"/>
                      <a:pt x="126" y="17"/>
                      <a:pt x="121" y="21"/>
                    </a:cubicBezTo>
                    <a:cubicBezTo>
                      <a:pt x="19" y="90"/>
                      <a:pt x="19" y="90"/>
                      <a:pt x="19" y="90"/>
                    </a:cubicBezTo>
                    <a:cubicBezTo>
                      <a:pt x="14" y="93"/>
                      <a:pt x="8" y="93"/>
                      <a:pt x="6" y="89"/>
                    </a:cubicBezTo>
                    <a:cubicBezTo>
                      <a:pt x="3" y="85"/>
                      <a:pt x="3" y="85"/>
                      <a:pt x="3" y="85"/>
                    </a:cubicBezTo>
                    <a:cubicBezTo>
                      <a:pt x="0" y="81"/>
                      <a:pt x="2" y="75"/>
                      <a:pt x="7"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63"/>
              <p:cNvSpPr/>
              <p:nvPr/>
            </p:nvSpPr>
            <p:spPr bwMode="auto">
              <a:xfrm>
                <a:off x="4273" y="3057"/>
                <a:ext cx="120" cy="87"/>
              </a:xfrm>
              <a:custGeom>
                <a:avLst/>
                <a:gdLst>
                  <a:gd name="T0" fmla="*/ 8 w 134"/>
                  <a:gd name="T1" fmla="*/ 75 h 97"/>
                  <a:gd name="T2" fmla="*/ 114 w 134"/>
                  <a:gd name="T3" fmla="*/ 4 h 97"/>
                  <a:gd name="T4" fmla="*/ 128 w 134"/>
                  <a:gd name="T5" fmla="*/ 4 h 97"/>
                  <a:gd name="T6" fmla="*/ 131 w 134"/>
                  <a:gd name="T7" fmla="*/ 8 h 97"/>
                  <a:gd name="T8" fmla="*/ 126 w 134"/>
                  <a:gd name="T9" fmla="*/ 22 h 97"/>
                  <a:gd name="T10" fmla="*/ 20 w 134"/>
                  <a:gd name="T11" fmla="*/ 93 h 97"/>
                  <a:gd name="T12" fmla="*/ 6 w 134"/>
                  <a:gd name="T13" fmla="*/ 93 h 97"/>
                  <a:gd name="T14" fmla="*/ 3 w 134"/>
                  <a:gd name="T15" fmla="*/ 89 h 97"/>
                  <a:gd name="T16" fmla="*/ 8 w 134"/>
                  <a:gd name="T17" fmla="*/ 7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97">
                    <a:moveTo>
                      <a:pt x="8" y="75"/>
                    </a:moveTo>
                    <a:cubicBezTo>
                      <a:pt x="114" y="4"/>
                      <a:pt x="114" y="4"/>
                      <a:pt x="114" y="4"/>
                    </a:cubicBezTo>
                    <a:cubicBezTo>
                      <a:pt x="119" y="0"/>
                      <a:pt x="126" y="0"/>
                      <a:pt x="128" y="4"/>
                    </a:cubicBezTo>
                    <a:cubicBezTo>
                      <a:pt x="131" y="8"/>
                      <a:pt x="131" y="8"/>
                      <a:pt x="131" y="8"/>
                    </a:cubicBezTo>
                    <a:cubicBezTo>
                      <a:pt x="134" y="12"/>
                      <a:pt x="131" y="18"/>
                      <a:pt x="126" y="22"/>
                    </a:cubicBezTo>
                    <a:cubicBezTo>
                      <a:pt x="20" y="93"/>
                      <a:pt x="20" y="93"/>
                      <a:pt x="20" y="93"/>
                    </a:cubicBezTo>
                    <a:cubicBezTo>
                      <a:pt x="15" y="97"/>
                      <a:pt x="8" y="97"/>
                      <a:pt x="6" y="93"/>
                    </a:cubicBezTo>
                    <a:cubicBezTo>
                      <a:pt x="3" y="89"/>
                      <a:pt x="3" y="89"/>
                      <a:pt x="3" y="89"/>
                    </a:cubicBezTo>
                    <a:cubicBezTo>
                      <a:pt x="0" y="85"/>
                      <a:pt x="3" y="79"/>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64"/>
              <p:cNvSpPr/>
              <p:nvPr/>
            </p:nvSpPr>
            <p:spPr bwMode="auto">
              <a:xfrm>
                <a:off x="4437" y="2946"/>
                <a:ext cx="121" cy="87"/>
              </a:xfrm>
              <a:custGeom>
                <a:avLst/>
                <a:gdLst>
                  <a:gd name="T0" fmla="*/ 8 w 134"/>
                  <a:gd name="T1" fmla="*/ 75 h 96"/>
                  <a:gd name="T2" fmla="*/ 114 w 134"/>
                  <a:gd name="T3" fmla="*/ 3 h 96"/>
                  <a:gd name="T4" fmla="*/ 128 w 134"/>
                  <a:gd name="T5" fmla="*/ 3 h 96"/>
                  <a:gd name="T6" fmla="*/ 131 w 134"/>
                  <a:gd name="T7" fmla="*/ 8 h 96"/>
                  <a:gd name="T8" fmla="*/ 126 w 134"/>
                  <a:gd name="T9" fmla="*/ 21 h 96"/>
                  <a:gd name="T10" fmla="*/ 20 w 134"/>
                  <a:gd name="T11" fmla="*/ 93 h 96"/>
                  <a:gd name="T12" fmla="*/ 6 w 134"/>
                  <a:gd name="T13" fmla="*/ 92 h 96"/>
                  <a:gd name="T14" fmla="*/ 3 w 134"/>
                  <a:gd name="T15" fmla="*/ 88 h 96"/>
                  <a:gd name="T16" fmla="*/ 8 w 134"/>
                  <a:gd name="T17" fmla="*/ 7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96">
                    <a:moveTo>
                      <a:pt x="8" y="75"/>
                    </a:moveTo>
                    <a:cubicBezTo>
                      <a:pt x="114" y="3"/>
                      <a:pt x="114" y="3"/>
                      <a:pt x="114" y="3"/>
                    </a:cubicBezTo>
                    <a:cubicBezTo>
                      <a:pt x="119" y="0"/>
                      <a:pt x="126" y="0"/>
                      <a:pt x="128" y="3"/>
                    </a:cubicBezTo>
                    <a:cubicBezTo>
                      <a:pt x="131" y="8"/>
                      <a:pt x="131" y="8"/>
                      <a:pt x="131" y="8"/>
                    </a:cubicBezTo>
                    <a:cubicBezTo>
                      <a:pt x="134" y="11"/>
                      <a:pt x="131" y="17"/>
                      <a:pt x="126" y="21"/>
                    </a:cubicBezTo>
                    <a:cubicBezTo>
                      <a:pt x="20" y="93"/>
                      <a:pt x="20" y="93"/>
                      <a:pt x="20" y="93"/>
                    </a:cubicBezTo>
                    <a:cubicBezTo>
                      <a:pt x="14" y="96"/>
                      <a:pt x="8" y="96"/>
                      <a:pt x="6" y="92"/>
                    </a:cubicBezTo>
                    <a:cubicBezTo>
                      <a:pt x="3" y="88"/>
                      <a:pt x="3" y="88"/>
                      <a:pt x="3" y="88"/>
                    </a:cubicBezTo>
                    <a:cubicBezTo>
                      <a:pt x="0" y="84"/>
                      <a:pt x="2" y="78"/>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65"/>
              <p:cNvSpPr/>
              <p:nvPr/>
            </p:nvSpPr>
            <p:spPr bwMode="auto">
              <a:xfrm>
                <a:off x="3306" y="1715"/>
                <a:ext cx="1438" cy="1504"/>
              </a:xfrm>
              <a:custGeom>
                <a:avLst/>
                <a:gdLst>
                  <a:gd name="T0" fmla="*/ 660 w 1438"/>
                  <a:gd name="T1" fmla="*/ 1504 h 1504"/>
                  <a:gd name="T2" fmla="*/ 0 w 1438"/>
                  <a:gd name="T3" fmla="*/ 525 h 1504"/>
                  <a:gd name="T4" fmla="*/ 778 w 1438"/>
                  <a:gd name="T5" fmla="*/ 0 h 1504"/>
                  <a:gd name="T6" fmla="*/ 1438 w 1438"/>
                  <a:gd name="T7" fmla="*/ 979 h 1504"/>
                  <a:gd name="T8" fmla="*/ 660 w 1438"/>
                  <a:gd name="T9" fmla="*/ 1504 h 1504"/>
                </a:gdLst>
                <a:ahLst/>
                <a:cxnLst>
                  <a:cxn ang="0">
                    <a:pos x="T0" y="T1"/>
                  </a:cxn>
                  <a:cxn ang="0">
                    <a:pos x="T2" y="T3"/>
                  </a:cxn>
                  <a:cxn ang="0">
                    <a:pos x="T4" y="T5"/>
                  </a:cxn>
                  <a:cxn ang="0">
                    <a:pos x="T6" y="T7"/>
                  </a:cxn>
                  <a:cxn ang="0">
                    <a:pos x="T8" y="T9"/>
                  </a:cxn>
                </a:cxnLst>
                <a:rect l="0" t="0" r="r" b="b"/>
                <a:pathLst>
                  <a:path w="1438" h="1504">
                    <a:moveTo>
                      <a:pt x="660" y="1504"/>
                    </a:moveTo>
                    <a:lnTo>
                      <a:pt x="0" y="525"/>
                    </a:lnTo>
                    <a:lnTo>
                      <a:pt x="778" y="0"/>
                    </a:lnTo>
                    <a:lnTo>
                      <a:pt x="1438" y="979"/>
                    </a:lnTo>
                    <a:lnTo>
                      <a:pt x="660" y="1504"/>
                    </a:lnTo>
                    <a:close/>
                  </a:path>
                </a:pathLst>
              </a:custGeom>
              <a:solidFill>
                <a:srgbClr val="182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66"/>
              <p:cNvSpPr/>
              <p:nvPr/>
            </p:nvSpPr>
            <p:spPr bwMode="auto">
              <a:xfrm>
                <a:off x="3306" y="2178"/>
                <a:ext cx="1232" cy="1041"/>
              </a:xfrm>
              <a:custGeom>
                <a:avLst/>
                <a:gdLst>
                  <a:gd name="T0" fmla="*/ 92 w 1232"/>
                  <a:gd name="T1" fmla="*/ 0 h 1041"/>
                  <a:gd name="T2" fmla="*/ 1232 w 1232"/>
                  <a:gd name="T3" fmla="*/ 655 h 1041"/>
                  <a:gd name="T4" fmla="*/ 660 w 1232"/>
                  <a:gd name="T5" fmla="*/ 1041 h 1041"/>
                  <a:gd name="T6" fmla="*/ 0 w 1232"/>
                  <a:gd name="T7" fmla="*/ 62 h 1041"/>
                  <a:gd name="T8" fmla="*/ 92 w 1232"/>
                  <a:gd name="T9" fmla="*/ 0 h 1041"/>
                </a:gdLst>
                <a:ahLst/>
                <a:cxnLst>
                  <a:cxn ang="0">
                    <a:pos x="T0" y="T1"/>
                  </a:cxn>
                  <a:cxn ang="0">
                    <a:pos x="T2" y="T3"/>
                  </a:cxn>
                  <a:cxn ang="0">
                    <a:pos x="T4" y="T5"/>
                  </a:cxn>
                  <a:cxn ang="0">
                    <a:pos x="T6" y="T7"/>
                  </a:cxn>
                  <a:cxn ang="0">
                    <a:pos x="T8" y="T9"/>
                  </a:cxn>
                </a:cxnLst>
                <a:rect l="0" t="0" r="r" b="b"/>
                <a:pathLst>
                  <a:path w="1232" h="1041">
                    <a:moveTo>
                      <a:pt x="92" y="0"/>
                    </a:moveTo>
                    <a:lnTo>
                      <a:pt x="1232" y="655"/>
                    </a:lnTo>
                    <a:lnTo>
                      <a:pt x="660" y="1041"/>
                    </a:lnTo>
                    <a:lnTo>
                      <a:pt x="0" y="62"/>
                    </a:lnTo>
                    <a:lnTo>
                      <a:pt x="92" y="0"/>
                    </a:lnTo>
                    <a:close/>
                  </a:path>
                </a:pathLst>
              </a:custGeom>
              <a:solidFill>
                <a:srgbClr val="0E22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67"/>
              <p:cNvSpPr>
                <a:spLocks noEditPoints="1"/>
              </p:cNvSpPr>
              <p:nvPr/>
            </p:nvSpPr>
            <p:spPr bwMode="auto">
              <a:xfrm>
                <a:off x="3306" y="1715"/>
                <a:ext cx="1438" cy="1504"/>
              </a:xfrm>
              <a:custGeom>
                <a:avLst/>
                <a:gdLst>
                  <a:gd name="T0" fmla="*/ 660 w 1438"/>
                  <a:gd name="T1" fmla="*/ 1504 h 1504"/>
                  <a:gd name="T2" fmla="*/ 632 w 1438"/>
                  <a:gd name="T3" fmla="*/ 1462 h 1504"/>
                  <a:gd name="T4" fmla="*/ 1410 w 1438"/>
                  <a:gd name="T5" fmla="*/ 937 h 1504"/>
                  <a:gd name="T6" fmla="*/ 1438 w 1438"/>
                  <a:gd name="T7" fmla="*/ 979 h 1504"/>
                  <a:gd name="T8" fmla="*/ 660 w 1438"/>
                  <a:gd name="T9" fmla="*/ 1504 h 1504"/>
                  <a:gd name="T10" fmla="*/ 28 w 1438"/>
                  <a:gd name="T11" fmla="*/ 566 h 1504"/>
                  <a:gd name="T12" fmla="*/ 0 w 1438"/>
                  <a:gd name="T13" fmla="*/ 525 h 1504"/>
                  <a:gd name="T14" fmla="*/ 778 w 1438"/>
                  <a:gd name="T15" fmla="*/ 0 h 1504"/>
                  <a:gd name="T16" fmla="*/ 806 w 1438"/>
                  <a:gd name="T17" fmla="*/ 41 h 1504"/>
                  <a:gd name="T18" fmla="*/ 28 w 1438"/>
                  <a:gd name="T19" fmla="*/ 566 h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8" h="1504">
                    <a:moveTo>
                      <a:pt x="660" y="1504"/>
                    </a:moveTo>
                    <a:lnTo>
                      <a:pt x="632" y="1462"/>
                    </a:lnTo>
                    <a:lnTo>
                      <a:pt x="1410" y="937"/>
                    </a:lnTo>
                    <a:lnTo>
                      <a:pt x="1438" y="979"/>
                    </a:lnTo>
                    <a:lnTo>
                      <a:pt x="660" y="1504"/>
                    </a:lnTo>
                    <a:close/>
                    <a:moveTo>
                      <a:pt x="28" y="566"/>
                    </a:moveTo>
                    <a:lnTo>
                      <a:pt x="0" y="525"/>
                    </a:lnTo>
                    <a:lnTo>
                      <a:pt x="778" y="0"/>
                    </a:lnTo>
                    <a:lnTo>
                      <a:pt x="806" y="41"/>
                    </a:lnTo>
                    <a:lnTo>
                      <a:pt x="28" y="566"/>
                    </a:lnTo>
                    <a:close/>
                  </a:path>
                </a:pathLst>
              </a:custGeom>
              <a:solidFill>
                <a:srgbClr val="91EA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68"/>
              <p:cNvSpPr>
                <a:spLocks noEditPoints="1"/>
              </p:cNvSpPr>
              <p:nvPr/>
            </p:nvSpPr>
            <p:spPr bwMode="auto">
              <a:xfrm>
                <a:off x="3306" y="2178"/>
                <a:ext cx="1232" cy="1041"/>
              </a:xfrm>
              <a:custGeom>
                <a:avLst/>
                <a:gdLst>
                  <a:gd name="T0" fmla="*/ 632 w 1232"/>
                  <a:gd name="T1" fmla="*/ 999 h 1041"/>
                  <a:gd name="T2" fmla="*/ 1184 w 1232"/>
                  <a:gd name="T3" fmla="*/ 628 h 1041"/>
                  <a:gd name="T4" fmla="*/ 1232 w 1232"/>
                  <a:gd name="T5" fmla="*/ 655 h 1041"/>
                  <a:gd name="T6" fmla="*/ 660 w 1232"/>
                  <a:gd name="T7" fmla="*/ 1041 h 1041"/>
                  <a:gd name="T8" fmla="*/ 632 w 1232"/>
                  <a:gd name="T9" fmla="*/ 999 h 1041"/>
                  <a:gd name="T10" fmla="*/ 92 w 1232"/>
                  <a:gd name="T11" fmla="*/ 0 h 1041"/>
                  <a:gd name="T12" fmla="*/ 140 w 1232"/>
                  <a:gd name="T13" fmla="*/ 28 h 1041"/>
                  <a:gd name="T14" fmla="*/ 28 w 1232"/>
                  <a:gd name="T15" fmla="*/ 103 h 1041"/>
                  <a:gd name="T16" fmla="*/ 0 w 1232"/>
                  <a:gd name="T17" fmla="*/ 62 h 1041"/>
                  <a:gd name="T18" fmla="*/ 92 w 1232"/>
                  <a:gd name="T19" fmla="*/ 0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2" h="1041">
                    <a:moveTo>
                      <a:pt x="632" y="999"/>
                    </a:moveTo>
                    <a:lnTo>
                      <a:pt x="1184" y="628"/>
                    </a:lnTo>
                    <a:lnTo>
                      <a:pt x="1232" y="655"/>
                    </a:lnTo>
                    <a:lnTo>
                      <a:pt x="660" y="1041"/>
                    </a:lnTo>
                    <a:lnTo>
                      <a:pt x="632" y="999"/>
                    </a:lnTo>
                    <a:close/>
                    <a:moveTo>
                      <a:pt x="92" y="0"/>
                    </a:moveTo>
                    <a:lnTo>
                      <a:pt x="140" y="28"/>
                    </a:lnTo>
                    <a:lnTo>
                      <a:pt x="28" y="103"/>
                    </a:lnTo>
                    <a:lnTo>
                      <a:pt x="0" y="62"/>
                    </a:lnTo>
                    <a:lnTo>
                      <a:pt x="92" y="0"/>
                    </a:lnTo>
                    <a:close/>
                  </a:path>
                </a:pathLst>
              </a:custGeom>
              <a:solidFill>
                <a:srgbClr val="5DBD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69"/>
              <p:cNvSpPr/>
              <p:nvPr/>
            </p:nvSpPr>
            <p:spPr bwMode="auto">
              <a:xfrm>
                <a:off x="3537" y="2540"/>
                <a:ext cx="442" cy="618"/>
              </a:xfrm>
              <a:custGeom>
                <a:avLst/>
                <a:gdLst>
                  <a:gd name="T0" fmla="*/ 0 w 442"/>
                  <a:gd name="T1" fmla="*/ 32 h 618"/>
                  <a:gd name="T2" fmla="*/ 47 w 442"/>
                  <a:gd name="T3" fmla="*/ 0 h 618"/>
                  <a:gd name="T4" fmla="*/ 442 w 442"/>
                  <a:gd name="T5" fmla="*/ 585 h 618"/>
                  <a:gd name="T6" fmla="*/ 395 w 442"/>
                  <a:gd name="T7" fmla="*/ 618 h 618"/>
                  <a:gd name="T8" fmla="*/ 0 w 442"/>
                  <a:gd name="T9" fmla="*/ 32 h 618"/>
                </a:gdLst>
                <a:ahLst/>
                <a:cxnLst>
                  <a:cxn ang="0">
                    <a:pos x="T0" y="T1"/>
                  </a:cxn>
                  <a:cxn ang="0">
                    <a:pos x="T2" y="T3"/>
                  </a:cxn>
                  <a:cxn ang="0">
                    <a:pos x="T4" y="T5"/>
                  </a:cxn>
                  <a:cxn ang="0">
                    <a:pos x="T6" y="T7"/>
                  </a:cxn>
                  <a:cxn ang="0">
                    <a:pos x="T8" y="T9"/>
                  </a:cxn>
                </a:cxnLst>
                <a:rect l="0" t="0" r="r" b="b"/>
                <a:pathLst>
                  <a:path w="442" h="618">
                    <a:moveTo>
                      <a:pt x="0" y="32"/>
                    </a:moveTo>
                    <a:lnTo>
                      <a:pt x="47" y="0"/>
                    </a:lnTo>
                    <a:lnTo>
                      <a:pt x="442" y="585"/>
                    </a:lnTo>
                    <a:lnTo>
                      <a:pt x="395" y="618"/>
                    </a:lnTo>
                    <a:lnTo>
                      <a:pt x="0" y="32"/>
                    </a:lnTo>
                    <a:close/>
                  </a:path>
                </a:pathLst>
              </a:custGeom>
              <a:solidFill>
                <a:srgbClr val="49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70"/>
              <p:cNvSpPr/>
              <p:nvPr/>
            </p:nvSpPr>
            <p:spPr bwMode="auto">
              <a:xfrm>
                <a:off x="3670" y="2610"/>
                <a:ext cx="369" cy="508"/>
              </a:xfrm>
              <a:custGeom>
                <a:avLst/>
                <a:gdLst>
                  <a:gd name="T0" fmla="*/ 0 w 369"/>
                  <a:gd name="T1" fmla="*/ 32 h 508"/>
                  <a:gd name="T2" fmla="*/ 48 w 369"/>
                  <a:gd name="T3" fmla="*/ 0 h 508"/>
                  <a:gd name="T4" fmla="*/ 369 w 369"/>
                  <a:gd name="T5" fmla="*/ 475 h 508"/>
                  <a:gd name="T6" fmla="*/ 320 w 369"/>
                  <a:gd name="T7" fmla="*/ 508 h 508"/>
                  <a:gd name="T8" fmla="*/ 0 w 369"/>
                  <a:gd name="T9" fmla="*/ 32 h 508"/>
                </a:gdLst>
                <a:ahLst/>
                <a:cxnLst>
                  <a:cxn ang="0">
                    <a:pos x="T0" y="T1"/>
                  </a:cxn>
                  <a:cxn ang="0">
                    <a:pos x="T2" y="T3"/>
                  </a:cxn>
                  <a:cxn ang="0">
                    <a:pos x="T4" y="T5"/>
                  </a:cxn>
                  <a:cxn ang="0">
                    <a:pos x="T6" y="T7"/>
                  </a:cxn>
                  <a:cxn ang="0">
                    <a:pos x="T8" y="T9"/>
                  </a:cxn>
                </a:cxnLst>
                <a:rect l="0" t="0" r="r" b="b"/>
                <a:pathLst>
                  <a:path w="369" h="508">
                    <a:moveTo>
                      <a:pt x="0" y="32"/>
                    </a:moveTo>
                    <a:lnTo>
                      <a:pt x="48" y="0"/>
                    </a:lnTo>
                    <a:lnTo>
                      <a:pt x="369" y="475"/>
                    </a:lnTo>
                    <a:lnTo>
                      <a:pt x="320" y="508"/>
                    </a:lnTo>
                    <a:lnTo>
                      <a:pt x="0" y="32"/>
                    </a:lnTo>
                    <a:close/>
                  </a:path>
                </a:pathLst>
              </a:custGeom>
              <a:solidFill>
                <a:srgbClr val="49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71"/>
              <p:cNvSpPr/>
              <p:nvPr/>
            </p:nvSpPr>
            <p:spPr bwMode="auto">
              <a:xfrm>
                <a:off x="3832" y="2721"/>
                <a:ext cx="266" cy="356"/>
              </a:xfrm>
              <a:custGeom>
                <a:avLst/>
                <a:gdLst>
                  <a:gd name="T0" fmla="*/ 0 w 266"/>
                  <a:gd name="T1" fmla="*/ 32 h 356"/>
                  <a:gd name="T2" fmla="*/ 47 w 266"/>
                  <a:gd name="T3" fmla="*/ 0 h 356"/>
                  <a:gd name="T4" fmla="*/ 266 w 266"/>
                  <a:gd name="T5" fmla="*/ 324 h 356"/>
                  <a:gd name="T6" fmla="*/ 218 w 266"/>
                  <a:gd name="T7" fmla="*/ 356 h 356"/>
                  <a:gd name="T8" fmla="*/ 0 w 266"/>
                  <a:gd name="T9" fmla="*/ 32 h 356"/>
                </a:gdLst>
                <a:ahLst/>
                <a:cxnLst>
                  <a:cxn ang="0">
                    <a:pos x="T0" y="T1"/>
                  </a:cxn>
                  <a:cxn ang="0">
                    <a:pos x="T2" y="T3"/>
                  </a:cxn>
                  <a:cxn ang="0">
                    <a:pos x="T4" y="T5"/>
                  </a:cxn>
                  <a:cxn ang="0">
                    <a:pos x="T6" y="T7"/>
                  </a:cxn>
                  <a:cxn ang="0">
                    <a:pos x="T8" y="T9"/>
                  </a:cxn>
                </a:cxnLst>
                <a:rect l="0" t="0" r="r" b="b"/>
                <a:pathLst>
                  <a:path w="266" h="356">
                    <a:moveTo>
                      <a:pt x="0" y="32"/>
                    </a:moveTo>
                    <a:lnTo>
                      <a:pt x="47" y="0"/>
                    </a:lnTo>
                    <a:lnTo>
                      <a:pt x="266" y="324"/>
                    </a:lnTo>
                    <a:lnTo>
                      <a:pt x="218" y="356"/>
                    </a:lnTo>
                    <a:lnTo>
                      <a:pt x="0" y="32"/>
                    </a:lnTo>
                    <a:close/>
                  </a:path>
                </a:pathLst>
              </a:custGeom>
              <a:solidFill>
                <a:srgbClr val="49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72"/>
              <p:cNvSpPr/>
              <p:nvPr/>
            </p:nvSpPr>
            <p:spPr bwMode="auto">
              <a:xfrm>
                <a:off x="4067" y="2941"/>
                <a:ext cx="90" cy="97"/>
              </a:xfrm>
              <a:custGeom>
                <a:avLst/>
                <a:gdLst>
                  <a:gd name="T0" fmla="*/ 0 w 90"/>
                  <a:gd name="T1" fmla="*/ 33 h 97"/>
                  <a:gd name="T2" fmla="*/ 48 w 90"/>
                  <a:gd name="T3" fmla="*/ 0 h 97"/>
                  <a:gd name="T4" fmla="*/ 90 w 90"/>
                  <a:gd name="T5" fmla="*/ 64 h 97"/>
                  <a:gd name="T6" fmla="*/ 42 w 90"/>
                  <a:gd name="T7" fmla="*/ 97 h 97"/>
                  <a:gd name="T8" fmla="*/ 0 w 90"/>
                  <a:gd name="T9" fmla="*/ 33 h 97"/>
                </a:gdLst>
                <a:ahLst/>
                <a:cxnLst>
                  <a:cxn ang="0">
                    <a:pos x="T0" y="T1"/>
                  </a:cxn>
                  <a:cxn ang="0">
                    <a:pos x="T2" y="T3"/>
                  </a:cxn>
                  <a:cxn ang="0">
                    <a:pos x="T4" y="T5"/>
                  </a:cxn>
                  <a:cxn ang="0">
                    <a:pos x="T6" y="T7"/>
                  </a:cxn>
                  <a:cxn ang="0">
                    <a:pos x="T8" y="T9"/>
                  </a:cxn>
                </a:cxnLst>
                <a:rect l="0" t="0" r="r" b="b"/>
                <a:pathLst>
                  <a:path w="90" h="97">
                    <a:moveTo>
                      <a:pt x="0" y="33"/>
                    </a:moveTo>
                    <a:lnTo>
                      <a:pt x="48" y="0"/>
                    </a:lnTo>
                    <a:lnTo>
                      <a:pt x="90" y="64"/>
                    </a:lnTo>
                    <a:lnTo>
                      <a:pt x="42" y="97"/>
                    </a:lnTo>
                    <a:lnTo>
                      <a:pt x="0" y="33"/>
                    </a:lnTo>
                    <a:close/>
                  </a:path>
                </a:pathLst>
              </a:custGeom>
              <a:solidFill>
                <a:srgbClr val="49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73"/>
              <p:cNvSpPr/>
              <p:nvPr/>
            </p:nvSpPr>
            <p:spPr bwMode="auto">
              <a:xfrm>
                <a:off x="3876" y="2531"/>
                <a:ext cx="341" cy="466"/>
              </a:xfrm>
              <a:custGeom>
                <a:avLst/>
                <a:gdLst>
                  <a:gd name="T0" fmla="*/ 0 w 341"/>
                  <a:gd name="T1" fmla="*/ 32 h 466"/>
                  <a:gd name="T2" fmla="*/ 48 w 341"/>
                  <a:gd name="T3" fmla="*/ 0 h 466"/>
                  <a:gd name="T4" fmla="*/ 341 w 341"/>
                  <a:gd name="T5" fmla="*/ 434 h 466"/>
                  <a:gd name="T6" fmla="*/ 293 w 341"/>
                  <a:gd name="T7" fmla="*/ 466 h 466"/>
                  <a:gd name="T8" fmla="*/ 0 w 341"/>
                  <a:gd name="T9" fmla="*/ 32 h 466"/>
                </a:gdLst>
                <a:ahLst/>
                <a:cxnLst>
                  <a:cxn ang="0">
                    <a:pos x="T0" y="T1"/>
                  </a:cxn>
                  <a:cxn ang="0">
                    <a:pos x="T2" y="T3"/>
                  </a:cxn>
                  <a:cxn ang="0">
                    <a:pos x="T4" y="T5"/>
                  </a:cxn>
                  <a:cxn ang="0">
                    <a:pos x="T6" y="T7"/>
                  </a:cxn>
                  <a:cxn ang="0">
                    <a:pos x="T8" y="T9"/>
                  </a:cxn>
                </a:cxnLst>
                <a:rect l="0" t="0" r="r" b="b"/>
                <a:pathLst>
                  <a:path w="341" h="466">
                    <a:moveTo>
                      <a:pt x="0" y="32"/>
                    </a:moveTo>
                    <a:lnTo>
                      <a:pt x="48" y="0"/>
                    </a:lnTo>
                    <a:lnTo>
                      <a:pt x="341" y="434"/>
                    </a:lnTo>
                    <a:lnTo>
                      <a:pt x="293" y="466"/>
                    </a:lnTo>
                    <a:lnTo>
                      <a:pt x="0" y="32"/>
                    </a:lnTo>
                    <a:close/>
                  </a:path>
                </a:pathLst>
              </a:custGeom>
              <a:solidFill>
                <a:srgbClr val="49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74"/>
              <p:cNvSpPr/>
              <p:nvPr/>
            </p:nvSpPr>
            <p:spPr bwMode="auto">
              <a:xfrm>
                <a:off x="3886" y="2417"/>
                <a:ext cx="390" cy="540"/>
              </a:xfrm>
              <a:custGeom>
                <a:avLst/>
                <a:gdLst>
                  <a:gd name="T0" fmla="*/ 0 w 390"/>
                  <a:gd name="T1" fmla="*/ 32 h 540"/>
                  <a:gd name="T2" fmla="*/ 48 w 390"/>
                  <a:gd name="T3" fmla="*/ 0 h 540"/>
                  <a:gd name="T4" fmla="*/ 390 w 390"/>
                  <a:gd name="T5" fmla="*/ 508 h 540"/>
                  <a:gd name="T6" fmla="*/ 342 w 390"/>
                  <a:gd name="T7" fmla="*/ 540 h 540"/>
                  <a:gd name="T8" fmla="*/ 0 w 390"/>
                  <a:gd name="T9" fmla="*/ 32 h 540"/>
                </a:gdLst>
                <a:ahLst/>
                <a:cxnLst>
                  <a:cxn ang="0">
                    <a:pos x="T0" y="T1"/>
                  </a:cxn>
                  <a:cxn ang="0">
                    <a:pos x="T2" y="T3"/>
                  </a:cxn>
                  <a:cxn ang="0">
                    <a:pos x="T4" y="T5"/>
                  </a:cxn>
                  <a:cxn ang="0">
                    <a:pos x="T6" y="T7"/>
                  </a:cxn>
                  <a:cxn ang="0">
                    <a:pos x="T8" y="T9"/>
                  </a:cxn>
                </a:cxnLst>
                <a:rect l="0" t="0" r="r" b="b"/>
                <a:pathLst>
                  <a:path w="390" h="540">
                    <a:moveTo>
                      <a:pt x="0" y="32"/>
                    </a:moveTo>
                    <a:lnTo>
                      <a:pt x="48" y="0"/>
                    </a:lnTo>
                    <a:lnTo>
                      <a:pt x="390" y="508"/>
                    </a:lnTo>
                    <a:lnTo>
                      <a:pt x="342" y="540"/>
                    </a:lnTo>
                    <a:lnTo>
                      <a:pt x="0" y="32"/>
                    </a:lnTo>
                    <a:close/>
                  </a:path>
                </a:pathLst>
              </a:custGeom>
              <a:solidFill>
                <a:srgbClr val="49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75"/>
              <p:cNvSpPr/>
              <p:nvPr/>
            </p:nvSpPr>
            <p:spPr bwMode="auto">
              <a:xfrm>
                <a:off x="3893" y="2299"/>
                <a:ext cx="443" cy="618"/>
              </a:xfrm>
              <a:custGeom>
                <a:avLst/>
                <a:gdLst>
                  <a:gd name="T0" fmla="*/ 0 w 443"/>
                  <a:gd name="T1" fmla="*/ 32 h 618"/>
                  <a:gd name="T2" fmla="*/ 48 w 443"/>
                  <a:gd name="T3" fmla="*/ 0 h 618"/>
                  <a:gd name="T4" fmla="*/ 443 w 443"/>
                  <a:gd name="T5" fmla="*/ 586 h 618"/>
                  <a:gd name="T6" fmla="*/ 395 w 443"/>
                  <a:gd name="T7" fmla="*/ 618 h 618"/>
                  <a:gd name="T8" fmla="*/ 0 w 443"/>
                  <a:gd name="T9" fmla="*/ 32 h 618"/>
                </a:gdLst>
                <a:ahLst/>
                <a:cxnLst>
                  <a:cxn ang="0">
                    <a:pos x="T0" y="T1"/>
                  </a:cxn>
                  <a:cxn ang="0">
                    <a:pos x="T2" y="T3"/>
                  </a:cxn>
                  <a:cxn ang="0">
                    <a:pos x="T4" y="T5"/>
                  </a:cxn>
                  <a:cxn ang="0">
                    <a:pos x="T6" y="T7"/>
                  </a:cxn>
                  <a:cxn ang="0">
                    <a:pos x="T8" y="T9"/>
                  </a:cxn>
                </a:cxnLst>
                <a:rect l="0" t="0" r="r" b="b"/>
                <a:pathLst>
                  <a:path w="443" h="618">
                    <a:moveTo>
                      <a:pt x="0" y="32"/>
                    </a:moveTo>
                    <a:lnTo>
                      <a:pt x="48" y="0"/>
                    </a:lnTo>
                    <a:lnTo>
                      <a:pt x="443" y="586"/>
                    </a:lnTo>
                    <a:lnTo>
                      <a:pt x="395" y="618"/>
                    </a:lnTo>
                    <a:lnTo>
                      <a:pt x="0" y="32"/>
                    </a:lnTo>
                    <a:close/>
                  </a:path>
                </a:pathLst>
              </a:custGeom>
              <a:solidFill>
                <a:srgbClr val="49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76"/>
              <p:cNvSpPr/>
              <p:nvPr/>
            </p:nvSpPr>
            <p:spPr bwMode="auto">
              <a:xfrm>
                <a:off x="4163" y="2571"/>
                <a:ext cx="232" cy="306"/>
              </a:xfrm>
              <a:custGeom>
                <a:avLst/>
                <a:gdLst>
                  <a:gd name="T0" fmla="*/ 0 w 232"/>
                  <a:gd name="T1" fmla="*/ 33 h 306"/>
                  <a:gd name="T2" fmla="*/ 47 w 232"/>
                  <a:gd name="T3" fmla="*/ 0 h 306"/>
                  <a:gd name="T4" fmla="*/ 232 w 232"/>
                  <a:gd name="T5" fmla="*/ 274 h 306"/>
                  <a:gd name="T6" fmla="*/ 184 w 232"/>
                  <a:gd name="T7" fmla="*/ 306 h 306"/>
                  <a:gd name="T8" fmla="*/ 0 w 232"/>
                  <a:gd name="T9" fmla="*/ 33 h 306"/>
                </a:gdLst>
                <a:ahLst/>
                <a:cxnLst>
                  <a:cxn ang="0">
                    <a:pos x="T0" y="T1"/>
                  </a:cxn>
                  <a:cxn ang="0">
                    <a:pos x="T2" y="T3"/>
                  </a:cxn>
                  <a:cxn ang="0">
                    <a:pos x="T4" y="T5"/>
                  </a:cxn>
                  <a:cxn ang="0">
                    <a:pos x="T6" y="T7"/>
                  </a:cxn>
                  <a:cxn ang="0">
                    <a:pos x="T8" y="T9"/>
                  </a:cxn>
                </a:cxnLst>
                <a:rect l="0" t="0" r="r" b="b"/>
                <a:pathLst>
                  <a:path w="232" h="306">
                    <a:moveTo>
                      <a:pt x="0" y="33"/>
                    </a:moveTo>
                    <a:lnTo>
                      <a:pt x="47" y="0"/>
                    </a:lnTo>
                    <a:lnTo>
                      <a:pt x="232" y="274"/>
                    </a:lnTo>
                    <a:lnTo>
                      <a:pt x="184" y="306"/>
                    </a:lnTo>
                    <a:lnTo>
                      <a:pt x="0" y="33"/>
                    </a:lnTo>
                    <a:close/>
                  </a:path>
                </a:pathLst>
              </a:custGeom>
              <a:solidFill>
                <a:srgbClr val="49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77"/>
              <p:cNvSpPr/>
              <p:nvPr/>
            </p:nvSpPr>
            <p:spPr bwMode="auto">
              <a:xfrm>
                <a:off x="4073" y="2309"/>
                <a:ext cx="382" cy="527"/>
              </a:xfrm>
              <a:custGeom>
                <a:avLst/>
                <a:gdLst>
                  <a:gd name="T0" fmla="*/ 0 w 382"/>
                  <a:gd name="T1" fmla="*/ 33 h 527"/>
                  <a:gd name="T2" fmla="*/ 48 w 382"/>
                  <a:gd name="T3" fmla="*/ 0 h 527"/>
                  <a:gd name="T4" fmla="*/ 382 w 382"/>
                  <a:gd name="T5" fmla="*/ 496 h 527"/>
                  <a:gd name="T6" fmla="*/ 334 w 382"/>
                  <a:gd name="T7" fmla="*/ 527 h 527"/>
                  <a:gd name="T8" fmla="*/ 0 w 382"/>
                  <a:gd name="T9" fmla="*/ 33 h 527"/>
                </a:gdLst>
                <a:ahLst/>
                <a:cxnLst>
                  <a:cxn ang="0">
                    <a:pos x="T0" y="T1"/>
                  </a:cxn>
                  <a:cxn ang="0">
                    <a:pos x="T2" y="T3"/>
                  </a:cxn>
                  <a:cxn ang="0">
                    <a:pos x="T4" y="T5"/>
                  </a:cxn>
                  <a:cxn ang="0">
                    <a:pos x="T6" y="T7"/>
                  </a:cxn>
                  <a:cxn ang="0">
                    <a:pos x="T8" y="T9"/>
                  </a:cxn>
                </a:cxnLst>
                <a:rect l="0" t="0" r="r" b="b"/>
                <a:pathLst>
                  <a:path w="382" h="527">
                    <a:moveTo>
                      <a:pt x="0" y="33"/>
                    </a:moveTo>
                    <a:lnTo>
                      <a:pt x="48" y="0"/>
                    </a:lnTo>
                    <a:lnTo>
                      <a:pt x="382" y="496"/>
                    </a:lnTo>
                    <a:lnTo>
                      <a:pt x="334" y="527"/>
                    </a:lnTo>
                    <a:lnTo>
                      <a:pt x="0" y="33"/>
                    </a:lnTo>
                    <a:close/>
                  </a:path>
                </a:pathLst>
              </a:custGeom>
              <a:solidFill>
                <a:srgbClr val="49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78"/>
              <p:cNvSpPr/>
              <p:nvPr/>
            </p:nvSpPr>
            <p:spPr bwMode="auto">
              <a:xfrm>
                <a:off x="4071" y="2179"/>
                <a:ext cx="443" cy="618"/>
              </a:xfrm>
              <a:custGeom>
                <a:avLst/>
                <a:gdLst>
                  <a:gd name="T0" fmla="*/ 0 w 443"/>
                  <a:gd name="T1" fmla="*/ 32 h 618"/>
                  <a:gd name="T2" fmla="*/ 48 w 443"/>
                  <a:gd name="T3" fmla="*/ 0 h 618"/>
                  <a:gd name="T4" fmla="*/ 443 w 443"/>
                  <a:gd name="T5" fmla="*/ 585 h 618"/>
                  <a:gd name="T6" fmla="*/ 395 w 443"/>
                  <a:gd name="T7" fmla="*/ 618 h 618"/>
                  <a:gd name="T8" fmla="*/ 0 w 443"/>
                  <a:gd name="T9" fmla="*/ 32 h 618"/>
                </a:gdLst>
                <a:ahLst/>
                <a:cxnLst>
                  <a:cxn ang="0">
                    <a:pos x="T0" y="T1"/>
                  </a:cxn>
                  <a:cxn ang="0">
                    <a:pos x="T2" y="T3"/>
                  </a:cxn>
                  <a:cxn ang="0">
                    <a:pos x="T4" y="T5"/>
                  </a:cxn>
                  <a:cxn ang="0">
                    <a:pos x="T6" y="T7"/>
                  </a:cxn>
                  <a:cxn ang="0">
                    <a:pos x="T8" y="T9"/>
                  </a:cxn>
                </a:cxnLst>
                <a:rect l="0" t="0" r="r" b="b"/>
                <a:pathLst>
                  <a:path w="443" h="618">
                    <a:moveTo>
                      <a:pt x="0" y="32"/>
                    </a:moveTo>
                    <a:lnTo>
                      <a:pt x="48" y="0"/>
                    </a:lnTo>
                    <a:lnTo>
                      <a:pt x="443" y="585"/>
                    </a:lnTo>
                    <a:lnTo>
                      <a:pt x="395" y="618"/>
                    </a:lnTo>
                    <a:lnTo>
                      <a:pt x="0" y="32"/>
                    </a:lnTo>
                    <a:close/>
                  </a:path>
                </a:pathLst>
              </a:custGeom>
              <a:solidFill>
                <a:srgbClr val="49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79"/>
              <p:cNvSpPr/>
              <p:nvPr/>
            </p:nvSpPr>
            <p:spPr bwMode="auto">
              <a:xfrm>
                <a:off x="4211" y="2258"/>
                <a:ext cx="363" cy="499"/>
              </a:xfrm>
              <a:custGeom>
                <a:avLst/>
                <a:gdLst>
                  <a:gd name="T0" fmla="*/ 0 w 363"/>
                  <a:gd name="T1" fmla="*/ 32 h 499"/>
                  <a:gd name="T2" fmla="*/ 48 w 363"/>
                  <a:gd name="T3" fmla="*/ 0 h 499"/>
                  <a:gd name="T4" fmla="*/ 363 w 363"/>
                  <a:gd name="T5" fmla="*/ 467 h 499"/>
                  <a:gd name="T6" fmla="*/ 315 w 363"/>
                  <a:gd name="T7" fmla="*/ 499 h 499"/>
                  <a:gd name="T8" fmla="*/ 0 w 363"/>
                  <a:gd name="T9" fmla="*/ 32 h 499"/>
                </a:gdLst>
                <a:ahLst/>
                <a:cxnLst>
                  <a:cxn ang="0">
                    <a:pos x="T0" y="T1"/>
                  </a:cxn>
                  <a:cxn ang="0">
                    <a:pos x="T2" y="T3"/>
                  </a:cxn>
                  <a:cxn ang="0">
                    <a:pos x="T4" y="T5"/>
                  </a:cxn>
                  <a:cxn ang="0">
                    <a:pos x="T6" y="T7"/>
                  </a:cxn>
                  <a:cxn ang="0">
                    <a:pos x="T8" y="T9"/>
                  </a:cxn>
                </a:cxnLst>
                <a:rect l="0" t="0" r="r" b="b"/>
                <a:pathLst>
                  <a:path w="363" h="499">
                    <a:moveTo>
                      <a:pt x="0" y="32"/>
                    </a:moveTo>
                    <a:lnTo>
                      <a:pt x="48" y="0"/>
                    </a:lnTo>
                    <a:lnTo>
                      <a:pt x="363" y="467"/>
                    </a:lnTo>
                    <a:lnTo>
                      <a:pt x="315" y="499"/>
                    </a:lnTo>
                    <a:lnTo>
                      <a:pt x="0" y="32"/>
                    </a:lnTo>
                    <a:close/>
                  </a:path>
                </a:pathLst>
              </a:custGeom>
              <a:solidFill>
                <a:srgbClr val="49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80"/>
              <p:cNvSpPr/>
              <p:nvPr/>
            </p:nvSpPr>
            <p:spPr bwMode="auto">
              <a:xfrm>
                <a:off x="4225" y="2150"/>
                <a:ext cx="408" cy="566"/>
              </a:xfrm>
              <a:custGeom>
                <a:avLst/>
                <a:gdLst>
                  <a:gd name="T0" fmla="*/ 0 w 408"/>
                  <a:gd name="T1" fmla="*/ 31 h 566"/>
                  <a:gd name="T2" fmla="*/ 48 w 408"/>
                  <a:gd name="T3" fmla="*/ 0 h 566"/>
                  <a:gd name="T4" fmla="*/ 408 w 408"/>
                  <a:gd name="T5" fmla="*/ 534 h 566"/>
                  <a:gd name="T6" fmla="*/ 360 w 408"/>
                  <a:gd name="T7" fmla="*/ 566 h 566"/>
                  <a:gd name="T8" fmla="*/ 0 w 408"/>
                  <a:gd name="T9" fmla="*/ 31 h 566"/>
                </a:gdLst>
                <a:ahLst/>
                <a:cxnLst>
                  <a:cxn ang="0">
                    <a:pos x="T0" y="T1"/>
                  </a:cxn>
                  <a:cxn ang="0">
                    <a:pos x="T2" y="T3"/>
                  </a:cxn>
                  <a:cxn ang="0">
                    <a:pos x="T4" y="T5"/>
                  </a:cxn>
                  <a:cxn ang="0">
                    <a:pos x="T6" y="T7"/>
                  </a:cxn>
                  <a:cxn ang="0">
                    <a:pos x="T8" y="T9"/>
                  </a:cxn>
                </a:cxnLst>
                <a:rect l="0" t="0" r="r" b="b"/>
                <a:pathLst>
                  <a:path w="408" h="566">
                    <a:moveTo>
                      <a:pt x="0" y="31"/>
                    </a:moveTo>
                    <a:lnTo>
                      <a:pt x="48" y="0"/>
                    </a:lnTo>
                    <a:lnTo>
                      <a:pt x="408" y="534"/>
                    </a:lnTo>
                    <a:lnTo>
                      <a:pt x="360" y="566"/>
                    </a:lnTo>
                    <a:lnTo>
                      <a:pt x="0" y="31"/>
                    </a:lnTo>
                    <a:close/>
                  </a:path>
                </a:pathLst>
              </a:custGeom>
              <a:solidFill>
                <a:srgbClr val="49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81"/>
              <p:cNvSpPr/>
              <p:nvPr/>
            </p:nvSpPr>
            <p:spPr bwMode="auto">
              <a:xfrm>
                <a:off x="4249" y="2059"/>
                <a:ext cx="444" cy="618"/>
              </a:xfrm>
              <a:custGeom>
                <a:avLst/>
                <a:gdLst>
                  <a:gd name="T0" fmla="*/ 0 w 444"/>
                  <a:gd name="T1" fmla="*/ 31 h 618"/>
                  <a:gd name="T2" fmla="*/ 49 w 444"/>
                  <a:gd name="T3" fmla="*/ 0 h 618"/>
                  <a:gd name="T4" fmla="*/ 444 w 444"/>
                  <a:gd name="T5" fmla="*/ 585 h 618"/>
                  <a:gd name="T6" fmla="*/ 395 w 444"/>
                  <a:gd name="T7" fmla="*/ 618 h 618"/>
                  <a:gd name="T8" fmla="*/ 0 w 444"/>
                  <a:gd name="T9" fmla="*/ 31 h 618"/>
                </a:gdLst>
                <a:ahLst/>
                <a:cxnLst>
                  <a:cxn ang="0">
                    <a:pos x="T0" y="T1"/>
                  </a:cxn>
                  <a:cxn ang="0">
                    <a:pos x="T2" y="T3"/>
                  </a:cxn>
                  <a:cxn ang="0">
                    <a:pos x="T4" y="T5"/>
                  </a:cxn>
                  <a:cxn ang="0">
                    <a:pos x="T6" y="T7"/>
                  </a:cxn>
                  <a:cxn ang="0">
                    <a:pos x="T8" y="T9"/>
                  </a:cxn>
                </a:cxnLst>
                <a:rect l="0" t="0" r="r" b="b"/>
                <a:pathLst>
                  <a:path w="444" h="618">
                    <a:moveTo>
                      <a:pt x="0" y="31"/>
                    </a:moveTo>
                    <a:lnTo>
                      <a:pt x="49" y="0"/>
                    </a:lnTo>
                    <a:lnTo>
                      <a:pt x="444" y="585"/>
                    </a:lnTo>
                    <a:lnTo>
                      <a:pt x="395" y="618"/>
                    </a:lnTo>
                    <a:lnTo>
                      <a:pt x="0" y="31"/>
                    </a:lnTo>
                    <a:close/>
                  </a:path>
                </a:pathLst>
              </a:custGeom>
              <a:solidFill>
                <a:srgbClr val="49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82"/>
              <p:cNvSpPr/>
              <p:nvPr/>
            </p:nvSpPr>
            <p:spPr bwMode="auto">
              <a:xfrm>
                <a:off x="3750" y="2588"/>
                <a:ext cx="89" cy="123"/>
              </a:xfrm>
              <a:custGeom>
                <a:avLst/>
                <a:gdLst>
                  <a:gd name="T0" fmla="*/ 88 w 89"/>
                  <a:gd name="T1" fmla="*/ 123 h 123"/>
                  <a:gd name="T2" fmla="*/ 89 w 89"/>
                  <a:gd name="T3" fmla="*/ 76 h 123"/>
                  <a:gd name="T4" fmla="*/ 77 w 89"/>
                  <a:gd name="T5" fmla="*/ 83 h 123"/>
                  <a:gd name="T6" fmla="*/ 21 w 89"/>
                  <a:gd name="T7" fmla="*/ 0 h 123"/>
                  <a:gd name="T8" fmla="*/ 0 w 89"/>
                  <a:gd name="T9" fmla="*/ 16 h 123"/>
                  <a:gd name="T10" fmla="*/ 55 w 89"/>
                  <a:gd name="T11" fmla="*/ 99 h 123"/>
                  <a:gd name="T12" fmla="*/ 44 w 89"/>
                  <a:gd name="T13" fmla="*/ 106 h 123"/>
                  <a:gd name="T14" fmla="*/ 88 w 89"/>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3">
                    <a:moveTo>
                      <a:pt x="88" y="123"/>
                    </a:moveTo>
                    <a:lnTo>
                      <a:pt x="89" y="76"/>
                    </a:lnTo>
                    <a:lnTo>
                      <a:pt x="77" y="83"/>
                    </a:lnTo>
                    <a:lnTo>
                      <a:pt x="21" y="0"/>
                    </a:lnTo>
                    <a:lnTo>
                      <a:pt x="0" y="16"/>
                    </a:lnTo>
                    <a:lnTo>
                      <a:pt x="55" y="99"/>
                    </a:lnTo>
                    <a:lnTo>
                      <a:pt x="44" y="106"/>
                    </a:lnTo>
                    <a:lnTo>
                      <a:pt x="88" y="123"/>
                    </a:lnTo>
                    <a:close/>
                  </a:path>
                </a:pathLst>
              </a:custGeom>
              <a:solidFill>
                <a:srgbClr val="F26B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83"/>
              <p:cNvSpPr/>
              <p:nvPr/>
            </p:nvSpPr>
            <p:spPr bwMode="auto">
              <a:xfrm>
                <a:off x="3994" y="2823"/>
                <a:ext cx="88" cy="122"/>
              </a:xfrm>
              <a:custGeom>
                <a:avLst/>
                <a:gdLst>
                  <a:gd name="T0" fmla="*/ 87 w 88"/>
                  <a:gd name="T1" fmla="*/ 122 h 122"/>
                  <a:gd name="T2" fmla="*/ 88 w 88"/>
                  <a:gd name="T3" fmla="*/ 75 h 122"/>
                  <a:gd name="T4" fmla="*/ 77 w 88"/>
                  <a:gd name="T5" fmla="*/ 82 h 122"/>
                  <a:gd name="T6" fmla="*/ 22 w 88"/>
                  <a:gd name="T7" fmla="*/ 0 h 122"/>
                  <a:gd name="T8" fmla="*/ 0 w 88"/>
                  <a:gd name="T9" fmla="*/ 14 h 122"/>
                  <a:gd name="T10" fmla="*/ 55 w 88"/>
                  <a:gd name="T11" fmla="*/ 97 h 122"/>
                  <a:gd name="T12" fmla="*/ 44 w 88"/>
                  <a:gd name="T13" fmla="*/ 105 h 122"/>
                  <a:gd name="T14" fmla="*/ 87 w 88"/>
                  <a:gd name="T15" fmla="*/ 122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22">
                    <a:moveTo>
                      <a:pt x="87" y="122"/>
                    </a:moveTo>
                    <a:lnTo>
                      <a:pt x="88" y="75"/>
                    </a:lnTo>
                    <a:lnTo>
                      <a:pt x="77" y="82"/>
                    </a:lnTo>
                    <a:lnTo>
                      <a:pt x="22" y="0"/>
                    </a:lnTo>
                    <a:lnTo>
                      <a:pt x="0" y="14"/>
                    </a:lnTo>
                    <a:lnTo>
                      <a:pt x="55" y="97"/>
                    </a:lnTo>
                    <a:lnTo>
                      <a:pt x="44" y="105"/>
                    </a:lnTo>
                    <a:lnTo>
                      <a:pt x="87" y="122"/>
                    </a:lnTo>
                    <a:close/>
                  </a:path>
                </a:pathLst>
              </a:custGeom>
              <a:solidFill>
                <a:srgbClr val="F26B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84"/>
              <p:cNvSpPr/>
              <p:nvPr/>
            </p:nvSpPr>
            <p:spPr bwMode="auto">
              <a:xfrm>
                <a:off x="4082" y="2441"/>
                <a:ext cx="90" cy="122"/>
              </a:xfrm>
              <a:custGeom>
                <a:avLst/>
                <a:gdLst>
                  <a:gd name="T0" fmla="*/ 89 w 90"/>
                  <a:gd name="T1" fmla="*/ 122 h 122"/>
                  <a:gd name="T2" fmla="*/ 90 w 90"/>
                  <a:gd name="T3" fmla="*/ 75 h 122"/>
                  <a:gd name="T4" fmla="*/ 78 w 90"/>
                  <a:gd name="T5" fmla="*/ 82 h 122"/>
                  <a:gd name="T6" fmla="*/ 22 w 90"/>
                  <a:gd name="T7" fmla="*/ 0 h 122"/>
                  <a:gd name="T8" fmla="*/ 0 w 90"/>
                  <a:gd name="T9" fmla="*/ 15 h 122"/>
                  <a:gd name="T10" fmla="*/ 55 w 90"/>
                  <a:gd name="T11" fmla="*/ 98 h 122"/>
                  <a:gd name="T12" fmla="*/ 44 w 90"/>
                  <a:gd name="T13" fmla="*/ 105 h 122"/>
                  <a:gd name="T14" fmla="*/ 89 w 90"/>
                  <a:gd name="T15" fmla="*/ 122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122">
                    <a:moveTo>
                      <a:pt x="89" y="122"/>
                    </a:moveTo>
                    <a:lnTo>
                      <a:pt x="90" y="75"/>
                    </a:lnTo>
                    <a:lnTo>
                      <a:pt x="78" y="82"/>
                    </a:lnTo>
                    <a:lnTo>
                      <a:pt x="22" y="0"/>
                    </a:lnTo>
                    <a:lnTo>
                      <a:pt x="0" y="15"/>
                    </a:lnTo>
                    <a:lnTo>
                      <a:pt x="55" y="98"/>
                    </a:lnTo>
                    <a:lnTo>
                      <a:pt x="44" y="105"/>
                    </a:lnTo>
                    <a:lnTo>
                      <a:pt x="89" y="122"/>
                    </a:lnTo>
                    <a:close/>
                  </a:path>
                </a:pathLst>
              </a:custGeom>
              <a:solidFill>
                <a:srgbClr val="F26B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85"/>
              <p:cNvSpPr>
                <a:spLocks noEditPoints="1"/>
              </p:cNvSpPr>
              <p:nvPr/>
            </p:nvSpPr>
            <p:spPr bwMode="auto">
              <a:xfrm>
                <a:off x="3603" y="2455"/>
                <a:ext cx="152" cy="117"/>
              </a:xfrm>
              <a:custGeom>
                <a:avLst/>
                <a:gdLst>
                  <a:gd name="T0" fmla="*/ 50 w 168"/>
                  <a:gd name="T1" fmla="*/ 114 h 130"/>
                  <a:gd name="T2" fmla="*/ 28 w 168"/>
                  <a:gd name="T3" fmla="*/ 129 h 130"/>
                  <a:gd name="T4" fmla="*/ 24 w 168"/>
                  <a:gd name="T5" fmla="*/ 128 h 130"/>
                  <a:gd name="T6" fmla="*/ 24 w 168"/>
                  <a:gd name="T7" fmla="*/ 123 h 130"/>
                  <a:gd name="T8" fmla="*/ 14 w 168"/>
                  <a:gd name="T9" fmla="*/ 93 h 130"/>
                  <a:gd name="T10" fmla="*/ 2 w 168"/>
                  <a:gd name="T11" fmla="*/ 98 h 130"/>
                  <a:gd name="T12" fmla="*/ 0 w 168"/>
                  <a:gd name="T13" fmla="*/ 95 h 130"/>
                  <a:gd name="T14" fmla="*/ 3 w 168"/>
                  <a:gd name="T15" fmla="*/ 91 h 130"/>
                  <a:gd name="T16" fmla="*/ 9 w 168"/>
                  <a:gd name="T17" fmla="*/ 83 h 130"/>
                  <a:gd name="T18" fmla="*/ 38 w 168"/>
                  <a:gd name="T19" fmla="*/ 114 h 130"/>
                  <a:gd name="T20" fmla="*/ 44 w 168"/>
                  <a:gd name="T21" fmla="*/ 110 h 130"/>
                  <a:gd name="T22" fmla="*/ 50 w 168"/>
                  <a:gd name="T23" fmla="*/ 113 h 130"/>
                  <a:gd name="T24" fmla="*/ 84 w 168"/>
                  <a:gd name="T25" fmla="*/ 91 h 130"/>
                  <a:gd name="T26" fmla="*/ 62 w 168"/>
                  <a:gd name="T27" fmla="*/ 106 h 130"/>
                  <a:gd name="T28" fmla="*/ 58 w 168"/>
                  <a:gd name="T29" fmla="*/ 105 h 130"/>
                  <a:gd name="T30" fmla="*/ 58 w 168"/>
                  <a:gd name="T31" fmla="*/ 100 h 130"/>
                  <a:gd name="T32" fmla="*/ 48 w 168"/>
                  <a:gd name="T33" fmla="*/ 70 h 130"/>
                  <a:gd name="T34" fmla="*/ 36 w 168"/>
                  <a:gd name="T35" fmla="*/ 75 h 130"/>
                  <a:gd name="T36" fmla="*/ 34 w 168"/>
                  <a:gd name="T37" fmla="*/ 72 h 130"/>
                  <a:gd name="T38" fmla="*/ 37 w 168"/>
                  <a:gd name="T39" fmla="*/ 69 h 130"/>
                  <a:gd name="T40" fmla="*/ 43 w 168"/>
                  <a:gd name="T41" fmla="*/ 60 h 130"/>
                  <a:gd name="T42" fmla="*/ 72 w 168"/>
                  <a:gd name="T43" fmla="*/ 91 h 130"/>
                  <a:gd name="T44" fmla="*/ 78 w 168"/>
                  <a:gd name="T45" fmla="*/ 87 h 130"/>
                  <a:gd name="T46" fmla="*/ 84 w 168"/>
                  <a:gd name="T47" fmla="*/ 90 h 130"/>
                  <a:gd name="T48" fmla="*/ 98 w 168"/>
                  <a:gd name="T49" fmla="*/ 80 h 130"/>
                  <a:gd name="T50" fmla="*/ 92 w 168"/>
                  <a:gd name="T51" fmla="*/ 84 h 130"/>
                  <a:gd name="T52" fmla="*/ 86 w 168"/>
                  <a:gd name="T53" fmla="*/ 76 h 130"/>
                  <a:gd name="T54" fmla="*/ 93 w 168"/>
                  <a:gd name="T55" fmla="*/ 72 h 130"/>
                  <a:gd name="T56" fmla="*/ 129 w 168"/>
                  <a:gd name="T57" fmla="*/ 50 h 130"/>
                  <a:gd name="T58" fmla="*/ 107 w 168"/>
                  <a:gd name="T59" fmla="*/ 77 h 130"/>
                  <a:gd name="T60" fmla="*/ 108 w 168"/>
                  <a:gd name="T61" fmla="*/ 46 h 130"/>
                  <a:gd name="T62" fmla="*/ 102 w 168"/>
                  <a:gd name="T63" fmla="*/ 32 h 130"/>
                  <a:gd name="T64" fmla="*/ 94 w 168"/>
                  <a:gd name="T65" fmla="*/ 38 h 130"/>
                  <a:gd name="T66" fmla="*/ 95 w 168"/>
                  <a:gd name="T67" fmla="*/ 45 h 130"/>
                  <a:gd name="T68" fmla="*/ 91 w 168"/>
                  <a:gd name="T69" fmla="*/ 49 h 130"/>
                  <a:gd name="T70" fmla="*/ 89 w 168"/>
                  <a:gd name="T71" fmla="*/ 48 h 130"/>
                  <a:gd name="T72" fmla="*/ 93 w 168"/>
                  <a:gd name="T73" fmla="*/ 26 h 130"/>
                  <a:gd name="T74" fmla="*/ 114 w 168"/>
                  <a:gd name="T75" fmla="*/ 29 h 130"/>
                  <a:gd name="T76" fmla="*/ 113 w 168"/>
                  <a:gd name="T77" fmla="*/ 54 h 130"/>
                  <a:gd name="T78" fmla="*/ 124 w 168"/>
                  <a:gd name="T79" fmla="*/ 56 h 130"/>
                  <a:gd name="T80" fmla="*/ 124 w 168"/>
                  <a:gd name="T81" fmla="*/ 51 h 130"/>
                  <a:gd name="T82" fmla="*/ 129 w 168"/>
                  <a:gd name="T83" fmla="*/ 50 h 130"/>
                  <a:gd name="T84" fmla="*/ 168 w 168"/>
                  <a:gd name="T85" fmla="*/ 36 h 130"/>
                  <a:gd name="T86" fmla="*/ 138 w 168"/>
                  <a:gd name="T87" fmla="*/ 37 h 130"/>
                  <a:gd name="T88" fmla="*/ 141 w 168"/>
                  <a:gd name="T89" fmla="*/ 12 h 130"/>
                  <a:gd name="T90" fmla="*/ 131 w 168"/>
                  <a:gd name="T91" fmla="*/ 10 h 130"/>
                  <a:gd name="T92" fmla="*/ 128 w 168"/>
                  <a:gd name="T93" fmla="*/ 19 h 130"/>
                  <a:gd name="T94" fmla="*/ 129 w 168"/>
                  <a:gd name="T95" fmla="*/ 23 h 130"/>
                  <a:gd name="T96" fmla="*/ 124 w 168"/>
                  <a:gd name="T97" fmla="*/ 26 h 130"/>
                  <a:gd name="T98" fmla="*/ 120 w 168"/>
                  <a:gd name="T99" fmla="*/ 13 h 130"/>
                  <a:gd name="T100" fmla="*/ 138 w 168"/>
                  <a:gd name="T101" fmla="*/ 0 h 130"/>
                  <a:gd name="T102" fmla="*/ 150 w 168"/>
                  <a:gd name="T103" fmla="*/ 19 h 130"/>
                  <a:gd name="T104" fmla="*/ 145 w 168"/>
                  <a:gd name="T105" fmla="*/ 42 h 130"/>
                  <a:gd name="T106" fmla="*/ 157 w 168"/>
                  <a:gd name="T107" fmla="*/ 30 h 130"/>
                  <a:gd name="T108" fmla="*/ 160 w 168"/>
                  <a:gd name="T109" fmla="*/ 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8" h="130">
                    <a:moveTo>
                      <a:pt x="50" y="113"/>
                    </a:moveTo>
                    <a:cubicBezTo>
                      <a:pt x="50" y="113"/>
                      <a:pt x="50" y="114"/>
                      <a:pt x="50" y="114"/>
                    </a:cubicBezTo>
                    <a:cubicBezTo>
                      <a:pt x="50" y="115"/>
                      <a:pt x="50" y="115"/>
                      <a:pt x="49" y="115"/>
                    </a:cubicBezTo>
                    <a:cubicBezTo>
                      <a:pt x="28" y="129"/>
                      <a:pt x="28" y="129"/>
                      <a:pt x="28" y="129"/>
                    </a:cubicBezTo>
                    <a:cubicBezTo>
                      <a:pt x="27" y="130"/>
                      <a:pt x="26" y="130"/>
                      <a:pt x="25" y="129"/>
                    </a:cubicBezTo>
                    <a:cubicBezTo>
                      <a:pt x="25" y="129"/>
                      <a:pt x="25" y="128"/>
                      <a:pt x="24" y="128"/>
                    </a:cubicBezTo>
                    <a:cubicBezTo>
                      <a:pt x="24" y="127"/>
                      <a:pt x="24" y="127"/>
                      <a:pt x="24" y="126"/>
                    </a:cubicBezTo>
                    <a:cubicBezTo>
                      <a:pt x="23" y="125"/>
                      <a:pt x="23" y="124"/>
                      <a:pt x="24" y="123"/>
                    </a:cubicBezTo>
                    <a:cubicBezTo>
                      <a:pt x="31" y="119"/>
                      <a:pt x="31" y="119"/>
                      <a:pt x="31" y="119"/>
                    </a:cubicBezTo>
                    <a:cubicBezTo>
                      <a:pt x="14" y="93"/>
                      <a:pt x="14" y="93"/>
                      <a:pt x="14" y="93"/>
                    </a:cubicBezTo>
                    <a:cubicBezTo>
                      <a:pt x="5" y="99"/>
                      <a:pt x="5" y="99"/>
                      <a:pt x="5" y="99"/>
                    </a:cubicBezTo>
                    <a:cubicBezTo>
                      <a:pt x="4" y="99"/>
                      <a:pt x="3" y="99"/>
                      <a:pt x="2" y="98"/>
                    </a:cubicBezTo>
                    <a:cubicBezTo>
                      <a:pt x="2" y="97"/>
                      <a:pt x="1" y="97"/>
                      <a:pt x="1" y="96"/>
                    </a:cubicBezTo>
                    <a:cubicBezTo>
                      <a:pt x="1" y="96"/>
                      <a:pt x="0" y="95"/>
                      <a:pt x="0" y="95"/>
                    </a:cubicBezTo>
                    <a:cubicBezTo>
                      <a:pt x="0" y="94"/>
                      <a:pt x="0" y="93"/>
                      <a:pt x="1" y="93"/>
                    </a:cubicBezTo>
                    <a:cubicBezTo>
                      <a:pt x="2" y="92"/>
                      <a:pt x="2" y="92"/>
                      <a:pt x="3" y="91"/>
                    </a:cubicBezTo>
                    <a:cubicBezTo>
                      <a:pt x="4" y="91"/>
                      <a:pt x="5" y="90"/>
                      <a:pt x="6" y="90"/>
                    </a:cubicBezTo>
                    <a:cubicBezTo>
                      <a:pt x="9" y="88"/>
                      <a:pt x="10" y="86"/>
                      <a:pt x="9" y="83"/>
                    </a:cubicBezTo>
                    <a:cubicBezTo>
                      <a:pt x="14" y="80"/>
                      <a:pt x="14" y="80"/>
                      <a:pt x="14" y="80"/>
                    </a:cubicBezTo>
                    <a:cubicBezTo>
                      <a:pt x="38" y="114"/>
                      <a:pt x="38" y="114"/>
                      <a:pt x="38" y="114"/>
                    </a:cubicBezTo>
                    <a:cubicBezTo>
                      <a:pt x="39" y="113"/>
                      <a:pt x="40" y="112"/>
                      <a:pt x="42" y="111"/>
                    </a:cubicBezTo>
                    <a:cubicBezTo>
                      <a:pt x="43" y="110"/>
                      <a:pt x="44" y="110"/>
                      <a:pt x="44" y="110"/>
                    </a:cubicBezTo>
                    <a:cubicBezTo>
                      <a:pt x="45" y="109"/>
                      <a:pt x="46" y="109"/>
                      <a:pt x="47" y="109"/>
                    </a:cubicBezTo>
                    <a:cubicBezTo>
                      <a:pt x="47" y="109"/>
                      <a:pt x="48" y="111"/>
                      <a:pt x="50" y="113"/>
                    </a:cubicBezTo>
                    <a:close/>
                    <a:moveTo>
                      <a:pt x="84" y="90"/>
                    </a:moveTo>
                    <a:cubicBezTo>
                      <a:pt x="84" y="90"/>
                      <a:pt x="84" y="91"/>
                      <a:pt x="84" y="91"/>
                    </a:cubicBezTo>
                    <a:cubicBezTo>
                      <a:pt x="84" y="92"/>
                      <a:pt x="84" y="92"/>
                      <a:pt x="83" y="92"/>
                    </a:cubicBezTo>
                    <a:cubicBezTo>
                      <a:pt x="62" y="106"/>
                      <a:pt x="62" y="106"/>
                      <a:pt x="62" y="106"/>
                    </a:cubicBezTo>
                    <a:cubicBezTo>
                      <a:pt x="61" y="107"/>
                      <a:pt x="60" y="107"/>
                      <a:pt x="59" y="106"/>
                    </a:cubicBezTo>
                    <a:cubicBezTo>
                      <a:pt x="59" y="106"/>
                      <a:pt x="59" y="105"/>
                      <a:pt x="58" y="105"/>
                    </a:cubicBezTo>
                    <a:cubicBezTo>
                      <a:pt x="58" y="104"/>
                      <a:pt x="58" y="104"/>
                      <a:pt x="58" y="103"/>
                    </a:cubicBezTo>
                    <a:cubicBezTo>
                      <a:pt x="57" y="102"/>
                      <a:pt x="57" y="101"/>
                      <a:pt x="58" y="100"/>
                    </a:cubicBezTo>
                    <a:cubicBezTo>
                      <a:pt x="65" y="96"/>
                      <a:pt x="65" y="96"/>
                      <a:pt x="65" y="96"/>
                    </a:cubicBezTo>
                    <a:cubicBezTo>
                      <a:pt x="48" y="70"/>
                      <a:pt x="48" y="70"/>
                      <a:pt x="48" y="70"/>
                    </a:cubicBezTo>
                    <a:cubicBezTo>
                      <a:pt x="39" y="76"/>
                      <a:pt x="39" y="76"/>
                      <a:pt x="39" y="76"/>
                    </a:cubicBezTo>
                    <a:cubicBezTo>
                      <a:pt x="38" y="76"/>
                      <a:pt x="37" y="76"/>
                      <a:pt x="36" y="75"/>
                    </a:cubicBezTo>
                    <a:cubicBezTo>
                      <a:pt x="36" y="75"/>
                      <a:pt x="36" y="74"/>
                      <a:pt x="35" y="73"/>
                    </a:cubicBezTo>
                    <a:cubicBezTo>
                      <a:pt x="35" y="73"/>
                      <a:pt x="35" y="72"/>
                      <a:pt x="34" y="72"/>
                    </a:cubicBezTo>
                    <a:cubicBezTo>
                      <a:pt x="34" y="71"/>
                      <a:pt x="34" y="71"/>
                      <a:pt x="35" y="70"/>
                    </a:cubicBezTo>
                    <a:cubicBezTo>
                      <a:pt x="36" y="69"/>
                      <a:pt x="36" y="69"/>
                      <a:pt x="37" y="69"/>
                    </a:cubicBezTo>
                    <a:cubicBezTo>
                      <a:pt x="38" y="68"/>
                      <a:pt x="39" y="68"/>
                      <a:pt x="40" y="67"/>
                    </a:cubicBezTo>
                    <a:cubicBezTo>
                      <a:pt x="43" y="65"/>
                      <a:pt x="44" y="63"/>
                      <a:pt x="43" y="60"/>
                    </a:cubicBezTo>
                    <a:cubicBezTo>
                      <a:pt x="48" y="57"/>
                      <a:pt x="48" y="57"/>
                      <a:pt x="48" y="57"/>
                    </a:cubicBezTo>
                    <a:cubicBezTo>
                      <a:pt x="72" y="91"/>
                      <a:pt x="72" y="91"/>
                      <a:pt x="72" y="91"/>
                    </a:cubicBezTo>
                    <a:cubicBezTo>
                      <a:pt x="73" y="90"/>
                      <a:pt x="74" y="89"/>
                      <a:pt x="76" y="88"/>
                    </a:cubicBezTo>
                    <a:cubicBezTo>
                      <a:pt x="77" y="87"/>
                      <a:pt x="78" y="87"/>
                      <a:pt x="78" y="87"/>
                    </a:cubicBezTo>
                    <a:cubicBezTo>
                      <a:pt x="79" y="86"/>
                      <a:pt x="80" y="86"/>
                      <a:pt x="81" y="86"/>
                    </a:cubicBezTo>
                    <a:cubicBezTo>
                      <a:pt x="81" y="86"/>
                      <a:pt x="82" y="88"/>
                      <a:pt x="84" y="90"/>
                    </a:cubicBezTo>
                    <a:close/>
                    <a:moveTo>
                      <a:pt x="96" y="75"/>
                    </a:moveTo>
                    <a:cubicBezTo>
                      <a:pt x="97" y="77"/>
                      <a:pt x="98" y="78"/>
                      <a:pt x="98" y="80"/>
                    </a:cubicBezTo>
                    <a:cubicBezTo>
                      <a:pt x="98" y="81"/>
                      <a:pt x="98" y="83"/>
                      <a:pt x="96" y="84"/>
                    </a:cubicBezTo>
                    <a:cubicBezTo>
                      <a:pt x="95" y="85"/>
                      <a:pt x="93" y="85"/>
                      <a:pt x="92" y="84"/>
                    </a:cubicBezTo>
                    <a:cubicBezTo>
                      <a:pt x="90" y="83"/>
                      <a:pt x="89" y="82"/>
                      <a:pt x="88" y="81"/>
                    </a:cubicBezTo>
                    <a:cubicBezTo>
                      <a:pt x="87" y="79"/>
                      <a:pt x="87" y="78"/>
                      <a:pt x="86" y="76"/>
                    </a:cubicBezTo>
                    <a:cubicBezTo>
                      <a:pt x="86" y="74"/>
                      <a:pt x="87" y="73"/>
                      <a:pt x="88" y="72"/>
                    </a:cubicBezTo>
                    <a:cubicBezTo>
                      <a:pt x="90" y="71"/>
                      <a:pt x="91" y="71"/>
                      <a:pt x="93" y="72"/>
                    </a:cubicBezTo>
                    <a:cubicBezTo>
                      <a:pt x="94" y="72"/>
                      <a:pt x="95" y="74"/>
                      <a:pt x="96" y="75"/>
                    </a:cubicBezTo>
                    <a:close/>
                    <a:moveTo>
                      <a:pt x="129" y="50"/>
                    </a:moveTo>
                    <a:cubicBezTo>
                      <a:pt x="133" y="59"/>
                      <a:pt x="133" y="59"/>
                      <a:pt x="133" y="59"/>
                    </a:cubicBezTo>
                    <a:cubicBezTo>
                      <a:pt x="107" y="77"/>
                      <a:pt x="107" y="77"/>
                      <a:pt x="107" y="77"/>
                    </a:cubicBezTo>
                    <a:cubicBezTo>
                      <a:pt x="104" y="72"/>
                      <a:pt x="103" y="66"/>
                      <a:pt x="104" y="60"/>
                    </a:cubicBezTo>
                    <a:cubicBezTo>
                      <a:pt x="108" y="46"/>
                      <a:pt x="108" y="46"/>
                      <a:pt x="108" y="46"/>
                    </a:cubicBezTo>
                    <a:cubicBezTo>
                      <a:pt x="109" y="41"/>
                      <a:pt x="109" y="38"/>
                      <a:pt x="107" y="35"/>
                    </a:cubicBezTo>
                    <a:cubicBezTo>
                      <a:pt x="106" y="33"/>
                      <a:pt x="104" y="32"/>
                      <a:pt x="102" y="32"/>
                    </a:cubicBezTo>
                    <a:cubicBezTo>
                      <a:pt x="101" y="31"/>
                      <a:pt x="99" y="32"/>
                      <a:pt x="97" y="33"/>
                    </a:cubicBezTo>
                    <a:cubicBezTo>
                      <a:pt x="95" y="34"/>
                      <a:pt x="94" y="36"/>
                      <a:pt x="94" y="38"/>
                    </a:cubicBezTo>
                    <a:cubicBezTo>
                      <a:pt x="93" y="39"/>
                      <a:pt x="94" y="40"/>
                      <a:pt x="94" y="42"/>
                    </a:cubicBezTo>
                    <a:cubicBezTo>
                      <a:pt x="95" y="44"/>
                      <a:pt x="95" y="45"/>
                      <a:pt x="95" y="45"/>
                    </a:cubicBezTo>
                    <a:cubicBezTo>
                      <a:pt x="95" y="46"/>
                      <a:pt x="95" y="46"/>
                      <a:pt x="94" y="46"/>
                    </a:cubicBezTo>
                    <a:cubicBezTo>
                      <a:pt x="91" y="49"/>
                      <a:pt x="91" y="49"/>
                      <a:pt x="91" y="49"/>
                    </a:cubicBezTo>
                    <a:cubicBezTo>
                      <a:pt x="91" y="49"/>
                      <a:pt x="90" y="49"/>
                      <a:pt x="90" y="49"/>
                    </a:cubicBezTo>
                    <a:cubicBezTo>
                      <a:pt x="89" y="49"/>
                      <a:pt x="89" y="49"/>
                      <a:pt x="89" y="48"/>
                    </a:cubicBezTo>
                    <a:cubicBezTo>
                      <a:pt x="86" y="44"/>
                      <a:pt x="85" y="40"/>
                      <a:pt x="86" y="36"/>
                    </a:cubicBezTo>
                    <a:cubicBezTo>
                      <a:pt x="87" y="32"/>
                      <a:pt x="90" y="29"/>
                      <a:pt x="93" y="26"/>
                    </a:cubicBezTo>
                    <a:cubicBezTo>
                      <a:pt x="97" y="24"/>
                      <a:pt x="101" y="23"/>
                      <a:pt x="104" y="23"/>
                    </a:cubicBezTo>
                    <a:cubicBezTo>
                      <a:pt x="108" y="24"/>
                      <a:pt x="111" y="26"/>
                      <a:pt x="114" y="29"/>
                    </a:cubicBezTo>
                    <a:cubicBezTo>
                      <a:pt x="116" y="33"/>
                      <a:pt x="117" y="37"/>
                      <a:pt x="116" y="42"/>
                    </a:cubicBezTo>
                    <a:cubicBezTo>
                      <a:pt x="116" y="43"/>
                      <a:pt x="115" y="47"/>
                      <a:pt x="113" y="54"/>
                    </a:cubicBezTo>
                    <a:cubicBezTo>
                      <a:pt x="111" y="59"/>
                      <a:pt x="111" y="62"/>
                      <a:pt x="111" y="65"/>
                    </a:cubicBezTo>
                    <a:cubicBezTo>
                      <a:pt x="124" y="56"/>
                      <a:pt x="124" y="56"/>
                      <a:pt x="124" y="56"/>
                    </a:cubicBezTo>
                    <a:cubicBezTo>
                      <a:pt x="123" y="53"/>
                      <a:pt x="123" y="53"/>
                      <a:pt x="123" y="53"/>
                    </a:cubicBezTo>
                    <a:cubicBezTo>
                      <a:pt x="122" y="52"/>
                      <a:pt x="123" y="51"/>
                      <a:pt x="124" y="51"/>
                    </a:cubicBezTo>
                    <a:cubicBezTo>
                      <a:pt x="126" y="49"/>
                      <a:pt x="126" y="49"/>
                      <a:pt x="126" y="49"/>
                    </a:cubicBezTo>
                    <a:cubicBezTo>
                      <a:pt x="128" y="48"/>
                      <a:pt x="128" y="48"/>
                      <a:pt x="129" y="50"/>
                    </a:cubicBezTo>
                    <a:close/>
                    <a:moveTo>
                      <a:pt x="163" y="27"/>
                    </a:moveTo>
                    <a:cubicBezTo>
                      <a:pt x="168" y="36"/>
                      <a:pt x="168" y="36"/>
                      <a:pt x="168" y="36"/>
                    </a:cubicBezTo>
                    <a:cubicBezTo>
                      <a:pt x="141" y="54"/>
                      <a:pt x="141" y="54"/>
                      <a:pt x="141" y="54"/>
                    </a:cubicBezTo>
                    <a:cubicBezTo>
                      <a:pt x="138" y="49"/>
                      <a:pt x="137" y="43"/>
                      <a:pt x="138" y="37"/>
                    </a:cubicBezTo>
                    <a:cubicBezTo>
                      <a:pt x="142" y="23"/>
                      <a:pt x="142" y="23"/>
                      <a:pt x="142" y="23"/>
                    </a:cubicBezTo>
                    <a:cubicBezTo>
                      <a:pt x="143" y="18"/>
                      <a:pt x="143" y="15"/>
                      <a:pt x="141" y="12"/>
                    </a:cubicBezTo>
                    <a:cubicBezTo>
                      <a:pt x="140" y="10"/>
                      <a:pt x="138" y="9"/>
                      <a:pt x="137" y="9"/>
                    </a:cubicBezTo>
                    <a:cubicBezTo>
                      <a:pt x="135" y="8"/>
                      <a:pt x="133" y="9"/>
                      <a:pt x="131" y="10"/>
                    </a:cubicBezTo>
                    <a:cubicBezTo>
                      <a:pt x="129" y="11"/>
                      <a:pt x="128" y="13"/>
                      <a:pt x="128" y="15"/>
                    </a:cubicBezTo>
                    <a:cubicBezTo>
                      <a:pt x="127" y="16"/>
                      <a:pt x="128" y="17"/>
                      <a:pt x="128" y="19"/>
                    </a:cubicBezTo>
                    <a:cubicBezTo>
                      <a:pt x="129" y="21"/>
                      <a:pt x="130" y="22"/>
                      <a:pt x="129" y="23"/>
                    </a:cubicBezTo>
                    <a:cubicBezTo>
                      <a:pt x="129" y="23"/>
                      <a:pt x="129" y="23"/>
                      <a:pt x="129" y="23"/>
                    </a:cubicBezTo>
                    <a:cubicBezTo>
                      <a:pt x="125" y="26"/>
                      <a:pt x="125" y="26"/>
                      <a:pt x="125" y="26"/>
                    </a:cubicBezTo>
                    <a:cubicBezTo>
                      <a:pt x="125" y="26"/>
                      <a:pt x="124" y="26"/>
                      <a:pt x="124" y="26"/>
                    </a:cubicBezTo>
                    <a:cubicBezTo>
                      <a:pt x="123" y="26"/>
                      <a:pt x="123" y="26"/>
                      <a:pt x="123" y="25"/>
                    </a:cubicBezTo>
                    <a:cubicBezTo>
                      <a:pt x="120" y="21"/>
                      <a:pt x="119" y="17"/>
                      <a:pt x="120" y="13"/>
                    </a:cubicBezTo>
                    <a:cubicBezTo>
                      <a:pt x="121" y="9"/>
                      <a:pt x="124" y="6"/>
                      <a:pt x="128" y="3"/>
                    </a:cubicBezTo>
                    <a:cubicBezTo>
                      <a:pt x="131" y="1"/>
                      <a:pt x="135" y="0"/>
                      <a:pt x="138" y="0"/>
                    </a:cubicBezTo>
                    <a:cubicBezTo>
                      <a:pt x="142" y="1"/>
                      <a:pt x="145" y="3"/>
                      <a:pt x="148" y="6"/>
                    </a:cubicBezTo>
                    <a:cubicBezTo>
                      <a:pt x="150" y="10"/>
                      <a:pt x="151" y="14"/>
                      <a:pt x="150" y="19"/>
                    </a:cubicBezTo>
                    <a:cubicBezTo>
                      <a:pt x="150" y="20"/>
                      <a:pt x="149" y="24"/>
                      <a:pt x="147" y="31"/>
                    </a:cubicBezTo>
                    <a:cubicBezTo>
                      <a:pt x="145" y="36"/>
                      <a:pt x="145" y="39"/>
                      <a:pt x="145" y="42"/>
                    </a:cubicBezTo>
                    <a:cubicBezTo>
                      <a:pt x="158" y="33"/>
                      <a:pt x="158" y="33"/>
                      <a:pt x="158" y="33"/>
                    </a:cubicBezTo>
                    <a:cubicBezTo>
                      <a:pt x="157" y="30"/>
                      <a:pt x="157" y="30"/>
                      <a:pt x="157" y="30"/>
                    </a:cubicBezTo>
                    <a:cubicBezTo>
                      <a:pt x="156" y="29"/>
                      <a:pt x="157" y="28"/>
                      <a:pt x="158" y="28"/>
                    </a:cubicBezTo>
                    <a:cubicBezTo>
                      <a:pt x="160" y="26"/>
                      <a:pt x="160" y="26"/>
                      <a:pt x="160" y="26"/>
                    </a:cubicBezTo>
                    <a:cubicBezTo>
                      <a:pt x="162" y="25"/>
                      <a:pt x="162" y="25"/>
                      <a:pt x="16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86"/>
              <p:cNvSpPr/>
              <p:nvPr/>
            </p:nvSpPr>
            <p:spPr bwMode="auto">
              <a:xfrm>
                <a:off x="3742" y="2419"/>
                <a:ext cx="42" cy="44"/>
              </a:xfrm>
              <a:custGeom>
                <a:avLst/>
                <a:gdLst>
                  <a:gd name="T0" fmla="*/ 42 w 42"/>
                  <a:gd name="T1" fmla="*/ 0 h 44"/>
                  <a:gd name="T2" fmla="*/ 41 w 42"/>
                  <a:gd name="T3" fmla="*/ 44 h 44"/>
                  <a:gd name="T4" fmla="*/ 0 w 42"/>
                  <a:gd name="T5" fmla="*/ 28 h 44"/>
                  <a:gd name="T6" fmla="*/ 42 w 42"/>
                  <a:gd name="T7" fmla="*/ 0 h 44"/>
                </a:gdLst>
                <a:ahLst/>
                <a:cxnLst>
                  <a:cxn ang="0">
                    <a:pos x="T0" y="T1"/>
                  </a:cxn>
                  <a:cxn ang="0">
                    <a:pos x="T2" y="T3"/>
                  </a:cxn>
                  <a:cxn ang="0">
                    <a:pos x="T4" y="T5"/>
                  </a:cxn>
                  <a:cxn ang="0">
                    <a:pos x="T6" y="T7"/>
                  </a:cxn>
                </a:cxnLst>
                <a:rect l="0" t="0" r="r" b="b"/>
                <a:pathLst>
                  <a:path w="42" h="44">
                    <a:moveTo>
                      <a:pt x="42" y="0"/>
                    </a:moveTo>
                    <a:lnTo>
                      <a:pt x="41" y="44"/>
                    </a:lnTo>
                    <a:lnTo>
                      <a:pt x="0" y="28"/>
                    </a:lnTo>
                    <a:lnTo>
                      <a:pt x="42" y="0"/>
                    </a:lnTo>
                    <a:close/>
                  </a:path>
                </a:pathLst>
              </a:custGeom>
              <a:solidFill>
                <a:srgbClr val="29DD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87"/>
              <p:cNvSpPr>
                <a:spLocks noEditPoints="1"/>
              </p:cNvSpPr>
              <p:nvPr/>
            </p:nvSpPr>
            <p:spPr bwMode="auto">
              <a:xfrm>
                <a:off x="3640" y="2508"/>
                <a:ext cx="146" cy="119"/>
              </a:xfrm>
              <a:custGeom>
                <a:avLst/>
                <a:gdLst>
                  <a:gd name="T0" fmla="*/ 48 w 162"/>
                  <a:gd name="T1" fmla="*/ 114 h 132"/>
                  <a:gd name="T2" fmla="*/ 19 w 162"/>
                  <a:gd name="T3" fmla="*/ 116 h 132"/>
                  <a:gd name="T4" fmla="*/ 22 w 162"/>
                  <a:gd name="T5" fmla="*/ 90 h 132"/>
                  <a:gd name="T6" fmla="*/ 12 w 162"/>
                  <a:gd name="T7" fmla="*/ 88 h 132"/>
                  <a:gd name="T8" fmla="*/ 9 w 162"/>
                  <a:gd name="T9" fmla="*/ 98 h 132"/>
                  <a:gd name="T10" fmla="*/ 9 w 162"/>
                  <a:gd name="T11" fmla="*/ 102 h 132"/>
                  <a:gd name="T12" fmla="*/ 4 w 162"/>
                  <a:gd name="T13" fmla="*/ 105 h 132"/>
                  <a:gd name="T14" fmla="*/ 1 w 162"/>
                  <a:gd name="T15" fmla="*/ 92 h 132"/>
                  <a:gd name="T16" fmla="*/ 19 w 162"/>
                  <a:gd name="T17" fmla="*/ 79 h 132"/>
                  <a:gd name="T18" fmla="*/ 31 w 162"/>
                  <a:gd name="T19" fmla="*/ 97 h 132"/>
                  <a:gd name="T20" fmla="*/ 26 w 162"/>
                  <a:gd name="T21" fmla="*/ 120 h 132"/>
                  <a:gd name="T22" fmla="*/ 38 w 162"/>
                  <a:gd name="T23" fmla="*/ 109 h 132"/>
                  <a:gd name="T24" fmla="*/ 41 w 162"/>
                  <a:gd name="T25" fmla="*/ 104 h 132"/>
                  <a:gd name="T26" fmla="*/ 78 w 162"/>
                  <a:gd name="T27" fmla="*/ 82 h 132"/>
                  <a:gd name="T28" fmla="*/ 55 w 162"/>
                  <a:gd name="T29" fmla="*/ 109 h 132"/>
                  <a:gd name="T30" fmla="*/ 57 w 162"/>
                  <a:gd name="T31" fmla="*/ 79 h 132"/>
                  <a:gd name="T32" fmla="*/ 51 w 162"/>
                  <a:gd name="T33" fmla="*/ 64 h 132"/>
                  <a:gd name="T34" fmla="*/ 42 w 162"/>
                  <a:gd name="T35" fmla="*/ 70 h 132"/>
                  <a:gd name="T36" fmla="*/ 44 w 162"/>
                  <a:gd name="T37" fmla="*/ 78 h 132"/>
                  <a:gd name="T38" fmla="*/ 40 w 162"/>
                  <a:gd name="T39" fmla="*/ 81 h 132"/>
                  <a:gd name="T40" fmla="*/ 37 w 162"/>
                  <a:gd name="T41" fmla="*/ 81 h 132"/>
                  <a:gd name="T42" fmla="*/ 42 w 162"/>
                  <a:gd name="T43" fmla="*/ 59 h 132"/>
                  <a:gd name="T44" fmla="*/ 63 w 162"/>
                  <a:gd name="T45" fmla="*/ 62 h 132"/>
                  <a:gd name="T46" fmla="*/ 61 w 162"/>
                  <a:gd name="T47" fmla="*/ 86 h 132"/>
                  <a:gd name="T48" fmla="*/ 73 w 162"/>
                  <a:gd name="T49" fmla="*/ 88 h 132"/>
                  <a:gd name="T50" fmla="*/ 72 w 162"/>
                  <a:gd name="T51" fmla="*/ 83 h 132"/>
                  <a:gd name="T52" fmla="*/ 78 w 162"/>
                  <a:gd name="T53" fmla="*/ 82 h 132"/>
                  <a:gd name="T54" fmla="*/ 96 w 162"/>
                  <a:gd name="T55" fmla="*/ 79 h 132"/>
                  <a:gd name="T56" fmla="*/ 90 w 162"/>
                  <a:gd name="T57" fmla="*/ 83 h 132"/>
                  <a:gd name="T58" fmla="*/ 85 w 162"/>
                  <a:gd name="T59" fmla="*/ 75 h 132"/>
                  <a:gd name="T60" fmla="*/ 91 w 162"/>
                  <a:gd name="T61" fmla="*/ 71 h 132"/>
                  <a:gd name="T62" fmla="*/ 125 w 162"/>
                  <a:gd name="T63" fmla="*/ 46 h 132"/>
                  <a:gd name="T64" fmla="*/ 119 w 162"/>
                  <a:gd name="T65" fmla="*/ 67 h 132"/>
                  <a:gd name="T66" fmla="*/ 97 w 162"/>
                  <a:gd name="T67" fmla="*/ 62 h 132"/>
                  <a:gd name="T68" fmla="*/ 101 w 162"/>
                  <a:gd name="T69" fmla="*/ 59 h 132"/>
                  <a:gd name="T70" fmla="*/ 103 w 162"/>
                  <a:gd name="T71" fmla="*/ 59 h 132"/>
                  <a:gd name="T72" fmla="*/ 115 w 162"/>
                  <a:gd name="T73" fmla="*/ 61 h 132"/>
                  <a:gd name="T74" fmla="*/ 117 w 162"/>
                  <a:gd name="T75" fmla="*/ 51 h 132"/>
                  <a:gd name="T76" fmla="*/ 105 w 162"/>
                  <a:gd name="T77" fmla="*/ 49 h 132"/>
                  <a:gd name="T78" fmla="*/ 101 w 162"/>
                  <a:gd name="T79" fmla="*/ 43 h 132"/>
                  <a:gd name="T80" fmla="*/ 104 w 162"/>
                  <a:gd name="T81" fmla="*/ 33 h 132"/>
                  <a:gd name="T82" fmla="*/ 91 w 162"/>
                  <a:gd name="T83" fmla="*/ 37 h 132"/>
                  <a:gd name="T84" fmla="*/ 91 w 162"/>
                  <a:gd name="T85" fmla="*/ 42 h 132"/>
                  <a:gd name="T86" fmla="*/ 85 w 162"/>
                  <a:gd name="T87" fmla="*/ 44 h 132"/>
                  <a:gd name="T88" fmla="*/ 90 w 162"/>
                  <a:gd name="T89" fmla="*/ 26 h 132"/>
                  <a:gd name="T90" fmla="*/ 110 w 162"/>
                  <a:gd name="T91" fmla="*/ 28 h 132"/>
                  <a:gd name="T92" fmla="*/ 125 w 162"/>
                  <a:gd name="T93" fmla="*/ 46 h 132"/>
                  <a:gd name="T94" fmla="*/ 161 w 162"/>
                  <a:gd name="T95" fmla="*/ 35 h 132"/>
                  <a:gd name="T96" fmla="*/ 131 w 162"/>
                  <a:gd name="T97" fmla="*/ 41 h 132"/>
                  <a:gd name="T98" fmla="*/ 131 w 162"/>
                  <a:gd name="T99" fmla="*/ 38 h 132"/>
                  <a:gd name="T100" fmla="*/ 136 w 162"/>
                  <a:gd name="T101" fmla="*/ 35 h 132"/>
                  <a:gd name="T102" fmla="*/ 142 w 162"/>
                  <a:gd name="T103" fmla="*/ 40 h 132"/>
                  <a:gd name="T104" fmla="*/ 152 w 162"/>
                  <a:gd name="T105" fmla="*/ 34 h 132"/>
                  <a:gd name="T106" fmla="*/ 140 w 162"/>
                  <a:gd name="T107" fmla="*/ 25 h 132"/>
                  <a:gd name="T108" fmla="*/ 135 w 162"/>
                  <a:gd name="T109" fmla="*/ 21 h 132"/>
                  <a:gd name="T110" fmla="*/ 138 w 162"/>
                  <a:gd name="T111" fmla="*/ 16 h 132"/>
                  <a:gd name="T112" fmla="*/ 129 w 162"/>
                  <a:gd name="T113" fmla="*/ 9 h 132"/>
                  <a:gd name="T114" fmla="*/ 125 w 162"/>
                  <a:gd name="T115" fmla="*/ 17 h 132"/>
                  <a:gd name="T116" fmla="*/ 121 w 162"/>
                  <a:gd name="T117" fmla="*/ 22 h 132"/>
                  <a:gd name="T118" fmla="*/ 118 w 162"/>
                  <a:gd name="T119" fmla="*/ 11 h 132"/>
                  <a:gd name="T120" fmla="*/ 135 w 162"/>
                  <a:gd name="T121" fmla="*/ 0 h 132"/>
                  <a:gd name="T122" fmla="*/ 144 w 162"/>
                  <a:gd name="T123" fmla="*/ 1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2" h="132">
                    <a:moveTo>
                      <a:pt x="44" y="105"/>
                    </a:moveTo>
                    <a:cubicBezTo>
                      <a:pt x="48" y="114"/>
                      <a:pt x="48" y="114"/>
                      <a:pt x="48" y="114"/>
                    </a:cubicBezTo>
                    <a:cubicBezTo>
                      <a:pt x="21" y="132"/>
                      <a:pt x="21" y="132"/>
                      <a:pt x="21" y="132"/>
                    </a:cubicBezTo>
                    <a:cubicBezTo>
                      <a:pt x="19" y="127"/>
                      <a:pt x="18" y="122"/>
                      <a:pt x="19" y="116"/>
                    </a:cubicBezTo>
                    <a:cubicBezTo>
                      <a:pt x="22" y="102"/>
                      <a:pt x="22" y="102"/>
                      <a:pt x="22" y="102"/>
                    </a:cubicBezTo>
                    <a:cubicBezTo>
                      <a:pt x="24" y="97"/>
                      <a:pt x="24" y="93"/>
                      <a:pt x="22" y="90"/>
                    </a:cubicBezTo>
                    <a:cubicBezTo>
                      <a:pt x="20" y="89"/>
                      <a:pt x="19" y="87"/>
                      <a:pt x="17" y="87"/>
                    </a:cubicBezTo>
                    <a:cubicBezTo>
                      <a:pt x="15" y="87"/>
                      <a:pt x="14" y="87"/>
                      <a:pt x="12" y="88"/>
                    </a:cubicBezTo>
                    <a:cubicBezTo>
                      <a:pt x="10" y="90"/>
                      <a:pt x="9" y="91"/>
                      <a:pt x="8" y="93"/>
                    </a:cubicBezTo>
                    <a:cubicBezTo>
                      <a:pt x="8" y="94"/>
                      <a:pt x="8" y="96"/>
                      <a:pt x="9" y="98"/>
                    </a:cubicBezTo>
                    <a:cubicBezTo>
                      <a:pt x="10" y="99"/>
                      <a:pt x="10" y="101"/>
                      <a:pt x="10" y="101"/>
                    </a:cubicBezTo>
                    <a:cubicBezTo>
                      <a:pt x="10" y="101"/>
                      <a:pt x="10" y="102"/>
                      <a:pt x="9" y="102"/>
                    </a:cubicBezTo>
                    <a:cubicBezTo>
                      <a:pt x="6" y="104"/>
                      <a:pt x="6" y="104"/>
                      <a:pt x="6" y="104"/>
                    </a:cubicBezTo>
                    <a:cubicBezTo>
                      <a:pt x="5" y="104"/>
                      <a:pt x="5" y="105"/>
                      <a:pt x="4" y="105"/>
                    </a:cubicBezTo>
                    <a:cubicBezTo>
                      <a:pt x="4" y="104"/>
                      <a:pt x="4" y="104"/>
                      <a:pt x="3" y="103"/>
                    </a:cubicBezTo>
                    <a:cubicBezTo>
                      <a:pt x="1" y="100"/>
                      <a:pt x="0" y="96"/>
                      <a:pt x="1" y="92"/>
                    </a:cubicBezTo>
                    <a:cubicBezTo>
                      <a:pt x="2" y="88"/>
                      <a:pt x="4" y="84"/>
                      <a:pt x="8" y="82"/>
                    </a:cubicBezTo>
                    <a:cubicBezTo>
                      <a:pt x="12" y="79"/>
                      <a:pt x="15" y="78"/>
                      <a:pt x="19" y="79"/>
                    </a:cubicBezTo>
                    <a:cubicBezTo>
                      <a:pt x="23" y="79"/>
                      <a:pt x="26" y="81"/>
                      <a:pt x="29" y="85"/>
                    </a:cubicBezTo>
                    <a:cubicBezTo>
                      <a:pt x="31" y="88"/>
                      <a:pt x="32" y="92"/>
                      <a:pt x="31" y="97"/>
                    </a:cubicBezTo>
                    <a:cubicBezTo>
                      <a:pt x="31" y="99"/>
                      <a:pt x="30" y="103"/>
                      <a:pt x="27" y="109"/>
                    </a:cubicBezTo>
                    <a:cubicBezTo>
                      <a:pt x="26" y="114"/>
                      <a:pt x="25" y="118"/>
                      <a:pt x="26" y="120"/>
                    </a:cubicBezTo>
                    <a:cubicBezTo>
                      <a:pt x="39" y="111"/>
                      <a:pt x="39" y="111"/>
                      <a:pt x="39" y="111"/>
                    </a:cubicBezTo>
                    <a:cubicBezTo>
                      <a:pt x="38" y="109"/>
                      <a:pt x="38" y="109"/>
                      <a:pt x="38" y="109"/>
                    </a:cubicBezTo>
                    <a:cubicBezTo>
                      <a:pt x="37" y="108"/>
                      <a:pt x="37" y="107"/>
                      <a:pt x="38" y="106"/>
                    </a:cubicBezTo>
                    <a:cubicBezTo>
                      <a:pt x="41" y="104"/>
                      <a:pt x="41" y="104"/>
                      <a:pt x="41" y="104"/>
                    </a:cubicBezTo>
                    <a:cubicBezTo>
                      <a:pt x="42" y="104"/>
                      <a:pt x="43" y="104"/>
                      <a:pt x="44" y="105"/>
                    </a:cubicBezTo>
                    <a:close/>
                    <a:moveTo>
                      <a:pt x="78" y="82"/>
                    </a:moveTo>
                    <a:cubicBezTo>
                      <a:pt x="82" y="91"/>
                      <a:pt x="82" y="91"/>
                      <a:pt x="82" y="91"/>
                    </a:cubicBezTo>
                    <a:cubicBezTo>
                      <a:pt x="55" y="109"/>
                      <a:pt x="55" y="109"/>
                      <a:pt x="55" y="109"/>
                    </a:cubicBezTo>
                    <a:cubicBezTo>
                      <a:pt x="53" y="104"/>
                      <a:pt x="52" y="99"/>
                      <a:pt x="53" y="93"/>
                    </a:cubicBezTo>
                    <a:cubicBezTo>
                      <a:pt x="57" y="79"/>
                      <a:pt x="57" y="79"/>
                      <a:pt x="57" y="79"/>
                    </a:cubicBezTo>
                    <a:cubicBezTo>
                      <a:pt x="58" y="74"/>
                      <a:pt x="58" y="70"/>
                      <a:pt x="56" y="67"/>
                    </a:cubicBezTo>
                    <a:cubicBezTo>
                      <a:pt x="55" y="66"/>
                      <a:pt x="53" y="64"/>
                      <a:pt x="51" y="64"/>
                    </a:cubicBezTo>
                    <a:cubicBezTo>
                      <a:pt x="49" y="64"/>
                      <a:pt x="48" y="64"/>
                      <a:pt x="46" y="65"/>
                    </a:cubicBezTo>
                    <a:cubicBezTo>
                      <a:pt x="44" y="67"/>
                      <a:pt x="43" y="68"/>
                      <a:pt x="42" y="70"/>
                    </a:cubicBezTo>
                    <a:cubicBezTo>
                      <a:pt x="42" y="71"/>
                      <a:pt x="42" y="73"/>
                      <a:pt x="43" y="75"/>
                    </a:cubicBezTo>
                    <a:cubicBezTo>
                      <a:pt x="44" y="76"/>
                      <a:pt x="44" y="78"/>
                      <a:pt x="44" y="78"/>
                    </a:cubicBezTo>
                    <a:cubicBezTo>
                      <a:pt x="44" y="78"/>
                      <a:pt x="44" y="79"/>
                      <a:pt x="43" y="79"/>
                    </a:cubicBezTo>
                    <a:cubicBezTo>
                      <a:pt x="40" y="81"/>
                      <a:pt x="40" y="81"/>
                      <a:pt x="40" y="81"/>
                    </a:cubicBezTo>
                    <a:cubicBezTo>
                      <a:pt x="39" y="82"/>
                      <a:pt x="39" y="82"/>
                      <a:pt x="38" y="82"/>
                    </a:cubicBezTo>
                    <a:cubicBezTo>
                      <a:pt x="38" y="81"/>
                      <a:pt x="38" y="81"/>
                      <a:pt x="37" y="81"/>
                    </a:cubicBezTo>
                    <a:cubicBezTo>
                      <a:pt x="35" y="77"/>
                      <a:pt x="34" y="73"/>
                      <a:pt x="35" y="69"/>
                    </a:cubicBezTo>
                    <a:cubicBezTo>
                      <a:pt x="36" y="65"/>
                      <a:pt x="38" y="61"/>
                      <a:pt x="42" y="59"/>
                    </a:cubicBezTo>
                    <a:cubicBezTo>
                      <a:pt x="46" y="56"/>
                      <a:pt x="50" y="55"/>
                      <a:pt x="53" y="56"/>
                    </a:cubicBezTo>
                    <a:cubicBezTo>
                      <a:pt x="57" y="56"/>
                      <a:pt x="60" y="58"/>
                      <a:pt x="63" y="62"/>
                    </a:cubicBezTo>
                    <a:cubicBezTo>
                      <a:pt x="65" y="65"/>
                      <a:pt x="66" y="69"/>
                      <a:pt x="65" y="74"/>
                    </a:cubicBezTo>
                    <a:cubicBezTo>
                      <a:pt x="65" y="76"/>
                      <a:pt x="64" y="80"/>
                      <a:pt x="61" y="86"/>
                    </a:cubicBezTo>
                    <a:cubicBezTo>
                      <a:pt x="60" y="91"/>
                      <a:pt x="59" y="95"/>
                      <a:pt x="60" y="97"/>
                    </a:cubicBezTo>
                    <a:cubicBezTo>
                      <a:pt x="73" y="88"/>
                      <a:pt x="73" y="88"/>
                      <a:pt x="73" y="88"/>
                    </a:cubicBezTo>
                    <a:cubicBezTo>
                      <a:pt x="72" y="86"/>
                      <a:pt x="72" y="86"/>
                      <a:pt x="72" y="86"/>
                    </a:cubicBezTo>
                    <a:cubicBezTo>
                      <a:pt x="71" y="85"/>
                      <a:pt x="71" y="84"/>
                      <a:pt x="72" y="83"/>
                    </a:cubicBezTo>
                    <a:cubicBezTo>
                      <a:pt x="75" y="81"/>
                      <a:pt x="75" y="81"/>
                      <a:pt x="75" y="81"/>
                    </a:cubicBezTo>
                    <a:cubicBezTo>
                      <a:pt x="76" y="81"/>
                      <a:pt x="77" y="81"/>
                      <a:pt x="78" y="82"/>
                    </a:cubicBezTo>
                    <a:close/>
                    <a:moveTo>
                      <a:pt x="94" y="74"/>
                    </a:moveTo>
                    <a:cubicBezTo>
                      <a:pt x="95" y="76"/>
                      <a:pt x="96" y="77"/>
                      <a:pt x="96" y="79"/>
                    </a:cubicBezTo>
                    <a:cubicBezTo>
                      <a:pt x="96" y="81"/>
                      <a:pt x="96" y="82"/>
                      <a:pt x="94" y="83"/>
                    </a:cubicBezTo>
                    <a:cubicBezTo>
                      <a:pt x="93" y="84"/>
                      <a:pt x="91" y="84"/>
                      <a:pt x="90" y="83"/>
                    </a:cubicBezTo>
                    <a:cubicBezTo>
                      <a:pt x="89" y="82"/>
                      <a:pt x="87" y="81"/>
                      <a:pt x="86" y="80"/>
                    </a:cubicBezTo>
                    <a:cubicBezTo>
                      <a:pt x="85" y="78"/>
                      <a:pt x="85" y="77"/>
                      <a:pt x="85" y="75"/>
                    </a:cubicBezTo>
                    <a:cubicBezTo>
                      <a:pt x="84" y="73"/>
                      <a:pt x="85" y="72"/>
                      <a:pt x="86" y="71"/>
                    </a:cubicBezTo>
                    <a:cubicBezTo>
                      <a:pt x="88" y="70"/>
                      <a:pt x="89" y="70"/>
                      <a:pt x="91" y="71"/>
                    </a:cubicBezTo>
                    <a:cubicBezTo>
                      <a:pt x="92" y="72"/>
                      <a:pt x="93" y="73"/>
                      <a:pt x="94" y="74"/>
                    </a:cubicBezTo>
                    <a:close/>
                    <a:moveTo>
                      <a:pt x="125" y="46"/>
                    </a:moveTo>
                    <a:cubicBezTo>
                      <a:pt x="127" y="50"/>
                      <a:pt x="128" y="54"/>
                      <a:pt x="127" y="58"/>
                    </a:cubicBezTo>
                    <a:cubicBezTo>
                      <a:pt x="125" y="61"/>
                      <a:pt x="123" y="64"/>
                      <a:pt x="119" y="67"/>
                    </a:cubicBezTo>
                    <a:cubicBezTo>
                      <a:pt x="110" y="73"/>
                      <a:pt x="103" y="72"/>
                      <a:pt x="97" y="63"/>
                    </a:cubicBezTo>
                    <a:cubicBezTo>
                      <a:pt x="97" y="63"/>
                      <a:pt x="97" y="63"/>
                      <a:pt x="97" y="62"/>
                    </a:cubicBezTo>
                    <a:cubicBezTo>
                      <a:pt x="97" y="62"/>
                      <a:pt x="97" y="62"/>
                      <a:pt x="97" y="61"/>
                    </a:cubicBezTo>
                    <a:cubicBezTo>
                      <a:pt x="101" y="59"/>
                      <a:pt x="101" y="59"/>
                      <a:pt x="101" y="59"/>
                    </a:cubicBezTo>
                    <a:cubicBezTo>
                      <a:pt x="101" y="59"/>
                      <a:pt x="102" y="58"/>
                      <a:pt x="102" y="58"/>
                    </a:cubicBezTo>
                    <a:cubicBezTo>
                      <a:pt x="103" y="59"/>
                      <a:pt x="103" y="59"/>
                      <a:pt x="103" y="59"/>
                    </a:cubicBezTo>
                    <a:cubicBezTo>
                      <a:pt x="105" y="61"/>
                      <a:pt x="107" y="63"/>
                      <a:pt x="108" y="63"/>
                    </a:cubicBezTo>
                    <a:cubicBezTo>
                      <a:pt x="110" y="63"/>
                      <a:pt x="112" y="63"/>
                      <a:pt x="115" y="61"/>
                    </a:cubicBezTo>
                    <a:cubicBezTo>
                      <a:pt x="116" y="60"/>
                      <a:pt x="118" y="58"/>
                      <a:pt x="118" y="57"/>
                    </a:cubicBezTo>
                    <a:cubicBezTo>
                      <a:pt x="119" y="55"/>
                      <a:pt x="118" y="53"/>
                      <a:pt x="117" y="51"/>
                    </a:cubicBezTo>
                    <a:cubicBezTo>
                      <a:pt x="114" y="47"/>
                      <a:pt x="111" y="46"/>
                      <a:pt x="106" y="48"/>
                    </a:cubicBezTo>
                    <a:cubicBezTo>
                      <a:pt x="105" y="49"/>
                      <a:pt x="105" y="49"/>
                      <a:pt x="105" y="49"/>
                    </a:cubicBezTo>
                    <a:cubicBezTo>
                      <a:pt x="104" y="49"/>
                      <a:pt x="103" y="47"/>
                      <a:pt x="101" y="44"/>
                    </a:cubicBezTo>
                    <a:cubicBezTo>
                      <a:pt x="101" y="44"/>
                      <a:pt x="101" y="44"/>
                      <a:pt x="101" y="43"/>
                    </a:cubicBezTo>
                    <a:cubicBezTo>
                      <a:pt x="102" y="42"/>
                      <a:pt x="103" y="41"/>
                      <a:pt x="104" y="39"/>
                    </a:cubicBezTo>
                    <a:cubicBezTo>
                      <a:pt x="105" y="38"/>
                      <a:pt x="105" y="36"/>
                      <a:pt x="104" y="33"/>
                    </a:cubicBezTo>
                    <a:cubicBezTo>
                      <a:pt x="101" y="30"/>
                      <a:pt x="98" y="30"/>
                      <a:pt x="95" y="32"/>
                    </a:cubicBezTo>
                    <a:cubicBezTo>
                      <a:pt x="93" y="34"/>
                      <a:pt x="92" y="35"/>
                      <a:pt x="91" y="37"/>
                    </a:cubicBezTo>
                    <a:cubicBezTo>
                      <a:pt x="91" y="37"/>
                      <a:pt x="91" y="38"/>
                      <a:pt x="91" y="40"/>
                    </a:cubicBezTo>
                    <a:cubicBezTo>
                      <a:pt x="91" y="41"/>
                      <a:pt x="91" y="42"/>
                      <a:pt x="91" y="42"/>
                    </a:cubicBezTo>
                    <a:cubicBezTo>
                      <a:pt x="87" y="45"/>
                      <a:pt x="87" y="45"/>
                      <a:pt x="87" y="45"/>
                    </a:cubicBezTo>
                    <a:cubicBezTo>
                      <a:pt x="86" y="45"/>
                      <a:pt x="86" y="45"/>
                      <a:pt x="85" y="44"/>
                    </a:cubicBezTo>
                    <a:cubicBezTo>
                      <a:pt x="83" y="41"/>
                      <a:pt x="83" y="38"/>
                      <a:pt x="84" y="34"/>
                    </a:cubicBezTo>
                    <a:cubicBezTo>
                      <a:pt x="85" y="31"/>
                      <a:pt x="87" y="29"/>
                      <a:pt x="90" y="26"/>
                    </a:cubicBezTo>
                    <a:cubicBezTo>
                      <a:pt x="94" y="24"/>
                      <a:pt x="98" y="23"/>
                      <a:pt x="101" y="23"/>
                    </a:cubicBezTo>
                    <a:cubicBezTo>
                      <a:pt x="105" y="23"/>
                      <a:pt x="108" y="24"/>
                      <a:pt x="110" y="28"/>
                    </a:cubicBezTo>
                    <a:cubicBezTo>
                      <a:pt x="113" y="32"/>
                      <a:pt x="113" y="36"/>
                      <a:pt x="110" y="41"/>
                    </a:cubicBezTo>
                    <a:cubicBezTo>
                      <a:pt x="116" y="40"/>
                      <a:pt x="121" y="41"/>
                      <a:pt x="125" y="46"/>
                    </a:cubicBezTo>
                    <a:close/>
                    <a:moveTo>
                      <a:pt x="159" y="23"/>
                    </a:moveTo>
                    <a:cubicBezTo>
                      <a:pt x="161" y="27"/>
                      <a:pt x="162" y="31"/>
                      <a:pt x="161" y="35"/>
                    </a:cubicBezTo>
                    <a:cubicBezTo>
                      <a:pt x="159" y="38"/>
                      <a:pt x="157" y="41"/>
                      <a:pt x="153" y="44"/>
                    </a:cubicBezTo>
                    <a:cubicBezTo>
                      <a:pt x="144" y="50"/>
                      <a:pt x="137" y="49"/>
                      <a:pt x="131" y="41"/>
                    </a:cubicBezTo>
                    <a:cubicBezTo>
                      <a:pt x="131" y="40"/>
                      <a:pt x="131" y="40"/>
                      <a:pt x="131" y="39"/>
                    </a:cubicBezTo>
                    <a:cubicBezTo>
                      <a:pt x="131" y="39"/>
                      <a:pt x="131" y="39"/>
                      <a:pt x="131" y="38"/>
                    </a:cubicBezTo>
                    <a:cubicBezTo>
                      <a:pt x="135" y="36"/>
                      <a:pt x="135" y="36"/>
                      <a:pt x="135" y="36"/>
                    </a:cubicBezTo>
                    <a:cubicBezTo>
                      <a:pt x="135" y="36"/>
                      <a:pt x="136" y="36"/>
                      <a:pt x="136" y="35"/>
                    </a:cubicBezTo>
                    <a:cubicBezTo>
                      <a:pt x="137" y="36"/>
                      <a:pt x="137" y="36"/>
                      <a:pt x="137" y="36"/>
                    </a:cubicBezTo>
                    <a:cubicBezTo>
                      <a:pt x="139" y="38"/>
                      <a:pt x="141" y="40"/>
                      <a:pt x="142" y="40"/>
                    </a:cubicBezTo>
                    <a:cubicBezTo>
                      <a:pt x="144" y="40"/>
                      <a:pt x="146" y="40"/>
                      <a:pt x="149" y="38"/>
                    </a:cubicBezTo>
                    <a:cubicBezTo>
                      <a:pt x="150" y="37"/>
                      <a:pt x="152" y="35"/>
                      <a:pt x="152" y="34"/>
                    </a:cubicBezTo>
                    <a:cubicBezTo>
                      <a:pt x="153" y="32"/>
                      <a:pt x="152" y="30"/>
                      <a:pt x="151" y="28"/>
                    </a:cubicBezTo>
                    <a:cubicBezTo>
                      <a:pt x="148" y="24"/>
                      <a:pt x="145" y="23"/>
                      <a:pt x="140" y="25"/>
                    </a:cubicBezTo>
                    <a:cubicBezTo>
                      <a:pt x="139" y="26"/>
                      <a:pt x="139" y="26"/>
                      <a:pt x="139" y="26"/>
                    </a:cubicBezTo>
                    <a:cubicBezTo>
                      <a:pt x="138" y="26"/>
                      <a:pt x="137" y="24"/>
                      <a:pt x="135" y="21"/>
                    </a:cubicBezTo>
                    <a:cubicBezTo>
                      <a:pt x="135" y="21"/>
                      <a:pt x="135" y="21"/>
                      <a:pt x="135" y="20"/>
                    </a:cubicBezTo>
                    <a:cubicBezTo>
                      <a:pt x="136" y="19"/>
                      <a:pt x="137" y="18"/>
                      <a:pt x="138" y="16"/>
                    </a:cubicBezTo>
                    <a:cubicBezTo>
                      <a:pt x="139" y="15"/>
                      <a:pt x="139" y="13"/>
                      <a:pt x="138" y="11"/>
                    </a:cubicBezTo>
                    <a:cubicBezTo>
                      <a:pt x="135" y="7"/>
                      <a:pt x="132" y="7"/>
                      <a:pt x="129" y="9"/>
                    </a:cubicBezTo>
                    <a:cubicBezTo>
                      <a:pt x="127" y="11"/>
                      <a:pt x="126" y="12"/>
                      <a:pt x="125" y="14"/>
                    </a:cubicBezTo>
                    <a:cubicBezTo>
                      <a:pt x="125" y="14"/>
                      <a:pt x="125" y="16"/>
                      <a:pt x="125" y="17"/>
                    </a:cubicBezTo>
                    <a:cubicBezTo>
                      <a:pt x="126" y="18"/>
                      <a:pt x="125" y="19"/>
                      <a:pt x="125" y="19"/>
                    </a:cubicBezTo>
                    <a:cubicBezTo>
                      <a:pt x="121" y="22"/>
                      <a:pt x="121" y="22"/>
                      <a:pt x="121" y="22"/>
                    </a:cubicBezTo>
                    <a:cubicBezTo>
                      <a:pt x="120" y="22"/>
                      <a:pt x="120" y="22"/>
                      <a:pt x="119" y="21"/>
                    </a:cubicBezTo>
                    <a:cubicBezTo>
                      <a:pt x="117" y="18"/>
                      <a:pt x="117" y="15"/>
                      <a:pt x="118" y="11"/>
                    </a:cubicBezTo>
                    <a:cubicBezTo>
                      <a:pt x="119" y="8"/>
                      <a:pt x="121" y="6"/>
                      <a:pt x="124" y="3"/>
                    </a:cubicBezTo>
                    <a:cubicBezTo>
                      <a:pt x="128" y="1"/>
                      <a:pt x="132" y="0"/>
                      <a:pt x="135" y="0"/>
                    </a:cubicBezTo>
                    <a:cubicBezTo>
                      <a:pt x="139" y="0"/>
                      <a:pt x="142" y="1"/>
                      <a:pt x="144" y="5"/>
                    </a:cubicBezTo>
                    <a:cubicBezTo>
                      <a:pt x="147" y="9"/>
                      <a:pt x="147" y="14"/>
                      <a:pt x="144" y="18"/>
                    </a:cubicBezTo>
                    <a:cubicBezTo>
                      <a:pt x="150" y="17"/>
                      <a:pt x="155" y="18"/>
                      <a:pt x="159"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88"/>
              <p:cNvSpPr/>
              <p:nvPr/>
            </p:nvSpPr>
            <p:spPr bwMode="auto">
              <a:xfrm>
                <a:off x="3778" y="2471"/>
                <a:ext cx="42" cy="44"/>
              </a:xfrm>
              <a:custGeom>
                <a:avLst/>
                <a:gdLst>
                  <a:gd name="T0" fmla="*/ 42 w 42"/>
                  <a:gd name="T1" fmla="*/ 0 h 44"/>
                  <a:gd name="T2" fmla="*/ 41 w 42"/>
                  <a:gd name="T3" fmla="*/ 44 h 44"/>
                  <a:gd name="T4" fmla="*/ 0 w 42"/>
                  <a:gd name="T5" fmla="*/ 28 h 44"/>
                  <a:gd name="T6" fmla="*/ 42 w 42"/>
                  <a:gd name="T7" fmla="*/ 0 h 44"/>
                </a:gdLst>
                <a:ahLst/>
                <a:cxnLst>
                  <a:cxn ang="0">
                    <a:pos x="T0" y="T1"/>
                  </a:cxn>
                  <a:cxn ang="0">
                    <a:pos x="T2" y="T3"/>
                  </a:cxn>
                  <a:cxn ang="0">
                    <a:pos x="T4" y="T5"/>
                  </a:cxn>
                  <a:cxn ang="0">
                    <a:pos x="T6" y="T7"/>
                  </a:cxn>
                </a:cxnLst>
                <a:rect l="0" t="0" r="r" b="b"/>
                <a:pathLst>
                  <a:path w="42" h="44">
                    <a:moveTo>
                      <a:pt x="42" y="0"/>
                    </a:moveTo>
                    <a:lnTo>
                      <a:pt x="41" y="44"/>
                    </a:lnTo>
                    <a:lnTo>
                      <a:pt x="0" y="28"/>
                    </a:lnTo>
                    <a:lnTo>
                      <a:pt x="42" y="0"/>
                    </a:lnTo>
                    <a:close/>
                  </a:path>
                </a:pathLst>
              </a:custGeom>
              <a:solidFill>
                <a:srgbClr val="29DD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89"/>
              <p:cNvSpPr>
                <a:spLocks noEditPoints="1"/>
              </p:cNvSpPr>
              <p:nvPr/>
            </p:nvSpPr>
            <p:spPr bwMode="auto">
              <a:xfrm>
                <a:off x="3980" y="2244"/>
                <a:ext cx="137" cy="121"/>
              </a:xfrm>
              <a:custGeom>
                <a:avLst/>
                <a:gdLst>
                  <a:gd name="T0" fmla="*/ 42 w 152"/>
                  <a:gd name="T1" fmla="*/ 117 h 134"/>
                  <a:gd name="T2" fmla="*/ 7 w 152"/>
                  <a:gd name="T3" fmla="*/ 117 h 134"/>
                  <a:gd name="T4" fmla="*/ 8 w 152"/>
                  <a:gd name="T5" fmla="*/ 86 h 134"/>
                  <a:gd name="T6" fmla="*/ 25 w 152"/>
                  <a:gd name="T7" fmla="*/ 86 h 134"/>
                  <a:gd name="T8" fmla="*/ 20 w 152"/>
                  <a:gd name="T9" fmla="*/ 91 h 134"/>
                  <a:gd name="T10" fmla="*/ 16 w 152"/>
                  <a:gd name="T11" fmla="*/ 90 h 134"/>
                  <a:gd name="T12" fmla="*/ 8 w 152"/>
                  <a:gd name="T13" fmla="*/ 99 h 134"/>
                  <a:gd name="T14" fmla="*/ 17 w 152"/>
                  <a:gd name="T15" fmla="*/ 99 h 134"/>
                  <a:gd name="T16" fmla="*/ 39 w 152"/>
                  <a:gd name="T17" fmla="*/ 105 h 134"/>
                  <a:gd name="T18" fmla="*/ 26 w 152"/>
                  <a:gd name="T19" fmla="*/ 105 h 134"/>
                  <a:gd name="T20" fmla="*/ 17 w 152"/>
                  <a:gd name="T21" fmla="*/ 112 h 134"/>
                  <a:gd name="T22" fmla="*/ 24 w 152"/>
                  <a:gd name="T23" fmla="*/ 122 h 134"/>
                  <a:gd name="T24" fmla="*/ 33 w 152"/>
                  <a:gd name="T25" fmla="*/ 116 h 134"/>
                  <a:gd name="T26" fmla="*/ 73 w 152"/>
                  <a:gd name="T27" fmla="*/ 82 h 134"/>
                  <a:gd name="T28" fmla="*/ 69 w 152"/>
                  <a:gd name="T29" fmla="*/ 104 h 134"/>
                  <a:gd name="T30" fmla="*/ 34 w 152"/>
                  <a:gd name="T31" fmla="*/ 78 h 134"/>
                  <a:gd name="T32" fmla="*/ 51 w 152"/>
                  <a:gd name="T33" fmla="*/ 59 h 134"/>
                  <a:gd name="T34" fmla="*/ 58 w 152"/>
                  <a:gd name="T35" fmla="*/ 65 h 134"/>
                  <a:gd name="T36" fmla="*/ 52 w 152"/>
                  <a:gd name="T37" fmla="*/ 68 h 134"/>
                  <a:gd name="T38" fmla="*/ 46 w 152"/>
                  <a:gd name="T39" fmla="*/ 69 h 134"/>
                  <a:gd name="T40" fmla="*/ 45 w 152"/>
                  <a:gd name="T41" fmla="*/ 84 h 134"/>
                  <a:gd name="T42" fmla="*/ 63 w 152"/>
                  <a:gd name="T43" fmla="*/ 74 h 134"/>
                  <a:gd name="T44" fmla="*/ 66 w 152"/>
                  <a:gd name="T45" fmla="*/ 87 h 134"/>
                  <a:gd name="T46" fmla="*/ 54 w 152"/>
                  <a:gd name="T47" fmla="*/ 83 h 134"/>
                  <a:gd name="T48" fmla="*/ 53 w 152"/>
                  <a:gd name="T49" fmla="*/ 95 h 134"/>
                  <a:gd name="T50" fmla="*/ 64 w 152"/>
                  <a:gd name="T51" fmla="*/ 98 h 134"/>
                  <a:gd name="T52" fmla="*/ 66 w 152"/>
                  <a:gd name="T53" fmla="*/ 87 h 134"/>
                  <a:gd name="T54" fmla="*/ 94 w 152"/>
                  <a:gd name="T55" fmla="*/ 84 h 134"/>
                  <a:gd name="T56" fmla="*/ 88 w 152"/>
                  <a:gd name="T57" fmla="*/ 88 h 134"/>
                  <a:gd name="T58" fmla="*/ 82 w 152"/>
                  <a:gd name="T59" fmla="*/ 80 h 134"/>
                  <a:gd name="T60" fmla="*/ 89 w 152"/>
                  <a:gd name="T61" fmla="*/ 76 h 134"/>
                  <a:gd name="T62" fmla="*/ 106 w 152"/>
                  <a:gd name="T63" fmla="*/ 28 h 134"/>
                  <a:gd name="T64" fmla="*/ 117 w 152"/>
                  <a:gd name="T65" fmla="*/ 71 h 134"/>
                  <a:gd name="T66" fmla="*/ 111 w 152"/>
                  <a:gd name="T67" fmla="*/ 74 h 134"/>
                  <a:gd name="T68" fmla="*/ 100 w 152"/>
                  <a:gd name="T69" fmla="*/ 33 h 134"/>
                  <a:gd name="T70" fmla="*/ 89 w 152"/>
                  <a:gd name="T71" fmla="*/ 45 h 134"/>
                  <a:gd name="T72" fmla="*/ 85 w 152"/>
                  <a:gd name="T73" fmla="*/ 48 h 134"/>
                  <a:gd name="T74" fmla="*/ 78 w 152"/>
                  <a:gd name="T75" fmla="*/ 39 h 134"/>
                  <a:gd name="T76" fmla="*/ 106 w 152"/>
                  <a:gd name="T77" fmla="*/ 28 h 134"/>
                  <a:gd name="T78" fmla="*/ 152 w 152"/>
                  <a:gd name="T79" fmla="*/ 46 h 134"/>
                  <a:gd name="T80" fmla="*/ 146 w 152"/>
                  <a:gd name="T81" fmla="*/ 51 h 134"/>
                  <a:gd name="T82" fmla="*/ 139 w 152"/>
                  <a:gd name="T83" fmla="*/ 32 h 134"/>
                  <a:gd name="T84" fmla="*/ 121 w 152"/>
                  <a:gd name="T85" fmla="*/ 19 h 134"/>
                  <a:gd name="T86" fmla="*/ 122 w 152"/>
                  <a:gd name="T87" fmla="*/ 23 h 134"/>
                  <a:gd name="T88" fmla="*/ 117 w 152"/>
                  <a:gd name="T89" fmla="*/ 25 h 134"/>
                  <a:gd name="T90" fmla="*/ 136 w 152"/>
                  <a:gd name="T91"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2" h="134">
                    <a:moveTo>
                      <a:pt x="39" y="105"/>
                    </a:moveTo>
                    <a:cubicBezTo>
                      <a:pt x="42" y="109"/>
                      <a:pt x="43" y="113"/>
                      <a:pt x="42" y="117"/>
                    </a:cubicBezTo>
                    <a:cubicBezTo>
                      <a:pt x="41" y="121"/>
                      <a:pt x="39" y="124"/>
                      <a:pt x="35" y="127"/>
                    </a:cubicBezTo>
                    <a:cubicBezTo>
                      <a:pt x="25" y="134"/>
                      <a:pt x="16" y="130"/>
                      <a:pt x="7" y="117"/>
                    </a:cubicBezTo>
                    <a:cubicBezTo>
                      <a:pt x="3" y="111"/>
                      <a:pt x="1" y="106"/>
                      <a:pt x="0" y="101"/>
                    </a:cubicBezTo>
                    <a:cubicBezTo>
                      <a:pt x="0" y="94"/>
                      <a:pt x="2" y="89"/>
                      <a:pt x="8" y="86"/>
                    </a:cubicBezTo>
                    <a:cubicBezTo>
                      <a:pt x="11" y="83"/>
                      <a:pt x="14" y="82"/>
                      <a:pt x="17" y="82"/>
                    </a:cubicBezTo>
                    <a:cubicBezTo>
                      <a:pt x="20" y="82"/>
                      <a:pt x="23" y="84"/>
                      <a:pt x="25" y="86"/>
                    </a:cubicBezTo>
                    <a:cubicBezTo>
                      <a:pt x="25" y="87"/>
                      <a:pt x="25" y="88"/>
                      <a:pt x="24" y="88"/>
                    </a:cubicBezTo>
                    <a:cubicBezTo>
                      <a:pt x="20" y="91"/>
                      <a:pt x="20" y="91"/>
                      <a:pt x="20" y="91"/>
                    </a:cubicBezTo>
                    <a:cubicBezTo>
                      <a:pt x="19" y="92"/>
                      <a:pt x="19" y="92"/>
                      <a:pt x="18" y="91"/>
                    </a:cubicBezTo>
                    <a:cubicBezTo>
                      <a:pt x="17" y="91"/>
                      <a:pt x="16" y="90"/>
                      <a:pt x="16" y="90"/>
                    </a:cubicBezTo>
                    <a:cubicBezTo>
                      <a:pt x="14" y="90"/>
                      <a:pt x="13" y="91"/>
                      <a:pt x="12" y="92"/>
                    </a:cubicBezTo>
                    <a:cubicBezTo>
                      <a:pt x="9" y="93"/>
                      <a:pt x="8" y="96"/>
                      <a:pt x="8" y="99"/>
                    </a:cubicBezTo>
                    <a:cubicBezTo>
                      <a:pt x="8" y="102"/>
                      <a:pt x="9" y="104"/>
                      <a:pt x="11" y="107"/>
                    </a:cubicBezTo>
                    <a:cubicBezTo>
                      <a:pt x="12" y="104"/>
                      <a:pt x="14" y="101"/>
                      <a:pt x="17" y="99"/>
                    </a:cubicBezTo>
                    <a:cubicBezTo>
                      <a:pt x="21" y="97"/>
                      <a:pt x="25" y="96"/>
                      <a:pt x="29" y="97"/>
                    </a:cubicBezTo>
                    <a:cubicBezTo>
                      <a:pt x="33" y="98"/>
                      <a:pt x="36" y="101"/>
                      <a:pt x="39" y="105"/>
                    </a:cubicBezTo>
                    <a:close/>
                    <a:moveTo>
                      <a:pt x="32" y="109"/>
                    </a:moveTo>
                    <a:cubicBezTo>
                      <a:pt x="30" y="107"/>
                      <a:pt x="28" y="106"/>
                      <a:pt x="26" y="105"/>
                    </a:cubicBezTo>
                    <a:cubicBezTo>
                      <a:pt x="24" y="105"/>
                      <a:pt x="22" y="105"/>
                      <a:pt x="20" y="106"/>
                    </a:cubicBezTo>
                    <a:cubicBezTo>
                      <a:pt x="18" y="108"/>
                      <a:pt x="17" y="110"/>
                      <a:pt x="17" y="112"/>
                    </a:cubicBezTo>
                    <a:cubicBezTo>
                      <a:pt x="17" y="114"/>
                      <a:pt x="17" y="116"/>
                      <a:pt x="19" y="118"/>
                    </a:cubicBezTo>
                    <a:cubicBezTo>
                      <a:pt x="20" y="120"/>
                      <a:pt x="22" y="122"/>
                      <a:pt x="24" y="122"/>
                    </a:cubicBezTo>
                    <a:cubicBezTo>
                      <a:pt x="26" y="123"/>
                      <a:pt x="28" y="123"/>
                      <a:pt x="30" y="121"/>
                    </a:cubicBezTo>
                    <a:cubicBezTo>
                      <a:pt x="32" y="120"/>
                      <a:pt x="33" y="118"/>
                      <a:pt x="33" y="116"/>
                    </a:cubicBezTo>
                    <a:cubicBezTo>
                      <a:pt x="34" y="114"/>
                      <a:pt x="33" y="112"/>
                      <a:pt x="32" y="109"/>
                    </a:cubicBezTo>
                    <a:close/>
                    <a:moveTo>
                      <a:pt x="73" y="82"/>
                    </a:moveTo>
                    <a:cubicBezTo>
                      <a:pt x="76" y="86"/>
                      <a:pt x="77" y="90"/>
                      <a:pt x="76" y="94"/>
                    </a:cubicBezTo>
                    <a:cubicBezTo>
                      <a:pt x="75" y="98"/>
                      <a:pt x="73" y="102"/>
                      <a:pt x="69" y="104"/>
                    </a:cubicBezTo>
                    <a:cubicBezTo>
                      <a:pt x="59" y="111"/>
                      <a:pt x="50" y="107"/>
                      <a:pt x="41" y="94"/>
                    </a:cubicBezTo>
                    <a:cubicBezTo>
                      <a:pt x="37" y="88"/>
                      <a:pt x="35" y="83"/>
                      <a:pt x="34" y="78"/>
                    </a:cubicBezTo>
                    <a:cubicBezTo>
                      <a:pt x="34" y="71"/>
                      <a:pt x="36" y="66"/>
                      <a:pt x="42" y="63"/>
                    </a:cubicBezTo>
                    <a:cubicBezTo>
                      <a:pt x="45" y="61"/>
                      <a:pt x="48" y="59"/>
                      <a:pt x="51" y="59"/>
                    </a:cubicBezTo>
                    <a:cubicBezTo>
                      <a:pt x="54" y="59"/>
                      <a:pt x="57" y="61"/>
                      <a:pt x="59" y="64"/>
                    </a:cubicBezTo>
                    <a:cubicBezTo>
                      <a:pt x="59" y="64"/>
                      <a:pt x="59" y="65"/>
                      <a:pt x="58" y="65"/>
                    </a:cubicBezTo>
                    <a:cubicBezTo>
                      <a:pt x="54" y="68"/>
                      <a:pt x="54" y="68"/>
                      <a:pt x="54" y="68"/>
                    </a:cubicBezTo>
                    <a:cubicBezTo>
                      <a:pt x="54" y="69"/>
                      <a:pt x="53" y="69"/>
                      <a:pt x="52" y="68"/>
                    </a:cubicBezTo>
                    <a:cubicBezTo>
                      <a:pt x="51" y="68"/>
                      <a:pt x="50" y="67"/>
                      <a:pt x="50" y="67"/>
                    </a:cubicBezTo>
                    <a:cubicBezTo>
                      <a:pt x="48" y="67"/>
                      <a:pt x="47" y="68"/>
                      <a:pt x="46" y="69"/>
                    </a:cubicBezTo>
                    <a:cubicBezTo>
                      <a:pt x="43" y="70"/>
                      <a:pt x="42" y="73"/>
                      <a:pt x="42" y="76"/>
                    </a:cubicBezTo>
                    <a:cubicBezTo>
                      <a:pt x="42" y="79"/>
                      <a:pt x="43" y="81"/>
                      <a:pt x="45" y="84"/>
                    </a:cubicBezTo>
                    <a:cubicBezTo>
                      <a:pt x="46" y="81"/>
                      <a:pt x="48" y="78"/>
                      <a:pt x="51" y="76"/>
                    </a:cubicBezTo>
                    <a:cubicBezTo>
                      <a:pt x="55" y="74"/>
                      <a:pt x="59" y="73"/>
                      <a:pt x="63" y="74"/>
                    </a:cubicBezTo>
                    <a:cubicBezTo>
                      <a:pt x="67" y="75"/>
                      <a:pt x="70" y="78"/>
                      <a:pt x="73" y="82"/>
                    </a:cubicBezTo>
                    <a:close/>
                    <a:moveTo>
                      <a:pt x="66" y="87"/>
                    </a:moveTo>
                    <a:cubicBezTo>
                      <a:pt x="64" y="84"/>
                      <a:pt x="62" y="83"/>
                      <a:pt x="60" y="82"/>
                    </a:cubicBezTo>
                    <a:cubicBezTo>
                      <a:pt x="58" y="82"/>
                      <a:pt x="56" y="82"/>
                      <a:pt x="54" y="83"/>
                    </a:cubicBezTo>
                    <a:cubicBezTo>
                      <a:pt x="52" y="85"/>
                      <a:pt x="51" y="87"/>
                      <a:pt x="51" y="89"/>
                    </a:cubicBezTo>
                    <a:cubicBezTo>
                      <a:pt x="51" y="91"/>
                      <a:pt x="51" y="93"/>
                      <a:pt x="53" y="95"/>
                    </a:cubicBezTo>
                    <a:cubicBezTo>
                      <a:pt x="54" y="97"/>
                      <a:pt x="56" y="99"/>
                      <a:pt x="58" y="99"/>
                    </a:cubicBezTo>
                    <a:cubicBezTo>
                      <a:pt x="60" y="100"/>
                      <a:pt x="62" y="100"/>
                      <a:pt x="64" y="98"/>
                    </a:cubicBezTo>
                    <a:cubicBezTo>
                      <a:pt x="66" y="97"/>
                      <a:pt x="67" y="95"/>
                      <a:pt x="68" y="93"/>
                    </a:cubicBezTo>
                    <a:cubicBezTo>
                      <a:pt x="68" y="91"/>
                      <a:pt x="67" y="89"/>
                      <a:pt x="66" y="87"/>
                    </a:cubicBezTo>
                    <a:close/>
                    <a:moveTo>
                      <a:pt x="92" y="79"/>
                    </a:moveTo>
                    <a:cubicBezTo>
                      <a:pt x="93" y="81"/>
                      <a:pt x="94" y="82"/>
                      <a:pt x="94" y="84"/>
                    </a:cubicBezTo>
                    <a:cubicBezTo>
                      <a:pt x="94" y="85"/>
                      <a:pt x="93" y="87"/>
                      <a:pt x="92" y="88"/>
                    </a:cubicBezTo>
                    <a:cubicBezTo>
                      <a:pt x="91" y="89"/>
                      <a:pt x="89" y="89"/>
                      <a:pt x="88" y="88"/>
                    </a:cubicBezTo>
                    <a:cubicBezTo>
                      <a:pt x="86" y="87"/>
                      <a:pt x="85" y="86"/>
                      <a:pt x="84" y="85"/>
                    </a:cubicBezTo>
                    <a:cubicBezTo>
                      <a:pt x="83" y="83"/>
                      <a:pt x="83" y="82"/>
                      <a:pt x="82" y="80"/>
                    </a:cubicBezTo>
                    <a:cubicBezTo>
                      <a:pt x="82" y="78"/>
                      <a:pt x="83" y="77"/>
                      <a:pt x="84" y="76"/>
                    </a:cubicBezTo>
                    <a:cubicBezTo>
                      <a:pt x="86" y="75"/>
                      <a:pt x="87" y="75"/>
                      <a:pt x="89" y="76"/>
                    </a:cubicBezTo>
                    <a:cubicBezTo>
                      <a:pt x="90" y="77"/>
                      <a:pt x="91" y="78"/>
                      <a:pt x="92" y="79"/>
                    </a:cubicBezTo>
                    <a:close/>
                    <a:moveTo>
                      <a:pt x="106" y="28"/>
                    </a:moveTo>
                    <a:cubicBezTo>
                      <a:pt x="118" y="69"/>
                      <a:pt x="118" y="69"/>
                      <a:pt x="118" y="69"/>
                    </a:cubicBezTo>
                    <a:cubicBezTo>
                      <a:pt x="118" y="70"/>
                      <a:pt x="118" y="70"/>
                      <a:pt x="117" y="71"/>
                    </a:cubicBezTo>
                    <a:cubicBezTo>
                      <a:pt x="112" y="74"/>
                      <a:pt x="112" y="74"/>
                      <a:pt x="112" y="74"/>
                    </a:cubicBezTo>
                    <a:cubicBezTo>
                      <a:pt x="112" y="75"/>
                      <a:pt x="111" y="75"/>
                      <a:pt x="111" y="74"/>
                    </a:cubicBezTo>
                    <a:cubicBezTo>
                      <a:pt x="110" y="74"/>
                      <a:pt x="108" y="67"/>
                      <a:pt x="105" y="55"/>
                    </a:cubicBezTo>
                    <a:cubicBezTo>
                      <a:pt x="103" y="47"/>
                      <a:pt x="101" y="40"/>
                      <a:pt x="100" y="33"/>
                    </a:cubicBezTo>
                    <a:cubicBezTo>
                      <a:pt x="87" y="42"/>
                      <a:pt x="87" y="42"/>
                      <a:pt x="87" y="42"/>
                    </a:cubicBezTo>
                    <a:cubicBezTo>
                      <a:pt x="88" y="42"/>
                      <a:pt x="88" y="44"/>
                      <a:pt x="89" y="45"/>
                    </a:cubicBezTo>
                    <a:cubicBezTo>
                      <a:pt x="88" y="46"/>
                      <a:pt x="88" y="46"/>
                      <a:pt x="88" y="46"/>
                    </a:cubicBezTo>
                    <a:cubicBezTo>
                      <a:pt x="85" y="48"/>
                      <a:pt x="85" y="48"/>
                      <a:pt x="85" y="48"/>
                    </a:cubicBezTo>
                    <a:cubicBezTo>
                      <a:pt x="84" y="49"/>
                      <a:pt x="84" y="49"/>
                      <a:pt x="83" y="48"/>
                    </a:cubicBezTo>
                    <a:cubicBezTo>
                      <a:pt x="83" y="48"/>
                      <a:pt x="81" y="45"/>
                      <a:pt x="78" y="39"/>
                    </a:cubicBezTo>
                    <a:cubicBezTo>
                      <a:pt x="102" y="23"/>
                      <a:pt x="102" y="23"/>
                      <a:pt x="102" y="23"/>
                    </a:cubicBezTo>
                    <a:lnTo>
                      <a:pt x="106" y="28"/>
                    </a:lnTo>
                    <a:close/>
                    <a:moveTo>
                      <a:pt x="140" y="5"/>
                    </a:moveTo>
                    <a:cubicBezTo>
                      <a:pt x="152" y="46"/>
                      <a:pt x="152" y="46"/>
                      <a:pt x="152" y="46"/>
                    </a:cubicBezTo>
                    <a:cubicBezTo>
                      <a:pt x="152" y="47"/>
                      <a:pt x="152" y="47"/>
                      <a:pt x="151" y="48"/>
                    </a:cubicBezTo>
                    <a:cubicBezTo>
                      <a:pt x="146" y="51"/>
                      <a:pt x="146" y="51"/>
                      <a:pt x="146" y="51"/>
                    </a:cubicBezTo>
                    <a:cubicBezTo>
                      <a:pt x="146" y="52"/>
                      <a:pt x="145" y="52"/>
                      <a:pt x="145" y="51"/>
                    </a:cubicBezTo>
                    <a:cubicBezTo>
                      <a:pt x="144" y="51"/>
                      <a:pt x="142" y="44"/>
                      <a:pt x="139" y="32"/>
                    </a:cubicBezTo>
                    <a:cubicBezTo>
                      <a:pt x="137" y="24"/>
                      <a:pt x="135" y="17"/>
                      <a:pt x="134" y="10"/>
                    </a:cubicBezTo>
                    <a:cubicBezTo>
                      <a:pt x="121" y="19"/>
                      <a:pt x="121" y="19"/>
                      <a:pt x="121" y="19"/>
                    </a:cubicBezTo>
                    <a:cubicBezTo>
                      <a:pt x="122" y="19"/>
                      <a:pt x="122" y="21"/>
                      <a:pt x="123" y="22"/>
                    </a:cubicBezTo>
                    <a:cubicBezTo>
                      <a:pt x="122" y="23"/>
                      <a:pt x="122" y="23"/>
                      <a:pt x="122" y="23"/>
                    </a:cubicBezTo>
                    <a:cubicBezTo>
                      <a:pt x="119" y="25"/>
                      <a:pt x="119" y="25"/>
                      <a:pt x="119" y="25"/>
                    </a:cubicBezTo>
                    <a:cubicBezTo>
                      <a:pt x="118" y="26"/>
                      <a:pt x="118" y="26"/>
                      <a:pt x="117" y="25"/>
                    </a:cubicBezTo>
                    <a:cubicBezTo>
                      <a:pt x="117" y="25"/>
                      <a:pt x="115" y="22"/>
                      <a:pt x="112" y="16"/>
                    </a:cubicBezTo>
                    <a:cubicBezTo>
                      <a:pt x="136" y="0"/>
                      <a:pt x="136" y="0"/>
                      <a:pt x="136" y="0"/>
                    </a:cubicBezTo>
                    <a:lnTo>
                      <a:pt x="140"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90"/>
              <p:cNvSpPr/>
              <p:nvPr/>
            </p:nvSpPr>
            <p:spPr bwMode="auto">
              <a:xfrm>
                <a:off x="4136" y="2226"/>
                <a:ext cx="42" cy="44"/>
              </a:xfrm>
              <a:custGeom>
                <a:avLst/>
                <a:gdLst>
                  <a:gd name="T0" fmla="*/ 42 w 42"/>
                  <a:gd name="T1" fmla="*/ 16 h 44"/>
                  <a:gd name="T2" fmla="*/ 0 w 42"/>
                  <a:gd name="T3" fmla="*/ 0 h 44"/>
                  <a:gd name="T4" fmla="*/ 0 w 42"/>
                  <a:gd name="T5" fmla="*/ 44 h 44"/>
                  <a:gd name="T6" fmla="*/ 42 w 42"/>
                  <a:gd name="T7" fmla="*/ 16 h 44"/>
                </a:gdLst>
                <a:ahLst/>
                <a:cxnLst>
                  <a:cxn ang="0">
                    <a:pos x="T0" y="T1"/>
                  </a:cxn>
                  <a:cxn ang="0">
                    <a:pos x="T2" y="T3"/>
                  </a:cxn>
                  <a:cxn ang="0">
                    <a:pos x="T4" y="T5"/>
                  </a:cxn>
                  <a:cxn ang="0">
                    <a:pos x="T6" y="T7"/>
                  </a:cxn>
                </a:cxnLst>
                <a:rect l="0" t="0" r="r" b="b"/>
                <a:pathLst>
                  <a:path w="42" h="44">
                    <a:moveTo>
                      <a:pt x="42" y="16"/>
                    </a:moveTo>
                    <a:lnTo>
                      <a:pt x="0" y="0"/>
                    </a:lnTo>
                    <a:lnTo>
                      <a:pt x="0" y="44"/>
                    </a:lnTo>
                    <a:lnTo>
                      <a:pt x="42" y="16"/>
                    </a:lnTo>
                    <a:close/>
                  </a:path>
                </a:pathLst>
              </a:custGeom>
              <a:solidFill>
                <a:srgbClr val="F26B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91"/>
              <p:cNvSpPr>
                <a:spLocks noEditPoints="1"/>
              </p:cNvSpPr>
              <p:nvPr/>
            </p:nvSpPr>
            <p:spPr bwMode="auto">
              <a:xfrm>
                <a:off x="4308" y="2389"/>
                <a:ext cx="144" cy="117"/>
              </a:xfrm>
              <a:custGeom>
                <a:avLst/>
                <a:gdLst>
                  <a:gd name="T0" fmla="*/ 44 w 160"/>
                  <a:gd name="T1" fmla="*/ 117 h 130"/>
                  <a:gd name="T2" fmla="*/ 24 w 160"/>
                  <a:gd name="T3" fmla="*/ 130 h 130"/>
                  <a:gd name="T4" fmla="*/ 14 w 160"/>
                  <a:gd name="T5" fmla="*/ 110 h 130"/>
                  <a:gd name="T6" fmla="*/ 2 w 160"/>
                  <a:gd name="T7" fmla="*/ 93 h 130"/>
                  <a:gd name="T8" fmla="*/ 19 w 160"/>
                  <a:gd name="T9" fmla="*/ 81 h 130"/>
                  <a:gd name="T10" fmla="*/ 29 w 160"/>
                  <a:gd name="T11" fmla="*/ 99 h 130"/>
                  <a:gd name="T12" fmla="*/ 22 w 160"/>
                  <a:gd name="T13" fmla="*/ 93 h 130"/>
                  <a:gd name="T14" fmla="*/ 10 w 160"/>
                  <a:gd name="T15" fmla="*/ 95 h 130"/>
                  <a:gd name="T16" fmla="*/ 15 w 160"/>
                  <a:gd name="T17" fmla="*/ 103 h 130"/>
                  <a:gd name="T18" fmla="*/ 23 w 160"/>
                  <a:gd name="T19" fmla="*/ 98 h 130"/>
                  <a:gd name="T20" fmla="*/ 35 w 160"/>
                  <a:gd name="T21" fmla="*/ 109 h 130"/>
                  <a:gd name="T22" fmla="*/ 24 w 160"/>
                  <a:gd name="T23" fmla="*/ 108 h 130"/>
                  <a:gd name="T24" fmla="*/ 21 w 160"/>
                  <a:gd name="T25" fmla="*/ 119 h 130"/>
                  <a:gd name="T26" fmla="*/ 32 w 160"/>
                  <a:gd name="T27" fmla="*/ 120 h 130"/>
                  <a:gd name="T28" fmla="*/ 35 w 160"/>
                  <a:gd name="T29" fmla="*/ 109 h 130"/>
                  <a:gd name="T30" fmla="*/ 79 w 160"/>
                  <a:gd name="T31" fmla="*/ 94 h 130"/>
                  <a:gd name="T32" fmla="*/ 58 w 160"/>
                  <a:gd name="T33" fmla="*/ 107 h 130"/>
                  <a:gd name="T34" fmla="*/ 48 w 160"/>
                  <a:gd name="T35" fmla="*/ 87 h 130"/>
                  <a:gd name="T36" fmla="*/ 36 w 160"/>
                  <a:gd name="T37" fmla="*/ 70 h 130"/>
                  <a:gd name="T38" fmla="*/ 53 w 160"/>
                  <a:gd name="T39" fmla="*/ 58 h 130"/>
                  <a:gd name="T40" fmla="*/ 63 w 160"/>
                  <a:gd name="T41" fmla="*/ 76 h 130"/>
                  <a:gd name="T42" fmla="*/ 56 w 160"/>
                  <a:gd name="T43" fmla="*/ 70 h 130"/>
                  <a:gd name="T44" fmla="*/ 44 w 160"/>
                  <a:gd name="T45" fmla="*/ 72 h 130"/>
                  <a:gd name="T46" fmla="*/ 49 w 160"/>
                  <a:gd name="T47" fmla="*/ 80 h 130"/>
                  <a:gd name="T48" fmla="*/ 57 w 160"/>
                  <a:gd name="T49" fmla="*/ 75 h 130"/>
                  <a:gd name="T50" fmla="*/ 69 w 160"/>
                  <a:gd name="T51" fmla="*/ 86 h 130"/>
                  <a:gd name="T52" fmla="*/ 58 w 160"/>
                  <a:gd name="T53" fmla="*/ 85 h 130"/>
                  <a:gd name="T54" fmla="*/ 55 w 160"/>
                  <a:gd name="T55" fmla="*/ 96 h 130"/>
                  <a:gd name="T56" fmla="*/ 66 w 160"/>
                  <a:gd name="T57" fmla="*/ 97 h 130"/>
                  <a:gd name="T58" fmla="*/ 69 w 160"/>
                  <a:gd name="T59" fmla="*/ 86 h 130"/>
                  <a:gd name="T60" fmla="*/ 97 w 160"/>
                  <a:gd name="T61" fmla="*/ 82 h 130"/>
                  <a:gd name="T62" fmla="*/ 90 w 160"/>
                  <a:gd name="T63" fmla="*/ 86 h 130"/>
                  <a:gd name="T64" fmla="*/ 85 w 160"/>
                  <a:gd name="T65" fmla="*/ 78 h 130"/>
                  <a:gd name="T66" fmla="*/ 91 w 160"/>
                  <a:gd name="T67" fmla="*/ 74 h 130"/>
                  <a:gd name="T68" fmla="*/ 119 w 160"/>
                  <a:gd name="T69" fmla="*/ 40 h 130"/>
                  <a:gd name="T70" fmla="*/ 118 w 160"/>
                  <a:gd name="T71" fmla="*/ 71 h 130"/>
                  <a:gd name="T72" fmla="*/ 101 w 160"/>
                  <a:gd name="T73" fmla="*/ 70 h 130"/>
                  <a:gd name="T74" fmla="*/ 106 w 160"/>
                  <a:gd name="T75" fmla="*/ 65 h 130"/>
                  <a:gd name="T76" fmla="*/ 110 w 160"/>
                  <a:gd name="T77" fmla="*/ 66 h 130"/>
                  <a:gd name="T78" fmla="*/ 118 w 160"/>
                  <a:gd name="T79" fmla="*/ 58 h 130"/>
                  <a:gd name="T80" fmla="*/ 109 w 160"/>
                  <a:gd name="T81" fmla="*/ 57 h 130"/>
                  <a:gd name="T82" fmla="*/ 87 w 160"/>
                  <a:gd name="T83" fmla="*/ 52 h 130"/>
                  <a:gd name="T84" fmla="*/ 91 w 160"/>
                  <a:gd name="T85" fmla="*/ 29 h 130"/>
                  <a:gd name="T86" fmla="*/ 107 w 160"/>
                  <a:gd name="T87" fmla="*/ 38 h 130"/>
                  <a:gd name="T88" fmla="*/ 96 w 160"/>
                  <a:gd name="T89" fmla="*/ 35 h 130"/>
                  <a:gd name="T90" fmla="*/ 94 w 160"/>
                  <a:gd name="T91" fmla="*/ 47 h 130"/>
                  <a:gd name="T92" fmla="*/ 106 w 160"/>
                  <a:gd name="T93" fmla="*/ 50 h 130"/>
                  <a:gd name="T94" fmla="*/ 107 w 160"/>
                  <a:gd name="T95" fmla="*/ 38 h 130"/>
                  <a:gd name="T96" fmla="*/ 160 w 160"/>
                  <a:gd name="T97" fmla="*/ 33 h 130"/>
                  <a:gd name="T98" fmla="*/ 143 w 160"/>
                  <a:gd name="T99" fmla="*/ 51 h 130"/>
                  <a:gd name="T100" fmla="*/ 136 w 160"/>
                  <a:gd name="T101" fmla="*/ 45 h 130"/>
                  <a:gd name="T102" fmla="*/ 142 w 160"/>
                  <a:gd name="T103" fmla="*/ 42 h 130"/>
                  <a:gd name="T104" fmla="*/ 148 w 160"/>
                  <a:gd name="T105" fmla="*/ 42 h 130"/>
                  <a:gd name="T106" fmla="*/ 149 w 160"/>
                  <a:gd name="T107" fmla="*/ 27 h 130"/>
                  <a:gd name="T108" fmla="*/ 131 w 160"/>
                  <a:gd name="T109" fmla="*/ 37 h 130"/>
                  <a:gd name="T110" fmla="*/ 118 w 160"/>
                  <a:gd name="T111" fmla="*/ 17 h 130"/>
                  <a:gd name="T112" fmla="*/ 153 w 160"/>
                  <a:gd name="T113" fmla="*/ 17 h 130"/>
                  <a:gd name="T114" fmla="*/ 136 w 160"/>
                  <a:gd name="T115" fmla="*/ 11 h 130"/>
                  <a:gd name="T116" fmla="*/ 126 w 160"/>
                  <a:gd name="T117" fmla="*/ 18 h 130"/>
                  <a:gd name="T118" fmla="*/ 133 w 160"/>
                  <a:gd name="T119" fmla="*/ 28 h 130"/>
                  <a:gd name="T120" fmla="*/ 143 w 160"/>
                  <a:gd name="T121" fmla="*/ 2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0" h="130">
                    <a:moveTo>
                      <a:pt x="43" y="105"/>
                    </a:moveTo>
                    <a:cubicBezTo>
                      <a:pt x="45" y="109"/>
                      <a:pt x="46" y="113"/>
                      <a:pt x="44" y="117"/>
                    </a:cubicBezTo>
                    <a:cubicBezTo>
                      <a:pt x="43" y="120"/>
                      <a:pt x="40" y="123"/>
                      <a:pt x="36" y="126"/>
                    </a:cubicBezTo>
                    <a:cubicBezTo>
                      <a:pt x="32" y="129"/>
                      <a:pt x="28" y="130"/>
                      <a:pt x="24" y="130"/>
                    </a:cubicBezTo>
                    <a:cubicBezTo>
                      <a:pt x="20" y="130"/>
                      <a:pt x="17" y="128"/>
                      <a:pt x="14" y="124"/>
                    </a:cubicBezTo>
                    <a:cubicBezTo>
                      <a:pt x="11" y="119"/>
                      <a:pt x="11" y="115"/>
                      <a:pt x="14" y="110"/>
                    </a:cubicBezTo>
                    <a:cubicBezTo>
                      <a:pt x="9" y="110"/>
                      <a:pt x="5" y="108"/>
                      <a:pt x="3" y="104"/>
                    </a:cubicBezTo>
                    <a:cubicBezTo>
                      <a:pt x="0" y="100"/>
                      <a:pt x="0" y="97"/>
                      <a:pt x="2" y="93"/>
                    </a:cubicBezTo>
                    <a:cubicBezTo>
                      <a:pt x="3" y="90"/>
                      <a:pt x="5" y="87"/>
                      <a:pt x="9" y="85"/>
                    </a:cubicBezTo>
                    <a:cubicBezTo>
                      <a:pt x="13" y="82"/>
                      <a:pt x="16" y="81"/>
                      <a:pt x="19" y="81"/>
                    </a:cubicBezTo>
                    <a:cubicBezTo>
                      <a:pt x="23" y="82"/>
                      <a:pt x="26" y="83"/>
                      <a:pt x="28" y="87"/>
                    </a:cubicBezTo>
                    <a:cubicBezTo>
                      <a:pt x="31" y="91"/>
                      <a:pt x="31" y="95"/>
                      <a:pt x="29" y="99"/>
                    </a:cubicBezTo>
                    <a:cubicBezTo>
                      <a:pt x="35" y="98"/>
                      <a:pt x="39" y="100"/>
                      <a:pt x="43" y="105"/>
                    </a:cubicBezTo>
                    <a:close/>
                    <a:moveTo>
                      <a:pt x="22" y="93"/>
                    </a:moveTo>
                    <a:cubicBezTo>
                      <a:pt x="19" y="89"/>
                      <a:pt x="16" y="89"/>
                      <a:pt x="13" y="91"/>
                    </a:cubicBezTo>
                    <a:cubicBezTo>
                      <a:pt x="11" y="92"/>
                      <a:pt x="10" y="94"/>
                      <a:pt x="10" y="95"/>
                    </a:cubicBezTo>
                    <a:cubicBezTo>
                      <a:pt x="9" y="97"/>
                      <a:pt x="10" y="99"/>
                      <a:pt x="11" y="100"/>
                    </a:cubicBezTo>
                    <a:cubicBezTo>
                      <a:pt x="12" y="102"/>
                      <a:pt x="13" y="103"/>
                      <a:pt x="15" y="103"/>
                    </a:cubicBezTo>
                    <a:cubicBezTo>
                      <a:pt x="16" y="103"/>
                      <a:pt x="18" y="103"/>
                      <a:pt x="20" y="102"/>
                    </a:cubicBezTo>
                    <a:cubicBezTo>
                      <a:pt x="21" y="101"/>
                      <a:pt x="22" y="99"/>
                      <a:pt x="23" y="98"/>
                    </a:cubicBezTo>
                    <a:cubicBezTo>
                      <a:pt x="23" y="96"/>
                      <a:pt x="23" y="94"/>
                      <a:pt x="22" y="93"/>
                    </a:cubicBezTo>
                    <a:close/>
                    <a:moveTo>
                      <a:pt x="35" y="109"/>
                    </a:moveTo>
                    <a:cubicBezTo>
                      <a:pt x="34" y="107"/>
                      <a:pt x="32" y="106"/>
                      <a:pt x="30" y="106"/>
                    </a:cubicBezTo>
                    <a:cubicBezTo>
                      <a:pt x="28" y="106"/>
                      <a:pt x="26" y="106"/>
                      <a:pt x="24" y="108"/>
                    </a:cubicBezTo>
                    <a:cubicBezTo>
                      <a:pt x="22" y="109"/>
                      <a:pt x="21" y="111"/>
                      <a:pt x="20" y="113"/>
                    </a:cubicBezTo>
                    <a:cubicBezTo>
                      <a:pt x="20" y="115"/>
                      <a:pt x="20" y="117"/>
                      <a:pt x="21" y="119"/>
                    </a:cubicBezTo>
                    <a:cubicBezTo>
                      <a:pt x="23" y="121"/>
                      <a:pt x="24" y="122"/>
                      <a:pt x="26" y="122"/>
                    </a:cubicBezTo>
                    <a:cubicBezTo>
                      <a:pt x="28" y="122"/>
                      <a:pt x="30" y="121"/>
                      <a:pt x="32" y="120"/>
                    </a:cubicBezTo>
                    <a:cubicBezTo>
                      <a:pt x="34" y="119"/>
                      <a:pt x="36" y="117"/>
                      <a:pt x="36" y="115"/>
                    </a:cubicBezTo>
                    <a:cubicBezTo>
                      <a:pt x="37" y="113"/>
                      <a:pt x="36" y="111"/>
                      <a:pt x="35" y="109"/>
                    </a:cubicBezTo>
                    <a:close/>
                    <a:moveTo>
                      <a:pt x="77" y="82"/>
                    </a:moveTo>
                    <a:cubicBezTo>
                      <a:pt x="79" y="86"/>
                      <a:pt x="80" y="90"/>
                      <a:pt x="79" y="94"/>
                    </a:cubicBezTo>
                    <a:cubicBezTo>
                      <a:pt x="77" y="97"/>
                      <a:pt x="75" y="101"/>
                      <a:pt x="70" y="103"/>
                    </a:cubicBezTo>
                    <a:cubicBezTo>
                      <a:pt x="66" y="106"/>
                      <a:pt x="62" y="107"/>
                      <a:pt x="58" y="107"/>
                    </a:cubicBezTo>
                    <a:cubicBezTo>
                      <a:pt x="54" y="107"/>
                      <a:pt x="51" y="105"/>
                      <a:pt x="48" y="101"/>
                    </a:cubicBezTo>
                    <a:cubicBezTo>
                      <a:pt x="45" y="96"/>
                      <a:pt x="45" y="92"/>
                      <a:pt x="48" y="87"/>
                    </a:cubicBezTo>
                    <a:cubicBezTo>
                      <a:pt x="43" y="87"/>
                      <a:pt x="39" y="85"/>
                      <a:pt x="37" y="81"/>
                    </a:cubicBezTo>
                    <a:cubicBezTo>
                      <a:pt x="34" y="77"/>
                      <a:pt x="34" y="74"/>
                      <a:pt x="36" y="70"/>
                    </a:cubicBezTo>
                    <a:cubicBezTo>
                      <a:pt x="37" y="67"/>
                      <a:pt x="39" y="64"/>
                      <a:pt x="43" y="62"/>
                    </a:cubicBezTo>
                    <a:cubicBezTo>
                      <a:pt x="47" y="59"/>
                      <a:pt x="50" y="58"/>
                      <a:pt x="53" y="58"/>
                    </a:cubicBezTo>
                    <a:cubicBezTo>
                      <a:pt x="57" y="59"/>
                      <a:pt x="60" y="60"/>
                      <a:pt x="62" y="64"/>
                    </a:cubicBezTo>
                    <a:cubicBezTo>
                      <a:pt x="65" y="68"/>
                      <a:pt x="65" y="72"/>
                      <a:pt x="63" y="76"/>
                    </a:cubicBezTo>
                    <a:cubicBezTo>
                      <a:pt x="69" y="75"/>
                      <a:pt x="74" y="77"/>
                      <a:pt x="77" y="82"/>
                    </a:cubicBezTo>
                    <a:close/>
                    <a:moveTo>
                      <a:pt x="56" y="70"/>
                    </a:moveTo>
                    <a:cubicBezTo>
                      <a:pt x="54" y="66"/>
                      <a:pt x="50" y="66"/>
                      <a:pt x="47" y="68"/>
                    </a:cubicBezTo>
                    <a:cubicBezTo>
                      <a:pt x="45" y="69"/>
                      <a:pt x="44" y="71"/>
                      <a:pt x="44" y="72"/>
                    </a:cubicBezTo>
                    <a:cubicBezTo>
                      <a:pt x="43" y="74"/>
                      <a:pt x="44" y="76"/>
                      <a:pt x="45" y="77"/>
                    </a:cubicBezTo>
                    <a:cubicBezTo>
                      <a:pt x="46" y="79"/>
                      <a:pt x="47" y="80"/>
                      <a:pt x="49" y="80"/>
                    </a:cubicBezTo>
                    <a:cubicBezTo>
                      <a:pt x="51" y="80"/>
                      <a:pt x="52" y="80"/>
                      <a:pt x="54" y="79"/>
                    </a:cubicBezTo>
                    <a:cubicBezTo>
                      <a:pt x="55" y="78"/>
                      <a:pt x="56" y="76"/>
                      <a:pt x="57" y="75"/>
                    </a:cubicBezTo>
                    <a:cubicBezTo>
                      <a:pt x="57" y="73"/>
                      <a:pt x="57" y="71"/>
                      <a:pt x="56" y="70"/>
                    </a:cubicBezTo>
                    <a:close/>
                    <a:moveTo>
                      <a:pt x="69" y="86"/>
                    </a:moveTo>
                    <a:cubicBezTo>
                      <a:pt x="68" y="84"/>
                      <a:pt x="66" y="83"/>
                      <a:pt x="64" y="83"/>
                    </a:cubicBezTo>
                    <a:cubicBezTo>
                      <a:pt x="62" y="83"/>
                      <a:pt x="60" y="83"/>
                      <a:pt x="58" y="85"/>
                    </a:cubicBezTo>
                    <a:cubicBezTo>
                      <a:pt x="56" y="86"/>
                      <a:pt x="55" y="88"/>
                      <a:pt x="54" y="90"/>
                    </a:cubicBezTo>
                    <a:cubicBezTo>
                      <a:pt x="54" y="92"/>
                      <a:pt x="54" y="94"/>
                      <a:pt x="55" y="96"/>
                    </a:cubicBezTo>
                    <a:cubicBezTo>
                      <a:pt x="57" y="98"/>
                      <a:pt x="58" y="99"/>
                      <a:pt x="60" y="99"/>
                    </a:cubicBezTo>
                    <a:cubicBezTo>
                      <a:pt x="62" y="99"/>
                      <a:pt x="64" y="98"/>
                      <a:pt x="66" y="97"/>
                    </a:cubicBezTo>
                    <a:cubicBezTo>
                      <a:pt x="68" y="96"/>
                      <a:pt x="70" y="94"/>
                      <a:pt x="70" y="92"/>
                    </a:cubicBezTo>
                    <a:cubicBezTo>
                      <a:pt x="71" y="90"/>
                      <a:pt x="70" y="88"/>
                      <a:pt x="69" y="86"/>
                    </a:cubicBezTo>
                    <a:close/>
                    <a:moveTo>
                      <a:pt x="95" y="77"/>
                    </a:moveTo>
                    <a:cubicBezTo>
                      <a:pt x="96" y="79"/>
                      <a:pt x="97" y="80"/>
                      <a:pt x="97" y="82"/>
                    </a:cubicBezTo>
                    <a:cubicBezTo>
                      <a:pt x="97" y="84"/>
                      <a:pt x="96" y="85"/>
                      <a:pt x="95" y="86"/>
                    </a:cubicBezTo>
                    <a:cubicBezTo>
                      <a:pt x="93" y="87"/>
                      <a:pt x="92" y="87"/>
                      <a:pt x="90" y="86"/>
                    </a:cubicBezTo>
                    <a:cubicBezTo>
                      <a:pt x="89" y="85"/>
                      <a:pt x="88" y="84"/>
                      <a:pt x="87" y="83"/>
                    </a:cubicBezTo>
                    <a:cubicBezTo>
                      <a:pt x="86" y="81"/>
                      <a:pt x="85" y="80"/>
                      <a:pt x="85" y="78"/>
                    </a:cubicBezTo>
                    <a:cubicBezTo>
                      <a:pt x="85" y="77"/>
                      <a:pt x="86" y="75"/>
                      <a:pt x="87" y="74"/>
                    </a:cubicBezTo>
                    <a:cubicBezTo>
                      <a:pt x="88" y="73"/>
                      <a:pt x="90" y="73"/>
                      <a:pt x="91" y="74"/>
                    </a:cubicBezTo>
                    <a:cubicBezTo>
                      <a:pt x="93" y="75"/>
                      <a:pt x="94" y="76"/>
                      <a:pt x="95" y="77"/>
                    </a:cubicBezTo>
                    <a:close/>
                    <a:moveTo>
                      <a:pt x="119" y="40"/>
                    </a:moveTo>
                    <a:cubicBezTo>
                      <a:pt x="123" y="45"/>
                      <a:pt x="125" y="51"/>
                      <a:pt x="126" y="56"/>
                    </a:cubicBezTo>
                    <a:cubicBezTo>
                      <a:pt x="126" y="62"/>
                      <a:pt x="124" y="67"/>
                      <a:pt x="118" y="71"/>
                    </a:cubicBezTo>
                    <a:cubicBezTo>
                      <a:pt x="115" y="73"/>
                      <a:pt x="112" y="74"/>
                      <a:pt x="109" y="74"/>
                    </a:cubicBezTo>
                    <a:cubicBezTo>
                      <a:pt x="106" y="75"/>
                      <a:pt x="103" y="73"/>
                      <a:pt x="101" y="70"/>
                    </a:cubicBezTo>
                    <a:cubicBezTo>
                      <a:pt x="100" y="69"/>
                      <a:pt x="101" y="69"/>
                      <a:pt x="102" y="68"/>
                    </a:cubicBezTo>
                    <a:cubicBezTo>
                      <a:pt x="106" y="65"/>
                      <a:pt x="106" y="65"/>
                      <a:pt x="106" y="65"/>
                    </a:cubicBezTo>
                    <a:cubicBezTo>
                      <a:pt x="106" y="65"/>
                      <a:pt x="107" y="65"/>
                      <a:pt x="108" y="65"/>
                    </a:cubicBezTo>
                    <a:cubicBezTo>
                      <a:pt x="109" y="66"/>
                      <a:pt x="110" y="66"/>
                      <a:pt x="110" y="66"/>
                    </a:cubicBezTo>
                    <a:cubicBezTo>
                      <a:pt x="111" y="66"/>
                      <a:pt x="113" y="66"/>
                      <a:pt x="114" y="65"/>
                    </a:cubicBezTo>
                    <a:cubicBezTo>
                      <a:pt x="117" y="63"/>
                      <a:pt x="118" y="61"/>
                      <a:pt x="118" y="58"/>
                    </a:cubicBezTo>
                    <a:cubicBezTo>
                      <a:pt x="117" y="55"/>
                      <a:pt x="117" y="52"/>
                      <a:pt x="115" y="49"/>
                    </a:cubicBezTo>
                    <a:cubicBezTo>
                      <a:pt x="114" y="53"/>
                      <a:pt x="112" y="55"/>
                      <a:pt x="109" y="57"/>
                    </a:cubicBezTo>
                    <a:cubicBezTo>
                      <a:pt x="105" y="60"/>
                      <a:pt x="101" y="61"/>
                      <a:pt x="97" y="60"/>
                    </a:cubicBezTo>
                    <a:cubicBezTo>
                      <a:pt x="93" y="58"/>
                      <a:pt x="90" y="56"/>
                      <a:pt x="87" y="52"/>
                    </a:cubicBezTo>
                    <a:cubicBezTo>
                      <a:pt x="84" y="48"/>
                      <a:pt x="83" y="44"/>
                      <a:pt x="84" y="40"/>
                    </a:cubicBezTo>
                    <a:cubicBezTo>
                      <a:pt x="84" y="36"/>
                      <a:pt x="87" y="32"/>
                      <a:pt x="91" y="29"/>
                    </a:cubicBezTo>
                    <a:cubicBezTo>
                      <a:pt x="101" y="23"/>
                      <a:pt x="110" y="26"/>
                      <a:pt x="119" y="40"/>
                    </a:cubicBezTo>
                    <a:close/>
                    <a:moveTo>
                      <a:pt x="107" y="38"/>
                    </a:moveTo>
                    <a:cubicBezTo>
                      <a:pt x="106" y="36"/>
                      <a:pt x="104" y="35"/>
                      <a:pt x="102" y="34"/>
                    </a:cubicBezTo>
                    <a:cubicBezTo>
                      <a:pt x="100" y="34"/>
                      <a:pt x="98" y="34"/>
                      <a:pt x="96" y="35"/>
                    </a:cubicBezTo>
                    <a:cubicBezTo>
                      <a:pt x="94" y="37"/>
                      <a:pt x="93" y="38"/>
                      <a:pt x="92" y="41"/>
                    </a:cubicBezTo>
                    <a:cubicBezTo>
                      <a:pt x="92" y="43"/>
                      <a:pt x="93" y="45"/>
                      <a:pt x="94" y="47"/>
                    </a:cubicBezTo>
                    <a:cubicBezTo>
                      <a:pt x="96" y="49"/>
                      <a:pt x="97" y="51"/>
                      <a:pt x="99" y="51"/>
                    </a:cubicBezTo>
                    <a:cubicBezTo>
                      <a:pt x="102" y="52"/>
                      <a:pt x="104" y="52"/>
                      <a:pt x="106" y="50"/>
                    </a:cubicBezTo>
                    <a:cubicBezTo>
                      <a:pt x="108" y="49"/>
                      <a:pt x="109" y="47"/>
                      <a:pt x="109" y="45"/>
                    </a:cubicBezTo>
                    <a:cubicBezTo>
                      <a:pt x="109" y="43"/>
                      <a:pt x="109" y="41"/>
                      <a:pt x="107" y="38"/>
                    </a:cubicBezTo>
                    <a:close/>
                    <a:moveTo>
                      <a:pt x="153" y="17"/>
                    </a:moveTo>
                    <a:cubicBezTo>
                      <a:pt x="157" y="23"/>
                      <a:pt x="159" y="28"/>
                      <a:pt x="160" y="33"/>
                    </a:cubicBezTo>
                    <a:cubicBezTo>
                      <a:pt x="160" y="39"/>
                      <a:pt x="158" y="44"/>
                      <a:pt x="152" y="48"/>
                    </a:cubicBezTo>
                    <a:cubicBezTo>
                      <a:pt x="149" y="50"/>
                      <a:pt x="146" y="51"/>
                      <a:pt x="143" y="51"/>
                    </a:cubicBezTo>
                    <a:cubicBezTo>
                      <a:pt x="140" y="52"/>
                      <a:pt x="137" y="50"/>
                      <a:pt x="135" y="47"/>
                    </a:cubicBezTo>
                    <a:cubicBezTo>
                      <a:pt x="134" y="47"/>
                      <a:pt x="135" y="46"/>
                      <a:pt x="136" y="45"/>
                    </a:cubicBezTo>
                    <a:cubicBezTo>
                      <a:pt x="140" y="42"/>
                      <a:pt x="140" y="42"/>
                      <a:pt x="140" y="42"/>
                    </a:cubicBezTo>
                    <a:cubicBezTo>
                      <a:pt x="140" y="42"/>
                      <a:pt x="141" y="42"/>
                      <a:pt x="142" y="42"/>
                    </a:cubicBezTo>
                    <a:cubicBezTo>
                      <a:pt x="143" y="43"/>
                      <a:pt x="144" y="43"/>
                      <a:pt x="144" y="43"/>
                    </a:cubicBezTo>
                    <a:cubicBezTo>
                      <a:pt x="145" y="43"/>
                      <a:pt x="147" y="43"/>
                      <a:pt x="148" y="42"/>
                    </a:cubicBezTo>
                    <a:cubicBezTo>
                      <a:pt x="151" y="40"/>
                      <a:pt x="152" y="38"/>
                      <a:pt x="152" y="35"/>
                    </a:cubicBezTo>
                    <a:cubicBezTo>
                      <a:pt x="152" y="32"/>
                      <a:pt x="151" y="29"/>
                      <a:pt x="149" y="27"/>
                    </a:cubicBezTo>
                    <a:cubicBezTo>
                      <a:pt x="148" y="30"/>
                      <a:pt x="146" y="32"/>
                      <a:pt x="143" y="34"/>
                    </a:cubicBezTo>
                    <a:cubicBezTo>
                      <a:pt x="139" y="37"/>
                      <a:pt x="135" y="38"/>
                      <a:pt x="131" y="37"/>
                    </a:cubicBezTo>
                    <a:cubicBezTo>
                      <a:pt x="127" y="35"/>
                      <a:pt x="124" y="33"/>
                      <a:pt x="121" y="29"/>
                    </a:cubicBezTo>
                    <a:cubicBezTo>
                      <a:pt x="118" y="25"/>
                      <a:pt x="117" y="21"/>
                      <a:pt x="118" y="17"/>
                    </a:cubicBezTo>
                    <a:cubicBezTo>
                      <a:pt x="119" y="13"/>
                      <a:pt x="121" y="9"/>
                      <a:pt x="125" y="6"/>
                    </a:cubicBezTo>
                    <a:cubicBezTo>
                      <a:pt x="135" y="0"/>
                      <a:pt x="144" y="3"/>
                      <a:pt x="153" y="17"/>
                    </a:cubicBezTo>
                    <a:close/>
                    <a:moveTo>
                      <a:pt x="141" y="15"/>
                    </a:moveTo>
                    <a:cubicBezTo>
                      <a:pt x="140" y="13"/>
                      <a:pt x="138" y="12"/>
                      <a:pt x="136" y="11"/>
                    </a:cubicBezTo>
                    <a:cubicBezTo>
                      <a:pt x="134" y="11"/>
                      <a:pt x="132" y="11"/>
                      <a:pt x="130" y="12"/>
                    </a:cubicBezTo>
                    <a:cubicBezTo>
                      <a:pt x="128" y="14"/>
                      <a:pt x="127" y="16"/>
                      <a:pt x="126" y="18"/>
                    </a:cubicBezTo>
                    <a:cubicBezTo>
                      <a:pt x="126" y="20"/>
                      <a:pt x="127" y="22"/>
                      <a:pt x="128" y="24"/>
                    </a:cubicBezTo>
                    <a:cubicBezTo>
                      <a:pt x="130" y="26"/>
                      <a:pt x="131" y="28"/>
                      <a:pt x="133" y="28"/>
                    </a:cubicBezTo>
                    <a:cubicBezTo>
                      <a:pt x="136" y="29"/>
                      <a:pt x="138" y="29"/>
                      <a:pt x="140" y="27"/>
                    </a:cubicBezTo>
                    <a:cubicBezTo>
                      <a:pt x="142" y="26"/>
                      <a:pt x="143" y="24"/>
                      <a:pt x="143" y="22"/>
                    </a:cubicBezTo>
                    <a:cubicBezTo>
                      <a:pt x="143" y="20"/>
                      <a:pt x="143" y="18"/>
                      <a:pt x="14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92"/>
              <p:cNvSpPr/>
              <p:nvPr/>
            </p:nvSpPr>
            <p:spPr bwMode="auto">
              <a:xfrm>
                <a:off x="4466" y="2369"/>
                <a:ext cx="42" cy="44"/>
              </a:xfrm>
              <a:custGeom>
                <a:avLst/>
                <a:gdLst>
                  <a:gd name="T0" fmla="*/ 42 w 42"/>
                  <a:gd name="T1" fmla="*/ 16 h 44"/>
                  <a:gd name="T2" fmla="*/ 0 w 42"/>
                  <a:gd name="T3" fmla="*/ 0 h 44"/>
                  <a:gd name="T4" fmla="*/ 0 w 42"/>
                  <a:gd name="T5" fmla="*/ 44 h 44"/>
                  <a:gd name="T6" fmla="*/ 42 w 42"/>
                  <a:gd name="T7" fmla="*/ 16 h 44"/>
                </a:gdLst>
                <a:ahLst/>
                <a:cxnLst>
                  <a:cxn ang="0">
                    <a:pos x="T0" y="T1"/>
                  </a:cxn>
                  <a:cxn ang="0">
                    <a:pos x="T2" y="T3"/>
                  </a:cxn>
                  <a:cxn ang="0">
                    <a:pos x="T4" y="T5"/>
                  </a:cxn>
                  <a:cxn ang="0">
                    <a:pos x="T6" y="T7"/>
                  </a:cxn>
                </a:cxnLst>
                <a:rect l="0" t="0" r="r" b="b"/>
                <a:pathLst>
                  <a:path w="42" h="44">
                    <a:moveTo>
                      <a:pt x="42" y="16"/>
                    </a:moveTo>
                    <a:lnTo>
                      <a:pt x="0" y="0"/>
                    </a:lnTo>
                    <a:lnTo>
                      <a:pt x="0" y="44"/>
                    </a:lnTo>
                    <a:lnTo>
                      <a:pt x="42" y="16"/>
                    </a:lnTo>
                    <a:close/>
                  </a:path>
                </a:pathLst>
              </a:custGeom>
              <a:solidFill>
                <a:srgbClr val="F26B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93"/>
              <p:cNvSpPr>
                <a:spLocks noEditPoints="1"/>
              </p:cNvSpPr>
              <p:nvPr/>
            </p:nvSpPr>
            <p:spPr bwMode="auto">
              <a:xfrm>
                <a:off x="4266" y="2332"/>
                <a:ext cx="150" cy="115"/>
              </a:xfrm>
              <a:custGeom>
                <a:avLst/>
                <a:gdLst>
                  <a:gd name="T0" fmla="*/ 39 w 166"/>
                  <a:gd name="T1" fmla="*/ 121 h 127"/>
                  <a:gd name="T2" fmla="*/ 34 w 166"/>
                  <a:gd name="T3" fmla="*/ 127 h 127"/>
                  <a:gd name="T4" fmla="*/ 27 w 166"/>
                  <a:gd name="T5" fmla="*/ 107 h 127"/>
                  <a:gd name="T6" fmla="*/ 9 w 166"/>
                  <a:gd name="T7" fmla="*/ 94 h 127"/>
                  <a:gd name="T8" fmla="*/ 10 w 166"/>
                  <a:gd name="T9" fmla="*/ 99 h 127"/>
                  <a:gd name="T10" fmla="*/ 5 w 166"/>
                  <a:gd name="T11" fmla="*/ 101 h 127"/>
                  <a:gd name="T12" fmla="*/ 24 w 166"/>
                  <a:gd name="T13" fmla="*/ 75 h 127"/>
                  <a:gd name="T14" fmla="*/ 62 w 166"/>
                  <a:gd name="T15" fmla="*/ 58 h 127"/>
                  <a:gd name="T16" fmla="*/ 72 w 166"/>
                  <a:gd name="T17" fmla="*/ 101 h 127"/>
                  <a:gd name="T18" fmla="*/ 66 w 166"/>
                  <a:gd name="T19" fmla="*/ 104 h 127"/>
                  <a:gd name="T20" fmla="*/ 55 w 166"/>
                  <a:gd name="T21" fmla="*/ 63 h 127"/>
                  <a:gd name="T22" fmla="*/ 45 w 166"/>
                  <a:gd name="T23" fmla="*/ 75 h 127"/>
                  <a:gd name="T24" fmla="*/ 41 w 166"/>
                  <a:gd name="T25" fmla="*/ 78 h 127"/>
                  <a:gd name="T26" fmla="*/ 34 w 166"/>
                  <a:gd name="T27" fmla="*/ 69 h 127"/>
                  <a:gd name="T28" fmla="*/ 62 w 166"/>
                  <a:gd name="T29" fmla="*/ 58 h 127"/>
                  <a:gd name="T30" fmla="*/ 99 w 166"/>
                  <a:gd name="T31" fmla="*/ 80 h 127"/>
                  <a:gd name="T32" fmla="*/ 93 w 166"/>
                  <a:gd name="T33" fmla="*/ 84 h 127"/>
                  <a:gd name="T34" fmla="*/ 87 w 166"/>
                  <a:gd name="T35" fmla="*/ 77 h 127"/>
                  <a:gd name="T36" fmla="*/ 94 w 166"/>
                  <a:gd name="T37" fmla="*/ 72 h 127"/>
                  <a:gd name="T38" fmla="*/ 128 w 166"/>
                  <a:gd name="T39" fmla="*/ 46 h 127"/>
                  <a:gd name="T40" fmla="*/ 122 w 166"/>
                  <a:gd name="T41" fmla="*/ 68 h 127"/>
                  <a:gd name="T42" fmla="*/ 100 w 166"/>
                  <a:gd name="T43" fmla="*/ 65 h 127"/>
                  <a:gd name="T44" fmla="*/ 88 w 166"/>
                  <a:gd name="T45" fmla="*/ 46 h 127"/>
                  <a:gd name="T46" fmla="*/ 95 w 166"/>
                  <a:gd name="T47" fmla="*/ 27 h 127"/>
                  <a:gd name="T48" fmla="*/ 114 w 166"/>
                  <a:gd name="T49" fmla="*/ 29 h 127"/>
                  <a:gd name="T50" fmla="*/ 128 w 166"/>
                  <a:gd name="T51" fmla="*/ 46 h 127"/>
                  <a:gd name="T52" fmla="*/ 99 w 166"/>
                  <a:gd name="T53" fmla="*/ 33 h 127"/>
                  <a:gd name="T54" fmla="*/ 96 w 166"/>
                  <a:gd name="T55" fmla="*/ 42 h 127"/>
                  <a:gd name="T56" fmla="*/ 106 w 166"/>
                  <a:gd name="T57" fmla="*/ 44 h 127"/>
                  <a:gd name="T58" fmla="*/ 108 w 166"/>
                  <a:gd name="T59" fmla="*/ 35 h 127"/>
                  <a:gd name="T60" fmla="*/ 116 w 166"/>
                  <a:gd name="T61" fmla="*/ 48 h 127"/>
                  <a:gd name="T62" fmla="*/ 106 w 166"/>
                  <a:gd name="T63" fmla="*/ 54 h 127"/>
                  <a:gd name="T64" fmla="*/ 112 w 166"/>
                  <a:gd name="T65" fmla="*/ 64 h 127"/>
                  <a:gd name="T66" fmla="*/ 122 w 166"/>
                  <a:gd name="T67" fmla="*/ 57 h 127"/>
                  <a:gd name="T68" fmla="*/ 162 w 166"/>
                  <a:gd name="T69" fmla="*/ 23 h 127"/>
                  <a:gd name="T70" fmla="*/ 156 w 166"/>
                  <a:gd name="T71" fmla="*/ 45 h 127"/>
                  <a:gd name="T72" fmla="*/ 134 w 166"/>
                  <a:gd name="T73" fmla="*/ 42 h 127"/>
                  <a:gd name="T74" fmla="*/ 123 w 166"/>
                  <a:gd name="T75" fmla="*/ 23 h 127"/>
                  <a:gd name="T76" fmla="*/ 129 w 166"/>
                  <a:gd name="T77" fmla="*/ 4 h 127"/>
                  <a:gd name="T78" fmla="*/ 148 w 166"/>
                  <a:gd name="T79" fmla="*/ 6 h 127"/>
                  <a:gd name="T80" fmla="*/ 162 w 166"/>
                  <a:gd name="T81" fmla="*/ 23 h 127"/>
                  <a:gd name="T82" fmla="*/ 133 w 166"/>
                  <a:gd name="T83" fmla="*/ 10 h 127"/>
                  <a:gd name="T84" fmla="*/ 131 w 166"/>
                  <a:gd name="T85" fmla="*/ 19 h 127"/>
                  <a:gd name="T86" fmla="*/ 140 w 166"/>
                  <a:gd name="T87" fmla="*/ 21 h 127"/>
                  <a:gd name="T88" fmla="*/ 142 w 166"/>
                  <a:gd name="T89" fmla="*/ 12 h 127"/>
                  <a:gd name="T90" fmla="*/ 150 w 166"/>
                  <a:gd name="T91" fmla="*/ 25 h 127"/>
                  <a:gd name="T92" fmla="*/ 140 w 166"/>
                  <a:gd name="T93" fmla="*/ 32 h 127"/>
                  <a:gd name="T94" fmla="*/ 146 w 166"/>
                  <a:gd name="T95" fmla="*/ 41 h 127"/>
                  <a:gd name="T96" fmla="*/ 156 w 166"/>
                  <a:gd name="T97" fmla="*/ 3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6" h="127">
                    <a:moveTo>
                      <a:pt x="28" y="81"/>
                    </a:moveTo>
                    <a:cubicBezTo>
                      <a:pt x="39" y="121"/>
                      <a:pt x="39" y="121"/>
                      <a:pt x="39" y="121"/>
                    </a:cubicBezTo>
                    <a:cubicBezTo>
                      <a:pt x="40" y="122"/>
                      <a:pt x="39" y="123"/>
                      <a:pt x="38" y="124"/>
                    </a:cubicBezTo>
                    <a:cubicBezTo>
                      <a:pt x="34" y="127"/>
                      <a:pt x="34" y="127"/>
                      <a:pt x="34" y="127"/>
                    </a:cubicBezTo>
                    <a:cubicBezTo>
                      <a:pt x="33" y="127"/>
                      <a:pt x="33" y="127"/>
                      <a:pt x="32" y="127"/>
                    </a:cubicBezTo>
                    <a:cubicBezTo>
                      <a:pt x="32" y="126"/>
                      <a:pt x="30" y="120"/>
                      <a:pt x="27" y="107"/>
                    </a:cubicBezTo>
                    <a:cubicBezTo>
                      <a:pt x="25" y="100"/>
                      <a:pt x="23" y="93"/>
                      <a:pt x="21" y="86"/>
                    </a:cubicBezTo>
                    <a:cubicBezTo>
                      <a:pt x="9" y="94"/>
                      <a:pt x="9" y="94"/>
                      <a:pt x="9" y="94"/>
                    </a:cubicBezTo>
                    <a:cubicBezTo>
                      <a:pt x="9" y="95"/>
                      <a:pt x="10" y="96"/>
                      <a:pt x="11" y="98"/>
                    </a:cubicBezTo>
                    <a:cubicBezTo>
                      <a:pt x="10" y="99"/>
                      <a:pt x="10" y="99"/>
                      <a:pt x="10" y="99"/>
                    </a:cubicBezTo>
                    <a:cubicBezTo>
                      <a:pt x="7" y="101"/>
                      <a:pt x="7" y="101"/>
                      <a:pt x="7" y="101"/>
                    </a:cubicBezTo>
                    <a:cubicBezTo>
                      <a:pt x="6" y="102"/>
                      <a:pt x="5" y="102"/>
                      <a:pt x="5" y="101"/>
                    </a:cubicBezTo>
                    <a:cubicBezTo>
                      <a:pt x="4" y="101"/>
                      <a:pt x="3" y="98"/>
                      <a:pt x="0" y="92"/>
                    </a:cubicBezTo>
                    <a:cubicBezTo>
                      <a:pt x="24" y="75"/>
                      <a:pt x="24" y="75"/>
                      <a:pt x="24" y="75"/>
                    </a:cubicBezTo>
                    <a:lnTo>
                      <a:pt x="28" y="81"/>
                    </a:lnTo>
                    <a:close/>
                    <a:moveTo>
                      <a:pt x="62" y="58"/>
                    </a:moveTo>
                    <a:cubicBezTo>
                      <a:pt x="73" y="98"/>
                      <a:pt x="73" y="98"/>
                      <a:pt x="73" y="98"/>
                    </a:cubicBezTo>
                    <a:cubicBezTo>
                      <a:pt x="74" y="99"/>
                      <a:pt x="73" y="100"/>
                      <a:pt x="72" y="101"/>
                    </a:cubicBezTo>
                    <a:cubicBezTo>
                      <a:pt x="68" y="104"/>
                      <a:pt x="68" y="104"/>
                      <a:pt x="68" y="104"/>
                    </a:cubicBezTo>
                    <a:cubicBezTo>
                      <a:pt x="67" y="104"/>
                      <a:pt x="67" y="104"/>
                      <a:pt x="66" y="104"/>
                    </a:cubicBezTo>
                    <a:cubicBezTo>
                      <a:pt x="66" y="103"/>
                      <a:pt x="64" y="97"/>
                      <a:pt x="61" y="84"/>
                    </a:cubicBezTo>
                    <a:cubicBezTo>
                      <a:pt x="59" y="77"/>
                      <a:pt x="57" y="70"/>
                      <a:pt x="55" y="63"/>
                    </a:cubicBezTo>
                    <a:cubicBezTo>
                      <a:pt x="43" y="71"/>
                      <a:pt x="43" y="71"/>
                      <a:pt x="43" y="71"/>
                    </a:cubicBezTo>
                    <a:cubicBezTo>
                      <a:pt x="43" y="72"/>
                      <a:pt x="44" y="73"/>
                      <a:pt x="45" y="75"/>
                    </a:cubicBezTo>
                    <a:cubicBezTo>
                      <a:pt x="44" y="76"/>
                      <a:pt x="44" y="76"/>
                      <a:pt x="44" y="76"/>
                    </a:cubicBezTo>
                    <a:cubicBezTo>
                      <a:pt x="41" y="78"/>
                      <a:pt x="41" y="78"/>
                      <a:pt x="41" y="78"/>
                    </a:cubicBezTo>
                    <a:cubicBezTo>
                      <a:pt x="40" y="79"/>
                      <a:pt x="39" y="79"/>
                      <a:pt x="39" y="78"/>
                    </a:cubicBezTo>
                    <a:cubicBezTo>
                      <a:pt x="39" y="78"/>
                      <a:pt x="37" y="75"/>
                      <a:pt x="34" y="69"/>
                    </a:cubicBezTo>
                    <a:cubicBezTo>
                      <a:pt x="58" y="52"/>
                      <a:pt x="58" y="52"/>
                      <a:pt x="58" y="52"/>
                    </a:cubicBezTo>
                    <a:lnTo>
                      <a:pt x="62" y="58"/>
                    </a:lnTo>
                    <a:close/>
                    <a:moveTo>
                      <a:pt x="97" y="76"/>
                    </a:moveTo>
                    <a:cubicBezTo>
                      <a:pt x="98" y="77"/>
                      <a:pt x="99" y="79"/>
                      <a:pt x="99" y="80"/>
                    </a:cubicBezTo>
                    <a:cubicBezTo>
                      <a:pt x="99" y="82"/>
                      <a:pt x="99" y="83"/>
                      <a:pt x="97" y="84"/>
                    </a:cubicBezTo>
                    <a:cubicBezTo>
                      <a:pt x="96" y="85"/>
                      <a:pt x="94" y="85"/>
                      <a:pt x="93" y="84"/>
                    </a:cubicBezTo>
                    <a:cubicBezTo>
                      <a:pt x="91" y="84"/>
                      <a:pt x="90" y="83"/>
                      <a:pt x="89" y="81"/>
                    </a:cubicBezTo>
                    <a:cubicBezTo>
                      <a:pt x="88" y="80"/>
                      <a:pt x="88" y="78"/>
                      <a:pt x="87" y="77"/>
                    </a:cubicBezTo>
                    <a:cubicBezTo>
                      <a:pt x="87" y="75"/>
                      <a:pt x="88" y="73"/>
                      <a:pt x="89" y="72"/>
                    </a:cubicBezTo>
                    <a:cubicBezTo>
                      <a:pt x="91" y="72"/>
                      <a:pt x="92" y="71"/>
                      <a:pt x="94" y="72"/>
                    </a:cubicBezTo>
                    <a:cubicBezTo>
                      <a:pt x="95" y="73"/>
                      <a:pt x="96" y="74"/>
                      <a:pt x="97" y="76"/>
                    </a:cubicBezTo>
                    <a:close/>
                    <a:moveTo>
                      <a:pt x="128" y="46"/>
                    </a:moveTo>
                    <a:cubicBezTo>
                      <a:pt x="131" y="51"/>
                      <a:pt x="132" y="55"/>
                      <a:pt x="130" y="59"/>
                    </a:cubicBezTo>
                    <a:cubicBezTo>
                      <a:pt x="129" y="62"/>
                      <a:pt x="126" y="65"/>
                      <a:pt x="122" y="68"/>
                    </a:cubicBezTo>
                    <a:cubicBezTo>
                      <a:pt x="118" y="71"/>
                      <a:pt x="114" y="72"/>
                      <a:pt x="110" y="72"/>
                    </a:cubicBezTo>
                    <a:cubicBezTo>
                      <a:pt x="106" y="72"/>
                      <a:pt x="102" y="69"/>
                      <a:pt x="100" y="65"/>
                    </a:cubicBezTo>
                    <a:cubicBezTo>
                      <a:pt x="97" y="61"/>
                      <a:pt x="97" y="57"/>
                      <a:pt x="100" y="52"/>
                    </a:cubicBezTo>
                    <a:cubicBezTo>
                      <a:pt x="95" y="52"/>
                      <a:pt x="91" y="50"/>
                      <a:pt x="88" y="46"/>
                    </a:cubicBezTo>
                    <a:cubicBezTo>
                      <a:pt x="86" y="42"/>
                      <a:pt x="86" y="38"/>
                      <a:pt x="87" y="35"/>
                    </a:cubicBezTo>
                    <a:cubicBezTo>
                      <a:pt x="89" y="32"/>
                      <a:pt x="91" y="29"/>
                      <a:pt x="95" y="27"/>
                    </a:cubicBezTo>
                    <a:cubicBezTo>
                      <a:pt x="98" y="24"/>
                      <a:pt x="102" y="23"/>
                      <a:pt x="105" y="23"/>
                    </a:cubicBezTo>
                    <a:cubicBezTo>
                      <a:pt x="109" y="24"/>
                      <a:pt x="112" y="25"/>
                      <a:pt x="114" y="29"/>
                    </a:cubicBezTo>
                    <a:cubicBezTo>
                      <a:pt x="117" y="32"/>
                      <a:pt x="117" y="37"/>
                      <a:pt x="115" y="41"/>
                    </a:cubicBezTo>
                    <a:cubicBezTo>
                      <a:pt x="121" y="40"/>
                      <a:pt x="125" y="42"/>
                      <a:pt x="128" y="46"/>
                    </a:cubicBezTo>
                    <a:close/>
                    <a:moveTo>
                      <a:pt x="108" y="35"/>
                    </a:moveTo>
                    <a:cubicBezTo>
                      <a:pt x="105" y="31"/>
                      <a:pt x="102" y="31"/>
                      <a:pt x="99" y="33"/>
                    </a:cubicBezTo>
                    <a:cubicBezTo>
                      <a:pt x="97" y="34"/>
                      <a:pt x="96" y="36"/>
                      <a:pt x="95" y="37"/>
                    </a:cubicBezTo>
                    <a:cubicBezTo>
                      <a:pt x="95" y="39"/>
                      <a:pt x="95" y="40"/>
                      <a:pt x="96" y="42"/>
                    </a:cubicBezTo>
                    <a:cubicBezTo>
                      <a:pt x="98" y="44"/>
                      <a:pt x="99" y="45"/>
                      <a:pt x="101" y="45"/>
                    </a:cubicBezTo>
                    <a:cubicBezTo>
                      <a:pt x="102" y="45"/>
                      <a:pt x="104" y="45"/>
                      <a:pt x="106" y="44"/>
                    </a:cubicBezTo>
                    <a:cubicBezTo>
                      <a:pt x="107" y="42"/>
                      <a:pt x="108" y="41"/>
                      <a:pt x="109" y="39"/>
                    </a:cubicBezTo>
                    <a:cubicBezTo>
                      <a:pt x="109" y="38"/>
                      <a:pt x="109" y="36"/>
                      <a:pt x="108" y="35"/>
                    </a:cubicBezTo>
                    <a:close/>
                    <a:moveTo>
                      <a:pt x="121" y="51"/>
                    </a:moveTo>
                    <a:cubicBezTo>
                      <a:pt x="120" y="49"/>
                      <a:pt x="118" y="48"/>
                      <a:pt x="116" y="48"/>
                    </a:cubicBezTo>
                    <a:cubicBezTo>
                      <a:pt x="114" y="48"/>
                      <a:pt x="112" y="48"/>
                      <a:pt x="110" y="50"/>
                    </a:cubicBezTo>
                    <a:cubicBezTo>
                      <a:pt x="108" y="51"/>
                      <a:pt x="107" y="53"/>
                      <a:pt x="106" y="54"/>
                    </a:cubicBezTo>
                    <a:cubicBezTo>
                      <a:pt x="105" y="57"/>
                      <a:pt x="106" y="59"/>
                      <a:pt x="107" y="60"/>
                    </a:cubicBezTo>
                    <a:cubicBezTo>
                      <a:pt x="108" y="62"/>
                      <a:pt x="110" y="64"/>
                      <a:pt x="112" y="64"/>
                    </a:cubicBezTo>
                    <a:cubicBezTo>
                      <a:pt x="114" y="64"/>
                      <a:pt x="116" y="63"/>
                      <a:pt x="118" y="62"/>
                    </a:cubicBezTo>
                    <a:cubicBezTo>
                      <a:pt x="120" y="61"/>
                      <a:pt x="121" y="59"/>
                      <a:pt x="122" y="57"/>
                    </a:cubicBezTo>
                    <a:cubicBezTo>
                      <a:pt x="123" y="55"/>
                      <a:pt x="122" y="53"/>
                      <a:pt x="121" y="51"/>
                    </a:cubicBezTo>
                    <a:close/>
                    <a:moveTo>
                      <a:pt x="162" y="23"/>
                    </a:moveTo>
                    <a:cubicBezTo>
                      <a:pt x="165" y="28"/>
                      <a:pt x="166" y="32"/>
                      <a:pt x="164" y="36"/>
                    </a:cubicBezTo>
                    <a:cubicBezTo>
                      <a:pt x="163" y="39"/>
                      <a:pt x="160" y="42"/>
                      <a:pt x="156" y="45"/>
                    </a:cubicBezTo>
                    <a:cubicBezTo>
                      <a:pt x="152" y="48"/>
                      <a:pt x="148" y="49"/>
                      <a:pt x="144" y="49"/>
                    </a:cubicBezTo>
                    <a:cubicBezTo>
                      <a:pt x="140" y="49"/>
                      <a:pt x="136" y="47"/>
                      <a:pt x="134" y="42"/>
                    </a:cubicBezTo>
                    <a:cubicBezTo>
                      <a:pt x="131" y="38"/>
                      <a:pt x="131" y="34"/>
                      <a:pt x="134" y="29"/>
                    </a:cubicBezTo>
                    <a:cubicBezTo>
                      <a:pt x="129" y="29"/>
                      <a:pt x="125" y="27"/>
                      <a:pt x="123" y="23"/>
                    </a:cubicBezTo>
                    <a:cubicBezTo>
                      <a:pt x="120" y="19"/>
                      <a:pt x="120" y="15"/>
                      <a:pt x="121" y="12"/>
                    </a:cubicBezTo>
                    <a:cubicBezTo>
                      <a:pt x="123" y="9"/>
                      <a:pt x="125" y="6"/>
                      <a:pt x="129" y="4"/>
                    </a:cubicBezTo>
                    <a:cubicBezTo>
                      <a:pt x="132" y="1"/>
                      <a:pt x="136" y="0"/>
                      <a:pt x="139" y="0"/>
                    </a:cubicBezTo>
                    <a:cubicBezTo>
                      <a:pt x="143" y="1"/>
                      <a:pt x="146" y="2"/>
                      <a:pt x="148" y="6"/>
                    </a:cubicBezTo>
                    <a:cubicBezTo>
                      <a:pt x="151" y="10"/>
                      <a:pt x="151" y="14"/>
                      <a:pt x="149" y="18"/>
                    </a:cubicBezTo>
                    <a:cubicBezTo>
                      <a:pt x="155" y="17"/>
                      <a:pt x="159" y="19"/>
                      <a:pt x="162" y="23"/>
                    </a:cubicBezTo>
                    <a:close/>
                    <a:moveTo>
                      <a:pt x="142" y="12"/>
                    </a:moveTo>
                    <a:cubicBezTo>
                      <a:pt x="139" y="8"/>
                      <a:pt x="136" y="8"/>
                      <a:pt x="133" y="10"/>
                    </a:cubicBezTo>
                    <a:cubicBezTo>
                      <a:pt x="131" y="11"/>
                      <a:pt x="130" y="13"/>
                      <a:pt x="129" y="14"/>
                    </a:cubicBezTo>
                    <a:cubicBezTo>
                      <a:pt x="129" y="16"/>
                      <a:pt x="129" y="17"/>
                      <a:pt x="131" y="19"/>
                    </a:cubicBezTo>
                    <a:cubicBezTo>
                      <a:pt x="132" y="21"/>
                      <a:pt x="133" y="22"/>
                      <a:pt x="135" y="22"/>
                    </a:cubicBezTo>
                    <a:cubicBezTo>
                      <a:pt x="136" y="22"/>
                      <a:pt x="138" y="22"/>
                      <a:pt x="140" y="21"/>
                    </a:cubicBezTo>
                    <a:cubicBezTo>
                      <a:pt x="141" y="20"/>
                      <a:pt x="142" y="18"/>
                      <a:pt x="143" y="16"/>
                    </a:cubicBezTo>
                    <a:cubicBezTo>
                      <a:pt x="143" y="15"/>
                      <a:pt x="143" y="13"/>
                      <a:pt x="142" y="12"/>
                    </a:cubicBezTo>
                    <a:close/>
                    <a:moveTo>
                      <a:pt x="155" y="28"/>
                    </a:moveTo>
                    <a:cubicBezTo>
                      <a:pt x="154" y="26"/>
                      <a:pt x="152" y="25"/>
                      <a:pt x="150" y="25"/>
                    </a:cubicBezTo>
                    <a:cubicBezTo>
                      <a:pt x="148" y="25"/>
                      <a:pt x="146" y="25"/>
                      <a:pt x="144" y="27"/>
                    </a:cubicBezTo>
                    <a:cubicBezTo>
                      <a:pt x="142" y="28"/>
                      <a:pt x="141" y="30"/>
                      <a:pt x="140" y="32"/>
                    </a:cubicBezTo>
                    <a:cubicBezTo>
                      <a:pt x="140" y="34"/>
                      <a:pt x="140" y="36"/>
                      <a:pt x="141" y="37"/>
                    </a:cubicBezTo>
                    <a:cubicBezTo>
                      <a:pt x="142" y="39"/>
                      <a:pt x="144" y="41"/>
                      <a:pt x="146" y="41"/>
                    </a:cubicBezTo>
                    <a:cubicBezTo>
                      <a:pt x="148" y="41"/>
                      <a:pt x="150" y="40"/>
                      <a:pt x="152" y="39"/>
                    </a:cubicBezTo>
                    <a:cubicBezTo>
                      <a:pt x="154" y="38"/>
                      <a:pt x="155" y="36"/>
                      <a:pt x="156" y="34"/>
                    </a:cubicBezTo>
                    <a:cubicBezTo>
                      <a:pt x="157" y="32"/>
                      <a:pt x="156" y="30"/>
                      <a:pt x="15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94"/>
              <p:cNvSpPr/>
              <p:nvPr/>
            </p:nvSpPr>
            <p:spPr bwMode="auto">
              <a:xfrm>
                <a:off x="4427" y="2310"/>
                <a:ext cx="41" cy="45"/>
              </a:xfrm>
              <a:custGeom>
                <a:avLst/>
                <a:gdLst>
                  <a:gd name="T0" fmla="*/ 41 w 41"/>
                  <a:gd name="T1" fmla="*/ 17 h 45"/>
                  <a:gd name="T2" fmla="*/ 0 w 41"/>
                  <a:gd name="T3" fmla="*/ 0 h 45"/>
                  <a:gd name="T4" fmla="*/ 0 w 41"/>
                  <a:gd name="T5" fmla="*/ 45 h 45"/>
                  <a:gd name="T6" fmla="*/ 41 w 41"/>
                  <a:gd name="T7" fmla="*/ 17 h 45"/>
                </a:gdLst>
                <a:ahLst/>
                <a:cxnLst>
                  <a:cxn ang="0">
                    <a:pos x="T0" y="T1"/>
                  </a:cxn>
                  <a:cxn ang="0">
                    <a:pos x="T2" y="T3"/>
                  </a:cxn>
                  <a:cxn ang="0">
                    <a:pos x="T4" y="T5"/>
                  </a:cxn>
                  <a:cxn ang="0">
                    <a:pos x="T6" y="T7"/>
                  </a:cxn>
                </a:cxnLst>
                <a:rect l="0" t="0" r="r" b="b"/>
                <a:pathLst>
                  <a:path w="41" h="45">
                    <a:moveTo>
                      <a:pt x="41" y="17"/>
                    </a:moveTo>
                    <a:lnTo>
                      <a:pt x="0" y="0"/>
                    </a:lnTo>
                    <a:lnTo>
                      <a:pt x="0" y="45"/>
                    </a:lnTo>
                    <a:lnTo>
                      <a:pt x="41" y="17"/>
                    </a:lnTo>
                    <a:close/>
                  </a:path>
                </a:pathLst>
              </a:custGeom>
              <a:solidFill>
                <a:srgbClr val="F26B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95"/>
              <p:cNvSpPr>
                <a:spLocks noEditPoints="1"/>
              </p:cNvSpPr>
              <p:nvPr/>
            </p:nvSpPr>
            <p:spPr bwMode="auto">
              <a:xfrm>
                <a:off x="3916" y="2649"/>
                <a:ext cx="138" cy="118"/>
              </a:xfrm>
              <a:custGeom>
                <a:avLst/>
                <a:gdLst>
                  <a:gd name="T0" fmla="*/ 41 w 153"/>
                  <a:gd name="T1" fmla="*/ 117 h 131"/>
                  <a:gd name="T2" fmla="*/ 19 w 153"/>
                  <a:gd name="T3" fmla="*/ 128 h 131"/>
                  <a:gd name="T4" fmla="*/ 19 w 153"/>
                  <a:gd name="T5" fmla="*/ 124 h 131"/>
                  <a:gd name="T6" fmla="*/ 7 w 153"/>
                  <a:gd name="T7" fmla="*/ 125 h 131"/>
                  <a:gd name="T8" fmla="*/ 1 w 153"/>
                  <a:gd name="T9" fmla="*/ 121 h 131"/>
                  <a:gd name="T10" fmla="*/ 4 w 153"/>
                  <a:gd name="T11" fmla="*/ 84 h 131"/>
                  <a:gd name="T12" fmla="*/ 25 w 153"/>
                  <a:gd name="T13" fmla="*/ 105 h 131"/>
                  <a:gd name="T14" fmla="*/ 31 w 153"/>
                  <a:gd name="T15" fmla="*/ 101 h 131"/>
                  <a:gd name="T16" fmla="*/ 34 w 153"/>
                  <a:gd name="T17" fmla="*/ 107 h 131"/>
                  <a:gd name="T18" fmla="*/ 34 w 153"/>
                  <a:gd name="T19" fmla="*/ 113 h 131"/>
                  <a:gd name="T20" fmla="*/ 41 w 153"/>
                  <a:gd name="T21" fmla="*/ 115 h 131"/>
                  <a:gd name="T22" fmla="*/ 19 w 153"/>
                  <a:gd name="T23" fmla="*/ 109 h 131"/>
                  <a:gd name="T24" fmla="*/ 9 w 153"/>
                  <a:gd name="T25" fmla="*/ 93 h 131"/>
                  <a:gd name="T26" fmla="*/ 75 w 153"/>
                  <a:gd name="T27" fmla="*/ 95 h 131"/>
                  <a:gd name="T28" fmla="*/ 53 w 153"/>
                  <a:gd name="T29" fmla="*/ 105 h 131"/>
                  <a:gd name="T30" fmla="*/ 53 w 153"/>
                  <a:gd name="T31" fmla="*/ 101 h 131"/>
                  <a:gd name="T32" fmla="*/ 41 w 153"/>
                  <a:gd name="T33" fmla="*/ 102 h 131"/>
                  <a:gd name="T34" fmla="*/ 35 w 153"/>
                  <a:gd name="T35" fmla="*/ 98 h 131"/>
                  <a:gd name="T36" fmla="*/ 38 w 153"/>
                  <a:gd name="T37" fmla="*/ 61 h 131"/>
                  <a:gd name="T38" fmla="*/ 59 w 153"/>
                  <a:gd name="T39" fmla="*/ 82 h 131"/>
                  <a:gd name="T40" fmla="*/ 65 w 153"/>
                  <a:gd name="T41" fmla="*/ 78 h 131"/>
                  <a:gd name="T42" fmla="*/ 68 w 153"/>
                  <a:gd name="T43" fmla="*/ 84 h 131"/>
                  <a:gd name="T44" fmla="*/ 68 w 153"/>
                  <a:gd name="T45" fmla="*/ 90 h 131"/>
                  <a:gd name="T46" fmla="*/ 75 w 153"/>
                  <a:gd name="T47" fmla="*/ 92 h 131"/>
                  <a:gd name="T48" fmla="*/ 53 w 153"/>
                  <a:gd name="T49" fmla="*/ 86 h 131"/>
                  <a:gd name="T50" fmla="*/ 43 w 153"/>
                  <a:gd name="T51" fmla="*/ 70 h 131"/>
                  <a:gd name="T52" fmla="*/ 86 w 153"/>
                  <a:gd name="T53" fmla="*/ 87 h 131"/>
                  <a:gd name="T54" fmla="*/ 76 w 153"/>
                  <a:gd name="T55" fmla="*/ 79 h 131"/>
                  <a:gd name="T56" fmla="*/ 86 w 153"/>
                  <a:gd name="T57" fmla="*/ 79 h 131"/>
                  <a:gd name="T58" fmla="*/ 110 w 153"/>
                  <a:gd name="T59" fmla="*/ 71 h 131"/>
                  <a:gd name="T60" fmla="*/ 90 w 153"/>
                  <a:gd name="T61" fmla="*/ 66 h 131"/>
                  <a:gd name="T62" fmla="*/ 95 w 153"/>
                  <a:gd name="T63" fmla="*/ 64 h 131"/>
                  <a:gd name="T64" fmla="*/ 110 w 153"/>
                  <a:gd name="T65" fmla="*/ 60 h 131"/>
                  <a:gd name="T66" fmla="*/ 92 w 153"/>
                  <a:gd name="T67" fmla="*/ 55 h 131"/>
                  <a:gd name="T68" fmla="*/ 86 w 153"/>
                  <a:gd name="T69" fmla="*/ 58 h 131"/>
                  <a:gd name="T70" fmla="*/ 94 w 153"/>
                  <a:gd name="T71" fmla="*/ 23 h 131"/>
                  <a:gd name="T72" fmla="*/ 99 w 153"/>
                  <a:gd name="T73" fmla="*/ 27 h 131"/>
                  <a:gd name="T74" fmla="*/ 86 w 153"/>
                  <a:gd name="T75" fmla="*/ 44 h 131"/>
                  <a:gd name="T76" fmla="*/ 105 w 153"/>
                  <a:gd name="T77" fmla="*/ 41 h 131"/>
                  <a:gd name="T78" fmla="*/ 152 w 153"/>
                  <a:gd name="T79" fmla="*/ 38 h 131"/>
                  <a:gd name="T80" fmla="*/ 123 w 153"/>
                  <a:gd name="T81" fmla="*/ 45 h 131"/>
                  <a:gd name="T82" fmla="*/ 129 w 153"/>
                  <a:gd name="T83" fmla="*/ 40 h 131"/>
                  <a:gd name="T84" fmla="*/ 140 w 153"/>
                  <a:gd name="T85" fmla="*/ 43 h 131"/>
                  <a:gd name="T86" fmla="*/ 130 w 153"/>
                  <a:gd name="T87" fmla="*/ 27 h 131"/>
                  <a:gd name="T88" fmla="*/ 120 w 153"/>
                  <a:gd name="T89" fmla="*/ 36 h 131"/>
                  <a:gd name="T90" fmla="*/ 107 w 153"/>
                  <a:gd name="T91" fmla="*/ 14 h 131"/>
                  <a:gd name="T92" fmla="*/ 133 w 153"/>
                  <a:gd name="T93" fmla="*/ 3 h 131"/>
                  <a:gd name="T94" fmla="*/ 117 w 153"/>
                  <a:gd name="T95" fmla="*/ 17 h 131"/>
                  <a:gd name="T96" fmla="*/ 128 w 153"/>
                  <a:gd name="T97" fmla="*/ 2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131">
                    <a:moveTo>
                      <a:pt x="41" y="115"/>
                    </a:moveTo>
                    <a:cubicBezTo>
                      <a:pt x="41" y="116"/>
                      <a:pt x="42" y="116"/>
                      <a:pt x="42" y="116"/>
                    </a:cubicBezTo>
                    <a:cubicBezTo>
                      <a:pt x="42" y="117"/>
                      <a:pt x="41" y="117"/>
                      <a:pt x="41" y="117"/>
                    </a:cubicBezTo>
                    <a:cubicBezTo>
                      <a:pt x="23" y="130"/>
                      <a:pt x="23" y="130"/>
                      <a:pt x="23" y="130"/>
                    </a:cubicBezTo>
                    <a:cubicBezTo>
                      <a:pt x="21" y="131"/>
                      <a:pt x="20" y="130"/>
                      <a:pt x="19" y="129"/>
                    </a:cubicBezTo>
                    <a:cubicBezTo>
                      <a:pt x="19" y="129"/>
                      <a:pt x="19" y="128"/>
                      <a:pt x="19" y="128"/>
                    </a:cubicBezTo>
                    <a:cubicBezTo>
                      <a:pt x="18" y="127"/>
                      <a:pt x="18" y="127"/>
                      <a:pt x="18" y="126"/>
                    </a:cubicBezTo>
                    <a:cubicBezTo>
                      <a:pt x="17" y="126"/>
                      <a:pt x="17" y="125"/>
                      <a:pt x="17" y="125"/>
                    </a:cubicBezTo>
                    <a:cubicBezTo>
                      <a:pt x="17" y="125"/>
                      <a:pt x="18" y="124"/>
                      <a:pt x="19" y="124"/>
                    </a:cubicBezTo>
                    <a:cubicBezTo>
                      <a:pt x="26" y="119"/>
                      <a:pt x="26" y="119"/>
                      <a:pt x="26" y="119"/>
                    </a:cubicBezTo>
                    <a:cubicBezTo>
                      <a:pt x="23" y="115"/>
                      <a:pt x="23" y="115"/>
                      <a:pt x="23" y="115"/>
                    </a:cubicBezTo>
                    <a:cubicBezTo>
                      <a:pt x="7" y="125"/>
                      <a:pt x="7" y="125"/>
                      <a:pt x="7" y="125"/>
                    </a:cubicBezTo>
                    <a:cubicBezTo>
                      <a:pt x="5" y="126"/>
                      <a:pt x="4" y="126"/>
                      <a:pt x="3" y="125"/>
                    </a:cubicBezTo>
                    <a:cubicBezTo>
                      <a:pt x="3" y="124"/>
                      <a:pt x="2" y="124"/>
                      <a:pt x="2" y="123"/>
                    </a:cubicBezTo>
                    <a:cubicBezTo>
                      <a:pt x="2" y="122"/>
                      <a:pt x="1" y="122"/>
                      <a:pt x="1" y="121"/>
                    </a:cubicBezTo>
                    <a:cubicBezTo>
                      <a:pt x="1" y="121"/>
                      <a:pt x="0" y="120"/>
                      <a:pt x="0" y="118"/>
                    </a:cubicBezTo>
                    <a:cubicBezTo>
                      <a:pt x="2" y="86"/>
                      <a:pt x="2" y="86"/>
                      <a:pt x="2" y="86"/>
                    </a:cubicBezTo>
                    <a:cubicBezTo>
                      <a:pt x="2" y="85"/>
                      <a:pt x="3" y="84"/>
                      <a:pt x="4" y="84"/>
                    </a:cubicBezTo>
                    <a:cubicBezTo>
                      <a:pt x="7" y="81"/>
                      <a:pt x="7" y="81"/>
                      <a:pt x="7" y="81"/>
                    </a:cubicBezTo>
                    <a:cubicBezTo>
                      <a:pt x="8" y="81"/>
                      <a:pt x="9" y="81"/>
                      <a:pt x="10" y="82"/>
                    </a:cubicBezTo>
                    <a:cubicBezTo>
                      <a:pt x="25" y="105"/>
                      <a:pt x="25" y="105"/>
                      <a:pt x="25" y="105"/>
                    </a:cubicBezTo>
                    <a:cubicBezTo>
                      <a:pt x="26" y="104"/>
                      <a:pt x="26" y="104"/>
                      <a:pt x="27" y="103"/>
                    </a:cubicBezTo>
                    <a:cubicBezTo>
                      <a:pt x="28" y="102"/>
                      <a:pt x="29" y="102"/>
                      <a:pt x="29" y="102"/>
                    </a:cubicBezTo>
                    <a:cubicBezTo>
                      <a:pt x="30" y="101"/>
                      <a:pt x="31" y="101"/>
                      <a:pt x="31" y="101"/>
                    </a:cubicBezTo>
                    <a:cubicBezTo>
                      <a:pt x="32" y="102"/>
                      <a:pt x="33" y="103"/>
                      <a:pt x="34" y="105"/>
                    </a:cubicBezTo>
                    <a:cubicBezTo>
                      <a:pt x="35" y="106"/>
                      <a:pt x="35" y="106"/>
                      <a:pt x="35" y="106"/>
                    </a:cubicBezTo>
                    <a:cubicBezTo>
                      <a:pt x="35" y="106"/>
                      <a:pt x="35" y="107"/>
                      <a:pt x="34" y="107"/>
                    </a:cubicBezTo>
                    <a:cubicBezTo>
                      <a:pt x="29" y="110"/>
                      <a:pt x="29" y="110"/>
                      <a:pt x="29" y="110"/>
                    </a:cubicBezTo>
                    <a:cubicBezTo>
                      <a:pt x="32" y="115"/>
                      <a:pt x="32" y="115"/>
                      <a:pt x="32" y="115"/>
                    </a:cubicBezTo>
                    <a:cubicBezTo>
                      <a:pt x="33" y="114"/>
                      <a:pt x="33" y="114"/>
                      <a:pt x="34" y="113"/>
                    </a:cubicBezTo>
                    <a:cubicBezTo>
                      <a:pt x="35" y="112"/>
                      <a:pt x="36" y="112"/>
                      <a:pt x="36" y="112"/>
                    </a:cubicBezTo>
                    <a:cubicBezTo>
                      <a:pt x="37" y="111"/>
                      <a:pt x="38" y="111"/>
                      <a:pt x="38" y="111"/>
                    </a:cubicBezTo>
                    <a:cubicBezTo>
                      <a:pt x="39" y="112"/>
                      <a:pt x="40" y="113"/>
                      <a:pt x="41" y="115"/>
                    </a:cubicBezTo>
                    <a:close/>
                    <a:moveTo>
                      <a:pt x="9" y="93"/>
                    </a:moveTo>
                    <a:cubicBezTo>
                      <a:pt x="9" y="96"/>
                      <a:pt x="8" y="103"/>
                      <a:pt x="8" y="116"/>
                    </a:cubicBezTo>
                    <a:cubicBezTo>
                      <a:pt x="19" y="109"/>
                      <a:pt x="19" y="109"/>
                      <a:pt x="19" y="109"/>
                    </a:cubicBezTo>
                    <a:cubicBezTo>
                      <a:pt x="18" y="108"/>
                      <a:pt x="17" y="106"/>
                      <a:pt x="15" y="104"/>
                    </a:cubicBezTo>
                    <a:cubicBezTo>
                      <a:pt x="14" y="102"/>
                      <a:pt x="13" y="100"/>
                      <a:pt x="12" y="99"/>
                    </a:cubicBezTo>
                    <a:cubicBezTo>
                      <a:pt x="11" y="97"/>
                      <a:pt x="9" y="95"/>
                      <a:pt x="9" y="93"/>
                    </a:cubicBezTo>
                    <a:close/>
                    <a:moveTo>
                      <a:pt x="75" y="92"/>
                    </a:moveTo>
                    <a:cubicBezTo>
                      <a:pt x="76" y="93"/>
                      <a:pt x="76" y="93"/>
                      <a:pt x="76" y="94"/>
                    </a:cubicBezTo>
                    <a:cubicBezTo>
                      <a:pt x="76" y="94"/>
                      <a:pt x="75" y="94"/>
                      <a:pt x="75" y="95"/>
                    </a:cubicBezTo>
                    <a:cubicBezTo>
                      <a:pt x="57" y="107"/>
                      <a:pt x="57" y="107"/>
                      <a:pt x="57" y="107"/>
                    </a:cubicBezTo>
                    <a:cubicBezTo>
                      <a:pt x="56" y="108"/>
                      <a:pt x="54" y="107"/>
                      <a:pt x="53" y="106"/>
                    </a:cubicBezTo>
                    <a:cubicBezTo>
                      <a:pt x="53" y="106"/>
                      <a:pt x="53" y="105"/>
                      <a:pt x="53" y="105"/>
                    </a:cubicBezTo>
                    <a:cubicBezTo>
                      <a:pt x="52" y="104"/>
                      <a:pt x="52" y="104"/>
                      <a:pt x="52" y="103"/>
                    </a:cubicBezTo>
                    <a:cubicBezTo>
                      <a:pt x="51" y="103"/>
                      <a:pt x="51" y="102"/>
                      <a:pt x="51" y="102"/>
                    </a:cubicBezTo>
                    <a:cubicBezTo>
                      <a:pt x="52" y="102"/>
                      <a:pt x="52" y="101"/>
                      <a:pt x="53" y="101"/>
                    </a:cubicBezTo>
                    <a:cubicBezTo>
                      <a:pt x="60" y="96"/>
                      <a:pt x="60" y="96"/>
                      <a:pt x="60" y="96"/>
                    </a:cubicBezTo>
                    <a:cubicBezTo>
                      <a:pt x="57" y="92"/>
                      <a:pt x="57" y="92"/>
                      <a:pt x="57" y="92"/>
                    </a:cubicBezTo>
                    <a:cubicBezTo>
                      <a:pt x="41" y="102"/>
                      <a:pt x="41" y="102"/>
                      <a:pt x="41" y="102"/>
                    </a:cubicBezTo>
                    <a:cubicBezTo>
                      <a:pt x="39" y="103"/>
                      <a:pt x="38" y="103"/>
                      <a:pt x="37" y="102"/>
                    </a:cubicBezTo>
                    <a:cubicBezTo>
                      <a:pt x="37" y="101"/>
                      <a:pt x="37" y="101"/>
                      <a:pt x="36" y="100"/>
                    </a:cubicBezTo>
                    <a:cubicBezTo>
                      <a:pt x="36" y="99"/>
                      <a:pt x="35" y="99"/>
                      <a:pt x="35" y="98"/>
                    </a:cubicBezTo>
                    <a:cubicBezTo>
                      <a:pt x="35" y="98"/>
                      <a:pt x="34" y="97"/>
                      <a:pt x="35" y="95"/>
                    </a:cubicBezTo>
                    <a:cubicBezTo>
                      <a:pt x="36" y="63"/>
                      <a:pt x="36" y="63"/>
                      <a:pt x="36" y="63"/>
                    </a:cubicBezTo>
                    <a:cubicBezTo>
                      <a:pt x="36" y="62"/>
                      <a:pt x="37" y="61"/>
                      <a:pt x="38" y="61"/>
                    </a:cubicBezTo>
                    <a:cubicBezTo>
                      <a:pt x="41" y="58"/>
                      <a:pt x="41" y="58"/>
                      <a:pt x="41" y="58"/>
                    </a:cubicBezTo>
                    <a:cubicBezTo>
                      <a:pt x="42" y="58"/>
                      <a:pt x="43" y="58"/>
                      <a:pt x="44" y="59"/>
                    </a:cubicBezTo>
                    <a:cubicBezTo>
                      <a:pt x="59" y="82"/>
                      <a:pt x="59" y="82"/>
                      <a:pt x="59" y="82"/>
                    </a:cubicBezTo>
                    <a:cubicBezTo>
                      <a:pt x="60" y="81"/>
                      <a:pt x="61" y="81"/>
                      <a:pt x="61" y="80"/>
                    </a:cubicBezTo>
                    <a:cubicBezTo>
                      <a:pt x="62" y="79"/>
                      <a:pt x="63" y="79"/>
                      <a:pt x="63" y="79"/>
                    </a:cubicBezTo>
                    <a:cubicBezTo>
                      <a:pt x="64" y="78"/>
                      <a:pt x="65" y="78"/>
                      <a:pt x="65" y="78"/>
                    </a:cubicBezTo>
                    <a:cubicBezTo>
                      <a:pt x="66" y="79"/>
                      <a:pt x="67" y="80"/>
                      <a:pt x="68" y="82"/>
                    </a:cubicBezTo>
                    <a:cubicBezTo>
                      <a:pt x="69" y="83"/>
                      <a:pt x="69" y="83"/>
                      <a:pt x="69" y="83"/>
                    </a:cubicBezTo>
                    <a:cubicBezTo>
                      <a:pt x="69" y="83"/>
                      <a:pt x="69" y="84"/>
                      <a:pt x="68" y="84"/>
                    </a:cubicBezTo>
                    <a:cubicBezTo>
                      <a:pt x="63" y="87"/>
                      <a:pt x="63" y="87"/>
                      <a:pt x="63" y="87"/>
                    </a:cubicBezTo>
                    <a:cubicBezTo>
                      <a:pt x="66" y="92"/>
                      <a:pt x="66" y="92"/>
                      <a:pt x="66" y="92"/>
                    </a:cubicBezTo>
                    <a:cubicBezTo>
                      <a:pt x="67" y="91"/>
                      <a:pt x="67" y="91"/>
                      <a:pt x="68" y="90"/>
                    </a:cubicBezTo>
                    <a:cubicBezTo>
                      <a:pt x="69" y="89"/>
                      <a:pt x="70" y="89"/>
                      <a:pt x="70" y="89"/>
                    </a:cubicBezTo>
                    <a:cubicBezTo>
                      <a:pt x="71" y="88"/>
                      <a:pt x="72" y="88"/>
                      <a:pt x="72" y="88"/>
                    </a:cubicBezTo>
                    <a:cubicBezTo>
                      <a:pt x="73" y="89"/>
                      <a:pt x="74" y="90"/>
                      <a:pt x="75" y="92"/>
                    </a:cubicBezTo>
                    <a:close/>
                    <a:moveTo>
                      <a:pt x="43" y="70"/>
                    </a:moveTo>
                    <a:cubicBezTo>
                      <a:pt x="43" y="73"/>
                      <a:pt x="42" y="80"/>
                      <a:pt x="42" y="93"/>
                    </a:cubicBezTo>
                    <a:cubicBezTo>
                      <a:pt x="53" y="86"/>
                      <a:pt x="53" y="86"/>
                      <a:pt x="53" y="86"/>
                    </a:cubicBezTo>
                    <a:cubicBezTo>
                      <a:pt x="52" y="85"/>
                      <a:pt x="51" y="83"/>
                      <a:pt x="49" y="81"/>
                    </a:cubicBezTo>
                    <a:cubicBezTo>
                      <a:pt x="48" y="79"/>
                      <a:pt x="47" y="77"/>
                      <a:pt x="46" y="76"/>
                    </a:cubicBezTo>
                    <a:cubicBezTo>
                      <a:pt x="45" y="74"/>
                      <a:pt x="43" y="72"/>
                      <a:pt x="43" y="70"/>
                    </a:cubicBezTo>
                    <a:close/>
                    <a:moveTo>
                      <a:pt x="86" y="79"/>
                    </a:moveTo>
                    <a:cubicBezTo>
                      <a:pt x="87" y="80"/>
                      <a:pt x="88" y="82"/>
                      <a:pt x="88" y="83"/>
                    </a:cubicBezTo>
                    <a:cubicBezTo>
                      <a:pt x="88" y="85"/>
                      <a:pt x="87" y="86"/>
                      <a:pt x="86" y="87"/>
                    </a:cubicBezTo>
                    <a:cubicBezTo>
                      <a:pt x="85" y="88"/>
                      <a:pt x="83" y="88"/>
                      <a:pt x="81" y="87"/>
                    </a:cubicBezTo>
                    <a:cubicBezTo>
                      <a:pt x="80" y="87"/>
                      <a:pt x="79" y="85"/>
                      <a:pt x="78" y="84"/>
                    </a:cubicBezTo>
                    <a:cubicBezTo>
                      <a:pt x="77" y="82"/>
                      <a:pt x="76" y="81"/>
                      <a:pt x="76" y="79"/>
                    </a:cubicBezTo>
                    <a:cubicBezTo>
                      <a:pt x="76" y="78"/>
                      <a:pt x="77" y="76"/>
                      <a:pt x="78" y="75"/>
                    </a:cubicBezTo>
                    <a:cubicBezTo>
                      <a:pt x="79" y="74"/>
                      <a:pt x="81" y="74"/>
                      <a:pt x="83" y="75"/>
                    </a:cubicBezTo>
                    <a:cubicBezTo>
                      <a:pt x="84" y="76"/>
                      <a:pt x="85" y="77"/>
                      <a:pt x="86" y="79"/>
                    </a:cubicBezTo>
                    <a:close/>
                    <a:moveTo>
                      <a:pt x="115" y="48"/>
                    </a:moveTo>
                    <a:cubicBezTo>
                      <a:pt x="118" y="53"/>
                      <a:pt x="119" y="57"/>
                      <a:pt x="118" y="61"/>
                    </a:cubicBezTo>
                    <a:cubicBezTo>
                      <a:pt x="117" y="65"/>
                      <a:pt x="115" y="69"/>
                      <a:pt x="110" y="71"/>
                    </a:cubicBezTo>
                    <a:cubicBezTo>
                      <a:pt x="106" y="74"/>
                      <a:pt x="103" y="75"/>
                      <a:pt x="99" y="75"/>
                    </a:cubicBezTo>
                    <a:cubicBezTo>
                      <a:pt x="95" y="75"/>
                      <a:pt x="92" y="72"/>
                      <a:pt x="89" y="68"/>
                    </a:cubicBezTo>
                    <a:cubicBezTo>
                      <a:pt x="89" y="68"/>
                      <a:pt x="89" y="67"/>
                      <a:pt x="90" y="66"/>
                    </a:cubicBezTo>
                    <a:cubicBezTo>
                      <a:pt x="94" y="64"/>
                      <a:pt x="94" y="64"/>
                      <a:pt x="94" y="64"/>
                    </a:cubicBezTo>
                    <a:cubicBezTo>
                      <a:pt x="94" y="64"/>
                      <a:pt x="94" y="64"/>
                      <a:pt x="95" y="63"/>
                    </a:cubicBezTo>
                    <a:cubicBezTo>
                      <a:pt x="95" y="64"/>
                      <a:pt x="95" y="64"/>
                      <a:pt x="95" y="64"/>
                    </a:cubicBezTo>
                    <a:cubicBezTo>
                      <a:pt x="97" y="66"/>
                      <a:pt x="99" y="67"/>
                      <a:pt x="100" y="67"/>
                    </a:cubicBezTo>
                    <a:cubicBezTo>
                      <a:pt x="102" y="68"/>
                      <a:pt x="104" y="67"/>
                      <a:pt x="106" y="66"/>
                    </a:cubicBezTo>
                    <a:cubicBezTo>
                      <a:pt x="108" y="64"/>
                      <a:pt x="109" y="62"/>
                      <a:pt x="110" y="60"/>
                    </a:cubicBezTo>
                    <a:cubicBezTo>
                      <a:pt x="110" y="58"/>
                      <a:pt x="109" y="56"/>
                      <a:pt x="108" y="54"/>
                    </a:cubicBezTo>
                    <a:cubicBezTo>
                      <a:pt x="104" y="48"/>
                      <a:pt x="100" y="47"/>
                      <a:pt x="96" y="50"/>
                    </a:cubicBezTo>
                    <a:cubicBezTo>
                      <a:pt x="94" y="51"/>
                      <a:pt x="93" y="53"/>
                      <a:pt x="92" y="55"/>
                    </a:cubicBezTo>
                    <a:cubicBezTo>
                      <a:pt x="88" y="58"/>
                      <a:pt x="88" y="58"/>
                      <a:pt x="88" y="58"/>
                    </a:cubicBezTo>
                    <a:cubicBezTo>
                      <a:pt x="87" y="58"/>
                      <a:pt x="87" y="59"/>
                      <a:pt x="86" y="59"/>
                    </a:cubicBezTo>
                    <a:cubicBezTo>
                      <a:pt x="86" y="58"/>
                      <a:pt x="86" y="58"/>
                      <a:pt x="86" y="58"/>
                    </a:cubicBezTo>
                    <a:cubicBezTo>
                      <a:pt x="84" y="56"/>
                      <a:pt x="82" y="52"/>
                      <a:pt x="79" y="48"/>
                    </a:cubicBezTo>
                    <a:cubicBezTo>
                      <a:pt x="77" y="44"/>
                      <a:pt x="75" y="41"/>
                      <a:pt x="73" y="37"/>
                    </a:cubicBezTo>
                    <a:cubicBezTo>
                      <a:pt x="94" y="23"/>
                      <a:pt x="94" y="23"/>
                      <a:pt x="94" y="23"/>
                    </a:cubicBezTo>
                    <a:cubicBezTo>
                      <a:pt x="95" y="23"/>
                      <a:pt x="95" y="23"/>
                      <a:pt x="96" y="23"/>
                    </a:cubicBezTo>
                    <a:cubicBezTo>
                      <a:pt x="96" y="23"/>
                      <a:pt x="97" y="24"/>
                      <a:pt x="99" y="26"/>
                    </a:cubicBezTo>
                    <a:cubicBezTo>
                      <a:pt x="99" y="27"/>
                      <a:pt x="99" y="27"/>
                      <a:pt x="99" y="27"/>
                    </a:cubicBezTo>
                    <a:cubicBezTo>
                      <a:pt x="100" y="28"/>
                      <a:pt x="99" y="29"/>
                      <a:pt x="98" y="29"/>
                    </a:cubicBezTo>
                    <a:cubicBezTo>
                      <a:pt x="83" y="40"/>
                      <a:pt x="83" y="40"/>
                      <a:pt x="83" y="40"/>
                    </a:cubicBezTo>
                    <a:cubicBezTo>
                      <a:pt x="84" y="40"/>
                      <a:pt x="85" y="42"/>
                      <a:pt x="86" y="44"/>
                    </a:cubicBezTo>
                    <a:cubicBezTo>
                      <a:pt x="87" y="46"/>
                      <a:pt x="88" y="48"/>
                      <a:pt x="89" y="49"/>
                    </a:cubicBezTo>
                    <a:cubicBezTo>
                      <a:pt x="90" y="47"/>
                      <a:pt x="91" y="45"/>
                      <a:pt x="94" y="43"/>
                    </a:cubicBezTo>
                    <a:cubicBezTo>
                      <a:pt x="97" y="41"/>
                      <a:pt x="101" y="40"/>
                      <a:pt x="105" y="41"/>
                    </a:cubicBezTo>
                    <a:cubicBezTo>
                      <a:pt x="109" y="42"/>
                      <a:pt x="112" y="44"/>
                      <a:pt x="115" y="48"/>
                    </a:cubicBezTo>
                    <a:close/>
                    <a:moveTo>
                      <a:pt x="149" y="25"/>
                    </a:moveTo>
                    <a:cubicBezTo>
                      <a:pt x="152" y="30"/>
                      <a:pt x="153" y="34"/>
                      <a:pt x="152" y="38"/>
                    </a:cubicBezTo>
                    <a:cubicBezTo>
                      <a:pt x="151" y="42"/>
                      <a:pt x="149" y="46"/>
                      <a:pt x="144" y="48"/>
                    </a:cubicBezTo>
                    <a:cubicBezTo>
                      <a:pt x="140" y="51"/>
                      <a:pt x="137" y="52"/>
                      <a:pt x="133" y="52"/>
                    </a:cubicBezTo>
                    <a:cubicBezTo>
                      <a:pt x="129" y="52"/>
                      <a:pt x="126" y="49"/>
                      <a:pt x="123" y="45"/>
                    </a:cubicBezTo>
                    <a:cubicBezTo>
                      <a:pt x="123" y="45"/>
                      <a:pt x="123" y="44"/>
                      <a:pt x="124" y="44"/>
                    </a:cubicBezTo>
                    <a:cubicBezTo>
                      <a:pt x="128" y="41"/>
                      <a:pt x="128" y="41"/>
                      <a:pt x="128" y="41"/>
                    </a:cubicBezTo>
                    <a:cubicBezTo>
                      <a:pt x="128" y="41"/>
                      <a:pt x="128" y="41"/>
                      <a:pt x="129" y="40"/>
                    </a:cubicBezTo>
                    <a:cubicBezTo>
                      <a:pt x="130" y="41"/>
                      <a:pt x="130" y="41"/>
                      <a:pt x="130" y="41"/>
                    </a:cubicBezTo>
                    <a:cubicBezTo>
                      <a:pt x="131" y="43"/>
                      <a:pt x="133" y="44"/>
                      <a:pt x="134" y="44"/>
                    </a:cubicBezTo>
                    <a:cubicBezTo>
                      <a:pt x="136" y="45"/>
                      <a:pt x="138" y="44"/>
                      <a:pt x="140" y="43"/>
                    </a:cubicBezTo>
                    <a:cubicBezTo>
                      <a:pt x="142" y="41"/>
                      <a:pt x="143" y="39"/>
                      <a:pt x="144" y="37"/>
                    </a:cubicBezTo>
                    <a:cubicBezTo>
                      <a:pt x="144" y="35"/>
                      <a:pt x="143" y="33"/>
                      <a:pt x="142" y="31"/>
                    </a:cubicBezTo>
                    <a:cubicBezTo>
                      <a:pt x="138" y="25"/>
                      <a:pt x="134" y="24"/>
                      <a:pt x="130" y="27"/>
                    </a:cubicBezTo>
                    <a:cubicBezTo>
                      <a:pt x="129" y="28"/>
                      <a:pt x="127" y="30"/>
                      <a:pt x="126" y="32"/>
                    </a:cubicBezTo>
                    <a:cubicBezTo>
                      <a:pt x="122" y="35"/>
                      <a:pt x="122" y="35"/>
                      <a:pt x="122" y="35"/>
                    </a:cubicBezTo>
                    <a:cubicBezTo>
                      <a:pt x="121" y="35"/>
                      <a:pt x="121" y="36"/>
                      <a:pt x="120" y="36"/>
                    </a:cubicBezTo>
                    <a:cubicBezTo>
                      <a:pt x="120" y="35"/>
                      <a:pt x="120" y="35"/>
                      <a:pt x="120" y="35"/>
                    </a:cubicBezTo>
                    <a:cubicBezTo>
                      <a:pt x="118" y="33"/>
                      <a:pt x="116" y="29"/>
                      <a:pt x="113" y="25"/>
                    </a:cubicBezTo>
                    <a:cubicBezTo>
                      <a:pt x="111" y="21"/>
                      <a:pt x="109" y="18"/>
                      <a:pt x="107" y="14"/>
                    </a:cubicBezTo>
                    <a:cubicBezTo>
                      <a:pt x="128" y="0"/>
                      <a:pt x="128" y="0"/>
                      <a:pt x="128" y="0"/>
                    </a:cubicBezTo>
                    <a:cubicBezTo>
                      <a:pt x="129" y="0"/>
                      <a:pt x="129" y="0"/>
                      <a:pt x="130" y="0"/>
                    </a:cubicBezTo>
                    <a:cubicBezTo>
                      <a:pt x="130" y="0"/>
                      <a:pt x="131" y="1"/>
                      <a:pt x="133" y="3"/>
                    </a:cubicBezTo>
                    <a:cubicBezTo>
                      <a:pt x="133" y="4"/>
                      <a:pt x="133" y="4"/>
                      <a:pt x="133" y="4"/>
                    </a:cubicBezTo>
                    <a:cubicBezTo>
                      <a:pt x="134" y="5"/>
                      <a:pt x="133" y="6"/>
                      <a:pt x="132" y="6"/>
                    </a:cubicBezTo>
                    <a:cubicBezTo>
                      <a:pt x="117" y="17"/>
                      <a:pt x="117" y="17"/>
                      <a:pt x="117" y="17"/>
                    </a:cubicBezTo>
                    <a:cubicBezTo>
                      <a:pt x="118" y="18"/>
                      <a:pt x="119" y="19"/>
                      <a:pt x="120" y="21"/>
                    </a:cubicBezTo>
                    <a:cubicBezTo>
                      <a:pt x="121" y="23"/>
                      <a:pt x="122" y="25"/>
                      <a:pt x="123" y="26"/>
                    </a:cubicBezTo>
                    <a:cubicBezTo>
                      <a:pt x="124" y="24"/>
                      <a:pt x="126" y="22"/>
                      <a:pt x="128" y="20"/>
                    </a:cubicBezTo>
                    <a:cubicBezTo>
                      <a:pt x="131" y="18"/>
                      <a:pt x="135" y="17"/>
                      <a:pt x="139" y="18"/>
                    </a:cubicBezTo>
                    <a:cubicBezTo>
                      <a:pt x="143" y="19"/>
                      <a:pt x="146" y="21"/>
                      <a:pt x="149"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96"/>
              <p:cNvSpPr/>
              <p:nvPr/>
            </p:nvSpPr>
            <p:spPr bwMode="auto">
              <a:xfrm>
                <a:off x="4046" y="2616"/>
                <a:ext cx="42" cy="44"/>
              </a:xfrm>
              <a:custGeom>
                <a:avLst/>
                <a:gdLst>
                  <a:gd name="T0" fmla="*/ 42 w 42"/>
                  <a:gd name="T1" fmla="*/ 0 h 44"/>
                  <a:gd name="T2" fmla="*/ 41 w 42"/>
                  <a:gd name="T3" fmla="*/ 44 h 44"/>
                  <a:gd name="T4" fmla="*/ 0 w 42"/>
                  <a:gd name="T5" fmla="*/ 28 h 44"/>
                  <a:gd name="T6" fmla="*/ 42 w 42"/>
                  <a:gd name="T7" fmla="*/ 0 h 44"/>
                </a:gdLst>
                <a:ahLst/>
                <a:cxnLst>
                  <a:cxn ang="0">
                    <a:pos x="T0" y="T1"/>
                  </a:cxn>
                  <a:cxn ang="0">
                    <a:pos x="T2" y="T3"/>
                  </a:cxn>
                  <a:cxn ang="0">
                    <a:pos x="T4" y="T5"/>
                  </a:cxn>
                  <a:cxn ang="0">
                    <a:pos x="T6" y="T7"/>
                  </a:cxn>
                </a:cxnLst>
                <a:rect l="0" t="0" r="r" b="b"/>
                <a:pathLst>
                  <a:path w="42" h="44">
                    <a:moveTo>
                      <a:pt x="42" y="0"/>
                    </a:moveTo>
                    <a:lnTo>
                      <a:pt x="41" y="44"/>
                    </a:lnTo>
                    <a:lnTo>
                      <a:pt x="0" y="28"/>
                    </a:lnTo>
                    <a:lnTo>
                      <a:pt x="42" y="0"/>
                    </a:lnTo>
                    <a:close/>
                  </a:path>
                </a:pathLst>
              </a:custGeom>
              <a:solidFill>
                <a:srgbClr val="29DD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97"/>
              <p:cNvSpPr>
                <a:spLocks noEditPoints="1"/>
              </p:cNvSpPr>
              <p:nvPr/>
            </p:nvSpPr>
            <p:spPr bwMode="auto">
              <a:xfrm>
                <a:off x="4135" y="2823"/>
                <a:ext cx="148" cy="116"/>
              </a:xfrm>
              <a:custGeom>
                <a:avLst/>
                <a:gdLst>
                  <a:gd name="T0" fmla="*/ 45 w 165"/>
                  <a:gd name="T1" fmla="*/ 115 h 129"/>
                  <a:gd name="T2" fmla="*/ 26 w 165"/>
                  <a:gd name="T3" fmla="*/ 129 h 129"/>
                  <a:gd name="T4" fmla="*/ 17 w 165"/>
                  <a:gd name="T5" fmla="*/ 121 h 129"/>
                  <a:gd name="T6" fmla="*/ 22 w 165"/>
                  <a:gd name="T7" fmla="*/ 118 h 129"/>
                  <a:gd name="T8" fmla="*/ 27 w 165"/>
                  <a:gd name="T9" fmla="*/ 121 h 129"/>
                  <a:gd name="T10" fmla="*/ 36 w 165"/>
                  <a:gd name="T11" fmla="*/ 114 h 129"/>
                  <a:gd name="T12" fmla="*/ 23 w 165"/>
                  <a:gd name="T13" fmla="*/ 104 h 129"/>
                  <a:gd name="T14" fmla="*/ 15 w 165"/>
                  <a:gd name="T15" fmla="*/ 112 h 129"/>
                  <a:gd name="T16" fmla="*/ 13 w 165"/>
                  <a:gd name="T17" fmla="*/ 112 h 129"/>
                  <a:gd name="T18" fmla="*/ 0 w 165"/>
                  <a:gd name="T19" fmla="*/ 91 h 129"/>
                  <a:gd name="T20" fmla="*/ 23 w 165"/>
                  <a:gd name="T21" fmla="*/ 77 h 129"/>
                  <a:gd name="T22" fmla="*/ 26 w 165"/>
                  <a:gd name="T23" fmla="*/ 81 h 129"/>
                  <a:gd name="T24" fmla="*/ 10 w 165"/>
                  <a:gd name="T25" fmla="*/ 94 h 129"/>
                  <a:gd name="T26" fmla="*/ 16 w 165"/>
                  <a:gd name="T27" fmla="*/ 103 h 129"/>
                  <a:gd name="T28" fmla="*/ 32 w 165"/>
                  <a:gd name="T29" fmla="*/ 95 h 129"/>
                  <a:gd name="T30" fmla="*/ 76 w 165"/>
                  <a:gd name="T31" fmla="*/ 79 h 129"/>
                  <a:gd name="T32" fmla="*/ 71 w 165"/>
                  <a:gd name="T33" fmla="*/ 103 h 129"/>
                  <a:gd name="T34" fmla="*/ 50 w 165"/>
                  <a:gd name="T35" fmla="*/ 100 h 129"/>
                  <a:gd name="T36" fmla="*/ 55 w 165"/>
                  <a:gd name="T37" fmla="*/ 95 h 129"/>
                  <a:gd name="T38" fmla="*/ 56 w 165"/>
                  <a:gd name="T39" fmla="*/ 95 h 129"/>
                  <a:gd name="T40" fmla="*/ 67 w 165"/>
                  <a:gd name="T41" fmla="*/ 97 h 129"/>
                  <a:gd name="T42" fmla="*/ 69 w 165"/>
                  <a:gd name="T43" fmla="*/ 85 h 129"/>
                  <a:gd name="T44" fmla="*/ 53 w 165"/>
                  <a:gd name="T45" fmla="*/ 86 h 129"/>
                  <a:gd name="T46" fmla="*/ 47 w 165"/>
                  <a:gd name="T47" fmla="*/ 90 h 129"/>
                  <a:gd name="T48" fmla="*/ 40 w 165"/>
                  <a:gd name="T49" fmla="*/ 79 h 129"/>
                  <a:gd name="T50" fmla="*/ 55 w 165"/>
                  <a:gd name="T51" fmla="*/ 54 h 129"/>
                  <a:gd name="T52" fmla="*/ 60 w 165"/>
                  <a:gd name="T53" fmla="*/ 57 h 129"/>
                  <a:gd name="T54" fmla="*/ 59 w 165"/>
                  <a:gd name="T55" fmla="*/ 60 h 129"/>
                  <a:gd name="T56" fmla="*/ 47 w 165"/>
                  <a:gd name="T57" fmla="*/ 75 h 129"/>
                  <a:gd name="T58" fmla="*/ 54 w 165"/>
                  <a:gd name="T59" fmla="*/ 74 h 129"/>
                  <a:gd name="T60" fmla="*/ 76 w 165"/>
                  <a:gd name="T61" fmla="*/ 79 h 129"/>
                  <a:gd name="T62" fmla="*/ 98 w 165"/>
                  <a:gd name="T63" fmla="*/ 81 h 129"/>
                  <a:gd name="T64" fmla="*/ 92 w 165"/>
                  <a:gd name="T65" fmla="*/ 85 h 129"/>
                  <a:gd name="T66" fmla="*/ 87 w 165"/>
                  <a:gd name="T67" fmla="*/ 77 h 129"/>
                  <a:gd name="T68" fmla="*/ 93 w 165"/>
                  <a:gd name="T69" fmla="*/ 73 h 129"/>
                  <a:gd name="T70" fmla="*/ 127 w 165"/>
                  <a:gd name="T71" fmla="*/ 45 h 129"/>
                  <a:gd name="T72" fmla="*/ 122 w 165"/>
                  <a:gd name="T73" fmla="*/ 68 h 129"/>
                  <a:gd name="T74" fmla="*/ 88 w 165"/>
                  <a:gd name="T75" fmla="*/ 41 h 129"/>
                  <a:gd name="T76" fmla="*/ 104 w 165"/>
                  <a:gd name="T77" fmla="*/ 23 h 129"/>
                  <a:gd name="T78" fmla="*/ 112 w 165"/>
                  <a:gd name="T79" fmla="*/ 29 h 129"/>
                  <a:gd name="T80" fmla="*/ 106 w 165"/>
                  <a:gd name="T81" fmla="*/ 32 h 129"/>
                  <a:gd name="T82" fmla="*/ 99 w 165"/>
                  <a:gd name="T83" fmla="*/ 33 h 129"/>
                  <a:gd name="T84" fmla="*/ 99 w 165"/>
                  <a:gd name="T85" fmla="*/ 48 h 129"/>
                  <a:gd name="T86" fmla="*/ 117 w 165"/>
                  <a:gd name="T87" fmla="*/ 38 h 129"/>
                  <a:gd name="T88" fmla="*/ 119 w 165"/>
                  <a:gd name="T89" fmla="*/ 50 h 129"/>
                  <a:gd name="T90" fmla="*/ 108 w 165"/>
                  <a:gd name="T91" fmla="*/ 47 h 129"/>
                  <a:gd name="T92" fmla="*/ 106 w 165"/>
                  <a:gd name="T93" fmla="*/ 59 h 129"/>
                  <a:gd name="T94" fmla="*/ 118 w 165"/>
                  <a:gd name="T95" fmla="*/ 62 h 129"/>
                  <a:gd name="T96" fmla="*/ 119 w 165"/>
                  <a:gd name="T97" fmla="*/ 50 h 129"/>
                  <a:gd name="T98" fmla="*/ 164 w 165"/>
                  <a:gd name="T99" fmla="*/ 35 h 129"/>
                  <a:gd name="T100" fmla="*/ 129 w 165"/>
                  <a:gd name="T101" fmla="*/ 35 h 129"/>
                  <a:gd name="T102" fmla="*/ 129 w 165"/>
                  <a:gd name="T103" fmla="*/ 3 h 129"/>
                  <a:gd name="T104" fmla="*/ 147 w 165"/>
                  <a:gd name="T105" fmla="*/ 4 h 129"/>
                  <a:gd name="T106" fmla="*/ 142 w 165"/>
                  <a:gd name="T107" fmla="*/ 9 h 129"/>
                  <a:gd name="T108" fmla="*/ 137 w 165"/>
                  <a:gd name="T109" fmla="*/ 8 h 129"/>
                  <a:gd name="T110" fmla="*/ 130 w 165"/>
                  <a:gd name="T111" fmla="*/ 17 h 129"/>
                  <a:gd name="T112" fmla="*/ 139 w 165"/>
                  <a:gd name="T113" fmla="*/ 17 h 129"/>
                  <a:gd name="T114" fmla="*/ 161 w 165"/>
                  <a:gd name="T115" fmla="*/ 23 h 129"/>
                  <a:gd name="T116" fmla="*/ 148 w 165"/>
                  <a:gd name="T117" fmla="*/ 23 h 129"/>
                  <a:gd name="T118" fmla="*/ 139 w 165"/>
                  <a:gd name="T119" fmla="*/ 30 h 129"/>
                  <a:gd name="T120" fmla="*/ 146 w 165"/>
                  <a:gd name="T121" fmla="*/ 40 h 129"/>
                  <a:gd name="T122" fmla="*/ 155 w 165"/>
                  <a:gd name="T123" fmla="*/ 3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5" h="129">
                    <a:moveTo>
                      <a:pt x="42" y="102"/>
                    </a:moveTo>
                    <a:cubicBezTo>
                      <a:pt x="45" y="107"/>
                      <a:pt x="46" y="111"/>
                      <a:pt x="45" y="115"/>
                    </a:cubicBezTo>
                    <a:cubicBezTo>
                      <a:pt x="44" y="119"/>
                      <a:pt x="41" y="123"/>
                      <a:pt x="37" y="126"/>
                    </a:cubicBezTo>
                    <a:cubicBezTo>
                      <a:pt x="33" y="128"/>
                      <a:pt x="29" y="129"/>
                      <a:pt x="26" y="129"/>
                    </a:cubicBezTo>
                    <a:cubicBezTo>
                      <a:pt x="22" y="129"/>
                      <a:pt x="19" y="126"/>
                      <a:pt x="16" y="123"/>
                    </a:cubicBezTo>
                    <a:cubicBezTo>
                      <a:pt x="15" y="122"/>
                      <a:pt x="16" y="121"/>
                      <a:pt x="17" y="121"/>
                    </a:cubicBezTo>
                    <a:cubicBezTo>
                      <a:pt x="20" y="118"/>
                      <a:pt x="20" y="118"/>
                      <a:pt x="20" y="118"/>
                    </a:cubicBezTo>
                    <a:cubicBezTo>
                      <a:pt x="21" y="118"/>
                      <a:pt x="21" y="118"/>
                      <a:pt x="22" y="118"/>
                    </a:cubicBezTo>
                    <a:cubicBezTo>
                      <a:pt x="22" y="118"/>
                      <a:pt x="22" y="118"/>
                      <a:pt x="22" y="118"/>
                    </a:cubicBezTo>
                    <a:cubicBezTo>
                      <a:pt x="24" y="120"/>
                      <a:pt x="26" y="121"/>
                      <a:pt x="27" y="121"/>
                    </a:cubicBezTo>
                    <a:cubicBezTo>
                      <a:pt x="29" y="122"/>
                      <a:pt x="31" y="121"/>
                      <a:pt x="33" y="120"/>
                    </a:cubicBezTo>
                    <a:cubicBezTo>
                      <a:pt x="35" y="118"/>
                      <a:pt x="36" y="116"/>
                      <a:pt x="36" y="114"/>
                    </a:cubicBezTo>
                    <a:cubicBezTo>
                      <a:pt x="37" y="112"/>
                      <a:pt x="36" y="110"/>
                      <a:pt x="35" y="108"/>
                    </a:cubicBezTo>
                    <a:cubicBezTo>
                      <a:pt x="31" y="102"/>
                      <a:pt x="27" y="101"/>
                      <a:pt x="23" y="104"/>
                    </a:cubicBezTo>
                    <a:cubicBezTo>
                      <a:pt x="21" y="105"/>
                      <a:pt x="20" y="107"/>
                      <a:pt x="19" y="109"/>
                    </a:cubicBezTo>
                    <a:cubicBezTo>
                      <a:pt x="15" y="112"/>
                      <a:pt x="15" y="112"/>
                      <a:pt x="15" y="112"/>
                    </a:cubicBezTo>
                    <a:cubicBezTo>
                      <a:pt x="14" y="112"/>
                      <a:pt x="14" y="113"/>
                      <a:pt x="13" y="113"/>
                    </a:cubicBezTo>
                    <a:cubicBezTo>
                      <a:pt x="13" y="112"/>
                      <a:pt x="13" y="112"/>
                      <a:pt x="13" y="112"/>
                    </a:cubicBezTo>
                    <a:cubicBezTo>
                      <a:pt x="11" y="110"/>
                      <a:pt x="9" y="106"/>
                      <a:pt x="6" y="102"/>
                    </a:cubicBezTo>
                    <a:cubicBezTo>
                      <a:pt x="4" y="98"/>
                      <a:pt x="2" y="95"/>
                      <a:pt x="0" y="91"/>
                    </a:cubicBezTo>
                    <a:cubicBezTo>
                      <a:pt x="21" y="77"/>
                      <a:pt x="21" y="77"/>
                      <a:pt x="21" y="77"/>
                    </a:cubicBezTo>
                    <a:cubicBezTo>
                      <a:pt x="22" y="77"/>
                      <a:pt x="22" y="77"/>
                      <a:pt x="23" y="77"/>
                    </a:cubicBezTo>
                    <a:cubicBezTo>
                      <a:pt x="23" y="77"/>
                      <a:pt x="24" y="78"/>
                      <a:pt x="26" y="80"/>
                    </a:cubicBezTo>
                    <a:cubicBezTo>
                      <a:pt x="26" y="81"/>
                      <a:pt x="26" y="81"/>
                      <a:pt x="26" y="81"/>
                    </a:cubicBezTo>
                    <a:cubicBezTo>
                      <a:pt x="26" y="82"/>
                      <a:pt x="26" y="83"/>
                      <a:pt x="25" y="83"/>
                    </a:cubicBezTo>
                    <a:cubicBezTo>
                      <a:pt x="10" y="94"/>
                      <a:pt x="10" y="94"/>
                      <a:pt x="10" y="94"/>
                    </a:cubicBezTo>
                    <a:cubicBezTo>
                      <a:pt x="11" y="95"/>
                      <a:pt x="12" y="96"/>
                      <a:pt x="13" y="98"/>
                    </a:cubicBezTo>
                    <a:cubicBezTo>
                      <a:pt x="14" y="101"/>
                      <a:pt x="15" y="102"/>
                      <a:pt x="16" y="103"/>
                    </a:cubicBezTo>
                    <a:cubicBezTo>
                      <a:pt x="17" y="101"/>
                      <a:pt x="18" y="99"/>
                      <a:pt x="20" y="97"/>
                    </a:cubicBezTo>
                    <a:cubicBezTo>
                      <a:pt x="24" y="95"/>
                      <a:pt x="28" y="94"/>
                      <a:pt x="32" y="95"/>
                    </a:cubicBezTo>
                    <a:cubicBezTo>
                      <a:pt x="36" y="96"/>
                      <a:pt x="39" y="99"/>
                      <a:pt x="42" y="102"/>
                    </a:cubicBezTo>
                    <a:close/>
                    <a:moveTo>
                      <a:pt x="76" y="79"/>
                    </a:moveTo>
                    <a:cubicBezTo>
                      <a:pt x="79" y="84"/>
                      <a:pt x="80" y="88"/>
                      <a:pt x="79" y="92"/>
                    </a:cubicBezTo>
                    <a:cubicBezTo>
                      <a:pt x="78" y="96"/>
                      <a:pt x="76" y="100"/>
                      <a:pt x="71" y="103"/>
                    </a:cubicBezTo>
                    <a:cubicBezTo>
                      <a:pt x="67" y="105"/>
                      <a:pt x="63" y="106"/>
                      <a:pt x="60" y="106"/>
                    </a:cubicBezTo>
                    <a:cubicBezTo>
                      <a:pt x="56" y="106"/>
                      <a:pt x="53" y="104"/>
                      <a:pt x="50" y="100"/>
                    </a:cubicBezTo>
                    <a:cubicBezTo>
                      <a:pt x="49" y="99"/>
                      <a:pt x="50" y="98"/>
                      <a:pt x="51" y="98"/>
                    </a:cubicBezTo>
                    <a:cubicBezTo>
                      <a:pt x="55" y="95"/>
                      <a:pt x="55" y="95"/>
                      <a:pt x="55" y="95"/>
                    </a:cubicBezTo>
                    <a:cubicBezTo>
                      <a:pt x="55" y="95"/>
                      <a:pt x="55" y="95"/>
                      <a:pt x="56" y="95"/>
                    </a:cubicBezTo>
                    <a:cubicBezTo>
                      <a:pt x="56" y="95"/>
                      <a:pt x="56" y="95"/>
                      <a:pt x="56" y="95"/>
                    </a:cubicBezTo>
                    <a:cubicBezTo>
                      <a:pt x="58" y="97"/>
                      <a:pt x="60" y="98"/>
                      <a:pt x="61" y="98"/>
                    </a:cubicBezTo>
                    <a:cubicBezTo>
                      <a:pt x="63" y="99"/>
                      <a:pt x="65" y="98"/>
                      <a:pt x="67" y="97"/>
                    </a:cubicBezTo>
                    <a:cubicBezTo>
                      <a:pt x="69" y="95"/>
                      <a:pt x="70" y="93"/>
                      <a:pt x="71" y="91"/>
                    </a:cubicBezTo>
                    <a:cubicBezTo>
                      <a:pt x="71" y="89"/>
                      <a:pt x="70" y="87"/>
                      <a:pt x="69" y="85"/>
                    </a:cubicBezTo>
                    <a:cubicBezTo>
                      <a:pt x="65" y="79"/>
                      <a:pt x="61" y="78"/>
                      <a:pt x="57" y="81"/>
                    </a:cubicBezTo>
                    <a:cubicBezTo>
                      <a:pt x="55" y="82"/>
                      <a:pt x="54" y="84"/>
                      <a:pt x="53" y="86"/>
                    </a:cubicBezTo>
                    <a:cubicBezTo>
                      <a:pt x="49" y="89"/>
                      <a:pt x="49" y="89"/>
                      <a:pt x="49" y="89"/>
                    </a:cubicBezTo>
                    <a:cubicBezTo>
                      <a:pt x="48" y="89"/>
                      <a:pt x="48" y="90"/>
                      <a:pt x="47" y="90"/>
                    </a:cubicBezTo>
                    <a:cubicBezTo>
                      <a:pt x="47" y="89"/>
                      <a:pt x="47" y="89"/>
                      <a:pt x="47" y="89"/>
                    </a:cubicBezTo>
                    <a:cubicBezTo>
                      <a:pt x="45" y="87"/>
                      <a:pt x="43" y="83"/>
                      <a:pt x="40" y="79"/>
                    </a:cubicBezTo>
                    <a:cubicBezTo>
                      <a:pt x="38" y="76"/>
                      <a:pt x="36" y="72"/>
                      <a:pt x="34" y="68"/>
                    </a:cubicBezTo>
                    <a:cubicBezTo>
                      <a:pt x="55" y="54"/>
                      <a:pt x="55" y="54"/>
                      <a:pt x="55" y="54"/>
                    </a:cubicBezTo>
                    <a:cubicBezTo>
                      <a:pt x="56" y="54"/>
                      <a:pt x="56" y="54"/>
                      <a:pt x="57" y="54"/>
                    </a:cubicBezTo>
                    <a:cubicBezTo>
                      <a:pt x="57" y="54"/>
                      <a:pt x="58" y="55"/>
                      <a:pt x="60" y="57"/>
                    </a:cubicBezTo>
                    <a:cubicBezTo>
                      <a:pt x="60" y="58"/>
                      <a:pt x="60" y="58"/>
                      <a:pt x="60" y="58"/>
                    </a:cubicBezTo>
                    <a:cubicBezTo>
                      <a:pt x="60" y="59"/>
                      <a:pt x="60" y="60"/>
                      <a:pt x="59" y="60"/>
                    </a:cubicBezTo>
                    <a:cubicBezTo>
                      <a:pt x="44" y="71"/>
                      <a:pt x="44" y="71"/>
                      <a:pt x="44" y="71"/>
                    </a:cubicBezTo>
                    <a:cubicBezTo>
                      <a:pt x="45" y="72"/>
                      <a:pt x="46" y="73"/>
                      <a:pt x="47" y="75"/>
                    </a:cubicBezTo>
                    <a:cubicBezTo>
                      <a:pt x="48" y="78"/>
                      <a:pt x="49" y="79"/>
                      <a:pt x="50" y="80"/>
                    </a:cubicBezTo>
                    <a:cubicBezTo>
                      <a:pt x="51" y="78"/>
                      <a:pt x="52" y="76"/>
                      <a:pt x="54" y="74"/>
                    </a:cubicBezTo>
                    <a:cubicBezTo>
                      <a:pt x="58" y="72"/>
                      <a:pt x="62" y="71"/>
                      <a:pt x="66" y="72"/>
                    </a:cubicBezTo>
                    <a:cubicBezTo>
                      <a:pt x="70" y="73"/>
                      <a:pt x="73" y="76"/>
                      <a:pt x="76" y="79"/>
                    </a:cubicBezTo>
                    <a:close/>
                    <a:moveTo>
                      <a:pt x="96" y="76"/>
                    </a:moveTo>
                    <a:cubicBezTo>
                      <a:pt x="97" y="78"/>
                      <a:pt x="98" y="79"/>
                      <a:pt x="98" y="81"/>
                    </a:cubicBezTo>
                    <a:cubicBezTo>
                      <a:pt x="98" y="83"/>
                      <a:pt x="98" y="84"/>
                      <a:pt x="96" y="85"/>
                    </a:cubicBezTo>
                    <a:cubicBezTo>
                      <a:pt x="95" y="86"/>
                      <a:pt x="93" y="86"/>
                      <a:pt x="92" y="85"/>
                    </a:cubicBezTo>
                    <a:cubicBezTo>
                      <a:pt x="91" y="84"/>
                      <a:pt x="89" y="83"/>
                      <a:pt x="88" y="82"/>
                    </a:cubicBezTo>
                    <a:cubicBezTo>
                      <a:pt x="87" y="80"/>
                      <a:pt x="87" y="79"/>
                      <a:pt x="87" y="77"/>
                    </a:cubicBezTo>
                    <a:cubicBezTo>
                      <a:pt x="87" y="75"/>
                      <a:pt x="87" y="74"/>
                      <a:pt x="88" y="73"/>
                    </a:cubicBezTo>
                    <a:cubicBezTo>
                      <a:pt x="90" y="72"/>
                      <a:pt x="91" y="72"/>
                      <a:pt x="93" y="73"/>
                    </a:cubicBezTo>
                    <a:cubicBezTo>
                      <a:pt x="94" y="74"/>
                      <a:pt x="95" y="75"/>
                      <a:pt x="96" y="76"/>
                    </a:cubicBezTo>
                    <a:close/>
                    <a:moveTo>
                      <a:pt x="127" y="45"/>
                    </a:moveTo>
                    <a:cubicBezTo>
                      <a:pt x="130" y="50"/>
                      <a:pt x="131" y="54"/>
                      <a:pt x="130" y="58"/>
                    </a:cubicBezTo>
                    <a:cubicBezTo>
                      <a:pt x="129" y="62"/>
                      <a:pt x="127" y="65"/>
                      <a:pt x="122" y="68"/>
                    </a:cubicBezTo>
                    <a:cubicBezTo>
                      <a:pt x="113" y="75"/>
                      <a:pt x="104" y="71"/>
                      <a:pt x="95" y="58"/>
                    </a:cubicBezTo>
                    <a:cubicBezTo>
                      <a:pt x="91" y="52"/>
                      <a:pt x="88" y="46"/>
                      <a:pt x="88" y="41"/>
                    </a:cubicBezTo>
                    <a:cubicBezTo>
                      <a:pt x="87" y="35"/>
                      <a:pt x="90" y="30"/>
                      <a:pt x="95" y="26"/>
                    </a:cubicBezTo>
                    <a:cubicBezTo>
                      <a:pt x="99" y="24"/>
                      <a:pt x="102" y="23"/>
                      <a:pt x="104" y="23"/>
                    </a:cubicBezTo>
                    <a:cubicBezTo>
                      <a:pt x="108" y="23"/>
                      <a:pt x="111" y="24"/>
                      <a:pt x="113" y="27"/>
                    </a:cubicBezTo>
                    <a:cubicBezTo>
                      <a:pt x="113" y="28"/>
                      <a:pt x="113" y="29"/>
                      <a:pt x="112" y="29"/>
                    </a:cubicBezTo>
                    <a:cubicBezTo>
                      <a:pt x="108" y="32"/>
                      <a:pt x="108" y="32"/>
                      <a:pt x="108" y="32"/>
                    </a:cubicBezTo>
                    <a:cubicBezTo>
                      <a:pt x="107" y="32"/>
                      <a:pt x="107" y="32"/>
                      <a:pt x="106" y="32"/>
                    </a:cubicBezTo>
                    <a:cubicBezTo>
                      <a:pt x="105" y="31"/>
                      <a:pt x="104" y="31"/>
                      <a:pt x="103" y="31"/>
                    </a:cubicBezTo>
                    <a:cubicBezTo>
                      <a:pt x="102" y="31"/>
                      <a:pt x="101" y="32"/>
                      <a:pt x="99" y="33"/>
                    </a:cubicBezTo>
                    <a:cubicBezTo>
                      <a:pt x="97" y="34"/>
                      <a:pt x="96" y="37"/>
                      <a:pt x="96" y="40"/>
                    </a:cubicBezTo>
                    <a:cubicBezTo>
                      <a:pt x="96" y="42"/>
                      <a:pt x="97" y="45"/>
                      <a:pt x="99" y="48"/>
                    </a:cubicBezTo>
                    <a:cubicBezTo>
                      <a:pt x="100" y="45"/>
                      <a:pt x="102" y="42"/>
                      <a:pt x="105" y="40"/>
                    </a:cubicBezTo>
                    <a:cubicBezTo>
                      <a:pt x="109" y="37"/>
                      <a:pt x="113" y="37"/>
                      <a:pt x="117" y="38"/>
                    </a:cubicBezTo>
                    <a:cubicBezTo>
                      <a:pt x="121" y="39"/>
                      <a:pt x="124" y="42"/>
                      <a:pt x="127" y="45"/>
                    </a:cubicBezTo>
                    <a:close/>
                    <a:moveTo>
                      <a:pt x="119" y="50"/>
                    </a:moveTo>
                    <a:cubicBezTo>
                      <a:pt x="118" y="48"/>
                      <a:pt x="116" y="47"/>
                      <a:pt x="114" y="46"/>
                    </a:cubicBezTo>
                    <a:cubicBezTo>
                      <a:pt x="112" y="45"/>
                      <a:pt x="110" y="46"/>
                      <a:pt x="108" y="47"/>
                    </a:cubicBezTo>
                    <a:cubicBezTo>
                      <a:pt x="106" y="48"/>
                      <a:pt x="105" y="50"/>
                      <a:pt x="105" y="53"/>
                    </a:cubicBezTo>
                    <a:cubicBezTo>
                      <a:pt x="104" y="55"/>
                      <a:pt x="105" y="57"/>
                      <a:pt x="106" y="59"/>
                    </a:cubicBezTo>
                    <a:cubicBezTo>
                      <a:pt x="108" y="61"/>
                      <a:pt x="110" y="62"/>
                      <a:pt x="112" y="63"/>
                    </a:cubicBezTo>
                    <a:cubicBezTo>
                      <a:pt x="114" y="64"/>
                      <a:pt x="116" y="63"/>
                      <a:pt x="118" y="62"/>
                    </a:cubicBezTo>
                    <a:cubicBezTo>
                      <a:pt x="120" y="61"/>
                      <a:pt x="121" y="59"/>
                      <a:pt x="121" y="57"/>
                    </a:cubicBezTo>
                    <a:cubicBezTo>
                      <a:pt x="121" y="54"/>
                      <a:pt x="121" y="52"/>
                      <a:pt x="119" y="50"/>
                    </a:cubicBezTo>
                    <a:close/>
                    <a:moveTo>
                      <a:pt x="161" y="23"/>
                    </a:moveTo>
                    <a:cubicBezTo>
                      <a:pt x="164" y="27"/>
                      <a:pt x="165" y="31"/>
                      <a:pt x="164" y="35"/>
                    </a:cubicBezTo>
                    <a:cubicBezTo>
                      <a:pt x="163" y="39"/>
                      <a:pt x="161" y="42"/>
                      <a:pt x="157" y="45"/>
                    </a:cubicBezTo>
                    <a:cubicBezTo>
                      <a:pt x="147" y="52"/>
                      <a:pt x="138" y="48"/>
                      <a:pt x="129" y="35"/>
                    </a:cubicBezTo>
                    <a:cubicBezTo>
                      <a:pt x="125" y="29"/>
                      <a:pt x="122" y="23"/>
                      <a:pt x="122" y="18"/>
                    </a:cubicBezTo>
                    <a:cubicBezTo>
                      <a:pt x="122" y="12"/>
                      <a:pt x="124" y="7"/>
                      <a:pt x="129" y="3"/>
                    </a:cubicBezTo>
                    <a:cubicBezTo>
                      <a:pt x="133" y="1"/>
                      <a:pt x="136" y="0"/>
                      <a:pt x="139" y="0"/>
                    </a:cubicBezTo>
                    <a:cubicBezTo>
                      <a:pt x="142" y="0"/>
                      <a:pt x="145" y="1"/>
                      <a:pt x="147" y="4"/>
                    </a:cubicBezTo>
                    <a:cubicBezTo>
                      <a:pt x="147" y="5"/>
                      <a:pt x="147" y="6"/>
                      <a:pt x="146" y="6"/>
                    </a:cubicBezTo>
                    <a:cubicBezTo>
                      <a:pt x="142" y="9"/>
                      <a:pt x="142" y="9"/>
                      <a:pt x="142" y="9"/>
                    </a:cubicBezTo>
                    <a:cubicBezTo>
                      <a:pt x="141" y="9"/>
                      <a:pt x="141" y="9"/>
                      <a:pt x="140" y="9"/>
                    </a:cubicBezTo>
                    <a:cubicBezTo>
                      <a:pt x="139" y="9"/>
                      <a:pt x="138" y="8"/>
                      <a:pt x="137" y="8"/>
                    </a:cubicBezTo>
                    <a:cubicBezTo>
                      <a:pt x="136" y="8"/>
                      <a:pt x="135" y="9"/>
                      <a:pt x="133" y="10"/>
                    </a:cubicBezTo>
                    <a:cubicBezTo>
                      <a:pt x="131" y="11"/>
                      <a:pt x="130" y="14"/>
                      <a:pt x="130" y="17"/>
                    </a:cubicBezTo>
                    <a:cubicBezTo>
                      <a:pt x="130" y="19"/>
                      <a:pt x="131" y="22"/>
                      <a:pt x="133" y="25"/>
                    </a:cubicBezTo>
                    <a:cubicBezTo>
                      <a:pt x="134" y="22"/>
                      <a:pt x="136" y="19"/>
                      <a:pt x="139" y="17"/>
                    </a:cubicBezTo>
                    <a:cubicBezTo>
                      <a:pt x="143" y="14"/>
                      <a:pt x="147" y="14"/>
                      <a:pt x="151" y="15"/>
                    </a:cubicBezTo>
                    <a:cubicBezTo>
                      <a:pt x="155" y="16"/>
                      <a:pt x="158" y="19"/>
                      <a:pt x="161" y="23"/>
                    </a:cubicBezTo>
                    <a:close/>
                    <a:moveTo>
                      <a:pt x="153" y="27"/>
                    </a:moveTo>
                    <a:cubicBezTo>
                      <a:pt x="152" y="25"/>
                      <a:pt x="150" y="24"/>
                      <a:pt x="148" y="23"/>
                    </a:cubicBezTo>
                    <a:cubicBezTo>
                      <a:pt x="146" y="22"/>
                      <a:pt x="144" y="23"/>
                      <a:pt x="142" y="24"/>
                    </a:cubicBezTo>
                    <a:cubicBezTo>
                      <a:pt x="140" y="26"/>
                      <a:pt x="139" y="27"/>
                      <a:pt x="139" y="30"/>
                    </a:cubicBezTo>
                    <a:cubicBezTo>
                      <a:pt x="138" y="32"/>
                      <a:pt x="139" y="34"/>
                      <a:pt x="141" y="36"/>
                    </a:cubicBezTo>
                    <a:cubicBezTo>
                      <a:pt x="142" y="38"/>
                      <a:pt x="144" y="39"/>
                      <a:pt x="146" y="40"/>
                    </a:cubicBezTo>
                    <a:cubicBezTo>
                      <a:pt x="148" y="41"/>
                      <a:pt x="150" y="41"/>
                      <a:pt x="152" y="39"/>
                    </a:cubicBezTo>
                    <a:cubicBezTo>
                      <a:pt x="154" y="38"/>
                      <a:pt x="155" y="36"/>
                      <a:pt x="155" y="34"/>
                    </a:cubicBezTo>
                    <a:cubicBezTo>
                      <a:pt x="155" y="31"/>
                      <a:pt x="155" y="29"/>
                      <a:pt x="15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98"/>
              <p:cNvSpPr/>
              <p:nvPr/>
            </p:nvSpPr>
            <p:spPr bwMode="auto">
              <a:xfrm>
                <a:off x="4274" y="2788"/>
                <a:ext cx="42" cy="44"/>
              </a:xfrm>
              <a:custGeom>
                <a:avLst/>
                <a:gdLst>
                  <a:gd name="T0" fmla="*/ 42 w 42"/>
                  <a:gd name="T1" fmla="*/ 0 h 44"/>
                  <a:gd name="T2" fmla="*/ 41 w 42"/>
                  <a:gd name="T3" fmla="*/ 44 h 44"/>
                  <a:gd name="T4" fmla="*/ 0 w 42"/>
                  <a:gd name="T5" fmla="*/ 28 h 44"/>
                  <a:gd name="T6" fmla="*/ 42 w 42"/>
                  <a:gd name="T7" fmla="*/ 0 h 44"/>
                </a:gdLst>
                <a:ahLst/>
                <a:cxnLst>
                  <a:cxn ang="0">
                    <a:pos x="T0" y="T1"/>
                  </a:cxn>
                  <a:cxn ang="0">
                    <a:pos x="T2" y="T3"/>
                  </a:cxn>
                  <a:cxn ang="0">
                    <a:pos x="T4" y="T5"/>
                  </a:cxn>
                  <a:cxn ang="0">
                    <a:pos x="T6" y="T7"/>
                  </a:cxn>
                </a:cxnLst>
                <a:rect l="0" t="0" r="r" b="b"/>
                <a:pathLst>
                  <a:path w="42" h="44">
                    <a:moveTo>
                      <a:pt x="42" y="0"/>
                    </a:moveTo>
                    <a:lnTo>
                      <a:pt x="41" y="44"/>
                    </a:lnTo>
                    <a:lnTo>
                      <a:pt x="0" y="28"/>
                    </a:lnTo>
                    <a:lnTo>
                      <a:pt x="42" y="0"/>
                    </a:lnTo>
                    <a:close/>
                  </a:path>
                </a:pathLst>
              </a:custGeom>
              <a:solidFill>
                <a:srgbClr val="29DD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99"/>
              <p:cNvSpPr/>
              <p:nvPr/>
            </p:nvSpPr>
            <p:spPr bwMode="auto">
              <a:xfrm>
                <a:off x="3895" y="2523"/>
                <a:ext cx="708" cy="538"/>
              </a:xfrm>
              <a:custGeom>
                <a:avLst/>
                <a:gdLst>
                  <a:gd name="T0" fmla="*/ 433 w 708"/>
                  <a:gd name="T1" fmla="*/ 173 h 538"/>
                  <a:gd name="T2" fmla="*/ 525 w 708"/>
                  <a:gd name="T3" fmla="*/ 74 h 538"/>
                  <a:gd name="T4" fmla="*/ 701 w 708"/>
                  <a:gd name="T5" fmla="*/ 0 h 538"/>
                  <a:gd name="T6" fmla="*/ 708 w 708"/>
                  <a:gd name="T7" fmla="*/ 17 h 538"/>
                  <a:gd name="T8" fmla="*/ 534 w 708"/>
                  <a:gd name="T9" fmla="*/ 89 h 538"/>
                  <a:gd name="T10" fmla="*/ 440 w 708"/>
                  <a:gd name="T11" fmla="*/ 190 h 538"/>
                  <a:gd name="T12" fmla="*/ 268 w 708"/>
                  <a:gd name="T13" fmla="*/ 183 h 538"/>
                  <a:gd name="T14" fmla="*/ 145 w 708"/>
                  <a:gd name="T15" fmla="*/ 238 h 538"/>
                  <a:gd name="T16" fmla="*/ 38 w 708"/>
                  <a:gd name="T17" fmla="*/ 323 h 538"/>
                  <a:gd name="T18" fmla="*/ 18 w 708"/>
                  <a:gd name="T19" fmla="*/ 538 h 538"/>
                  <a:gd name="T20" fmla="*/ 0 w 708"/>
                  <a:gd name="T21" fmla="*/ 536 h 538"/>
                  <a:gd name="T22" fmla="*/ 22 w 708"/>
                  <a:gd name="T23" fmla="*/ 314 h 538"/>
                  <a:gd name="T24" fmla="*/ 136 w 708"/>
                  <a:gd name="T25" fmla="*/ 223 h 538"/>
                  <a:gd name="T26" fmla="*/ 264 w 708"/>
                  <a:gd name="T27" fmla="*/ 165 h 538"/>
                  <a:gd name="T28" fmla="*/ 433 w 708"/>
                  <a:gd name="T29" fmla="*/ 17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8" h="538">
                    <a:moveTo>
                      <a:pt x="433" y="173"/>
                    </a:moveTo>
                    <a:lnTo>
                      <a:pt x="525" y="74"/>
                    </a:lnTo>
                    <a:lnTo>
                      <a:pt x="701" y="0"/>
                    </a:lnTo>
                    <a:lnTo>
                      <a:pt x="708" y="17"/>
                    </a:lnTo>
                    <a:lnTo>
                      <a:pt x="534" y="89"/>
                    </a:lnTo>
                    <a:lnTo>
                      <a:pt x="440" y="190"/>
                    </a:lnTo>
                    <a:lnTo>
                      <a:pt x="268" y="183"/>
                    </a:lnTo>
                    <a:lnTo>
                      <a:pt x="145" y="238"/>
                    </a:lnTo>
                    <a:lnTo>
                      <a:pt x="38" y="323"/>
                    </a:lnTo>
                    <a:lnTo>
                      <a:pt x="18" y="538"/>
                    </a:lnTo>
                    <a:lnTo>
                      <a:pt x="0" y="536"/>
                    </a:lnTo>
                    <a:lnTo>
                      <a:pt x="22" y="314"/>
                    </a:lnTo>
                    <a:lnTo>
                      <a:pt x="136" y="223"/>
                    </a:lnTo>
                    <a:lnTo>
                      <a:pt x="264" y="165"/>
                    </a:lnTo>
                    <a:lnTo>
                      <a:pt x="433" y="17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100"/>
              <p:cNvSpPr>
                <a:spLocks noEditPoints="1"/>
              </p:cNvSpPr>
              <p:nvPr/>
            </p:nvSpPr>
            <p:spPr bwMode="auto">
              <a:xfrm>
                <a:off x="3435" y="2117"/>
                <a:ext cx="444" cy="347"/>
              </a:xfrm>
              <a:custGeom>
                <a:avLst/>
                <a:gdLst>
                  <a:gd name="T0" fmla="*/ 73 w 493"/>
                  <a:gd name="T1" fmla="*/ 362 h 384"/>
                  <a:gd name="T2" fmla="*/ 29 w 493"/>
                  <a:gd name="T3" fmla="*/ 377 h 384"/>
                  <a:gd name="T4" fmla="*/ 53 w 493"/>
                  <a:gd name="T5" fmla="*/ 364 h 384"/>
                  <a:gd name="T6" fmla="*/ 57 w 493"/>
                  <a:gd name="T7" fmla="*/ 352 h 384"/>
                  <a:gd name="T8" fmla="*/ 39 w 493"/>
                  <a:gd name="T9" fmla="*/ 346 h 384"/>
                  <a:gd name="T10" fmla="*/ 5 w 493"/>
                  <a:gd name="T11" fmla="*/ 334 h 384"/>
                  <a:gd name="T12" fmla="*/ 12 w 493"/>
                  <a:gd name="T13" fmla="*/ 303 h 384"/>
                  <a:gd name="T14" fmla="*/ 36 w 493"/>
                  <a:gd name="T15" fmla="*/ 316 h 384"/>
                  <a:gd name="T16" fmla="*/ 17 w 493"/>
                  <a:gd name="T17" fmla="*/ 320 h 384"/>
                  <a:gd name="T18" fmla="*/ 21 w 493"/>
                  <a:gd name="T19" fmla="*/ 327 h 384"/>
                  <a:gd name="T20" fmla="*/ 52 w 493"/>
                  <a:gd name="T21" fmla="*/ 332 h 384"/>
                  <a:gd name="T22" fmla="*/ 123 w 493"/>
                  <a:gd name="T23" fmla="*/ 292 h 384"/>
                  <a:gd name="T24" fmla="*/ 133 w 493"/>
                  <a:gd name="T25" fmla="*/ 318 h 384"/>
                  <a:gd name="T26" fmla="*/ 105 w 493"/>
                  <a:gd name="T27" fmla="*/ 344 h 384"/>
                  <a:gd name="T28" fmla="*/ 75 w 493"/>
                  <a:gd name="T29" fmla="*/ 324 h 384"/>
                  <a:gd name="T30" fmla="*/ 60 w 493"/>
                  <a:gd name="T31" fmla="*/ 273 h 384"/>
                  <a:gd name="T32" fmla="*/ 96 w 493"/>
                  <a:gd name="T33" fmla="*/ 325 h 384"/>
                  <a:gd name="T34" fmla="*/ 111 w 493"/>
                  <a:gd name="T35" fmla="*/ 325 h 384"/>
                  <a:gd name="T36" fmla="*/ 111 w 493"/>
                  <a:gd name="T37" fmla="*/ 303 h 384"/>
                  <a:gd name="T38" fmla="*/ 95 w 493"/>
                  <a:gd name="T39" fmla="*/ 250 h 384"/>
                  <a:gd name="T40" fmla="*/ 235 w 493"/>
                  <a:gd name="T41" fmla="*/ 258 h 384"/>
                  <a:gd name="T42" fmla="*/ 185 w 493"/>
                  <a:gd name="T43" fmla="*/ 227 h 384"/>
                  <a:gd name="T44" fmla="*/ 188 w 493"/>
                  <a:gd name="T45" fmla="*/ 289 h 384"/>
                  <a:gd name="T46" fmla="*/ 166 w 493"/>
                  <a:gd name="T47" fmla="*/ 305 h 384"/>
                  <a:gd name="T48" fmla="*/ 117 w 493"/>
                  <a:gd name="T49" fmla="*/ 235 h 384"/>
                  <a:gd name="T50" fmla="*/ 180 w 493"/>
                  <a:gd name="T51" fmla="*/ 264 h 384"/>
                  <a:gd name="T52" fmla="*/ 176 w 493"/>
                  <a:gd name="T53" fmla="*/ 195 h 384"/>
                  <a:gd name="T54" fmla="*/ 324 w 493"/>
                  <a:gd name="T55" fmla="*/ 198 h 384"/>
                  <a:gd name="T56" fmla="*/ 273 w 493"/>
                  <a:gd name="T57" fmla="*/ 167 h 384"/>
                  <a:gd name="T58" fmla="*/ 276 w 493"/>
                  <a:gd name="T59" fmla="*/ 230 h 384"/>
                  <a:gd name="T60" fmla="*/ 254 w 493"/>
                  <a:gd name="T61" fmla="*/ 245 h 384"/>
                  <a:gd name="T62" fmla="*/ 205 w 493"/>
                  <a:gd name="T63" fmla="*/ 175 h 384"/>
                  <a:gd name="T64" fmla="*/ 268 w 493"/>
                  <a:gd name="T65" fmla="*/ 205 h 384"/>
                  <a:gd name="T66" fmla="*/ 264 w 493"/>
                  <a:gd name="T67" fmla="*/ 136 h 384"/>
                  <a:gd name="T68" fmla="*/ 396 w 493"/>
                  <a:gd name="T69" fmla="*/ 149 h 384"/>
                  <a:gd name="T70" fmla="*/ 367 w 493"/>
                  <a:gd name="T71" fmla="*/ 147 h 384"/>
                  <a:gd name="T72" fmla="*/ 342 w 493"/>
                  <a:gd name="T73" fmla="*/ 185 h 384"/>
                  <a:gd name="T74" fmla="*/ 308 w 493"/>
                  <a:gd name="T75" fmla="*/ 106 h 384"/>
                  <a:gd name="T76" fmla="*/ 396 w 493"/>
                  <a:gd name="T77" fmla="*/ 149 h 384"/>
                  <a:gd name="T78" fmla="*/ 328 w 493"/>
                  <a:gd name="T79" fmla="*/ 120 h 384"/>
                  <a:gd name="T80" fmla="*/ 353 w 493"/>
                  <a:gd name="T81" fmla="*/ 138 h 384"/>
                  <a:gd name="T82" fmla="*/ 438 w 493"/>
                  <a:gd name="T83" fmla="*/ 121 h 384"/>
                  <a:gd name="T84" fmla="*/ 401 w 493"/>
                  <a:gd name="T85" fmla="*/ 102 h 384"/>
                  <a:gd name="T86" fmla="*/ 408 w 493"/>
                  <a:gd name="T87" fmla="*/ 141 h 384"/>
                  <a:gd name="T88" fmla="*/ 374 w 493"/>
                  <a:gd name="T89" fmla="*/ 61 h 384"/>
                  <a:gd name="T90" fmla="*/ 405 w 493"/>
                  <a:gd name="T91" fmla="*/ 54 h 384"/>
                  <a:gd name="T92" fmla="*/ 415 w 493"/>
                  <a:gd name="T93" fmla="*/ 91 h 384"/>
                  <a:gd name="T94" fmla="*/ 403 w 493"/>
                  <a:gd name="T95" fmla="*/ 72 h 384"/>
                  <a:gd name="T96" fmla="*/ 386 w 493"/>
                  <a:gd name="T97" fmla="*/ 72 h 384"/>
                  <a:gd name="T98" fmla="*/ 392 w 493"/>
                  <a:gd name="T99" fmla="*/ 89 h 384"/>
                  <a:gd name="T100" fmla="*/ 403 w 493"/>
                  <a:gd name="T101" fmla="*/ 80 h 384"/>
                  <a:gd name="T102" fmla="*/ 466 w 493"/>
                  <a:gd name="T103" fmla="*/ 0 h 384"/>
                  <a:gd name="T104" fmla="*/ 493 w 493"/>
                  <a:gd name="T105" fmla="*/ 84 h 384"/>
                  <a:gd name="T106" fmla="*/ 459 w 493"/>
                  <a:gd name="T107" fmla="*/ 62 h 384"/>
                  <a:gd name="T108" fmla="*/ 425 w 493"/>
                  <a:gd name="T109" fmla="*/ 27 h 384"/>
                  <a:gd name="T110" fmla="*/ 452 w 493"/>
                  <a:gd name="T111" fmla="*/ 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3" h="384">
                    <a:moveTo>
                      <a:pt x="70" y="343"/>
                    </a:moveTo>
                    <a:cubicBezTo>
                      <a:pt x="74" y="349"/>
                      <a:pt x="75" y="355"/>
                      <a:pt x="73" y="362"/>
                    </a:cubicBezTo>
                    <a:cubicBezTo>
                      <a:pt x="72" y="368"/>
                      <a:pt x="68" y="373"/>
                      <a:pt x="62" y="377"/>
                    </a:cubicBezTo>
                    <a:cubicBezTo>
                      <a:pt x="52" y="384"/>
                      <a:pt x="41" y="384"/>
                      <a:pt x="29" y="377"/>
                    </a:cubicBezTo>
                    <a:cubicBezTo>
                      <a:pt x="36" y="363"/>
                      <a:pt x="36" y="363"/>
                      <a:pt x="36" y="363"/>
                    </a:cubicBezTo>
                    <a:cubicBezTo>
                      <a:pt x="43" y="367"/>
                      <a:pt x="49" y="367"/>
                      <a:pt x="53" y="364"/>
                    </a:cubicBezTo>
                    <a:cubicBezTo>
                      <a:pt x="56" y="363"/>
                      <a:pt x="57" y="361"/>
                      <a:pt x="58" y="359"/>
                    </a:cubicBezTo>
                    <a:cubicBezTo>
                      <a:pt x="59" y="356"/>
                      <a:pt x="58" y="354"/>
                      <a:pt x="57" y="352"/>
                    </a:cubicBezTo>
                    <a:cubicBezTo>
                      <a:pt x="56" y="350"/>
                      <a:pt x="53" y="349"/>
                      <a:pt x="49" y="348"/>
                    </a:cubicBezTo>
                    <a:cubicBezTo>
                      <a:pt x="47" y="347"/>
                      <a:pt x="44" y="347"/>
                      <a:pt x="39" y="346"/>
                    </a:cubicBezTo>
                    <a:cubicBezTo>
                      <a:pt x="30" y="346"/>
                      <a:pt x="24" y="345"/>
                      <a:pt x="20" y="344"/>
                    </a:cubicBezTo>
                    <a:cubicBezTo>
                      <a:pt x="13" y="342"/>
                      <a:pt x="8" y="339"/>
                      <a:pt x="5" y="334"/>
                    </a:cubicBezTo>
                    <a:cubicBezTo>
                      <a:pt x="1" y="329"/>
                      <a:pt x="0" y="323"/>
                      <a:pt x="2" y="317"/>
                    </a:cubicBezTo>
                    <a:cubicBezTo>
                      <a:pt x="3" y="311"/>
                      <a:pt x="7" y="307"/>
                      <a:pt x="12" y="303"/>
                    </a:cubicBezTo>
                    <a:cubicBezTo>
                      <a:pt x="19" y="299"/>
                      <a:pt x="28" y="298"/>
                      <a:pt x="40" y="301"/>
                    </a:cubicBezTo>
                    <a:cubicBezTo>
                      <a:pt x="36" y="316"/>
                      <a:pt x="36" y="316"/>
                      <a:pt x="36" y="316"/>
                    </a:cubicBezTo>
                    <a:cubicBezTo>
                      <a:pt x="29" y="314"/>
                      <a:pt x="24" y="314"/>
                      <a:pt x="20" y="316"/>
                    </a:cubicBezTo>
                    <a:cubicBezTo>
                      <a:pt x="19" y="317"/>
                      <a:pt x="18" y="318"/>
                      <a:pt x="17" y="320"/>
                    </a:cubicBezTo>
                    <a:cubicBezTo>
                      <a:pt x="16" y="322"/>
                      <a:pt x="17" y="323"/>
                      <a:pt x="17" y="325"/>
                    </a:cubicBezTo>
                    <a:cubicBezTo>
                      <a:pt x="18" y="326"/>
                      <a:pt x="19" y="327"/>
                      <a:pt x="21" y="327"/>
                    </a:cubicBezTo>
                    <a:cubicBezTo>
                      <a:pt x="23" y="328"/>
                      <a:pt x="28" y="329"/>
                      <a:pt x="37" y="330"/>
                    </a:cubicBezTo>
                    <a:cubicBezTo>
                      <a:pt x="45" y="331"/>
                      <a:pt x="50" y="331"/>
                      <a:pt x="52" y="332"/>
                    </a:cubicBezTo>
                    <a:cubicBezTo>
                      <a:pt x="60" y="333"/>
                      <a:pt x="66" y="337"/>
                      <a:pt x="70" y="343"/>
                    </a:cubicBezTo>
                    <a:close/>
                    <a:moveTo>
                      <a:pt x="123" y="292"/>
                    </a:moveTo>
                    <a:cubicBezTo>
                      <a:pt x="127" y="298"/>
                      <a:pt x="129" y="302"/>
                      <a:pt x="131" y="304"/>
                    </a:cubicBezTo>
                    <a:cubicBezTo>
                      <a:pt x="133" y="309"/>
                      <a:pt x="133" y="314"/>
                      <a:pt x="133" y="318"/>
                    </a:cubicBezTo>
                    <a:cubicBezTo>
                      <a:pt x="132" y="326"/>
                      <a:pt x="127" y="333"/>
                      <a:pt x="120" y="338"/>
                    </a:cubicBezTo>
                    <a:cubicBezTo>
                      <a:pt x="115" y="341"/>
                      <a:pt x="110" y="343"/>
                      <a:pt x="105" y="344"/>
                    </a:cubicBezTo>
                    <a:cubicBezTo>
                      <a:pt x="99" y="344"/>
                      <a:pt x="94" y="343"/>
                      <a:pt x="90" y="340"/>
                    </a:cubicBezTo>
                    <a:cubicBezTo>
                      <a:pt x="86" y="338"/>
                      <a:pt x="81" y="332"/>
                      <a:pt x="75" y="324"/>
                    </a:cubicBezTo>
                    <a:cubicBezTo>
                      <a:pt x="47" y="282"/>
                      <a:pt x="47" y="282"/>
                      <a:pt x="47" y="282"/>
                    </a:cubicBezTo>
                    <a:cubicBezTo>
                      <a:pt x="60" y="273"/>
                      <a:pt x="60" y="273"/>
                      <a:pt x="60" y="273"/>
                    </a:cubicBezTo>
                    <a:cubicBezTo>
                      <a:pt x="91" y="319"/>
                      <a:pt x="91" y="319"/>
                      <a:pt x="91" y="319"/>
                    </a:cubicBezTo>
                    <a:cubicBezTo>
                      <a:pt x="93" y="322"/>
                      <a:pt x="95" y="324"/>
                      <a:pt x="96" y="325"/>
                    </a:cubicBezTo>
                    <a:cubicBezTo>
                      <a:pt x="99" y="327"/>
                      <a:pt x="101" y="328"/>
                      <a:pt x="104" y="328"/>
                    </a:cubicBezTo>
                    <a:cubicBezTo>
                      <a:pt x="106" y="328"/>
                      <a:pt x="108" y="327"/>
                      <a:pt x="111" y="325"/>
                    </a:cubicBezTo>
                    <a:cubicBezTo>
                      <a:pt x="116" y="322"/>
                      <a:pt x="118" y="318"/>
                      <a:pt x="116" y="313"/>
                    </a:cubicBezTo>
                    <a:cubicBezTo>
                      <a:pt x="116" y="311"/>
                      <a:pt x="114" y="308"/>
                      <a:pt x="111" y="303"/>
                    </a:cubicBezTo>
                    <a:cubicBezTo>
                      <a:pt x="81" y="259"/>
                      <a:pt x="81" y="259"/>
                      <a:pt x="81" y="259"/>
                    </a:cubicBezTo>
                    <a:cubicBezTo>
                      <a:pt x="95" y="250"/>
                      <a:pt x="95" y="250"/>
                      <a:pt x="95" y="250"/>
                    </a:cubicBezTo>
                    <a:lnTo>
                      <a:pt x="123" y="292"/>
                    </a:lnTo>
                    <a:close/>
                    <a:moveTo>
                      <a:pt x="235" y="258"/>
                    </a:moveTo>
                    <a:cubicBezTo>
                      <a:pt x="222" y="266"/>
                      <a:pt x="222" y="266"/>
                      <a:pt x="222" y="266"/>
                    </a:cubicBezTo>
                    <a:cubicBezTo>
                      <a:pt x="185" y="227"/>
                      <a:pt x="185" y="227"/>
                      <a:pt x="185" y="227"/>
                    </a:cubicBezTo>
                    <a:cubicBezTo>
                      <a:pt x="200" y="281"/>
                      <a:pt x="200" y="281"/>
                      <a:pt x="200" y="281"/>
                    </a:cubicBezTo>
                    <a:cubicBezTo>
                      <a:pt x="188" y="289"/>
                      <a:pt x="188" y="289"/>
                      <a:pt x="188" y="289"/>
                    </a:cubicBezTo>
                    <a:cubicBezTo>
                      <a:pt x="143" y="255"/>
                      <a:pt x="143" y="255"/>
                      <a:pt x="143" y="255"/>
                    </a:cubicBezTo>
                    <a:cubicBezTo>
                      <a:pt x="166" y="305"/>
                      <a:pt x="166" y="305"/>
                      <a:pt x="166" y="305"/>
                    </a:cubicBezTo>
                    <a:cubicBezTo>
                      <a:pt x="152" y="313"/>
                      <a:pt x="152" y="313"/>
                      <a:pt x="152" y="313"/>
                    </a:cubicBezTo>
                    <a:cubicBezTo>
                      <a:pt x="117" y="235"/>
                      <a:pt x="117" y="235"/>
                      <a:pt x="117" y="235"/>
                    </a:cubicBezTo>
                    <a:cubicBezTo>
                      <a:pt x="130" y="226"/>
                      <a:pt x="130" y="226"/>
                      <a:pt x="130" y="226"/>
                    </a:cubicBezTo>
                    <a:cubicBezTo>
                      <a:pt x="180" y="264"/>
                      <a:pt x="180" y="264"/>
                      <a:pt x="180" y="264"/>
                    </a:cubicBezTo>
                    <a:cubicBezTo>
                      <a:pt x="163" y="204"/>
                      <a:pt x="163" y="204"/>
                      <a:pt x="163" y="204"/>
                    </a:cubicBezTo>
                    <a:cubicBezTo>
                      <a:pt x="176" y="195"/>
                      <a:pt x="176" y="195"/>
                      <a:pt x="176" y="195"/>
                    </a:cubicBezTo>
                    <a:lnTo>
                      <a:pt x="235" y="258"/>
                    </a:lnTo>
                    <a:close/>
                    <a:moveTo>
                      <a:pt x="324" y="198"/>
                    </a:moveTo>
                    <a:cubicBezTo>
                      <a:pt x="311" y="207"/>
                      <a:pt x="311" y="207"/>
                      <a:pt x="311" y="207"/>
                    </a:cubicBezTo>
                    <a:cubicBezTo>
                      <a:pt x="273" y="167"/>
                      <a:pt x="273" y="167"/>
                      <a:pt x="273" y="167"/>
                    </a:cubicBezTo>
                    <a:cubicBezTo>
                      <a:pt x="288" y="222"/>
                      <a:pt x="288" y="222"/>
                      <a:pt x="288" y="222"/>
                    </a:cubicBezTo>
                    <a:cubicBezTo>
                      <a:pt x="276" y="230"/>
                      <a:pt x="276" y="230"/>
                      <a:pt x="276" y="230"/>
                    </a:cubicBezTo>
                    <a:cubicBezTo>
                      <a:pt x="231" y="195"/>
                      <a:pt x="231" y="195"/>
                      <a:pt x="231" y="195"/>
                    </a:cubicBezTo>
                    <a:cubicBezTo>
                      <a:pt x="254" y="245"/>
                      <a:pt x="254" y="245"/>
                      <a:pt x="254" y="245"/>
                    </a:cubicBezTo>
                    <a:cubicBezTo>
                      <a:pt x="241" y="254"/>
                      <a:pt x="241" y="254"/>
                      <a:pt x="241" y="254"/>
                    </a:cubicBezTo>
                    <a:cubicBezTo>
                      <a:pt x="205" y="175"/>
                      <a:pt x="205" y="175"/>
                      <a:pt x="205" y="175"/>
                    </a:cubicBezTo>
                    <a:cubicBezTo>
                      <a:pt x="218" y="166"/>
                      <a:pt x="218" y="166"/>
                      <a:pt x="218" y="166"/>
                    </a:cubicBezTo>
                    <a:cubicBezTo>
                      <a:pt x="268" y="205"/>
                      <a:pt x="268" y="205"/>
                      <a:pt x="268" y="205"/>
                    </a:cubicBezTo>
                    <a:cubicBezTo>
                      <a:pt x="251" y="144"/>
                      <a:pt x="251" y="144"/>
                      <a:pt x="251" y="144"/>
                    </a:cubicBezTo>
                    <a:cubicBezTo>
                      <a:pt x="264" y="136"/>
                      <a:pt x="264" y="136"/>
                      <a:pt x="264" y="136"/>
                    </a:cubicBezTo>
                    <a:lnTo>
                      <a:pt x="324" y="198"/>
                    </a:lnTo>
                    <a:close/>
                    <a:moveTo>
                      <a:pt x="396" y="149"/>
                    </a:moveTo>
                    <a:cubicBezTo>
                      <a:pt x="382" y="158"/>
                      <a:pt x="382" y="158"/>
                      <a:pt x="382" y="158"/>
                    </a:cubicBezTo>
                    <a:cubicBezTo>
                      <a:pt x="367" y="147"/>
                      <a:pt x="367" y="147"/>
                      <a:pt x="367" y="147"/>
                    </a:cubicBezTo>
                    <a:cubicBezTo>
                      <a:pt x="338" y="167"/>
                      <a:pt x="338" y="167"/>
                      <a:pt x="338" y="167"/>
                    </a:cubicBezTo>
                    <a:cubicBezTo>
                      <a:pt x="342" y="185"/>
                      <a:pt x="342" y="185"/>
                      <a:pt x="342" y="185"/>
                    </a:cubicBezTo>
                    <a:cubicBezTo>
                      <a:pt x="329" y="195"/>
                      <a:pt x="329" y="195"/>
                      <a:pt x="329" y="195"/>
                    </a:cubicBezTo>
                    <a:cubicBezTo>
                      <a:pt x="308" y="106"/>
                      <a:pt x="308" y="106"/>
                      <a:pt x="308" y="106"/>
                    </a:cubicBezTo>
                    <a:cubicBezTo>
                      <a:pt x="322" y="97"/>
                      <a:pt x="322" y="97"/>
                      <a:pt x="322" y="97"/>
                    </a:cubicBezTo>
                    <a:lnTo>
                      <a:pt x="396" y="149"/>
                    </a:lnTo>
                    <a:close/>
                    <a:moveTo>
                      <a:pt x="353" y="138"/>
                    </a:moveTo>
                    <a:cubicBezTo>
                      <a:pt x="328" y="120"/>
                      <a:pt x="328" y="120"/>
                      <a:pt x="328" y="120"/>
                    </a:cubicBezTo>
                    <a:cubicBezTo>
                      <a:pt x="335" y="150"/>
                      <a:pt x="335" y="150"/>
                      <a:pt x="335" y="150"/>
                    </a:cubicBezTo>
                    <a:lnTo>
                      <a:pt x="353" y="138"/>
                    </a:lnTo>
                    <a:close/>
                    <a:moveTo>
                      <a:pt x="453" y="111"/>
                    </a:moveTo>
                    <a:cubicBezTo>
                      <a:pt x="438" y="121"/>
                      <a:pt x="438" y="121"/>
                      <a:pt x="438" y="121"/>
                    </a:cubicBezTo>
                    <a:cubicBezTo>
                      <a:pt x="402" y="102"/>
                      <a:pt x="402" y="102"/>
                      <a:pt x="402" y="102"/>
                    </a:cubicBezTo>
                    <a:cubicBezTo>
                      <a:pt x="401" y="102"/>
                      <a:pt x="401" y="102"/>
                      <a:pt x="401" y="102"/>
                    </a:cubicBezTo>
                    <a:cubicBezTo>
                      <a:pt x="421" y="132"/>
                      <a:pt x="421" y="132"/>
                      <a:pt x="421" y="132"/>
                    </a:cubicBezTo>
                    <a:cubicBezTo>
                      <a:pt x="408" y="141"/>
                      <a:pt x="408" y="141"/>
                      <a:pt x="408" y="141"/>
                    </a:cubicBezTo>
                    <a:cubicBezTo>
                      <a:pt x="360" y="71"/>
                      <a:pt x="360" y="71"/>
                      <a:pt x="360" y="71"/>
                    </a:cubicBezTo>
                    <a:cubicBezTo>
                      <a:pt x="374" y="61"/>
                      <a:pt x="374" y="61"/>
                      <a:pt x="374" y="61"/>
                    </a:cubicBezTo>
                    <a:cubicBezTo>
                      <a:pt x="381" y="57"/>
                      <a:pt x="385" y="54"/>
                      <a:pt x="389" y="53"/>
                    </a:cubicBezTo>
                    <a:cubicBezTo>
                      <a:pt x="395" y="51"/>
                      <a:pt x="400" y="51"/>
                      <a:pt x="405" y="54"/>
                    </a:cubicBezTo>
                    <a:cubicBezTo>
                      <a:pt x="409" y="56"/>
                      <a:pt x="413" y="59"/>
                      <a:pt x="416" y="63"/>
                    </a:cubicBezTo>
                    <a:cubicBezTo>
                      <a:pt x="422" y="72"/>
                      <a:pt x="422" y="82"/>
                      <a:pt x="415" y="91"/>
                    </a:cubicBezTo>
                    <a:lnTo>
                      <a:pt x="453" y="111"/>
                    </a:lnTo>
                    <a:close/>
                    <a:moveTo>
                      <a:pt x="403" y="72"/>
                    </a:moveTo>
                    <a:cubicBezTo>
                      <a:pt x="400" y="68"/>
                      <a:pt x="398" y="67"/>
                      <a:pt x="394" y="68"/>
                    </a:cubicBezTo>
                    <a:cubicBezTo>
                      <a:pt x="392" y="69"/>
                      <a:pt x="390" y="70"/>
                      <a:pt x="386" y="72"/>
                    </a:cubicBezTo>
                    <a:cubicBezTo>
                      <a:pt x="382" y="75"/>
                      <a:pt x="382" y="75"/>
                      <a:pt x="382" y="75"/>
                    </a:cubicBezTo>
                    <a:cubicBezTo>
                      <a:pt x="392" y="89"/>
                      <a:pt x="392" y="89"/>
                      <a:pt x="392" y="89"/>
                    </a:cubicBezTo>
                    <a:cubicBezTo>
                      <a:pt x="396" y="87"/>
                      <a:pt x="396" y="87"/>
                      <a:pt x="396" y="87"/>
                    </a:cubicBezTo>
                    <a:cubicBezTo>
                      <a:pt x="400" y="84"/>
                      <a:pt x="402" y="82"/>
                      <a:pt x="403" y="80"/>
                    </a:cubicBezTo>
                    <a:cubicBezTo>
                      <a:pt x="405" y="78"/>
                      <a:pt x="405" y="75"/>
                      <a:pt x="403" y="72"/>
                    </a:cubicBezTo>
                    <a:close/>
                    <a:moveTo>
                      <a:pt x="466" y="0"/>
                    </a:moveTo>
                    <a:cubicBezTo>
                      <a:pt x="472" y="53"/>
                      <a:pt x="472" y="53"/>
                      <a:pt x="472" y="53"/>
                    </a:cubicBezTo>
                    <a:cubicBezTo>
                      <a:pt x="493" y="84"/>
                      <a:pt x="493" y="84"/>
                      <a:pt x="493" y="84"/>
                    </a:cubicBezTo>
                    <a:cubicBezTo>
                      <a:pt x="479" y="93"/>
                      <a:pt x="479" y="93"/>
                      <a:pt x="479" y="93"/>
                    </a:cubicBezTo>
                    <a:cubicBezTo>
                      <a:pt x="459" y="62"/>
                      <a:pt x="459" y="62"/>
                      <a:pt x="459" y="62"/>
                    </a:cubicBezTo>
                    <a:cubicBezTo>
                      <a:pt x="411" y="36"/>
                      <a:pt x="411" y="36"/>
                      <a:pt x="411" y="36"/>
                    </a:cubicBezTo>
                    <a:cubicBezTo>
                      <a:pt x="425" y="27"/>
                      <a:pt x="425" y="27"/>
                      <a:pt x="425" y="27"/>
                    </a:cubicBezTo>
                    <a:cubicBezTo>
                      <a:pt x="456" y="43"/>
                      <a:pt x="456" y="43"/>
                      <a:pt x="456" y="43"/>
                    </a:cubicBezTo>
                    <a:cubicBezTo>
                      <a:pt x="452" y="9"/>
                      <a:pt x="452" y="9"/>
                      <a:pt x="452" y="9"/>
                    </a:cubicBezTo>
                    <a:lnTo>
                      <a:pt x="46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101"/>
              <p:cNvSpPr>
                <a:spLocks noEditPoints="1"/>
              </p:cNvSpPr>
              <p:nvPr/>
            </p:nvSpPr>
            <p:spPr bwMode="auto">
              <a:xfrm>
                <a:off x="3435" y="2293"/>
                <a:ext cx="229" cy="171"/>
              </a:xfrm>
              <a:custGeom>
                <a:avLst/>
                <a:gdLst>
                  <a:gd name="T0" fmla="*/ 70 w 254"/>
                  <a:gd name="T1" fmla="*/ 148 h 189"/>
                  <a:gd name="T2" fmla="*/ 73 w 254"/>
                  <a:gd name="T3" fmla="*/ 167 h 189"/>
                  <a:gd name="T4" fmla="*/ 62 w 254"/>
                  <a:gd name="T5" fmla="*/ 182 h 189"/>
                  <a:gd name="T6" fmla="*/ 29 w 254"/>
                  <a:gd name="T7" fmla="*/ 182 h 189"/>
                  <a:gd name="T8" fmla="*/ 36 w 254"/>
                  <a:gd name="T9" fmla="*/ 168 h 189"/>
                  <a:gd name="T10" fmla="*/ 53 w 254"/>
                  <a:gd name="T11" fmla="*/ 169 h 189"/>
                  <a:gd name="T12" fmla="*/ 58 w 254"/>
                  <a:gd name="T13" fmla="*/ 164 h 189"/>
                  <a:gd name="T14" fmla="*/ 57 w 254"/>
                  <a:gd name="T15" fmla="*/ 157 h 189"/>
                  <a:gd name="T16" fmla="*/ 49 w 254"/>
                  <a:gd name="T17" fmla="*/ 153 h 189"/>
                  <a:gd name="T18" fmla="*/ 39 w 254"/>
                  <a:gd name="T19" fmla="*/ 151 h 189"/>
                  <a:gd name="T20" fmla="*/ 20 w 254"/>
                  <a:gd name="T21" fmla="*/ 149 h 189"/>
                  <a:gd name="T22" fmla="*/ 5 w 254"/>
                  <a:gd name="T23" fmla="*/ 139 h 189"/>
                  <a:gd name="T24" fmla="*/ 2 w 254"/>
                  <a:gd name="T25" fmla="*/ 122 h 189"/>
                  <a:gd name="T26" fmla="*/ 12 w 254"/>
                  <a:gd name="T27" fmla="*/ 108 h 189"/>
                  <a:gd name="T28" fmla="*/ 40 w 254"/>
                  <a:gd name="T29" fmla="*/ 106 h 189"/>
                  <a:gd name="T30" fmla="*/ 36 w 254"/>
                  <a:gd name="T31" fmla="*/ 121 h 189"/>
                  <a:gd name="T32" fmla="*/ 20 w 254"/>
                  <a:gd name="T33" fmla="*/ 121 h 189"/>
                  <a:gd name="T34" fmla="*/ 17 w 254"/>
                  <a:gd name="T35" fmla="*/ 125 h 189"/>
                  <a:gd name="T36" fmla="*/ 17 w 254"/>
                  <a:gd name="T37" fmla="*/ 130 h 189"/>
                  <a:gd name="T38" fmla="*/ 21 w 254"/>
                  <a:gd name="T39" fmla="*/ 132 h 189"/>
                  <a:gd name="T40" fmla="*/ 37 w 254"/>
                  <a:gd name="T41" fmla="*/ 135 h 189"/>
                  <a:gd name="T42" fmla="*/ 52 w 254"/>
                  <a:gd name="T43" fmla="*/ 137 h 189"/>
                  <a:gd name="T44" fmla="*/ 70 w 254"/>
                  <a:gd name="T45" fmla="*/ 148 h 189"/>
                  <a:gd name="T46" fmla="*/ 226 w 254"/>
                  <a:gd name="T47" fmla="*/ 25 h 189"/>
                  <a:gd name="T48" fmla="*/ 249 w 254"/>
                  <a:gd name="T49" fmla="*/ 39 h 189"/>
                  <a:gd name="T50" fmla="*/ 254 w 254"/>
                  <a:gd name="T51" fmla="*/ 50 h 189"/>
                  <a:gd name="T52" fmla="*/ 241 w 254"/>
                  <a:gd name="T53" fmla="*/ 59 h 189"/>
                  <a:gd name="T54" fmla="*/ 226 w 254"/>
                  <a:gd name="T55" fmla="*/ 25 h 189"/>
                  <a:gd name="T56" fmla="*/ 123 w 254"/>
                  <a:gd name="T57" fmla="*/ 97 h 189"/>
                  <a:gd name="T58" fmla="*/ 131 w 254"/>
                  <a:gd name="T59" fmla="*/ 109 h 189"/>
                  <a:gd name="T60" fmla="*/ 133 w 254"/>
                  <a:gd name="T61" fmla="*/ 123 h 189"/>
                  <a:gd name="T62" fmla="*/ 120 w 254"/>
                  <a:gd name="T63" fmla="*/ 143 h 189"/>
                  <a:gd name="T64" fmla="*/ 105 w 254"/>
                  <a:gd name="T65" fmla="*/ 149 h 189"/>
                  <a:gd name="T66" fmla="*/ 90 w 254"/>
                  <a:gd name="T67" fmla="*/ 145 h 189"/>
                  <a:gd name="T68" fmla="*/ 75 w 254"/>
                  <a:gd name="T69" fmla="*/ 129 h 189"/>
                  <a:gd name="T70" fmla="*/ 47 w 254"/>
                  <a:gd name="T71" fmla="*/ 87 h 189"/>
                  <a:gd name="T72" fmla="*/ 60 w 254"/>
                  <a:gd name="T73" fmla="*/ 78 h 189"/>
                  <a:gd name="T74" fmla="*/ 91 w 254"/>
                  <a:gd name="T75" fmla="*/ 124 h 189"/>
                  <a:gd name="T76" fmla="*/ 96 w 254"/>
                  <a:gd name="T77" fmla="*/ 130 h 189"/>
                  <a:gd name="T78" fmla="*/ 104 w 254"/>
                  <a:gd name="T79" fmla="*/ 133 h 189"/>
                  <a:gd name="T80" fmla="*/ 111 w 254"/>
                  <a:gd name="T81" fmla="*/ 130 h 189"/>
                  <a:gd name="T82" fmla="*/ 116 w 254"/>
                  <a:gd name="T83" fmla="*/ 118 h 189"/>
                  <a:gd name="T84" fmla="*/ 111 w 254"/>
                  <a:gd name="T85" fmla="*/ 108 h 189"/>
                  <a:gd name="T86" fmla="*/ 81 w 254"/>
                  <a:gd name="T87" fmla="*/ 64 h 189"/>
                  <a:gd name="T88" fmla="*/ 95 w 254"/>
                  <a:gd name="T89" fmla="*/ 55 h 189"/>
                  <a:gd name="T90" fmla="*/ 123 w 254"/>
                  <a:gd name="T91" fmla="*/ 97 h 189"/>
                  <a:gd name="T92" fmla="*/ 235 w 254"/>
                  <a:gd name="T93" fmla="*/ 63 h 189"/>
                  <a:gd name="T94" fmla="*/ 222 w 254"/>
                  <a:gd name="T95" fmla="*/ 71 h 189"/>
                  <a:gd name="T96" fmla="*/ 185 w 254"/>
                  <a:gd name="T97" fmla="*/ 32 h 189"/>
                  <a:gd name="T98" fmla="*/ 200 w 254"/>
                  <a:gd name="T99" fmla="*/ 86 h 189"/>
                  <a:gd name="T100" fmla="*/ 188 w 254"/>
                  <a:gd name="T101" fmla="*/ 94 h 189"/>
                  <a:gd name="T102" fmla="*/ 143 w 254"/>
                  <a:gd name="T103" fmla="*/ 60 h 189"/>
                  <a:gd name="T104" fmla="*/ 166 w 254"/>
                  <a:gd name="T105" fmla="*/ 110 h 189"/>
                  <a:gd name="T106" fmla="*/ 152 w 254"/>
                  <a:gd name="T107" fmla="*/ 118 h 189"/>
                  <a:gd name="T108" fmla="*/ 117 w 254"/>
                  <a:gd name="T109" fmla="*/ 40 h 189"/>
                  <a:gd name="T110" fmla="*/ 130 w 254"/>
                  <a:gd name="T111" fmla="*/ 31 h 189"/>
                  <a:gd name="T112" fmla="*/ 180 w 254"/>
                  <a:gd name="T113" fmla="*/ 69 h 189"/>
                  <a:gd name="T114" fmla="*/ 163 w 254"/>
                  <a:gd name="T115" fmla="*/ 9 h 189"/>
                  <a:gd name="T116" fmla="*/ 176 w 254"/>
                  <a:gd name="T117" fmla="*/ 0 h 189"/>
                  <a:gd name="T118" fmla="*/ 235 w 254"/>
                  <a:gd name="T119" fmla="*/ 6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4" h="189">
                    <a:moveTo>
                      <a:pt x="70" y="148"/>
                    </a:moveTo>
                    <a:cubicBezTo>
                      <a:pt x="74" y="154"/>
                      <a:pt x="75" y="160"/>
                      <a:pt x="73" y="167"/>
                    </a:cubicBezTo>
                    <a:cubicBezTo>
                      <a:pt x="72" y="173"/>
                      <a:pt x="68" y="178"/>
                      <a:pt x="62" y="182"/>
                    </a:cubicBezTo>
                    <a:cubicBezTo>
                      <a:pt x="52" y="189"/>
                      <a:pt x="41" y="189"/>
                      <a:pt x="29" y="182"/>
                    </a:cubicBezTo>
                    <a:cubicBezTo>
                      <a:pt x="36" y="168"/>
                      <a:pt x="36" y="168"/>
                      <a:pt x="36" y="168"/>
                    </a:cubicBezTo>
                    <a:cubicBezTo>
                      <a:pt x="43" y="172"/>
                      <a:pt x="49" y="172"/>
                      <a:pt x="53" y="169"/>
                    </a:cubicBezTo>
                    <a:cubicBezTo>
                      <a:pt x="56" y="168"/>
                      <a:pt x="57" y="166"/>
                      <a:pt x="58" y="164"/>
                    </a:cubicBezTo>
                    <a:cubicBezTo>
                      <a:pt x="59" y="161"/>
                      <a:pt x="58" y="159"/>
                      <a:pt x="57" y="157"/>
                    </a:cubicBezTo>
                    <a:cubicBezTo>
                      <a:pt x="56" y="155"/>
                      <a:pt x="53" y="154"/>
                      <a:pt x="49" y="153"/>
                    </a:cubicBezTo>
                    <a:cubicBezTo>
                      <a:pt x="47" y="152"/>
                      <a:pt x="44" y="152"/>
                      <a:pt x="39" y="151"/>
                    </a:cubicBezTo>
                    <a:cubicBezTo>
                      <a:pt x="30" y="151"/>
                      <a:pt x="24" y="150"/>
                      <a:pt x="20" y="149"/>
                    </a:cubicBezTo>
                    <a:cubicBezTo>
                      <a:pt x="13" y="147"/>
                      <a:pt x="8" y="144"/>
                      <a:pt x="5" y="139"/>
                    </a:cubicBezTo>
                    <a:cubicBezTo>
                      <a:pt x="1" y="134"/>
                      <a:pt x="0" y="128"/>
                      <a:pt x="2" y="122"/>
                    </a:cubicBezTo>
                    <a:cubicBezTo>
                      <a:pt x="3" y="116"/>
                      <a:pt x="7" y="112"/>
                      <a:pt x="12" y="108"/>
                    </a:cubicBezTo>
                    <a:cubicBezTo>
                      <a:pt x="19" y="104"/>
                      <a:pt x="28" y="103"/>
                      <a:pt x="40" y="106"/>
                    </a:cubicBezTo>
                    <a:cubicBezTo>
                      <a:pt x="36" y="121"/>
                      <a:pt x="36" y="121"/>
                      <a:pt x="36" y="121"/>
                    </a:cubicBezTo>
                    <a:cubicBezTo>
                      <a:pt x="29" y="119"/>
                      <a:pt x="24" y="119"/>
                      <a:pt x="20" y="121"/>
                    </a:cubicBezTo>
                    <a:cubicBezTo>
                      <a:pt x="19" y="122"/>
                      <a:pt x="18" y="123"/>
                      <a:pt x="17" y="125"/>
                    </a:cubicBezTo>
                    <a:cubicBezTo>
                      <a:pt x="16" y="127"/>
                      <a:pt x="17" y="128"/>
                      <a:pt x="17" y="130"/>
                    </a:cubicBezTo>
                    <a:cubicBezTo>
                      <a:pt x="18" y="131"/>
                      <a:pt x="19" y="132"/>
                      <a:pt x="21" y="132"/>
                    </a:cubicBezTo>
                    <a:cubicBezTo>
                      <a:pt x="23" y="133"/>
                      <a:pt x="28" y="134"/>
                      <a:pt x="37" y="135"/>
                    </a:cubicBezTo>
                    <a:cubicBezTo>
                      <a:pt x="45" y="136"/>
                      <a:pt x="50" y="136"/>
                      <a:pt x="52" y="137"/>
                    </a:cubicBezTo>
                    <a:cubicBezTo>
                      <a:pt x="60" y="138"/>
                      <a:pt x="66" y="142"/>
                      <a:pt x="70" y="148"/>
                    </a:cubicBezTo>
                    <a:close/>
                    <a:moveTo>
                      <a:pt x="226" y="25"/>
                    </a:moveTo>
                    <a:cubicBezTo>
                      <a:pt x="249" y="39"/>
                      <a:pt x="249" y="39"/>
                      <a:pt x="249" y="39"/>
                    </a:cubicBezTo>
                    <a:cubicBezTo>
                      <a:pt x="254" y="50"/>
                      <a:pt x="254" y="50"/>
                      <a:pt x="254" y="50"/>
                    </a:cubicBezTo>
                    <a:cubicBezTo>
                      <a:pt x="241" y="59"/>
                      <a:pt x="241" y="59"/>
                      <a:pt x="241" y="59"/>
                    </a:cubicBezTo>
                    <a:lnTo>
                      <a:pt x="226" y="25"/>
                    </a:lnTo>
                    <a:close/>
                    <a:moveTo>
                      <a:pt x="123" y="97"/>
                    </a:moveTo>
                    <a:cubicBezTo>
                      <a:pt x="127" y="103"/>
                      <a:pt x="129" y="107"/>
                      <a:pt x="131" y="109"/>
                    </a:cubicBezTo>
                    <a:cubicBezTo>
                      <a:pt x="133" y="114"/>
                      <a:pt x="133" y="119"/>
                      <a:pt x="133" y="123"/>
                    </a:cubicBezTo>
                    <a:cubicBezTo>
                      <a:pt x="132" y="131"/>
                      <a:pt x="127" y="138"/>
                      <a:pt x="120" y="143"/>
                    </a:cubicBezTo>
                    <a:cubicBezTo>
                      <a:pt x="115" y="146"/>
                      <a:pt x="110" y="148"/>
                      <a:pt x="105" y="149"/>
                    </a:cubicBezTo>
                    <a:cubicBezTo>
                      <a:pt x="99" y="149"/>
                      <a:pt x="94" y="148"/>
                      <a:pt x="90" y="145"/>
                    </a:cubicBezTo>
                    <a:cubicBezTo>
                      <a:pt x="86" y="143"/>
                      <a:pt x="81" y="137"/>
                      <a:pt x="75" y="129"/>
                    </a:cubicBezTo>
                    <a:cubicBezTo>
                      <a:pt x="47" y="87"/>
                      <a:pt x="47" y="87"/>
                      <a:pt x="47" y="87"/>
                    </a:cubicBezTo>
                    <a:cubicBezTo>
                      <a:pt x="60" y="78"/>
                      <a:pt x="60" y="78"/>
                      <a:pt x="60" y="78"/>
                    </a:cubicBezTo>
                    <a:cubicBezTo>
                      <a:pt x="91" y="124"/>
                      <a:pt x="91" y="124"/>
                      <a:pt x="91" y="124"/>
                    </a:cubicBezTo>
                    <a:cubicBezTo>
                      <a:pt x="93" y="127"/>
                      <a:pt x="95" y="129"/>
                      <a:pt x="96" y="130"/>
                    </a:cubicBezTo>
                    <a:cubicBezTo>
                      <a:pt x="99" y="132"/>
                      <a:pt x="101" y="133"/>
                      <a:pt x="104" y="133"/>
                    </a:cubicBezTo>
                    <a:cubicBezTo>
                      <a:pt x="106" y="133"/>
                      <a:pt x="108" y="132"/>
                      <a:pt x="111" y="130"/>
                    </a:cubicBezTo>
                    <a:cubicBezTo>
                      <a:pt x="116" y="127"/>
                      <a:pt x="118" y="123"/>
                      <a:pt x="116" y="118"/>
                    </a:cubicBezTo>
                    <a:cubicBezTo>
                      <a:pt x="116" y="116"/>
                      <a:pt x="114" y="113"/>
                      <a:pt x="111" y="108"/>
                    </a:cubicBezTo>
                    <a:cubicBezTo>
                      <a:pt x="81" y="64"/>
                      <a:pt x="81" y="64"/>
                      <a:pt x="81" y="64"/>
                    </a:cubicBezTo>
                    <a:cubicBezTo>
                      <a:pt x="95" y="55"/>
                      <a:pt x="95" y="55"/>
                      <a:pt x="95" y="55"/>
                    </a:cubicBezTo>
                    <a:lnTo>
                      <a:pt x="123" y="97"/>
                    </a:lnTo>
                    <a:close/>
                    <a:moveTo>
                      <a:pt x="235" y="63"/>
                    </a:moveTo>
                    <a:cubicBezTo>
                      <a:pt x="222" y="71"/>
                      <a:pt x="222" y="71"/>
                      <a:pt x="222" y="71"/>
                    </a:cubicBezTo>
                    <a:cubicBezTo>
                      <a:pt x="185" y="32"/>
                      <a:pt x="185" y="32"/>
                      <a:pt x="185" y="32"/>
                    </a:cubicBezTo>
                    <a:cubicBezTo>
                      <a:pt x="200" y="86"/>
                      <a:pt x="200" y="86"/>
                      <a:pt x="200" y="86"/>
                    </a:cubicBezTo>
                    <a:cubicBezTo>
                      <a:pt x="188" y="94"/>
                      <a:pt x="188" y="94"/>
                      <a:pt x="188" y="94"/>
                    </a:cubicBezTo>
                    <a:cubicBezTo>
                      <a:pt x="143" y="60"/>
                      <a:pt x="143" y="60"/>
                      <a:pt x="143" y="60"/>
                    </a:cubicBezTo>
                    <a:cubicBezTo>
                      <a:pt x="166" y="110"/>
                      <a:pt x="166" y="110"/>
                      <a:pt x="166" y="110"/>
                    </a:cubicBezTo>
                    <a:cubicBezTo>
                      <a:pt x="152" y="118"/>
                      <a:pt x="152" y="118"/>
                      <a:pt x="152" y="118"/>
                    </a:cubicBezTo>
                    <a:cubicBezTo>
                      <a:pt x="117" y="40"/>
                      <a:pt x="117" y="40"/>
                      <a:pt x="117" y="40"/>
                    </a:cubicBezTo>
                    <a:cubicBezTo>
                      <a:pt x="130" y="31"/>
                      <a:pt x="130" y="31"/>
                      <a:pt x="130" y="31"/>
                    </a:cubicBezTo>
                    <a:cubicBezTo>
                      <a:pt x="180" y="69"/>
                      <a:pt x="180" y="69"/>
                      <a:pt x="180" y="69"/>
                    </a:cubicBezTo>
                    <a:cubicBezTo>
                      <a:pt x="163" y="9"/>
                      <a:pt x="163" y="9"/>
                      <a:pt x="163" y="9"/>
                    </a:cubicBezTo>
                    <a:cubicBezTo>
                      <a:pt x="176" y="0"/>
                      <a:pt x="176" y="0"/>
                      <a:pt x="176" y="0"/>
                    </a:cubicBezTo>
                    <a:lnTo>
                      <a:pt x="235" y="63"/>
                    </a:lnTo>
                    <a:close/>
                  </a:path>
                </a:pathLst>
              </a:custGeom>
              <a:solidFill>
                <a:srgbClr val="D4D4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102"/>
              <p:cNvSpPr/>
              <p:nvPr/>
            </p:nvSpPr>
            <p:spPr bwMode="auto">
              <a:xfrm>
                <a:off x="3407" y="1860"/>
                <a:ext cx="774" cy="526"/>
              </a:xfrm>
              <a:custGeom>
                <a:avLst/>
                <a:gdLst>
                  <a:gd name="T0" fmla="*/ 0 w 774"/>
                  <a:gd name="T1" fmla="*/ 520 h 526"/>
                  <a:gd name="T2" fmla="*/ 769 w 774"/>
                  <a:gd name="T3" fmla="*/ 0 h 526"/>
                  <a:gd name="T4" fmla="*/ 774 w 774"/>
                  <a:gd name="T5" fmla="*/ 6 h 526"/>
                  <a:gd name="T6" fmla="*/ 4 w 774"/>
                  <a:gd name="T7" fmla="*/ 526 h 526"/>
                  <a:gd name="T8" fmla="*/ 0 w 774"/>
                  <a:gd name="T9" fmla="*/ 520 h 526"/>
                </a:gdLst>
                <a:ahLst/>
                <a:cxnLst>
                  <a:cxn ang="0">
                    <a:pos x="T0" y="T1"/>
                  </a:cxn>
                  <a:cxn ang="0">
                    <a:pos x="T2" y="T3"/>
                  </a:cxn>
                  <a:cxn ang="0">
                    <a:pos x="T4" y="T5"/>
                  </a:cxn>
                  <a:cxn ang="0">
                    <a:pos x="T6" y="T7"/>
                  </a:cxn>
                  <a:cxn ang="0">
                    <a:pos x="T8" y="T9"/>
                  </a:cxn>
                </a:cxnLst>
                <a:rect l="0" t="0" r="r" b="b"/>
                <a:pathLst>
                  <a:path w="774" h="526">
                    <a:moveTo>
                      <a:pt x="0" y="520"/>
                    </a:moveTo>
                    <a:lnTo>
                      <a:pt x="769" y="0"/>
                    </a:lnTo>
                    <a:lnTo>
                      <a:pt x="774" y="6"/>
                    </a:lnTo>
                    <a:lnTo>
                      <a:pt x="4" y="526"/>
                    </a:lnTo>
                    <a:lnTo>
                      <a:pt x="0" y="5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103"/>
              <p:cNvSpPr/>
              <p:nvPr/>
            </p:nvSpPr>
            <p:spPr bwMode="auto">
              <a:xfrm>
                <a:off x="3482" y="1972"/>
                <a:ext cx="773" cy="526"/>
              </a:xfrm>
              <a:custGeom>
                <a:avLst/>
                <a:gdLst>
                  <a:gd name="T0" fmla="*/ 0 w 773"/>
                  <a:gd name="T1" fmla="*/ 520 h 526"/>
                  <a:gd name="T2" fmla="*/ 769 w 773"/>
                  <a:gd name="T3" fmla="*/ 0 h 526"/>
                  <a:gd name="T4" fmla="*/ 773 w 773"/>
                  <a:gd name="T5" fmla="*/ 7 h 526"/>
                  <a:gd name="T6" fmla="*/ 4 w 773"/>
                  <a:gd name="T7" fmla="*/ 526 h 526"/>
                  <a:gd name="T8" fmla="*/ 0 w 773"/>
                  <a:gd name="T9" fmla="*/ 520 h 526"/>
                </a:gdLst>
                <a:ahLst/>
                <a:cxnLst>
                  <a:cxn ang="0">
                    <a:pos x="T0" y="T1"/>
                  </a:cxn>
                  <a:cxn ang="0">
                    <a:pos x="T2" y="T3"/>
                  </a:cxn>
                  <a:cxn ang="0">
                    <a:pos x="T4" y="T5"/>
                  </a:cxn>
                  <a:cxn ang="0">
                    <a:pos x="T6" y="T7"/>
                  </a:cxn>
                  <a:cxn ang="0">
                    <a:pos x="T8" y="T9"/>
                  </a:cxn>
                </a:cxnLst>
                <a:rect l="0" t="0" r="r" b="b"/>
                <a:pathLst>
                  <a:path w="773" h="526">
                    <a:moveTo>
                      <a:pt x="0" y="520"/>
                    </a:moveTo>
                    <a:lnTo>
                      <a:pt x="769" y="0"/>
                    </a:lnTo>
                    <a:lnTo>
                      <a:pt x="773" y="7"/>
                    </a:lnTo>
                    <a:lnTo>
                      <a:pt x="4" y="526"/>
                    </a:lnTo>
                    <a:lnTo>
                      <a:pt x="0" y="5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104"/>
              <p:cNvSpPr>
                <a:spLocks noEditPoints="1"/>
              </p:cNvSpPr>
              <p:nvPr/>
            </p:nvSpPr>
            <p:spPr bwMode="auto">
              <a:xfrm>
                <a:off x="4016" y="1927"/>
                <a:ext cx="222" cy="163"/>
              </a:xfrm>
              <a:custGeom>
                <a:avLst/>
                <a:gdLst>
                  <a:gd name="T0" fmla="*/ 40 w 246"/>
                  <a:gd name="T1" fmla="*/ 168 h 181"/>
                  <a:gd name="T2" fmla="*/ 18 w 246"/>
                  <a:gd name="T3" fmla="*/ 178 h 181"/>
                  <a:gd name="T4" fmla="*/ 18 w 246"/>
                  <a:gd name="T5" fmla="*/ 174 h 181"/>
                  <a:gd name="T6" fmla="*/ 6 w 246"/>
                  <a:gd name="T7" fmla="*/ 176 h 181"/>
                  <a:gd name="T8" fmla="*/ 1 w 246"/>
                  <a:gd name="T9" fmla="*/ 172 h 181"/>
                  <a:gd name="T10" fmla="*/ 3 w 246"/>
                  <a:gd name="T11" fmla="*/ 135 h 181"/>
                  <a:gd name="T12" fmla="*/ 24 w 246"/>
                  <a:gd name="T13" fmla="*/ 155 h 181"/>
                  <a:gd name="T14" fmla="*/ 30 w 246"/>
                  <a:gd name="T15" fmla="*/ 152 h 181"/>
                  <a:gd name="T16" fmla="*/ 33 w 246"/>
                  <a:gd name="T17" fmla="*/ 158 h 181"/>
                  <a:gd name="T18" fmla="*/ 33 w 246"/>
                  <a:gd name="T19" fmla="*/ 164 h 181"/>
                  <a:gd name="T20" fmla="*/ 40 w 246"/>
                  <a:gd name="T21" fmla="*/ 166 h 181"/>
                  <a:gd name="T22" fmla="*/ 18 w 246"/>
                  <a:gd name="T23" fmla="*/ 160 h 181"/>
                  <a:gd name="T24" fmla="*/ 8 w 246"/>
                  <a:gd name="T25" fmla="*/ 144 h 181"/>
                  <a:gd name="T26" fmla="*/ 60 w 246"/>
                  <a:gd name="T27" fmla="*/ 155 h 181"/>
                  <a:gd name="T28" fmla="*/ 38 w 246"/>
                  <a:gd name="T29" fmla="*/ 139 h 181"/>
                  <a:gd name="T30" fmla="*/ 33 w 246"/>
                  <a:gd name="T31" fmla="*/ 114 h 181"/>
                  <a:gd name="T32" fmla="*/ 53 w 246"/>
                  <a:gd name="T33" fmla="*/ 129 h 181"/>
                  <a:gd name="T34" fmla="*/ 37 w 246"/>
                  <a:gd name="T35" fmla="*/ 121 h 181"/>
                  <a:gd name="T36" fmla="*/ 39 w 246"/>
                  <a:gd name="T37" fmla="*/ 132 h 181"/>
                  <a:gd name="T38" fmla="*/ 46 w 246"/>
                  <a:gd name="T39" fmla="*/ 122 h 181"/>
                  <a:gd name="T40" fmla="*/ 48 w 246"/>
                  <a:gd name="T41" fmla="*/ 137 h 181"/>
                  <a:gd name="T42" fmla="*/ 50 w 246"/>
                  <a:gd name="T43" fmla="*/ 151 h 181"/>
                  <a:gd name="T44" fmla="*/ 59 w 246"/>
                  <a:gd name="T45" fmla="*/ 139 h 181"/>
                  <a:gd name="T46" fmla="*/ 124 w 246"/>
                  <a:gd name="T47" fmla="*/ 111 h 181"/>
                  <a:gd name="T48" fmla="*/ 106 w 246"/>
                  <a:gd name="T49" fmla="*/ 123 h 181"/>
                  <a:gd name="T50" fmla="*/ 100 w 246"/>
                  <a:gd name="T51" fmla="*/ 108 h 181"/>
                  <a:gd name="T52" fmla="*/ 118 w 246"/>
                  <a:gd name="T53" fmla="*/ 97 h 181"/>
                  <a:gd name="T54" fmla="*/ 165 w 246"/>
                  <a:gd name="T55" fmla="*/ 63 h 181"/>
                  <a:gd name="T56" fmla="*/ 148 w 246"/>
                  <a:gd name="T57" fmla="*/ 84 h 181"/>
                  <a:gd name="T58" fmla="*/ 168 w 246"/>
                  <a:gd name="T59" fmla="*/ 73 h 181"/>
                  <a:gd name="T60" fmla="*/ 133 w 246"/>
                  <a:gd name="T61" fmla="*/ 84 h 181"/>
                  <a:gd name="T62" fmla="*/ 152 w 246"/>
                  <a:gd name="T63" fmla="*/ 54 h 181"/>
                  <a:gd name="T64" fmla="*/ 148 w 246"/>
                  <a:gd name="T65" fmla="*/ 62 h 181"/>
                  <a:gd name="T66" fmla="*/ 138 w 246"/>
                  <a:gd name="T67" fmla="*/ 75 h 181"/>
                  <a:gd name="T68" fmla="*/ 202 w 246"/>
                  <a:gd name="T69" fmla="*/ 40 h 181"/>
                  <a:gd name="T70" fmla="*/ 191 w 246"/>
                  <a:gd name="T71" fmla="*/ 58 h 181"/>
                  <a:gd name="T72" fmla="*/ 195 w 246"/>
                  <a:gd name="T73" fmla="*/ 64 h 181"/>
                  <a:gd name="T74" fmla="*/ 166 w 246"/>
                  <a:gd name="T75" fmla="*/ 45 h 181"/>
                  <a:gd name="T76" fmla="*/ 201 w 246"/>
                  <a:gd name="T77" fmla="*/ 39 h 181"/>
                  <a:gd name="T78" fmla="*/ 178 w 246"/>
                  <a:gd name="T79" fmla="*/ 39 h 181"/>
                  <a:gd name="T80" fmla="*/ 190 w 246"/>
                  <a:gd name="T81" fmla="*/ 39 h 181"/>
                  <a:gd name="T82" fmla="*/ 215 w 246"/>
                  <a:gd name="T83" fmla="*/ 30 h 181"/>
                  <a:gd name="T84" fmla="*/ 188 w 246"/>
                  <a:gd name="T85" fmla="*/ 7 h 181"/>
                  <a:gd name="T86" fmla="*/ 215 w 246"/>
                  <a:gd name="T87" fmla="*/ 6 h 181"/>
                  <a:gd name="T88" fmla="*/ 246 w 246"/>
                  <a:gd name="T89" fmla="*/ 2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181">
                    <a:moveTo>
                      <a:pt x="40" y="166"/>
                    </a:moveTo>
                    <a:cubicBezTo>
                      <a:pt x="40" y="166"/>
                      <a:pt x="40" y="167"/>
                      <a:pt x="41" y="167"/>
                    </a:cubicBezTo>
                    <a:cubicBezTo>
                      <a:pt x="40" y="168"/>
                      <a:pt x="40" y="168"/>
                      <a:pt x="40" y="168"/>
                    </a:cubicBezTo>
                    <a:cubicBezTo>
                      <a:pt x="22" y="180"/>
                      <a:pt x="22" y="180"/>
                      <a:pt x="22" y="180"/>
                    </a:cubicBezTo>
                    <a:cubicBezTo>
                      <a:pt x="21" y="181"/>
                      <a:pt x="20" y="181"/>
                      <a:pt x="19" y="179"/>
                    </a:cubicBezTo>
                    <a:cubicBezTo>
                      <a:pt x="18" y="179"/>
                      <a:pt x="18" y="179"/>
                      <a:pt x="18" y="178"/>
                    </a:cubicBezTo>
                    <a:cubicBezTo>
                      <a:pt x="18" y="178"/>
                      <a:pt x="17" y="177"/>
                      <a:pt x="17" y="177"/>
                    </a:cubicBezTo>
                    <a:cubicBezTo>
                      <a:pt x="17" y="176"/>
                      <a:pt x="16" y="176"/>
                      <a:pt x="17" y="175"/>
                    </a:cubicBezTo>
                    <a:cubicBezTo>
                      <a:pt x="17" y="175"/>
                      <a:pt x="17" y="175"/>
                      <a:pt x="18" y="174"/>
                    </a:cubicBezTo>
                    <a:cubicBezTo>
                      <a:pt x="25" y="170"/>
                      <a:pt x="25" y="170"/>
                      <a:pt x="25" y="170"/>
                    </a:cubicBezTo>
                    <a:cubicBezTo>
                      <a:pt x="22" y="165"/>
                      <a:pt x="22" y="165"/>
                      <a:pt x="22" y="165"/>
                    </a:cubicBezTo>
                    <a:cubicBezTo>
                      <a:pt x="6" y="176"/>
                      <a:pt x="6" y="176"/>
                      <a:pt x="6" y="176"/>
                    </a:cubicBezTo>
                    <a:cubicBezTo>
                      <a:pt x="5" y="177"/>
                      <a:pt x="4" y="177"/>
                      <a:pt x="2" y="175"/>
                    </a:cubicBezTo>
                    <a:cubicBezTo>
                      <a:pt x="2" y="175"/>
                      <a:pt x="2" y="174"/>
                      <a:pt x="2" y="174"/>
                    </a:cubicBezTo>
                    <a:cubicBezTo>
                      <a:pt x="1" y="173"/>
                      <a:pt x="1" y="172"/>
                      <a:pt x="1" y="172"/>
                    </a:cubicBezTo>
                    <a:cubicBezTo>
                      <a:pt x="0" y="171"/>
                      <a:pt x="0" y="170"/>
                      <a:pt x="0" y="169"/>
                    </a:cubicBezTo>
                    <a:cubicBezTo>
                      <a:pt x="2" y="137"/>
                      <a:pt x="2" y="137"/>
                      <a:pt x="2" y="137"/>
                    </a:cubicBezTo>
                    <a:cubicBezTo>
                      <a:pt x="2" y="136"/>
                      <a:pt x="2" y="135"/>
                      <a:pt x="3" y="135"/>
                    </a:cubicBezTo>
                    <a:cubicBezTo>
                      <a:pt x="7" y="132"/>
                      <a:pt x="7" y="132"/>
                      <a:pt x="7" y="132"/>
                    </a:cubicBezTo>
                    <a:cubicBezTo>
                      <a:pt x="8" y="132"/>
                      <a:pt x="8" y="132"/>
                      <a:pt x="9" y="133"/>
                    </a:cubicBezTo>
                    <a:cubicBezTo>
                      <a:pt x="24" y="155"/>
                      <a:pt x="24" y="155"/>
                      <a:pt x="24" y="155"/>
                    </a:cubicBezTo>
                    <a:cubicBezTo>
                      <a:pt x="25" y="155"/>
                      <a:pt x="26" y="154"/>
                      <a:pt x="26" y="154"/>
                    </a:cubicBezTo>
                    <a:cubicBezTo>
                      <a:pt x="27" y="153"/>
                      <a:pt x="28" y="153"/>
                      <a:pt x="28" y="153"/>
                    </a:cubicBezTo>
                    <a:cubicBezTo>
                      <a:pt x="29" y="152"/>
                      <a:pt x="30" y="152"/>
                      <a:pt x="30" y="152"/>
                    </a:cubicBezTo>
                    <a:cubicBezTo>
                      <a:pt x="31" y="153"/>
                      <a:pt x="32" y="154"/>
                      <a:pt x="33" y="156"/>
                    </a:cubicBezTo>
                    <a:cubicBezTo>
                      <a:pt x="34" y="156"/>
                      <a:pt x="34" y="156"/>
                      <a:pt x="34" y="156"/>
                    </a:cubicBezTo>
                    <a:cubicBezTo>
                      <a:pt x="34" y="157"/>
                      <a:pt x="33" y="157"/>
                      <a:pt x="33" y="158"/>
                    </a:cubicBezTo>
                    <a:cubicBezTo>
                      <a:pt x="28" y="161"/>
                      <a:pt x="28" y="161"/>
                      <a:pt x="28" y="161"/>
                    </a:cubicBezTo>
                    <a:cubicBezTo>
                      <a:pt x="31" y="165"/>
                      <a:pt x="31" y="165"/>
                      <a:pt x="31" y="165"/>
                    </a:cubicBezTo>
                    <a:cubicBezTo>
                      <a:pt x="32" y="165"/>
                      <a:pt x="32" y="164"/>
                      <a:pt x="33" y="164"/>
                    </a:cubicBezTo>
                    <a:cubicBezTo>
                      <a:pt x="34" y="163"/>
                      <a:pt x="34" y="163"/>
                      <a:pt x="35" y="163"/>
                    </a:cubicBezTo>
                    <a:cubicBezTo>
                      <a:pt x="36" y="162"/>
                      <a:pt x="37" y="162"/>
                      <a:pt x="37" y="162"/>
                    </a:cubicBezTo>
                    <a:cubicBezTo>
                      <a:pt x="38" y="162"/>
                      <a:pt x="39" y="164"/>
                      <a:pt x="40" y="166"/>
                    </a:cubicBezTo>
                    <a:close/>
                    <a:moveTo>
                      <a:pt x="8" y="144"/>
                    </a:moveTo>
                    <a:cubicBezTo>
                      <a:pt x="8" y="147"/>
                      <a:pt x="8" y="154"/>
                      <a:pt x="7" y="167"/>
                    </a:cubicBezTo>
                    <a:cubicBezTo>
                      <a:pt x="18" y="160"/>
                      <a:pt x="18" y="160"/>
                      <a:pt x="18" y="160"/>
                    </a:cubicBezTo>
                    <a:cubicBezTo>
                      <a:pt x="17" y="159"/>
                      <a:pt x="16" y="157"/>
                      <a:pt x="15" y="155"/>
                    </a:cubicBezTo>
                    <a:cubicBezTo>
                      <a:pt x="13" y="153"/>
                      <a:pt x="12" y="151"/>
                      <a:pt x="11" y="150"/>
                    </a:cubicBezTo>
                    <a:cubicBezTo>
                      <a:pt x="10" y="148"/>
                      <a:pt x="9" y="146"/>
                      <a:pt x="8" y="144"/>
                    </a:cubicBezTo>
                    <a:close/>
                    <a:moveTo>
                      <a:pt x="66" y="134"/>
                    </a:moveTo>
                    <a:cubicBezTo>
                      <a:pt x="69" y="138"/>
                      <a:pt x="69" y="142"/>
                      <a:pt x="68" y="146"/>
                    </a:cubicBezTo>
                    <a:cubicBezTo>
                      <a:pt x="67" y="149"/>
                      <a:pt x="64" y="153"/>
                      <a:pt x="60" y="155"/>
                    </a:cubicBezTo>
                    <a:cubicBezTo>
                      <a:pt x="56" y="158"/>
                      <a:pt x="52" y="159"/>
                      <a:pt x="48" y="159"/>
                    </a:cubicBezTo>
                    <a:cubicBezTo>
                      <a:pt x="44" y="159"/>
                      <a:pt x="40" y="157"/>
                      <a:pt x="38" y="153"/>
                    </a:cubicBezTo>
                    <a:cubicBezTo>
                      <a:pt x="35" y="148"/>
                      <a:pt x="35" y="144"/>
                      <a:pt x="38" y="139"/>
                    </a:cubicBezTo>
                    <a:cubicBezTo>
                      <a:pt x="33" y="139"/>
                      <a:pt x="30" y="137"/>
                      <a:pt x="27" y="133"/>
                    </a:cubicBezTo>
                    <a:cubicBezTo>
                      <a:pt x="25" y="130"/>
                      <a:pt x="24" y="126"/>
                      <a:pt x="26" y="123"/>
                    </a:cubicBezTo>
                    <a:cubicBezTo>
                      <a:pt x="27" y="120"/>
                      <a:pt x="30" y="117"/>
                      <a:pt x="33" y="114"/>
                    </a:cubicBezTo>
                    <a:cubicBezTo>
                      <a:pt x="37" y="112"/>
                      <a:pt x="40" y="111"/>
                      <a:pt x="43" y="111"/>
                    </a:cubicBezTo>
                    <a:cubicBezTo>
                      <a:pt x="47" y="112"/>
                      <a:pt x="50" y="113"/>
                      <a:pt x="52" y="117"/>
                    </a:cubicBezTo>
                    <a:cubicBezTo>
                      <a:pt x="54" y="120"/>
                      <a:pt x="55" y="124"/>
                      <a:pt x="53" y="129"/>
                    </a:cubicBezTo>
                    <a:cubicBezTo>
                      <a:pt x="59" y="128"/>
                      <a:pt x="63" y="129"/>
                      <a:pt x="66" y="134"/>
                    </a:cubicBezTo>
                    <a:close/>
                    <a:moveTo>
                      <a:pt x="46" y="122"/>
                    </a:moveTo>
                    <a:cubicBezTo>
                      <a:pt x="43" y="119"/>
                      <a:pt x="40" y="118"/>
                      <a:pt x="37" y="121"/>
                    </a:cubicBezTo>
                    <a:cubicBezTo>
                      <a:pt x="35" y="122"/>
                      <a:pt x="34" y="123"/>
                      <a:pt x="34" y="125"/>
                    </a:cubicBezTo>
                    <a:cubicBezTo>
                      <a:pt x="33" y="126"/>
                      <a:pt x="34" y="128"/>
                      <a:pt x="35" y="130"/>
                    </a:cubicBezTo>
                    <a:cubicBezTo>
                      <a:pt x="36" y="131"/>
                      <a:pt x="37" y="132"/>
                      <a:pt x="39" y="132"/>
                    </a:cubicBezTo>
                    <a:cubicBezTo>
                      <a:pt x="40" y="133"/>
                      <a:pt x="42" y="132"/>
                      <a:pt x="44" y="131"/>
                    </a:cubicBezTo>
                    <a:cubicBezTo>
                      <a:pt x="45" y="130"/>
                      <a:pt x="46" y="129"/>
                      <a:pt x="47" y="127"/>
                    </a:cubicBezTo>
                    <a:cubicBezTo>
                      <a:pt x="47" y="125"/>
                      <a:pt x="47" y="124"/>
                      <a:pt x="46" y="122"/>
                    </a:cubicBezTo>
                    <a:close/>
                    <a:moveTo>
                      <a:pt x="59" y="139"/>
                    </a:moveTo>
                    <a:cubicBezTo>
                      <a:pt x="57" y="137"/>
                      <a:pt x="56" y="136"/>
                      <a:pt x="54" y="135"/>
                    </a:cubicBezTo>
                    <a:cubicBezTo>
                      <a:pt x="52" y="135"/>
                      <a:pt x="50" y="136"/>
                      <a:pt x="48" y="137"/>
                    </a:cubicBezTo>
                    <a:cubicBezTo>
                      <a:pt x="46" y="138"/>
                      <a:pt x="45" y="140"/>
                      <a:pt x="44" y="142"/>
                    </a:cubicBezTo>
                    <a:cubicBezTo>
                      <a:pt x="44" y="144"/>
                      <a:pt x="44" y="146"/>
                      <a:pt x="45" y="148"/>
                    </a:cubicBezTo>
                    <a:cubicBezTo>
                      <a:pt x="46" y="150"/>
                      <a:pt x="48" y="151"/>
                      <a:pt x="50" y="151"/>
                    </a:cubicBezTo>
                    <a:cubicBezTo>
                      <a:pt x="52" y="151"/>
                      <a:pt x="54" y="151"/>
                      <a:pt x="56" y="149"/>
                    </a:cubicBezTo>
                    <a:cubicBezTo>
                      <a:pt x="58" y="148"/>
                      <a:pt x="59" y="146"/>
                      <a:pt x="60" y="144"/>
                    </a:cubicBezTo>
                    <a:cubicBezTo>
                      <a:pt x="60" y="142"/>
                      <a:pt x="60" y="141"/>
                      <a:pt x="59" y="139"/>
                    </a:cubicBezTo>
                    <a:close/>
                    <a:moveTo>
                      <a:pt x="120" y="71"/>
                    </a:moveTo>
                    <a:cubicBezTo>
                      <a:pt x="129" y="108"/>
                      <a:pt x="129" y="108"/>
                      <a:pt x="129" y="108"/>
                    </a:cubicBezTo>
                    <a:cubicBezTo>
                      <a:pt x="124" y="111"/>
                      <a:pt x="124" y="111"/>
                      <a:pt x="124" y="111"/>
                    </a:cubicBezTo>
                    <a:cubicBezTo>
                      <a:pt x="106" y="98"/>
                      <a:pt x="106" y="98"/>
                      <a:pt x="106" y="98"/>
                    </a:cubicBezTo>
                    <a:cubicBezTo>
                      <a:pt x="111" y="120"/>
                      <a:pt x="111" y="120"/>
                      <a:pt x="111" y="120"/>
                    </a:cubicBezTo>
                    <a:cubicBezTo>
                      <a:pt x="106" y="123"/>
                      <a:pt x="106" y="123"/>
                      <a:pt x="106" y="123"/>
                    </a:cubicBezTo>
                    <a:cubicBezTo>
                      <a:pt x="75" y="100"/>
                      <a:pt x="75" y="100"/>
                      <a:pt x="75" y="100"/>
                    </a:cubicBezTo>
                    <a:cubicBezTo>
                      <a:pt x="83" y="95"/>
                      <a:pt x="83" y="95"/>
                      <a:pt x="83" y="95"/>
                    </a:cubicBezTo>
                    <a:cubicBezTo>
                      <a:pt x="100" y="108"/>
                      <a:pt x="100" y="108"/>
                      <a:pt x="100" y="108"/>
                    </a:cubicBezTo>
                    <a:cubicBezTo>
                      <a:pt x="95" y="87"/>
                      <a:pt x="95" y="87"/>
                      <a:pt x="95" y="87"/>
                    </a:cubicBezTo>
                    <a:cubicBezTo>
                      <a:pt x="100" y="84"/>
                      <a:pt x="100" y="84"/>
                      <a:pt x="100" y="84"/>
                    </a:cubicBezTo>
                    <a:cubicBezTo>
                      <a:pt x="118" y="97"/>
                      <a:pt x="118" y="97"/>
                      <a:pt x="118" y="97"/>
                    </a:cubicBezTo>
                    <a:cubicBezTo>
                      <a:pt x="112" y="76"/>
                      <a:pt x="112" y="76"/>
                      <a:pt x="112" y="76"/>
                    </a:cubicBezTo>
                    <a:lnTo>
                      <a:pt x="120" y="71"/>
                    </a:lnTo>
                    <a:close/>
                    <a:moveTo>
                      <a:pt x="165" y="63"/>
                    </a:moveTo>
                    <a:cubicBezTo>
                      <a:pt x="166" y="65"/>
                      <a:pt x="166" y="65"/>
                      <a:pt x="166" y="65"/>
                    </a:cubicBezTo>
                    <a:cubicBezTo>
                      <a:pt x="141" y="81"/>
                      <a:pt x="141" y="81"/>
                      <a:pt x="141" y="81"/>
                    </a:cubicBezTo>
                    <a:cubicBezTo>
                      <a:pt x="143" y="83"/>
                      <a:pt x="145" y="84"/>
                      <a:pt x="148" y="84"/>
                    </a:cubicBezTo>
                    <a:cubicBezTo>
                      <a:pt x="150" y="84"/>
                      <a:pt x="152" y="84"/>
                      <a:pt x="155" y="82"/>
                    </a:cubicBezTo>
                    <a:cubicBezTo>
                      <a:pt x="157" y="80"/>
                      <a:pt x="159" y="77"/>
                      <a:pt x="160" y="74"/>
                    </a:cubicBezTo>
                    <a:cubicBezTo>
                      <a:pt x="168" y="73"/>
                      <a:pt x="168" y="73"/>
                      <a:pt x="168" y="73"/>
                    </a:cubicBezTo>
                    <a:cubicBezTo>
                      <a:pt x="168" y="79"/>
                      <a:pt x="165" y="85"/>
                      <a:pt x="159" y="89"/>
                    </a:cubicBezTo>
                    <a:cubicBezTo>
                      <a:pt x="155" y="92"/>
                      <a:pt x="150" y="93"/>
                      <a:pt x="145" y="92"/>
                    </a:cubicBezTo>
                    <a:cubicBezTo>
                      <a:pt x="140" y="91"/>
                      <a:pt x="136" y="88"/>
                      <a:pt x="133" y="84"/>
                    </a:cubicBezTo>
                    <a:cubicBezTo>
                      <a:pt x="130" y="79"/>
                      <a:pt x="129" y="75"/>
                      <a:pt x="129" y="70"/>
                    </a:cubicBezTo>
                    <a:cubicBezTo>
                      <a:pt x="130" y="65"/>
                      <a:pt x="133" y="61"/>
                      <a:pt x="138" y="57"/>
                    </a:cubicBezTo>
                    <a:cubicBezTo>
                      <a:pt x="142" y="54"/>
                      <a:pt x="147" y="53"/>
                      <a:pt x="152" y="54"/>
                    </a:cubicBezTo>
                    <a:cubicBezTo>
                      <a:pt x="157" y="55"/>
                      <a:pt x="161" y="58"/>
                      <a:pt x="165" y="63"/>
                    </a:cubicBezTo>
                    <a:close/>
                    <a:moveTo>
                      <a:pt x="154" y="64"/>
                    </a:moveTo>
                    <a:cubicBezTo>
                      <a:pt x="152" y="62"/>
                      <a:pt x="150" y="62"/>
                      <a:pt x="148" y="62"/>
                    </a:cubicBezTo>
                    <a:cubicBezTo>
                      <a:pt x="146" y="62"/>
                      <a:pt x="144" y="62"/>
                      <a:pt x="142" y="64"/>
                    </a:cubicBezTo>
                    <a:cubicBezTo>
                      <a:pt x="140" y="65"/>
                      <a:pt x="139" y="67"/>
                      <a:pt x="138" y="69"/>
                    </a:cubicBezTo>
                    <a:cubicBezTo>
                      <a:pt x="137" y="70"/>
                      <a:pt x="137" y="72"/>
                      <a:pt x="138" y="75"/>
                    </a:cubicBezTo>
                    <a:lnTo>
                      <a:pt x="154" y="64"/>
                    </a:lnTo>
                    <a:close/>
                    <a:moveTo>
                      <a:pt x="201" y="39"/>
                    </a:moveTo>
                    <a:cubicBezTo>
                      <a:pt x="202" y="40"/>
                      <a:pt x="202" y="40"/>
                      <a:pt x="202" y="40"/>
                    </a:cubicBezTo>
                    <a:cubicBezTo>
                      <a:pt x="178" y="57"/>
                      <a:pt x="178" y="57"/>
                      <a:pt x="178" y="57"/>
                    </a:cubicBezTo>
                    <a:cubicBezTo>
                      <a:pt x="179" y="58"/>
                      <a:pt x="181" y="59"/>
                      <a:pt x="184" y="60"/>
                    </a:cubicBezTo>
                    <a:cubicBezTo>
                      <a:pt x="186" y="60"/>
                      <a:pt x="188" y="59"/>
                      <a:pt x="191" y="58"/>
                    </a:cubicBezTo>
                    <a:cubicBezTo>
                      <a:pt x="194" y="56"/>
                      <a:pt x="195" y="53"/>
                      <a:pt x="196" y="50"/>
                    </a:cubicBezTo>
                    <a:cubicBezTo>
                      <a:pt x="204" y="49"/>
                      <a:pt x="204" y="49"/>
                      <a:pt x="204" y="49"/>
                    </a:cubicBezTo>
                    <a:cubicBezTo>
                      <a:pt x="204" y="55"/>
                      <a:pt x="201" y="60"/>
                      <a:pt x="195" y="64"/>
                    </a:cubicBezTo>
                    <a:cubicBezTo>
                      <a:pt x="191" y="67"/>
                      <a:pt x="186" y="68"/>
                      <a:pt x="181" y="68"/>
                    </a:cubicBezTo>
                    <a:cubicBezTo>
                      <a:pt x="176" y="67"/>
                      <a:pt x="172" y="64"/>
                      <a:pt x="169" y="59"/>
                    </a:cubicBezTo>
                    <a:cubicBezTo>
                      <a:pt x="166" y="55"/>
                      <a:pt x="165" y="50"/>
                      <a:pt x="166" y="45"/>
                    </a:cubicBezTo>
                    <a:cubicBezTo>
                      <a:pt x="166" y="40"/>
                      <a:pt x="169" y="36"/>
                      <a:pt x="174" y="33"/>
                    </a:cubicBezTo>
                    <a:cubicBezTo>
                      <a:pt x="178" y="30"/>
                      <a:pt x="183" y="29"/>
                      <a:pt x="188" y="30"/>
                    </a:cubicBezTo>
                    <a:cubicBezTo>
                      <a:pt x="193" y="31"/>
                      <a:pt x="198" y="34"/>
                      <a:pt x="201" y="39"/>
                    </a:cubicBezTo>
                    <a:close/>
                    <a:moveTo>
                      <a:pt x="190" y="39"/>
                    </a:moveTo>
                    <a:cubicBezTo>
                      <a:pt x="188" y="38"/>
                      <a:pt x="186" y="37"/>
                      <a:pt x="184" y="37"/>
                    </a:cubicBezTo>
                    <a:cubicBezTo>
                      <a:pt x="182" y="37"/>
                      <a:pt x="180" y="38"/>
                      <a:pt x="178" y="39"/>
                    </a:cubicBezTo>
                    <a:cubicBezTo>
                      <a:pt x="176" y="41"/>
                      <a:pt x="175" y="42"/>
                      <a:pt x="174" y="45"/>
                    </a:cubicBezTo>
                    <a:cubicBezTo>
                      <a:pt x="173" y="46"/>
                      <a:pt x="173" y="48"/>
                      <a:pt x="174" y="50"/>
                    </a:cubicBezTo>
                    <a:lnTo>
                      <a:pt x="190" y="39"/>
                    </a:lnTo>
                    <a:close/>
                    <a:moveTo>
                      <a:pt x="246" y="29"/>
                    </a:moveTo>
                    <a:cubicBezTo>
                      <a:pt x="237" y="35"/>
                      <a:pt x="237" y="35"/>
                      <a:pt x="237" y="35"/>
                    </a:cubicBezTo>
                    <a:cubicBezTo>
                      <a:pt x="215" y="30"/>
                      <a:pt x="215" y="30"/>
                      <a:pt x="215" y="30"/>
                    </a:cubicBezTo>
                    <a:cubicBezTo>
                      <a:pt x="224" y="44"/>
                      <a:pt x="224" y="44"/>
                      <a:pt x="224" y="44"/>
                    </a:cubicBezTo>
                    <a:cubicBezTo>
                      <a:pt x="216" y="49"/>
                      <a:pt x="216" y="49"/>
                      <a:pt x="216" y="49"/>
                    </a:cubicBezTo>
                    <a:cubicBezTo>
                      <a:pt x="188" y="7"/>
                      <a:pt x="188" y="7"/>
                      <a:pt x="188" y="7"/>
                    </a:cubicBezTo>
                    <a:cubicBezTo>
                      <a:pt x="196" y="2"/>
                      <a:pt x="196" y="2"/>
                      <a:pt x="196" y="2"/>
                    </a:cubicBezTo>
                    <a:cubicBezTo>
                      <a:pt x="212" y="26"/>
                      <a:pt x="212" y="26"/>
                      <a:pt x="212" y="26"/>
                    </a:cubicBezTo>
                    <a:cubicBezTo>
                      <a:pt x="215" y="6"/>
                      <a:pt x="215" y="6"/>
                      <a:pt x="215" y="6"/>
                    </a:cubicBezTo>
                    <a:cubicBezTo>
                      <a:pt x="224" y="0"/>
                      <a:pt x="224" y="0"/>
                      <a:pt x="224" y="0"/>
                    </a:cubicBezTo>
                    <a:cubicBezTo>
                      <a:pt x="221" y="23"/>
                      <a:pt x="221" y="23"/>
                      <a:pt x="221" y="23"/>
                    </a:cubicBezTo>
                    <a:lnTo>
                      <a:pt x="246" y="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105"/>
              <p:cNvSpPr/>
              <p:nvPr/>
            </p:nvSpPr>
            <p:spPr bwMode="auto">
              <a:xfrm>
                <a:off x="3537" y="2540"/>
                <a:ext cx="442" cy="618"/>
              </a:xfrm>
              <a:custGeom>
                <a:avLst/>
                <a:gdLst>
                  <a:gd name="T0" fmla="*/ 0 w 442"/>
                  <a:gd name="T1" fmla="*/ 32 h 618"/>
                  <a:gd name="T2" fmla="*/ 47 w 442"/>
                  <a:gd name="T3" fmla="*/ 0 h 618"/>
                  <a:gd name="T4" fmla="*/ 442 w 442"/>
                  <a:gd name="T5" fmla="*/ 585 h 618"/>
                  <a:gd name="T6" fmla="*/ 395 w 442"/>
                  <a:gd name="T7" fmla="*/ 618 h 618"/>
                  <a:gd name="T8" fmla="*/ 0 w 442"/>
                  <a:gd name="T9" fmla="*/ 32 h 618"/>
                </a:gdLst>
                <a:ahLst/>
                <a:cxnLst>
                  <a:cxn ang="0">
                    <a:pos x="T0" y="T1"/>
                  </a:cxn>
                  <a:cxn ang="0">
                    <a:pos x="T2" y="T3"/>
                  </a:cxn>
                  <a:cxn ang="0">
                    <a:pos x="T4" y="T5"/>
                  </a:cxn>
                  <a:cxn ang="0">
                    <a:pos x="T6" y="T7"/>
                  </a:cxn>
                  <a:cxn ang="0">
                    <a:pos x="T8" y="T9"/>
                  </a:cxn>
                </a:cxnLst>
                <a:rect l="0" t="0" r="r" b="b"/>
                <a:pathLst>
                  <a:path w="442" h="618">
                    <a:moveTo>
                      <a:pt x="0" y="32"/>
                    </a:moveTo>
                    <a:lnTo>
                      <a:pt x="47" y="0"/>
                    </a:lnTo>
                    <a:lnTo>
                      <a:pt x="442" y="585"/>
                    </a:lnTo>
                    <a:lnTo>
                      <a:pt x="395" y="618"/>
                    </a:lnTo>
                    <a:lnTo>
                      <a:pt x="0" y="32"/>
                    </a:lnTo>
                    <a:close/>
                  </a:path>
                </a:pathLst>
              </a:custGeom>
              <a:solidFill>
                <a:srgbClr val="1E44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106"/>
              <p:cNvSpPr/>
              <p:nvPr/>
            </p:nvSpPr>
            <p:spPr bwMode="auto">
              <a:xfrm>
                <a:off x="3670" y="2610"/>
                <a:ext cx="369" cy="508"/>
              </a:xfrm>
              <a:custGeom>
                <a:avLst/>
                <a:gdLst>
                  <a:gd name="T0" fmla="*/ 0 w 369"/>
                  <a:gd name="T1" fmla="*/ 32 h 508"/>
                  <a:gd name="T2" fmla="*/ 48 w 369"/>
                  <a:gd name="T3" fmla="*/ 0 h 508"/>
                  <a:gd name="T4" fmla="*/ 369 w 369"/>
                  <a:gd name="T5" fmla="*/ 475 h 508"/>
                  <a:gd name="T6" fmla="*/ 320 w 369"/>
                  <a:gd name="T7" fmla="*/ 508 h 508"/>
                  <a:gd name="T8" fmla="*/ 0 w 369"/>
                  <a:gd name="T9" fmla="*/ 32 h 508"/>
                </a:gdLst>
                <a:ahLst/>
                <a:cxnLst>
                  <a:cxn ang="0">
                    <a:pos x="T0" y="T1"/>
                  </a:cxn>
                  <a:cxn ang="0">
                    <a:pos x="T2" y="T3"/>
                  </a:cxn>
                  <a:cxn ang="0">
                    <a:pos x="T4" y="T5"/>
                  </a:cxn>
                  <a:cxn ang="0">
                    <a:pos x="T6" y="T7"/>
                  </a:cxn>
                  <a:cxn ang="0">
                    <a:pos x="T8" y="T9"/>
                  </a:cxn>
                </a:cxnLst>
                <a:rect l="0" t="0" r="r" b="b"/>
                <a:pathLst>
                  <a:path w="369" h="508">
                    <a:moveTo>
                      <a:pt x="0" y="32"/>
                    </a:moveTo>
                    <a:lnTo>
                      <a:pt x="48" y="0"/>
                    </a:lnTo>
                    <a:lnTo>
                      <a:pt x="369" y="475"/>
                    </a:lnTo>
                    <a:lnTo>
                      <a:pt x="320" y="508"/>
                    </a:lnTo>
                    <a:lnTo>
                      <a:pt x="0" y="32"/>
                    </a:lnTo>
                    <a:close/>
                  </a:path>
                </a:pathLst>
              </a:custGeom>
              <a:solidFill>
                <a:srgbClr val="1E44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107"/>
              <p:cNvSpPr/>
              <p:nvPr/>
            </p:nvSpPr>
            <p:spPr bwMode="auto">
              <a:xfrm>
                <a:off x="3832" y="2721"/>
                <a:ext cx="266" cy="356"/>
              </a:xfrm>
              <a:custGeom>
                <a:avLst/>
                <a:gdLst>
                  <a:gd name="T0" fmla="*/ 0 w 266"/>
                  <a:gd name="T1" fmla="*/ 32 h 356"/>
                  <a:gd name="T2" fmla="*/ 47 w 266"/>
                  <a:gd name="T3" fmla="*/ 0 h 356"/>
                  <a:gd name="T4" fmla="*/ 266 w 266"/>
                  <a:gd name="T5" fmla="*/ 324 h 356"/>
                  <a:gd name="T6" fmla="*/ 218 w 266"/>
                  <a:gd name="T7" fmla="*/ 356 h 356"/>
                  <a:gd name="T8" fmla="*/ 0 w 266"/>
                  <a:gd name="T9" fmla="*/ 32 h 356"/>
                </a:gdLst>
                <a:ahLst/>
                <a:cxnLst>
                  <a:cxn ang="0">
                    <a:pos x="T0" y="T1"/>
                  </a:cxn>
                  <a:cxn ang="0">
                    <a:pos x="T2" y="T3"/>
                  </a:cxn>
                  <a:cxn ang="0">
                    <a:pos x="T4" y="T5"/>
                  </a:cxn>
                  <a:cxn ang="0">
                    <a:pos x="T6" y="T7"/>
                  </a:cxn>
                  <a:cxn ang="0">
                    <a:pos x="T8" y="T9"/>
                  </a:cxn>
                </a:cxnLst>
                <a:rect l="0" t="0" r="r" b="b"/>
                <a:pathLst>
                  <a:path w="266" h="356">
                    <a:moveTo>
                      <a:pt x="0" y="32"/>
                    </a:moveTo>
                    <a:lnTo>
                      <a:pt x="47" y="0"/>
                    </a:lnTo>
                    <a:lnTo>
                      <a:pt x="266" y="324"/>
                    </a:lnTo>
                    <a:lnTo>
                      <a:pt x="218" y="356"/>
                    </a:lnTo>
                    <a:lnTo>
                      <a:pt x="0" y="32"/>
                    </a:lnTo>
                    <a:close/>
                  </a:path>
                </a:pathLst>
              </a:custGeom>
              <a:solidFill>
                <a:srgbClr val="1E44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108"/>
              <p:cNvSpPr/>
              <p:nvPr/>
            </p:nvSpPr>
            <p:spPr bwMode="auto">
              <a:xfrm>
                <a:off x="4067" y="2941"/>
                <a:ext cx="90" cy="97"/>
              </a:xfrm>
              <a:custGeom>
                <a:avLst/>
                <a:gdLst>
                  <a:gd name="T0" fmla="*/ 0 w 90"/>
                  <a:gd name="T1" fmla="*/ 33 h 97"/>
                  <a:gd name="T2" fmla="*/ 48 w 90"/>
                  <a:gd name="T3" fmla="*/ 0 h 97"/>
                  <a:gd name="T4" fmla="*/ 90 w 90"/>
                  <a:gd name="T5" fmla="*/ 64 h 97"/>
                  <a:gd name="T6" fmla="*/ 42 w 90"/>
                  <a:gd name="T7" fmla="*/ 97 h 97"/>
                  <a:gd name="T8" fmla="*/ 0 w 90"/>
                  <a:gd name="T9" fmla="*/ 33 h 97"/>
                </a:gdLst>
                <a:ahLst/>
                <a:cxnLst>
                  <a:cxn ang="0">
                    <a:pos x="T0" y="T1"/>
                  </a:cxn>
                  <a:cxn ang="0">
                    <a:pos x="T2" y="T3"/>
                  </a:cxn>
                  <a:cxn ang="0">
                    <a:pos x="T4" y="T5"/>
                  </a:cxn>
                  <a:cxn ang="0">
                    <a:pos x="T6" y="T7"/>
                  </a:cxn>
                  <a:cxn ang="0">
                    <a:pos x="T8" y="T9"/>
                  </a:cxn>
                </a:cxnLst>
                <a:rect l="0" t="0" r="r" b="b"/>
                <a:pathLst>
                  <a:path w="90" h="97">
                    <a:moveTo>
                      <a:pt x="0" y="33"/>
                    </a:moveTo>
                    <a:lnTo>
                      <a:pt x="48" y="0"/>
                    </a:lnTo>
                    <a:lnTo>
                      <a:pt x="90" y="64"/>
                    </a:lnTo>
                    <a:lnTo>
                      <a:pt x="42" y="97"/>
                    </a:lnTo>
                    <a:lnTo>
                      <a:pt x="0" y="33"/>
                    </a:lnTo>
                    <a:close/>
                  </a:path>
                </a:pathLst>
              </a:custGeom>
              <a:solidFill>
                <a:srgbClr val="1E44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109"/>
              <p:cNvSpPr/>
              <p:nvPr/>
            </p:nvSpPr>
            <p:spPr bwMode="auto">
              <a:xfrm>
                <a:off x="3876" y="2531"/>
                <a:ext cx="341" cy="466"/>
              </a:xfrm>
              <a:custGeom>
                <a:avLst/>
                <a:gdLst>
                  <a:gd name="T0" fmla="*/ 0 w 341"/>
                  <a:gd name="T1" fmla="*/ 32 h 466"/>
                  <a:gd name="T2" fmla="*/ 48 w 341"/>
                  <a:gd name="T3" fmla="*/ 0 h 466"/>
                  <a:gd name="T4" fmla="*/ 341 w 341"/>
                  <a:gd name="T5" fmla="*/ 434 h 466"/>
                  <a:gd name="T6" fmla="*/ 293 w 341"/>
                  <a:gd name="T7" fmla="*/ 466 h 466"/>
                  <a:gd name="T8" fmla="*/ 0 w 341"/>
                  <a:gd name="T9" fmla="*/ 32 h 466"/>
                </a:gdLst>
                <a:ahLst/>
                <a:cxnLst>
                  <a:cxn ang="0">
                    <a:pos x="T0" y="T1"/>
                  </a:cxn>
                  <a:cxn ang="0">
                    <a:pos x="T2" y="T3"/>
                  </a:cxn>
                  <a:cxn ang="0">
                    <a:pos x="T4" y="T5"/>
                  </a:cxn>
                  <a:cxn ang="0">
                    <a:pos x="T6" y="T7"/>
                  </a:cxn>
                  <a:cxn ang="0">
                    <a:pos x="T8" y="T9"/>
                  </a:cxn>
                </a:cxnLst>
                <a:rect l="0" t="0" r="r" b="b"/>
                <a:pathLst>
                  <a:path w="341" h="466">
                    <a:moveTo>
                      <a:pt x="0" y="32"/>
                    </a:moveTo>
                    <a:lnTo>
                      <a:pt x="48" y="0"/>
                    </a:lnTo>
                    <a:lnTo>
                      <a:pt x="341" y="434"/>
                    </a:lnTo>
                    <a:lnTo>
                      <a:pt x="293" y="466"/>
                    </a:lnTo>
                    <a:lnTo>
                      <a:pt x="0" y="32"/>
                    </a:lnTo>
                    <a:close/>
                  </a:path>
                </a:pathLst>
              </a:custGeom>
              <a:solidFill>
                <a:srgbClr val="1E44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110"/>
              <p:cNvSpPr/>
              <p:nvPr/>
            </p:nvSpPr>
            <p:spPr bwMode="auto">
              <a:xfrm>
                <a:off x="3896" y="2465"/>
                <a:ext cx="380" cy="492"/>
              </a:xfrm>
              <a:custGeom>
                <a:avLst/>
                <a:gdLst>
                  <a:gd name="T0" fmla="*/ 114 w 380"/>
                  <a:gd name="T1" fmla="*/ 65 h 492"/>
                  <a:gd name="T2" fmla="*/ 380 w 380"/>
                  <a:gd name="T3" fmla="*/ 460 h 492"/>
                  <a:gd name="T4" fmla="*/ 332 w 380"/>
                  <a:gd name="T5" fmla="*/ 492 h 492"/>
                  <a:gd name="T6" fmla="*/ 0 w 380"/>
                  <a:gd name="T7" fmla="*/ 0 h 492"/>
                  <a:gd name="T8" fmla="*/ 114 w 380"/>
                  <a:gd name="T9" fmla="*/ 65 h 492"/>
                </a:gdLst>
                <a:ahLst/>
                <a:cxnLst>
                  <a:cxn ang="0">
                    <a:pos x="T0" y="T1"/>
                  </a:cxn>
                  <a:cxn ang="0">
                    <a:pos x="T2" y="T3"/>
                  </a:cxn>
                  <a:cxn ang="0">
                    <a:pos x="T4" y="T5"/>
                  </a:cxn>
                  <a:cxn ang="0">
                    <a:pos x="T6" y="T7"/>
                  </a:cxn>
                  <a:cxn ang="0">
                    <a:pos x="T8" y="T9"/>
                  </a:cxn>
                </a:cxnLst>
                <a:rect l="0" t="0" r="r" b="b"/>
                <a:pathLst>
                  <a:path w="380" h="492">
                    <a:moveTo>
                      <a:pt x="114" y="65"/>
                    </a:moveTo>
                    <a:lnTo>
                      <a:pt x="380" y="460"/>
                    </a:lnTo>
                    <a:lnTo>
                      <a:pt x="332" y="492"/>
                    </a:lnTo>
                    <a:lnTo>
                      <a:pt x="0" y="0"/>
                    </a:lnTo>
                    <a:lnTo>
                      <a:pt x="114" y="65"/>
                    </a:lnTo>
                    <a:close/>
                  </a:path>
                </a:pathLst>
              </a:custGeom>
              <a:solidFill>
                <a:srgbClr val="1E44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111"/>
              <p:cNvSpPr/>
              <p:nvPr/>
            </p:nvSpPr>
            <p:spPr bwMode="auto">
              <a:xfrm>
                <a:off x="4037" y="2546"/>
                <a:ext cx="299" cy="371"/>
              </a:xfrm>
              <a:custGeom>
                <a:avLst/>
                <a:gdLst>
                  <a:gd name="T0" fmla="*/ 114 w 299"/>
                  <a:gd name="T1" fmla="*/ 65 h 371"/>
                  <a:gd name="T2" fmla="*/ 299 w 299"/>
                  <a:gd name="T3" fmla="*/ 339 h 371"/>
                  <a:gd name="T4" fmla="*/ 251 w 299"/>
                  <a:gd name="T5" fmla="*/ 371 h 371"/>
                  <a:gd name="T6" fmla="*/ 0 w 299"/>
                  <a:gd name="T7" fmla="*/ 0 h 371"/>
                  <a:gd name="T8" fmla="*/ 114 w 299"/>
                  <a:gd name="T9" fmla="*/ 65 h 371"/>
                </a:gdLst>
                <a:ahLst/>
                <a:cxnLst>
                  <a:cxn ang="0">
                    <a:pos x="T0" y="T1"/>
                  </a:cxn>
                  <a:cxn ang="0">
                    <a:pos x="T2" y="T3"/>
                  </a:cxn>
                  <a:cxn ang="0">
                    <a:pos x="T4" y="T5"/>
                  </a:cxn>
                  <a:cxn ang="0">
                    <a:pos x="T6" y="T7"/>
                  </a:cxn>
                  <a:cxn ang="0">
                    <a:pos x="T8" y="T9"/>
                  </a:cxn>
                </a:cxnLst>
                <a:rect l="0" t="0" r="r" b="b"/>
                <a:pathLst>
                  <a:path w="299" h="371">
                    <a:moveTo>
                      <a:pt x="114" y="65"/>
                    </a:moveTo>
                    <a:lnTo>
                      <a:pt x="299" y="339"/>
                    </a:lnTo>
                    <a:lnTo>
                      <a:pt x="251" y="371"/>
                    </a:lnTo>
                    <a:lnTo>
                      <a:pt x="0" y="0"/>
                    </a:lnTo>
                    <a:lnTo>
                      <a:pt x="114" y="65"/>
                    </a:lnTo>
                    <a:close/>
                  </a:path>
                </a:pathLst>
              </a:custGeom>
              <a:solidFill>
                <a:srgbClr val="1E44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112"/>
              <p:cNvSpPr/>
              <p:nvPr/>
            </p:nvSpPr>
            <p:spPr bwMode="auto">
              <a:xfrm>
                <a:off x="4179" y="2627"/>
                <a:ext cx="216" cy="250"/>
              </a:xfrm>
              <a:custGeom>
                <a:avLst/>
                <a:gdLst>
                  <a:gd name="T0" fmla="*/ 113 w 216"/>
                  <a:gd name="T1" fmla="*/ 65 h 250"/>
                  <a:gd name="T2" fmla="*/ 216 w 216"/>
                  <a:gd name="T3" fmla="*/ 218 h 250"/>
                  <a:gd name="T4" fmla="*/ 168 w 216"/>
                  <a:gd name="T5" fmla="*/ 250 h 250"/>
                  <a:gd name="T6" fmla="*/ 0 w 216"/>
                  <a:gd name="T7" fmla="*/ 0 h 250"/>
                  <a:gd name="T8" fmla="*/ 113 w 216"/>
                  <a:gd name="T9" fmla="*/ 65 h 250"/>
                </a:gdLst>
                <a:ahLst/>
                <a:cxnLst>
                  <a:cxn ang="0">
                    <a:pos x="T0" y="T1"/>
                  </a:cxn>
                  <a:cxn ang="0">
                    <a:pos x="T2" y="T3"/>
                  </a:cxn>
                  <a:cxn ang="0">
                    <a:pos x="T4" y="T5"/>
                  </a:cxn>
                  <a:cxn ang="0">
                    <a:pos x="T6" y="T7"/>
                  </a:cxn>
                  <a:cxn ang="0">
                    <a:pos x="T8" y="T9"/>
                  </a:cxn>
                </a:cxnLst>
                <a:rect l="0" t="0" r="r" b="b"/>
                <a:pathLst>
                  <a:path w="216" h="250">
                    <a:moveTo>
                      <a:pt x="113" y="65"/>
                    </a:moveTo>
                    <a:lnTo>
                      <a:pt x="216" y="218"/>
                    </a:lnTo>
                    <a:lnTo>
                      <a:pt x="168" y="250"/>
                    </a:lnTo>
                    <a:lnTo>
                      <a:pt x="0" y="0"/>
                    </a:lnTo>
                    <a:lnTo>
                      <a:pt x="113" y="65"/>
                    </a:lnTo>
                    <a:close/>
                  </a:path>
                </a:pathLst>
              </a:custGeom>
              <a:solidFill>
                <a:srgbClr val="1E44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113"/>
              <p:cNvSpPr/>
              <p:nvPr/>
            </p:nvSpPr>
            <p:spPr bwMode="auto">
              <a:xfrm>
                <a:off x="4319" y="2707"/>
                <a:ext cx="136" cy="129"/>
              </a:xfrm>
              <a:custGeom>
                <a:avLst/>
                <a:gdLst>
                  <a:gd name="T0" fmla="*/ 115 w 136"/>
                  <a:gd name="T1" fmla="*/ 66 h 129"/>
                  <a:gd name="T2" fmla="*/ 136 w 136"/>
                  <a:gd name="T3" fmla="*/ 98 h 129"/>
                  <a:gd name="T4" fmla="*/ 88 w 136"/>
                  <a:gd name="T5" fmla="*/ 129 h 129"/>
                  <a:gd name="T6" fmla="*/ 0 w 136"/>
                  <a:gd name="T7" fmla="*/ 0 h 129"/>
                  <a:gd name="T8" fmla="*/ 115 w 136"/>
                  <a:gd name="T9" fmla="*/ 66 h 129"/>
                </a:gdLst>
                <a:ahLst/>
                <a:cxnLst>
                  <a:cxn ang="0">
                    <a:pos x="T0" y="T1"/>
                  </a:cxn>
                  <a:cxn ang="0">
                    <a:pos x="T2" y="T3"/>
                  </a:cxn>
                  <a:cxn ang="0">
                    <a:pos x="T4" y="T5"/>
                  </a:cxn>
                  <a:cxn ang="0">
                    <a:pos x="T6" y="T7"/>
                  </a:cxn>
                  <a:cxn ang="0">
                    <a:pos x="T8" y="T9"/>
                  </a:cxn>
                </a:cxnLst>
                <a:rect l="0" t="0" r="r" b="b"/>
                <a:pathLst>
                  <a:path w="136" h="129">
                    <a:moveTo>
                      <a:pt x="115" y="66"/>
                    </a:moveTo>
                    <a:lnTo>
                      <a:pt x="136" y="98"/>
                    </a:lnTo>
                    <a:lnTo>
                      <a:pt x="88" y="129"/>
                    </a:lnTo>
                    <a:lnTo>
                      <a:pt x="0" y="0"/>
                    </a:lnTo>
                    <a:lnTo>
                      <a:pt x="115" y="66"/>
                    </a:lnTo>
                    <a:close/>
                  </a:path>
                </a:pathLst>
              </a:custGeom>
              <a:solidFill>
                <a:srgbClr val="1E44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114"/>
              <p:cNvSpPr/>
              <p:nvPr/>
            </p:nvSpPr>
            <p:spPr bwMode="auto">
              <a:xfrm>
                <a:off x="4461" y="2789"/>
                <a:ext cx="9" cy="8"/>
              </a:xfrm>
              <a:custGeom>
                <a:avLst/>
                <a:gdLst>
                  <a:gd name="T0" fmla="*/ 9 w 9"/>
                  <a:gd name="T1" fmla="*/ 5 h 8"/>
                  <a:gd name="T2" fmla="*/ 5 w 9"/>
                  <a:gd name="T3" fmla="*/ 8 h 8"/>
                  <a:gd name="T4" fmla="*/ 0 w 9"/>
                  <a:gd name="T5" fmla="*/ 0 h 8"/>
                  <a:gd name="T6" fmla="*/ 9 w 9"/>
                  <a:gd name="T7" fmla="*/ 5 h 8"/>
                </a:gdLst>
                <a:ahLst/>
                <a:cxnLst>
                  <a:cxn ang="0">
                    <a:pos x="T0" y="T1"/>
                  </a:cxn>
                  <a:cxn ang="0">
                    <a:pos x="T2" y="T3"/>
                  </a:cxn>
                  <a:cxn ang="0">
                    <a:pos x="T4" y="T5"/>
                  </a:cxn>
                  <a:cxn ang="0">
                    <a:pos x="T6" y="T7"/>
                  </a:cxn>
                </a:cxnLst>
                <a:rect l="0" t="0" r="r" b="b"/>
                <a:pathLst>
                  <a:path w="9" h="8">
                    <a:moveTo>
                      <a:pt x="9" y="5"/>
                    </a:moveTo>
                    <a:lnTo>
                      <a:pt x="5" y="8"/>
                    </a:lnTo>
                    <a:lnTo>
                      <a:pt x="0" y="0"/>
                    </a:lnTo>
                    <a:lnTo>
                      <a:pt x="9" y="5"/>
                    </a:lnTo>
                    <a:close/>
                  </a:path>
                </a:pathLst>
              </a:custGeom>
              <a:solidFill>
                <a:srgbClr val="1E44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115"/>
              <p:cNvSpPr/>
              <p:nvPr/>
            </p:nvSpPr>
            <p:spPr bwMode="auto">
              <a:xfrm>
                <a:off x="3750" y="2588"/>
                <a:ext cx="89" cy="123"/>
              </a:xfrm>
              <a:custGeom>
                <a:avLst/>
                <a:gdLst>
                  <a:gd name="T0" fmla="*/ 88 w 89"/>
                  <a:gd name="T1" fmla="*/ 123 h 123"/>
                  <a:gd name="T2" fmla="*/ 89 w 89"/>
                  <a:gd name="T3" fmla="*/ 76 h 123"/>
                  <a:gd name="T4" fmla="*/ 77 w 89"/>
                  <a:gd name="T5" fmla="*/ 83 h 123"/>
                  <a:gd name="T6" fmla="*/ 21 w 89"/>
                  <a:gd name="T7" fmla="*/ 0 h 123"/>
                  <a:gd name="T8" fmla="*/ 0 w 89"/>
                  <a:gd name="T9" fmla="*/ 16 h 123"/>
                  <a:gd name="T10" fmla="*/ 55 w 89"/>
                  <a:gd name="T11" fmla="*/ 99 h 123"/>
                  <a:gd name="T12" fmla="*/ 44 w 89"/>
                  <a:gd name="T13" fmla="*/ 106 h 123"/>
                  <a:gd name="T14" fmla="*/ 88 w 89"/>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3">
                    <a:moveTo>
                      <a:pt x="88" y="123"/>
                    </a:moveTo>
                    <a:lnTo>
                      <a:pt x="89" y="76"/>
                    </a:lnTo>
                    <a:lnTo>
                      <a:pt x="77" y="83"/>
                    </a:lnTo>
                    <a:lnTo>
                      <a:pt x="21" y="0"/>
                    </a:lnTo>
                    <a:lnTo>
                      <a:pt x="0" y="16"/>
                    </a:lnTo>
                    <a:lnTo>
                      <a:pt x="55" y="99"/>
                    </a:lnTo>
                    <a:lnTo>
                      <a:pt x="44" y="106"/>
                    </a:lnTo>
                    <a:lnTo>
                      <a:pt x="88" y="123"/>
                    </a:lnTo>
                    <a:close/>
                  </a:path>
                </a:pathLst>
              </a:custGeom>
              <a:solidFill>
                <a:srgbClr val="C740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116"/>
              <p:cNvSpPr/>
              <p:nvPr/>
            </p:nvSpPr>
            <p:spPr bwMode="auto">
              <a:xfrm>
                <a:off x="3994" y="2823"/>
                <a:ext cx="88" cy="122"/>
              </a:xfrm>
              <a:custGeom>
                <a:avLst/>
                <a:gdLst>
                  <a:gd name="T0" fmla="*/ 87 w 88"/>
                  <a:gd name="T1" fmla="*/ 122 h 122"/>
                  <a:gd name="T2" fmla="*/ 88 w 88"/>
                  <a:gd name="T3" fmla="*/ 75 h 122"/>
                  <a:gd name="T4" fmla="*/ 77 w 88"/>
                  <a:gd name="T5" fmla="*/ 82 h 122"/>
                  <a:gd name="T6" fmla="*/ 22 w 88"/>
                  <a:gd name="T7" fmla="*/ 0 h 122"/>
                  <a:gd name="T8" fmla="*/ 0 w 88"/>
                  <a:gd name="T9" fmla="*/ 14 h 122"/>
                  <a:gd name="T10" fmla="*/ 55 w 88"/>
                  <a:gd name="T11" fmla="*/ 97 h 122"/>
                  <a:gd name="T12" fmla="*/ 44 w 88"/>
                  <a:gd name="T13" fmla="*/ 105 h 122"/>
                  <a:gd name="T14" fmla="*/ 87 w 88"/>
                  <a:gd name="T15" fmla="*/ 122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22">
                    <a:moveTo>
                      <a:pt x="87" y="122"/>
                    </a:moveTo>
                    <a:lnTo>
                      <a:pt x="88" y="75"/>
                    </a:lnTo>
                    <a:lnTo>
                      <a:pt x="77" y="82"/>
                    </a:lnTo>
                    <a:lnTo>
                      <a:pt x="22" y="0"/>
                    </a:lnTo>
                    <a:lnTo>
                      <a:pt x="0" y="14"/>
                    </a:lnTo>
                    <a:lnTo>
                      <a:pt x="55" y="97"/>
                    </a:lnTo>
                    <a:lnTo>
                      <a:pt x="44" y="105"/>
                    </a:lnTo>
                    <a:lnTo>
                      <a:pt x="87" y="122"/>
                    </a:lnTo>
                    <a:close/>
                  </a:path>
                </a:pathLst>
              </a:custGeom>
              <a:solidFill>
                <a:srgbClr val="C740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117"/>
              <p:cNvSpPr>
                <a:spLocks noEditPoints="1"/>
              </p:cNvSpPr>
              <p:nvPr/>
            </p:nvSpPr>
            <p:spPr bwMode="auto">
              <a:xfrm>
                <a:off x="3603" y="2455"/>
                <a:ext cx="152" cy="117"/>
              </a:xfrm>
              <a:custGeom>
                <a:avLst/>
                <a:gdLst>
                  <a:gd name="T0" fmla="*/ 50 w 168"/>
                  <a:gd name="T1" fmla="*/ 114 h 130"/>
                  <a:gd name="T2" fmla="*/ 28 w 168"/>
                  <a:gd name="T3" fmla="*/ 129 h 130"/>
                  <a:gd name="T4" fmla="*/ 24 w 168"/>
                  <a:gd name="T5" fmla="*/ 128 h 130"/>
                  <a:gd name="T6" fmla="*/ 24 w 168"/>
                  <a:gd name="T7" fmla="*/ 123 h 130"/>
                  <a:gd name="T8" fmla="*/ 14 w 168"/>
                  <a:gd name="T9" fmla="*/ 93 h 130"/>
                  <a:gd name="T10" fmla="*/ 2 w 168"/>
                  <a:gd name="T11" fmla="*/ 98 h 130"/>
                  <a:gd name="T12" fmla="*/ 0 w 168"/>
                  <a:gd name="T13" fmla="*/ 95 h 130"/>
                  <a:gd name="T14" fmla="*/ 3 w 168"/>
                  <a:gd name="T15" fmla="*/ 92 h 130"/>
                  <a:gd name="T16" fmla="*/ 9 w 168"/>
                  <a:gd name="T17" fmla="*/ 83 h 130"/>
                  <a:gd name="T18" fmla="*/ 38 w 168"/>
                  <a:gd name="T19" fmla="*/ 114 h 130"/>
                  <a:gd name="T20" fmla="*/ 44 w 168"/>
                  <a:gd name="T21" fmla="*/ 110 h 130"/>
                  <a:gd name="T22" fmla="*/ 50 w 168"/>
                  <a:gd name="T23" fmla="*/ 113 h 130"/>
                  <a:gd name="T24" fmla="*/ 84 w 168"/>
                  <a:gd name="T25" fmla="*/ 91 h 130"/>
                  <a:gd name="T26" fmla="*/ 62 w 168"/>
                  <a:gd name="T27" fmla="*/ 106 h 130"/>
                  <a:gd name="T28" fmla="*/ 58 w 168"/>
                  <a:gd name="T29" fmla="*/ 105 h 130"/>
                  <a:gd name="T30" fmla="*/ 58 w 168"/>
                  <a:gd name="T31" fmla="*/ 100 h 130"/>
                  <a:gd name="T32" fmla="*/ 48 w 168"/>
                  <a:gd name="T33" fmla="*/ 70 h 130"/>
                  <a:gd name="T34" fmla="*/ 36 w 168"/>
                  <a:gd name="T35" fmla="*/ 75 h 130"/>
                  <a:gd name="T36" fmla="*/ 34 w 168"/>
                  <a:gd name="T37" fmla="*/ 72 h 130"/>
                  <a:gd name="T38" fmla="*/ 37 w 168"/>
                  <a:gd name="T39" fmla="*/ 69 h 130"/>
                  <a:gd name="T40" fmla="*/ 43 w 168"/>
                  <a:gd name="T41" fmla="*/ 60 h 130"/>
                  <a:gd name="T42" fmla="*/ 72 w 168"/>
                  <a:gd name="T43" fmla="*/ 91 h 130"/>
                  <a:gd name="T44" fmla="*/ 78 w 168"/>
                  <a:gd name="T45" fmla="*/ 87 h 130"/>
                  <a:gd name="T46" fmla="*/ 84 w 168"/>
                  <a:gd name="T47" fmla="*/ 90 h 130"/>
                  <a:gd name="T48" fmla="*/ 98 w 168"/>
                  <a:gd name="T49" fmla="*/ 80 h 130"/>
                  <a:gd name="T50" fmla="*/ 92 w 168"/>
                  <a:gd name="T51" fmla="*/ 84 h 130"/>
                  <a:gd name="T52" fmla="*/ 86 w 168"/>
                  <a:gd name="T53" fmla="*/ 76 h 130"/>
                  <a:gd name="T54" fmla="*/ 93 w 168"/>
                  <a:gd name="T55" fmla="*/ 72 h 130"/>
                  <a:gd name="T56" fmla="*/ 129 w 168"/>
                  <a:gd name="T57" fmla="*/ 50 h 130"/>
                  <a:gd name="T58" fmla="*/ 107 w 168"/>
                  <a:gd name="T59" fmla="*/ 77 h 130"/>
                  <a:gd name="T60" fmla="*/ 108 w 168"/>
                  <a:gd name="T61" fmla="*/ 46 h 130"/>
                  <a:gd name="T62" fmla="*/ 102 w 168"/>
                  <a:gd name="T63" fmla="*/ 32 h 130"/>
                  <a:gd name="T64" fmla="*/ 94 w 168"/>
                  <a:gd name="T65" fmla="*/ 38 h 130"/>
                  <a:gd name="T66" fmla="*/ 95 w 168"/>
                  <a:gd name="T67" fmla="*/ 45 h 130"/>
                  <a:gd name="T68" fmla="*/ 91 w 168"/>
                  <a:gd name="T69" fmla="*/ 49 h 130"/>
                  <a:gd name="T70" fmla="*/ 89 w 168"/>
                  <a:gd name="T71" fmla="*/ 48 h 130"/>
                  <a:gd name="T72" fmla="*/ 93 w 168"/>
                  <a:gd name="T73" fmla="*/ 26 h 130"/>
                  <a:gd name="T74" fmla="*/ 114 w 168"/>
                  <a:gd name="T75" fmla="*/ 29 h 130"/>
                  <a:gd name="T76" fmla="*/ 113 w 168"/>
                  <a:gd name="T77" fmla="*/ 54 h 130"/>
                  <a:gd name="T78" fmla="*/ 124 w 168"/>
                  <a:gd name="T79" fmla="*/ 56 h 130"/>
                  <a:gd name="T80" fmla="*/ 124 w 168"/>
                  <a:gd name="T81" fmla="*/ 51 h 130"/>
                  <a:gd name="T82" fmla="*/ 129 w 168"/>
                  <a:gd name="T83" fmla="*/ 50 h 130"/>
                  <a:gd name="T84" fmla="*/ 168 w 168"/>
                  <a:gd name="T85" fmla="*/ 36 h 130"/>
                  <a:gd name="T86" fmla="*/ 138 w 168"/>
                  <a:gd name="T87" fmla="*/ 37 h 130"/>
                  <a:gd name="T88" fmla="*/ 141 w 168"/>
                  <a:gd name="T89" fmla="*/ 12 h 130"/>
                  <a:gd name="T90" fmla="*/ 131 w 168"/>
                  <a:gd name="T91" fmla="*/ 10 h 130"/>
                  <a:gd name="T92" fmla="*/ 128 w 168"/>
                  <a:gd name="T93" fmla="*/ 19 h 130"/>
                  <a:gd name="T94" fmla="*/ 129 w 168"/>
                  <a:gd name="T95" fmla="*/ 23 h 130"/>
                  <a:gd name="T96" fmla="*/ 124 w 168"/>
                  <a:gd name="T97" fmla="*/ 26 h 130"/>
                  <a:gd name="T98" fmla="*/ 120 w 168"/>
                  <a:gd name="T99" fmla="*/ 13 h 130"/>
                  <a:gd name="T100" fmla="*/ 138 w 168"/>
                  <a:gd name="T101" fmla="*/ 0 h 130"/>
                  <a:gd name="T102" fmla="*/ 150 w 168"/>
                  <a:gd name="T103" fmla="*/ 19 h 130"/>
                  <a:gd name="T104" fmla="*/ 145 w 168"/>
                  <a:gd name="T105" fmla="*/ 42 h 130"/>
                  <a:gd name="T106" fmla="*/ 157 w 168"/>
                  <a:gd name="T107" fmla="*/ 30 h 130"/>
                  <a:gd name="T108" fmla="*/ 160 w 168"/>
                  <a:gd name="T109" fmla="*/ 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8" h="130">
                    <a:moveTo>
                      <a:pt x="50" y="113"/>
                    </a:moveTo>
                    <a:cubicBezTo>
                      <a:pt x="50" y="113"/>
                      <a:pt x="50" y="114"/>
                      <a:pt x="50" y="114"/>
                    </a:cubicBezTo>
                    <a:cubicBezTo>
                      <a:pt x="50" y="115"/>
                      <a:pt x="50" y="115"/>
                      <a:pt x="49" y="115"/>
                    </a:cubicBezTo>
                    <a:cubicBezTo>
                      <a:pt x="28" y="129"/>
                      <a:pt x="28" y="129"/>
                      <a:pt x="28" y="129"/>
                    </a:cubicBezTo>
                    <a:cubicBezTo>
                      <a:pt x="27" y="130"/>
                      <a:pt x="26" y="130"/>
                      <a:pt x="25" y="129"/>
                    </a:cubicBezTo>
                    <a:cubicBezTo>
                      <a:pt x="25" y="129"/>
                      <a:pt x="25" y="128"/>
                      <a:pt x="24" y="128"/>
                    </a:cubicBezTo>
                    <a:cubicBezTo>
                      <a:pt x="24" y="127"/>
                      <a:pt x="24" y="127"/>
                      <a:pt x="24" y="126"/>
                    </a:cubicBezTo>
                    <a:cubicBezTo>
                      <a:pt x="23" y="125"/>
                      <a:pt x="23" y="124"/>
                      <a:pt x="24" y="123"/>
                    </a:cubicBezTo>
                    <a:cubicBezTo>
                      <a:pt x="31" y="119"/>
                      <a:pt x="31" y="119"/>
                      <a:pt x="31" y="119"/>
                    </a:cubicBezTo>
                    <a:cubicBezTo>
                      <a:pt x="14" y="93"/>
                      <a:pt x="14" y="93"/>
                      <a:pt x="14" y="93"/>
                    </a:cubicBezTo>
                    <a:cubicBezTo>
                      <a:pt x="5" y="99"/>
                      <a:pt x="5" y="99"/>
                      <a:pt x="5" y="99"/>
                    </a:cubicBezTo>
                    <a:cubicBezTo>
                      <a:pt x="4" y="99"/>
                      <a:pt x="3" y="99"/>
                      <a:pt x="2" y="98"/>
                    </a:cubicBezTo>
                    <a:cubicBezTo>
                      <a:pt x="2" y="97"/>
                      <a:pt x="1" y="97"/>
                      <a:pt x="1" y="96"/>
                    </a:cubicBezTo>
                    <a:cubicBezTo>
                      <a:pt x="1" y="96"/>
                      <a:pt x="0" y="95"/>
                      <a:pt x="0" y="95"/>
                    </a:cubicBezTo>
                    <a:cubicBezTo>
                      <a:pt x="0" y="94"/>
                      <a:pt x="0" y="93"/>
                      <a:pt x="1" y="93"/>
                    </a:cubicBezTo>
                    <a:cubicBezTo>
                      <a:pt x="2" y="92"/>
                      <a:pt x="2" y="92"/>
                      <a:pt x="3" y="92"/>
                    </a:cubicBezTo>
                    <a:cubicBezTo>
                      <a:pt x="4" y="91"/>
                      <a:pt x="5" y="90"/>
                      <a:pt x="6" y="90"/>
                    </a:cubicBezTo>
                    <a:cubicBezTo>
                      <a:pt x="9" y="88"/>
                      <a:pt x="10" y="86"/>
                      <a:pt x="9" y="83"/>
                    </a:cubicBezTo>
                    <a:cubicBezTo>
                      <a:pt x="14" y="80"/>
                      <a:pt x="14" y="80"/>
                      <a:pt x="14" y="80"/>
                    </a:cubicBezTo>
                    <a:cubicBezTo>
                      <a:pt x="38" y="114"/>
                      <a:pt x="38" y="114"/>
                      <a:pt x="38" y="114"/>
                    </a:cubicBezTo>
                    <a:cubicBezTo>
                      <a:pt x="39" y="113"/>
                      <a:pt x="40" y="112"/>
                      <a:pt x="42" y="111"/>
                    </a:cubicBezTo>
                    <a:cubicBezTo>
                      <a:pt x="43" y="110"/>
                      <a:pt x="44" y="110"/>
                      <a:pt x="44" y="110"/>
                    </a:cubicBezTo>
                    <a:cubicBezTo>
                      <a:pt x="45" y="109"/>
                      <a:pt x="46" y="109"/>
                      <a:pt x="47" y="109"/>
                    </a:cubicBezTo>
                    <a:cubicBezTo>
                      <a:pt x="47" y="109"/>
                      <a:pt x="48" y="111"/>
                      <a:pt x="50" y="113"/>
                    </a:cubicBezTo>
                    <a:close/>
                    <a:moveTo>
                      <a:pt x="84" y="90"/>
                    </a:moveTo>
                    <a:cubicBezTo>
                      <a:pt x="84" y="90"/>
                      <a:pt x="84" y="91"/>
                      <a:pt x="84" y="91"/>
                    </a:cubicBezTo>
                    <a:cubicBezTo>
                      <a:pt x="84" y="92"/>
                      <a:pt x="84" y="92"/>
                      <a:pt x="83" y="92"/>
                    </a:cubicBezTo>
                    <a:cubicBezTo>
                      <a:pt x="62" y="106"/>
                      <a:pt x="62" y="106"/>
                      <a:pt x="62" y="106"/>
                    </a:cubicBezTo>
                    <a:cubicBezTo>
                      <a:pt x="61" y="107"/>
                      <a:pt x="60" y="107"/>
                      <a:pt x="59" y="106"/>
                    </a:cubicBezTo>
                    <a:cubicBezTo>
                      <a:pt x="59" y="106"/>
                      <a:pt x="59" y="105"/>
                      <a:pt x="58" y="105"/>
                    </a:cubicBezTo>
                    <a:cubicBezTo>
                      <a:pt x="58" y="104"/>
                      <a:pt x="58" y="104"/>
                      <a:pt x="58" y="103"/>
                    </a:cubicBezTo>
                    <a:cubicBezTo>
                      <a:pt x="57" y="102"/>
                      <a:pt x="57" y="101"/>
                      <a:pt x="58" y="100"/>
                    </a:cubicBezTo>
                    <a:cubicBezTo>
                      <a:pt x="65" y="96"/>
                      <a:pt x="65" y="96"/>
                      <a:pt x="65" y="96"/>
                    </a:cubicBezTo>
                    <a:cubicBezTo>
                      <a:pt x="48" y="70"/>
                      <a:pt x="48" y="70"/>
                      <a:pt x="48" y="70"/>
                    </a:cubicBezTo>
                    <a:cubicBezTo>
                      <a:pt x="39" y="76"/>
                      <a:pt x="39" y="76"/>
                      <a:pt x="39" y="76"/>
                    </a:cubicBezTo>
                    <a:cubicBezTo>
                      <a:pt x="38" y="76"/>
                      <a:pt x="37" y="76"/>
                      <a:pt x="36" y="75"/>
                    </a:cubicBezTo>
                    <a:cubicBezTo>
                      <a:pt x="36" y="75"/>
                      <a:pt x="36" y="74"/>
                      <a:pt x="35" y="73"/>
                    </a:cubicBezTo>
                    <a:cubicBezTo>
                      <a:pt x="35" y="73"/>
                      <a:pt x="35" y="72"/>
                      <a:pt x="34" y="72"/>
                    </a:cubicBezTo>
                    <a:cubicBezTo>
                      <a:pt x="34" y="71"/>
                      <a:pt x="34" y="71"/>
                      <a:pt x="35" y="70"/>
                    </a:cubicBezTo>
                    <a:cubicBezTo>
                      <a:pt x="36" y="69"/>
                      <a:pt x="36" y="69"/>
                      <a:pt x="37" y="69"/>
                    </a:cubicBezTo>
                    <a:cubicBezTo>
                      <a:pt x="38" y="68"/>
                      <a:pt x="39" y="68"/>
                      <a:pt x="40" y="67"/>
                    </a:cubicBezTo>
                    <a:cubicBezTo>
                      <a:pt x="43" y="65"/>
                      <a:pt x="44" y="63"/>
                      <a:pt x="43" y="60"/>
                    </a:cubicBezTo>
                    <a:cubicBezTo>
                      <a:pt x="48" y="57"/>
                      <a:pt x="48" y="57"/>
                      <a:pt x="48" y="57"/>
                    </a:cubicBezTo>
                    <a:cubicBezTo>
                      <a:pt x="72" y="91"/>
                      <a:pt x="72" y="91"/>
                      <a:pt x="72" y="91"/>
                    </a:cubicBezTo>
                    <a:cubicBezTo>
                      <a:pt x="73" y="90"/>
                      <a:pt x="74" y="89"/>
                      <a:pt x="76" y="88"/>
                    </a:cubicBezTo>
                    <a:cubicBezTo>
                      <a:pt x="77" y="87"/>
                      <a:pt x="78" y="87"/>
                      <a:pt x="78" y="87"/>
                    </a:cubicBezTo>
                    <a:cubicBezTo>
                      <a:pt x="79" y="86"/>
                      <a:pt x="80" y="86"/>
                      <a:pt x="81" y="86"/>
                    </a:cubicBezTo>
                    <a:cubicBezTo>
                      <a:pt x="81" y="86"/>
                      <a:pt x="82" y="88"/>
                      <a:pt x="84" y="90"/>
                    </a:cubicBezTo>
                    <a:close/>
                    <a:moveTo>
                      <a:pt x="96" y="75"/>
                    </a:moveTo>
                    <a:cubicBezTo>
                      <a:pt x="97" y="77"/>
                      <a:pt x="98" y="78"/>
                      <a:pt x="98" y="80"/>
                    </a:cubicBezTo>
                    <a:cubicBezTo>
                      <a:pt x="98" y="81"/>
                      <a:pt x="98" y="83"/>
                      <a:pt x="96" y="84"/>
                    </a:cubicBezTo>
                    <a:cubicBezTo>
                      <a:pt x="95" y="85"/>
                      <a:pt x="93" y="85"/>
                      <a:pt x="92" y="84"/>
                    </a:cubicBezTo>
                    <a:cubicBezTo>
                      <a:pt x="90" y="83"/>
                      <a:pt x="89" y="82"/>
                      <a:pt x="88" y="81"/>
                    </a:cubicBezTo>
                    <a:cubicBezTo>
                      <a:pt x="87" y="79"/>
                      <a:pt x="87" y="78"/>
                      <a:pt x="86" y="76"/>
                    </a:cubicBezTo>
                    <a:cubicBezTo>
                      <a:pt x="86" y="74"/>
                      <a:pt x="87" y="73"/>
                      <a:pt x="88" y="72"/>
                    </a:cubicBezTo>
                    <a:cubicBezTo>
                      <a:pt x="90" y="71"/>
                      <a:pt x="91" y="71"/>
                      <a:pt x="93" y="72"/>
                    </a:cubicBezTo>
                    <a:cubicBezTo>
                      <a:pt x="94" y="72"/>
                      <a:pt x="95" y="74"/>
                      <a:pt x="96" y="75"/>
                    </a:cubicBezTo>
                    <a:close/>
                    <a:moveTo>
                      <a:pt x="129" y="50"/>
                    </a:moveTo>
                    <a:cubicBezTo>
                      <a:pt x="133" y="59"/>
                      <a:pt x="133" y="59"/>
                      <a:pt x="133" y="59"/>
                    </a:cubicBezTo>
                    <a:cubicBezTo>
                      <a:pt x="107" y="77"/>
                      <a:pt x="107" y="77"/>
                      <a:pt x="107" y="77"/>
                    </a:cubicBezTo>
                    <a:cubicBezTo>
                      <a:pt x="104" y="72"/>
                      <a:pt x="103" y="66"/>
                      <a:pt x="104" y="60"/>
                    </a:cubicBezTo>
                    <a:cubicBezTo>
                      <a:pt x="108" y="46"/>
                      <a:pt x="108" y="46"/>
                      <a:pt x="108" y="46"/>
                    </a:cubicBezTo>
                    <a:cubicBezTo>
                      <a:pt x="109" y="41"/>
                      <a:pt x="109" y="38"/>
                      <a:pt x="107" y="35"/>
                    </a:cubicBezTo>
                    <a:cubicBezTo>
                      <a:pt x="106" y="33"/>
                      <a:pt x="104" y="32"/>
                      <a:pt x="102" y="32"/>
                    </a:cubicBezTo>
                    <a:cubicBezTo>
                      <a:pt x="101" y="31"/>
                      <a:pt x="99" y="32"/>
                      <a:pt x="97" y="33"/>
                    </a:cubicBezTo>
                    <a:cubicBezTo>
                      <a:pt x="95" y="34"/>
                      <a:pt x="94" y="36"/>
                      <a:pt x="94" y="38"/>
                    </a:cubicBezTo>
                    <a:cubicBezTo>
                      <a:pt x="93" y="39"/>
                      <a:pt x="94" y="40"/>
                      <a:pt x="94" y="42"/>
                    </a:cubicBezTo>
                    <a:cubicBezTo>
                      <a:pt x="95" y="44"/>
                      <a:pt x="95" y="45"/>
                      <a:pt x="95" y="45"/>
                    </a:cubicBezTo>
                    <a:cubicBezTo>
                      <a:pt x="95" y="46"/>
                      <a:pt x="95" y="46"/>
                      <a:pt x="94" y="46"/>
                    </a:cubicBezTo>
                    <a:cubicBezTo>
                      <a:pt x="91" y="49"/>
                      <a:pt x="91" y="49"/>
                      <a:pt x="91" y="49"/>
                    </a:cubicBezTo>
                    <a:cubicBezTo>
                      <a:pt x="91" y="49"/>
                      <a:pt x="90" y="49"/>
                      <a:pt x="90" y="49"/>
                    </a:cubicBezTo>
                    <a:cubicBezTo>
                      <a:pt x="89" y="49"/>
                      <a:pt x="89" y="49"/>
                      <a:pt x="89" y="48"/>
                    </a:cubicBezTo>
                    <a:cubicBezTo>
                      <a:pt x="86" y="44"/>
                      <a:pt x="85" y="40"/>
                      <a:pt x="86" y="36"/>
                    </a:cubicBezTo>
                    <a:cubicBezTo>
                      <a:pt x="87" y="32"/>
                      <a:pt x="90" y="29"/>
                      <a:pt x="93" y="26"/>
                    </a:cubicBezTo>
                    <a:cubicBezTo>
                      <a:pt x="97" y="24"/>
                      <a:pt x="101" y="23"/>
                      <a:pt x="104" y="23"/>
                    </a:cubicBezTo>
                    <a:cubicBezTo>
                      <a:pt x="108" y="24"/>
                      <a:pt x="111" y="26"/>
                      <a:pt x="114" y="29"/>
                    </a:cubicBezTo>
                    <a:cubicBezTo>
                      <a:pt x="116" y="33"/>
                      <a:pt x="117" y="37"/>
                      <a:pt x="116" y="42"/>
                    </a:cubicBezTo>
                    <a:cubicBezTo>
                      <a:pt x="116" y="43"/>
                      <a:pt x="115" y="47"/>
                      <a:pt x="113" y="54"/>
                    </a:cubicBezTo>
                    <a:cubicBezTo>
                      <a:pt x="111" y="59"/>
                      <a:pt x="111" y="62"/>
                      <a:pt x="111" y="65"/>
                    </a:cubicBezTo>
                    <a:cubicBezTo>
                      <a:pt x="124" y="56"/>
                      <a:pt x="124" y="56"/>
                      <a:pt x="124" y="56"/>
                    </a:cubicBezTo>
                    <a:cubicBezTo>
                      <a:pt x="123" y="53"/>
                      <a:pt x="123" y="53"/>
                      <a:pt x="123" y="53"/>
                    </a:cubicBezTo>
                    <a:cubicBezTo>
                      <a:pt x="122" y="52"/>
                      <a:pt x="123" y="51"/>
                      <a:pt x="124" y="51"/>
                    </a:cubicBezTo>
                    <a:cubicBezTo>
                      <a:pt x="126" y="49"/>
                      <a:pt x="126" y="49"/>
                      <a:pt x="126" y="49"/>
                    </a:cubicBezTo>
                    <a:cubicBezTo>
                      <a:pt x="128" y="48"/>
                      <a:pt x="128" y="48"/>
                      <a:pt x="129" y="50"/>
                    </a:cubicBezTo>
                    <a:close/>
                    <a:moveTo>
                      <a:pt x="163" y="27"/>
                    </a:moveTo>
                    <a:cubicBezTo>
                      <a:pt x="168" y="36"/>
                      <a:pt x="168" y="36"/>
                      <a:pt x="168" y="36"/>
                    </a:cubicBezTo>
                    <a:cubicBezTo>
                      <a:pt x="141" y="54"/>
                      <a:pt x="141" y="54"/>
                      <a:pt x="141" y="54"/>
                    </a:cubicBezTo>
                    <a:cubicBezTo>
                      <a:pt x="138" y="49"/>
                      <a:pt x="137" y="43"/>
                      <a:pt x="138" y="37"/>
                    </a:cubicBezTo>
                    <a:cubicBezTo>
                      <a:pt x="142" y="23"/>
                      <a:pt x="142" y="23"/>
                      <a:pt x="142" y="23"/>
                    </a:cubicBezTo>
                    <a:cubicBezTo>
                      <a:pt x="143" y="18"/>
                      <a:pt x="143" y="15"/>
                      <a:pt x="141" y="12"/>
                    </a:cubicBezTo>
                    <a:cubicBezTo>
                      <a:pt x="140" y="10"/>
                      <a:pt x="138" y="9"/>
                      <a:pt x="137" y="9"/>
                    </a:cubicBezTo>
                    <a:cubicBezTo>
                      <a:pt x="135" y="8"/>
                      <a:pt x="133" y="9"/>
                      <a:pt x="131" y="10"/>
                    </a:cubicBezTo>
                    <a:cubicBezTo>
                      <a:pt x="129" y="11"/>
                      <a:pt x="128" y="13"/>
                      <a:pt x="128" y="15"/>
                    </a:cubicBezTo>
                    <a:cubicBezTo>
                      <a:pt x="127" y="16"/>
                      <a:pt x="128" y="17"/>
                      <a:pt x="128" y="19"/>
                    </a:cubicBezTo>
                    <a:cubicBezTo>
                      <a:pt x="129" y="21"/>
                      <a:pt x="130" y="22"/>
                      <a:pt x="129" y="23"/>
                    </a:cubicBezTo>
                    <a:cubicBezTo>
                      <a:pt x="129" y="23"/>
                      <a:pt x="129" y="23"/>
                      <a:pt x="129" y="23"/>
                    </a:cubicBezTo>
                    <a:cubicBezTo>
                      <a:pt x="125" y="26"/>
                      <a:pt x="125" y="26"/>
                      <a:pt x="125" y="26"/>
                    </a:cubicBezTo>
                    <a:cubicBezTo>
                      <a:pt x="125" y="26"/>
                      <a:pt x="124" y="26"/>
                      <a:pt x="124" y="26"/>
                    </a:cubicBezTo>
                    <a:cubicBezTo>
                      <a:pt x="123" y="26"/>
                      <a:pt x="123" y="26"/>
                      <a:pt x="123" y="25"/>
                    </a:cubicBezTo>
                    <a:cubicBezTo>
                      <a:pt x="120" y="21"/>
                      <a:pt x="119" y="17"/>
                      <a:pt x="120" y="13"/>
                    </a:cubicBezTo>
                    <a:cubicBezTo>
                      <a:pt x="121" y="9"/>
                      <a:pt x="124" y="6"/>
                      <a:pt x="128" y="3"/>
                    </a:cubicBezTo>
                    <a:cubicBezTo>
                      <a:pt x="131" y="1"/>
                      <a:pt x="135" y="0"/>
                      <a:pt x="138" y="0"/>
                    </a:cubicBezTo>
                    <a:cubicBezTo>
                      <a:pt x="142" y="1"/>
                      <a:pt x="145" y="3"/>
                      <a:pt x="148" y="6"/>
                    </a:cubicBezTo>
                    <a:cubicBezTo>
                      <a:pt x="150" y="10"/>
                      <a:pt x="151" y="14"/>
                      <a:pt x="150" y="19"/>
                    </a:cubicBezTo>
                    <a:cubicBezTo>
                      <a:pt x="150" y="20"/>
                      <a:pt x="149" y="24"/>
                      <a:pt x="147" y="31"/>
                    </a:cubicBezTo>
                    <a:cubicBezTo>
                      <a:pt x="145" y="36"/>
                      <a:pt x="145" y="39"/>
                      <a:pt x="145" y="42"/>
                    </a:cubicBezTo>
                    <a:cubicBezTo>
                      <a:pt x="158" y="33"/>
                      <a:pt x="158" y="33"/>
                      <a:pt x="158" y="33"/>
                    </a:cubicBezTo>
                    <a:cubicBezTo>
                      <a:pt x="157" y="30"/>
                      <a:pt x="157" y="30"/>
                      <a:pt x="157" y="30"/>
                    </a:cubicBezTo>
                    <a:cubicBezTo>
                      <a:pt x="156" y="29"/>
                      <a:pt x="157" y="28"/>
                      <a:pt x="158" y="28"/>
                    </a:cubicBezTo>
                    <a:cubicBezTo>
                      <a:pt x="160" y="26"/>
                      <a:pt x="160" y="26"/>
                      <a:pt x="160" y="26"/>
                    </a:cubicBezTo>
                    <a:cubicBezTo>
                      <a:pt x="162" y="25"/>
                      <a:pt x="162" y="25"/>
                      <a:pt x="163" y="27"/>
                    </a:cubicBezTo>
                    <a:close/>
                  </a:path>
                </a:pathLst>
              </a:custGeom>
              <a:solidFill>
                <a:srgbClr val="D4D4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118"/>
              <p:cNvSpPr/>
              <p:nvPr/>
            </p:nvSpPr>
            <p:spPr bwMode="auto">
              <a:xfrm>
                <a:off x="3742" y="2419"/>
                <a:ext cx="42" cy="44"/>
              </a:xfrm>
              <a:custGeom>
                <a:avLst/>
                <a:gdLst>
                  <a:gd name="T0" fmla="*/ 42 w 42"/>
                  <a:gd name="T1" fmla="*/ 0 h 44"/>
                  <a:gd name="T2" fmla="*/ 41 w 42"/>
                  <a:gd name="T3" fmla="*/ 44 h 44"/>
                  <a:gd name="T4" fmla="*/ 0 w 42"/>
                  <a:gd name="T5" fmla="*/ 28 h 44"/>
                  <a:gd name="T6" fmla="*/ 42 w 42"/>
                  <a:gd name="T7" fmla="*/ 0 h 44"/>
                </a:gdLst>
                <a:ahLst/>
                <a:cxnLst>
                  <a:cxn ang="0">
                    <a:pos x="T0" y="T1"/>
                  </a:cxn>
                  <a:cxn ang="0">
                    <a:pos x="T2" y="T3"/>
                  </a:cxn>
                  <a:cxn ang="0">
                    <a:pos x="T4" y="T5"/>
                  </a:cxn>
                  <a:cxn ang="0">
                    <a:pos x="T6" y="T7"/>
                  </a:cxn>
                </a:cxnLst>
                <a:rect l="0" t="0" r="r" b="b"/>
                <a:pathLst>
                  <a:path w="42" h="44">
                    <a:moveTo>
                      <a:pt x="42" y="0"/>
                    </a:moveTo>
                    <a:lnTo>
                      <a:pt x="41" y="44"/>
                    </a:lnTo>
                    <a:lnTo>
                      <a:pt x="0" y="28"/>
                    </a:lnTo>
                    <a:lnTo>
                      <a:pt x="42" y="0"/>
                    </a:lnTo>
                    <a:close/>
                  </a:path>
                </a:pathLst>
              </a:custGeom>
              <a:solidFill>
                <a:srgbClr val="00B2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119"/>
              <p:cNvSpPr>
                <a:spLocks noEditPoints="1"/>
              </p:cNvSpPr>
              <p:nvPr/>
            </p:nvSpPr>
            <p:spPr bwMode="auto">
              <a:xfrm>
                <a:off x="3640" y="2508"/>
                <a:ext cx="146" cy="119"/>
              </a:xfrm>
              <a:custGeom>
                <a:avLst/>
                <a:gdLst>
                  <a:gd name="T0" fmla="*/ 48 w 162"/>
                  <a:gd name="T1" fmla="*/ 114 h 132"/>
                  <a:gd name="T2" fmla="*/ 19 w 162"/>
                  <a:gd name="T3" fmla="*/ 116 h 132"/>
                  <a:gd name="T4" fmla="*/ 22 w 162"/>
                  <a:gd name="T5" fmla="*/ 90 h 132"/>
                  <a:gd name="T6" fmla="*/ 12 w 162"/>
                  <a:gd name="T7" fmla="*/ 88 h 132"/>
                  <a:gd name="T8" fmla="*/ 9 w 162"/>
                  <a:gd name="T9" fmla="*/ 98 h 132"/>
                  <a:gd name="T10" fmla="*/ 9 w 162"/>
                  <a:gd name="T11" fmla="*/ 102 h 132"/>
                  <a:gd name="T12" fmla="*/ 4 w 162"/>
                  <a:gd name="T13" fmla="*/ 105 h 132"/>
                  <a:gd name="T14" fmla="*/ 1 w 162"/>
                  <a:gd name="T15" fmla="*/ 92 h 132"/>
                  <a:gd name="T16" fmla="*/ 19 w 162"/>
                  <a:gd name="T17" fmla="*/ 79 h 132"/>
                  <a:gd name="T18" fmla="*/ 31 w 162"/>
                  <a:gd name="T19" fmla="*/ 97 h 132"/>
                  <a:gd name="T20" fmla="*/ 26 w 162"/>
                  <a:gd name="T21" fmla="*/ 120 h 132"/>
                  <a:gd name="T22" fmla="*/ 38 w 162"/>
                  <a:gd name="T23" fmla="*/ 109 h 132"/>
                  <a:gd name="T24" fmla="*/ 41 w 162"/>
                  <a:gd name="T25" fmla="*/ 104 h 132"/>
                  <a:gd name="T26" fmla="*/ 78 w 162"/>
                  <a:gd name="T27" fmla="*/ 82 h 132"/>
                  <a:gd name="T28" fmla="*/ 55 w 162"/>
                  <a:gd name="T29" fmla="*/ 109 h 132"/>
                  <a:gd name="T30" fmla="*/ 57 w 162"/>
                  <a:gd name="T31" fmla="*/ 79 h 132"/>
                  <a:gd name="T32" fmla="*/ 51 w 162"/>
                  <a:gd name="T33" fmla="*/ 64 h 132"/>
                  <a:gd name="T34" fmla="*/ 42 w 162"/>
                  <a:gd name="T35" fmla="*/ 70 h 132"/>
                  <a:gd name="T36" fmla="*/ 44 w 162"/>
                  <a:gd name="T37" fmla="*/ 78 h 132"/>
                  <a:gd name="T38" fmla="*/ 40 w 162"/>
                  <a:gd name="T39" fmla="*/ 81 h 132"/>
                  <a:gd name="T40" fmla="*/ 37 w 162"/>
                  <a:gd name="T41" fmla="*/ 81 h 132"/>
                  <a:gd name="T42" fmla="*/ 42 w 162"/>
                  <a:gd name="T43" fmla="*/ 59 h 132"/>
                  <a:gd name="T44" fmla="*/ 63 w 162"/>
                  <a:gd name="T45" fmla="*/ 62 h 132"/>
                  <a:gd name="T46" fmla="*/ 61 w 162"/>
                  <a:gd name="T47" fmla="*/ 86 h 132"/>
                  <a:gd name="T48" fmla="*/ 73 w 162"/>
                  <a:gd name="T49" fmla="*/ 88 h 132"/>
                  <a:gd name="T50" fmla="*/ 72 w 162"/>
                  <a:gd name="T51" fmla="*/ 83 h 132"/>
                  <a:gd name="T52" fmla="*/ 78 w 162"/>
                  <a:gd name="T53" fmla="*/ 82 h 132"/>
                  <a:gd name="T54" fmla="*/ 96 w 162"/>
                  <a:gd name="T55" fmla="*/ 79 h 132"/>
                  <a:gd name="T56" fmla="*/ 90 w 162"/>
                  <a:gd name="T57" fmla="*/ 83 h 132"/>
                  <a:gd name="T58" fmla="*/ 85 w 162"/>
                  <a:gd name="T59" fmla="*/ 75 h 132"/>
                  <a:gd name="T60" fmla="*/ 91 w 162"/>
                  <a:gd name="T61" fmla="*/ 71 h 132"/>
                  <a:gd name="T62" fmla="*/ 125 w 162"/>
                  <a:gd name="T63" fmla="*/ 46 h 132"/>
                  <a:gd name="T64" fmla="*/ 119 w 162"/>
                  <a:gd name="T65" fmla="*/ 67 h 132"/>
                  <a:gd name="T66" fmla="*/ 97 w 162"/>
                  <a:gd name="T67" fmla="*/ 62 h 132"/>
                  <a:gd name="T68" fmla="*/ 101 w 162"/>
                  <a:gd name="T69" fmla="*/ 59 h 132"/>
                  <a:gd name="T70" fmla="*/ 103 w 162"/>
                  <a:gd name="T71" fmla="*/ 59 h 132"/>
                  <a:gd name="T72" fmla="*/ 115 w 162"/>
                  <a:gd name="T73" fmla="*/ 61 h 132"/>
                  <a:gd name="T74" fmla="*/ 117 w 162"/>
                  <a:gd name="T75" fmla="*/ 51 h 132"/>
                  <a:gd name="T76" fmla="*/ 105 w 162"/>
                  <a:gd name="T77" fmla="*/ 49 h 132"/>
                  <a:gd name="T78" fmla="*/ 101 w 162"/>
                  <a:gd name="T79" fmla="*/ 43 h 132"/>
                  <a:gd name="T80" fmla="*/ 104 w 162"/>
                  <a:gd name="T81" fmla="*/ 33 h 132"/>
                  <a:gd name="T82" fmla="*/ 91 w 162"/>
                  <a:gd name="T83" fmla="*/ 37 h 132"/>
                  <a:gd name="T84" fmla="*/ 91 w 162"/>
                  <a:gd name="T85" fmla="*/ 42 h 132"/>
                  <a:gd name="T86" fmla="*/ 85 w 162"/>
                  <a:gd name="T87" fmla="*/ 44 h 132"/>
                  <a:gd name="T88" fmla="*/ 90 w 162"/>
                  <a:gd name="T89" fmla="*/ 26 h 132"/>
                  <a:gd name="T90" fmla="*/ 110 w 162"/>
                  <a:gd name="T91" fmla="*/ 28 h 132"/>
                  <a:gd name="T92" fmla="*/ 125 w 162"/>
                  <a:gd name="T93" fmla="*/ 46 h 132"/>
                  <a:gd name="T94" fmla="*/ 161 w 162"/>
                  <a:gd name="T95" fmla="*/ 35 h 132"/>
                  <a:gd name="T96" fmla="*/ 131 w 162"/>
                  <a:gd name="T97" fmla="*/ 41 h 132"/>
                  <a:gd name="T98" fmla="*/ 131 w 162"/>
                  <a:gd name="T99" fmla="*/ 38 h 132"/>
                  <a:gd name="T100" fmla="*/ 136 w 162"/>
                  <a:gd name="T101" fmla="*/ 35 h 132"/>
                  <a:gd name="T102" fmla="*/ 142 w 162"/>
                  <a:gd name="T103" fmla="*/ 40 h 132"/>
                  <a:gd name="T104" fmla="*/ 152 w 162"/>
                  <a:gd name="T105" fmla="*/ 34 h 132"/>
                  <a:gd name="T106" fmla="*/ 140 w 162"/>
                  <a:gd name="T107" fmla="*/ 25 h 132"/>
                  <a:gd name="T108" fmla="*/ 135 w 162"/>
                  <a:gd name="T109" fmla="*/ 21 h 132"/>
                  <a:gd name="T110" fmla="*/ 138 w 162"/>
                  <a:gd name="T111" fmla="*/ 16 h 132"/>
                  <a:gd name="T112" fmla="*/ 129 w 162"/>
                  <a:gd name="T113" fmla="*/ 9 h 132"/>
                  <a:gd name="T114" fmla="*/ 125 w 162"/>
                  <a:gd name="T115" fmla="*/ 17 h 132"/>
                  <a:gd name="T116" fmla="*/ 121 w 162"/>
                  <a:gd name="T117" fmla="*/ 22 h 132"/>
                  <a:gd name="T118" fmla="*/ 118 w 162"/>
                  <a:gd name="T119" fmla="*/ 11 h 132"/>
                  <a:gd name="T120" fmla="*/ 135 w 162"/>
                  <a:gd name="T121" fmla="*/ 0 h 132"/>
                  <a:gd name="T122" fmla="*/ 144 w 162"/>
                  <a:gd name="T123" fmla="*/ 1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2" h="132">
                    <a:moveTo>
                      <a:pt x="44" y="105"/>
                    </a:moveTo>
                    <a:cubicBezTo>
                      <a:pt x="48" y="114"/>
                      <a:pt x="48" y="114"/>
                      <a:pt x="48" y="114"/>
                    </a:cubicBezTo>
                    <a:cubicBezTo>
                      <a:pt x="21" y="132"/>
                      <a:pt x="21" y="132"/>
                      <a:pt x="21" y="132"/>
                    </a:cubicBezTo>
                    <a:cubicBezTo>
                      <a:pt x="19" y="127"/>
                      <a:pt x="18" y="122"/>
                      <a:pt x="19" y="116"/>
                    </a:cubicBezTo>
                    <a:cubicBezTo>
                      <a:pt x="22" y="102"/>
                      <a:pt x="22" y="102"/>
                      <a:pt x="22" y="102"/>
                    </a:cubicBezTo>
                    <a:cubicBezTo>
                      <a:pt x="24" y="97"/>
                      <a:pt x="24" y="93"/>
                      <a:pt x="22" y="90"/>
                    </a:cubicBezTo>
                    <a:cubicBezTo>
                      <a:pt x="20" y="89"/>
                      <a:pt x="19" y="87"/>
                      <a:pt x="17" y="87"/>
                    </a:cubicBezTo>
                    <a:cubicBezTo>
                      <a:pt x="15" y="87"/>
                      <a:pt x="14" y="87"/>
                      <a:pt x="12" y="88"/>
                    </a:cubicBezTo>
                    <a:cubicBezTo>
                      <a:pt x="10" y="90"/>
                      <a:pt x="9" y="91"/>
                      <a:pt x="8" y="93"/>
                    </a:cubicBezTo>
                    <a:cubicBezTo>
                      <a:pt x="8" y="94"/>
                      <a:pt x="8" y="96"/>
                      <a:pt x="9" y="98"/>
                    </a:cubicBezTo>
                    <a:cubicBezTo>
                      <a:pt x="10" y="99"/>
                      <a:pt x="10" y="101"/>
                      <a:pt x="10" y="101"/>
                    </a:cubicBezTo>
                    <a:cubicBezTo>
                      <a:pt x="10" y="101"/>
                      <a:pt x="10" y="102"/>
                      <a:pt x="9" y="102"/>
                    </a:cubicBezTo>
                    <a:cubicBezTo>
                      <a:pt x="6" y="104"/>
                      <a:pt x="6" y="104"/>
                      <a:pt x="6" y="104"/>
                    </a:cubicBezTo>
                    <a:cubicBezTo>
                      <a:pt x="5" y="104"/>
                      <a:pt x="5" y="105"/>
                      <a:pt x="4" y="105"/>
                    </a:cubicBezTo>
                    <a:cubicBezTo>
                      <a:pt x="4" y="104"/>
                      <a:pt x="4" y="104"/>
                      <a:pt x="3" y="104"/>
                    </a:cubicBezTo>
                    <a:cubicBezTo>
                      <a:pt x="1" y="100"/>
                      <a:pt x="0" y="96"/>
                      <a:pt x="1" y="92"/>
                    </a:cubicBezTo>
                    <a:cubicBezTo>
                      <a:pt x="2" y="88"/>
                      <a:pt x="4" y="84"/>
                      <a:pt x="8" y="82"/>
                    </a:cubicBezTo>
                    <a:cubicBezTo>
                      <a:pt x="12" y="79"/>
                      <a:pt x="15" y="78"/>
                      <a:pt x="19" y="79"/>
                    </a:cubicBezTo>
                    <a:cubicBezTo>
                      <a:pt x="23" y="79"/>
                      <a:pt x="26" y="81"/>
                      <a:pt x="29" y="85"/>
                    </a:cubicBezTo>
                    <a:cubicBezTo>
                      <a:pt x="31" y="88"/>
                      <a:pt x="32" y="92"/>
                      <a:pt x="31" y="97"/>
                    </a:cubicBezTo>
                    <a:cubicBezTo>
                      <a:pt x="31" y="99"/>
                      <a:pt x="30" y="103"/>
                      <a:pt x="27" y="109"/>
                    </a:cubicBezTo>
                    <a:cubicBezTo>
                      <a:pt x="26" y="114"/>
                      <a:pt x="25" y="118"/>
                      <a:pt x="26" y="120"/>
                    </a:cubicBezTo>
                    <a:cubicBezTo>
                      <a:pt x="39" y="111"/>
                      <a:pt x="39" y="111"/>
                      <a:pt x="39" y="111"/>
                    </a:cubicBezTo>
                    <a:cubicBezTo>
                      <a:pt x="38" y="109"/>
                      <a:pt x="38" y="109"/>
                      <a:pt x="38" y="109"/>
                    </a:cubicBezTo>
                    <a:cubicBezTo>
                      <a:pt x="37" y="108"/>
                      <a:pt x="37" y="107"/>
                      <a:pt x="38" y="106"/>
                    </a:cubicBezTo>
                    <a:cubicBezTo>
                      <a:pt x="41" y="104"/>
                      <a:pt x="41" y="104"/>
                      <a:pt x="41" y="104"/>
                    </a:cubicBezTo>
                    <a:cubicBezTo>
                      <a:pt x="42" y="104"/>
                      <a:pt x="43" y="104"/>
                      <a:pt x="44" y="105"/>
                    </a:cubicBezTo>
                    <a:close/>
                    <a:moveTo>
                      <a:pt x="78" y="82"/>
                    </a:moveTo>
                    <a:cubicBezTo>
                      <a:pt x="82" y="91"/>
                      <a:pt x="82" y="91"/>
                      <a:pt x="82" y="91"/>
                    </a:cubicBezTo>
                    <a:cubicBezTo>
                      <a:pt x="55" y="109"/>
                      <a:pt x="55" y="109"/>
                      <a:pt x="55" y="109"/>
                    </a:cubicBezTo>
                    <a:cubicBezTo>
                      <a:pt x="53" y="104"/>
                      <a:pt x="52" y="99"/>
                      <a:pt x="53" y="93"/>
                    </a:cubicBezTo>
                    <a:cubicBezTo>
                      <a:pt x="57" y="79"/>
                      <a:pt x="57" y="79"/>
                      <a:pt x="57" y="79"/>
                    </a:cubicBezTo>
                    <a:cubicBezTo>
                      <a:pt x="58" y="74"/>
                      <a:pt x="58" y="70"/>
                      <a:pt x="56" y="67"/>
                    </a:cubicBezTo>
                    <a:cubicBezTo>
                      <a:pt x="55" y="66"/>
                      <a:pt x="53" y="64"/>
                      <a:pt x="51" y="64"/>
                    </a:cubicBezTo>
                    <a:cubicBezTo>
                      <a:pt x="49" y="64"/>
                      <a:pt x="48" y="64"/>
                      <a:pt x="46" y="65"/>
                    </a:cubicBezTo>
                    <a:cubicBezTo>
                      <a:pt x="44" y="67"/>
                      <a:pt x="43" y="68"/>
                      <a:pt x="42" y="70"/>
                    </a:cubicBezTo>
                    <a:cubicBezTo>
                      <a:pt x="42" y="71"/>
                      <a:pt x="42" y="73"/>
                      <a:pt x="43" y="75"/>
                    </a:cubicBezTo>
                    <a:cubicBezTo>
                      <a:pt x="44" y="76"/>
                      <a:pt x="44" y="78"/>
                      <a:pt x="44" y="78"/>
                    </a:cubicBezTo>
                    <a:cubicBezTo>
                      <a:pt x="44" y="78"/>
                      <a:pt x="44" y="79"/>
                      <a:pt x="43" y="79"/>
                    </a:cubicBezTo>
                    <a:cubicBezTo>
                      <a:pt x="40" y="81"/>
                      <a:pt x="40" y="81"/>
                      <a:pt x="40" y="81"/>
                    </a:cubicBezTo>
                    <a:cubicBezTo>
                      <a:pt x="39" y="82"/>
                      <a:pt x="39" y="82"/>
                      <a:pt x="38" y="82"/>
                    </a:cubicBezTo>
                    <a:cubicBezTo>
                      <a:pt x="38" y="81"/>
                      <a:pt x="38" y="81"/>
                      <a:pt x="37" y="81"/>
                    </a:cubicBezTo>
                    <a:cubicBezTo>
                      <a:pt x="35" y="77"/>
                      <a:pt x="34" y="73"/>
                      <a:pt x="35" y="69"/>
                    </a:cubicBezTo>
                    <a:cubicBezTo>
                      <a:pt x="36" y="65"/>
                      <a:pt x="38" y="61"/>
                      <a:pt x="42" y="59"/>
                    </a:cubicBezTo>
                    <a:cubicBezTo>
                      <a:pt x="46" y="56"/>
                      <a:pt x="50" y="55"/>
                      <a:pt x="53" y="56"/>
                    </a:cubicBezTo>
                    <a:cubicBezTo>
                      <a:pt x="57" y="56"/>
                      <a:pt x="60" y="58"/>
                      <a:pt x="63" y="62"/>
                    </a:cubicBezTo>
                    <a:cubicBezTo>
                      <a:pt x="65" y="65"/>
                      <a:pt x="66" y="69"/>
                      <a:pt x="65" y="74"/>
                    </a:cubicBezTo>
                    <a:cubicBezTo>
                      <a:pt x="65" y="76"/>
                      <a:pt x="64" y="80"/>
                      <a:pt x="61" y="86"/>
                    </a:cubicBezTo>
                    <a:cubicBezTo>
                      <a:pt x="60" y="91"/>
                      <a:pt x="59" y="95"/>
                      <a:pt x="60" y="97"/>
                    </a:cubicBezTo>
                    <a:cubicBezTo>
                      <a:pt x="73" y="88"/>
                      <a:pt x="73" y="88"/>
                      <a:pt x="73" y="88"/>
                    </a:cubicBezTo>
                    <a:cubicBezTo>
                      <a:pt x="72" y="86"/>
                      <a:pt x="72" y="86"/>
                      <a:pt x="72" y="86"/>
                    </a:cubicBezTo>
                    <a:cubicBezTo>
                      <a:pt x="71" y="85"/>
                      <a:pt x="71" y="84"/>
                      <a:pt x="72" y="83"/>
                    </a:cubicBezTo>
                    <a:cubicBezTo>
                      <a:pt x="75" y="81"/>
                      <a:pt x="75" y="81"/>
                      <a:pt x="75" y="81"/>
                    </a:cubicBezTo>
                    <a:cubicBezTo>
                      <a:pt x="76" y="81"/>
                      <a:pt x="77" y="81"/>
                      <a:pt x="78" y="82"/>
                    </a:cubicBezTo>
                    <a:close/>
                    <a:moveTo>
                      <a:pt x="94" y="74"/>
                    </a:moveTo>
                    <a:cubicBezTo>
                      <a:pt x="95" y="76"/>
                      <a:pt x="96" y="77"/>
                      <a:pt x="96" y="79"/>
                    </a:cubicBezTo>
                    <a:cubicBezTo>
                      <a:pt x="96" y="81"/>
                      <a:pt x="96" y="82"/>
                      <a:pt x="94" y="83"/>
                    </a:cubicBezTo>
                    <a:cubicBezTo>
                      <a:pt x="93" y="84"/>
                      <a:pt x="91" y="84"/>
                      <a:pt x="90" y="83"/>
                    </a:cubicBezTo>
                    <a:cubicBezTo>
                      <a:pt x="89" y="82"/>
                      <a:pt x="87" y="81"/>
                      <a:pt x="86" y="80"/>
                    </a:cubicBezTo>
                    <a:cubicBezTo>
                      <a:pt x="85" y="78"/>
                      <a:pt x="85" y="77"/>
                      <a:pt x="85" y="75"/>
                    </a:cubicBezTo>
                    <a:cubicBezTo>
                      <a:pt x="84" y="73"/>
                      <a:pt x="85" y="72"/>
                      <a:pt x="86" y="71"/>
                    </a:cubicBezTo>
                    <a:cubicBezTo>
                      <a:pt x="88" y="70"/>
                      <a:pt x="89" y="70"/>
                      <a:pt x="91" y="71"/>
                    </a:cubicBezTo>
                    <a:cubicBezTo>
                      <a:pt x="92" y="72"/>
                      <a:pt x="93" y="73"/>
                      <a:pt x="94" y="74"/>
                    </a:cubicBezTo>
                    <a:close/>
                    <a:moveTo>
                      <a:pt x="125" y="46"/>
                    </a:moveTo>
                    <a:cubicBezTo>
                      <a:pt x="127" y="50"/>
                      <a:pt x="128" y="54"/>
                      <a:pt x="127" y="58"/>
                    </a:cubicBezTo>
                    <a:cubicBezTo>
                      <a:pt x="125" y="61"/>
                      <a:pt x="123" y="64"/>
                      <a:pt x="119" y="67"/>
                    </a:cubicBezTo>
                    <a:cubicBezTo>
                      <a:pt x="110" y="73"/>
                      <a:pt x="103" y="72"/>
                      <a:pt x="97" y="63"/>
                    </a:cubicBezTo>
                    <a:cubicBezTo>
                      <a:pt x="97" y="63"/>
                      <a:pt x="97" y="63"/>
                      <a:pt x="97" y="62"/>
                    </a:cubicBezTo>
                    <a:cubicBezTo>
                      <a:pt x="97" y="62"/>
                      <a:pt x="97" y="62"/>
                      <a:pt x="97" y="61"/>
                    </a:cubicBezTo>
                    <a:cubicBezTo>
                      <a:pt x="101" y="59"/>
                      <a:pt x="101" y="59"/>
                      <a:pt x="101" y="59"/>
                    </a:cubicBezTo>
                    <a:cubicBezTo>
                      <a:pt x="101" y="59"/>
                      <a:pt x="102" y="58"/>
                      <a:pt x="102" y="58"/>
                    </a:cubicBezTo>
                    <a:cubicBezTo>
                      <a:pt x="103" y="59"/>
                      <a:pt x="103" y="59"/>
                      <a:pt x="103" y="59"/>
                    </a:cubicBezTo>
                    <a:cubicBezTo>
                      <a:pt x="105" y="61"/>
                      <a:pt x="107" y="63"/>
                      <a:pt x="108" y="63"/>
                    </a:cubicBezTo>
                    <a:cubicBezTo>
                      <a:pt x="110" y="63"/>
                      <a:pt x="112" y="63"/>
                      <a:pt x="115" y="61"/>
                    </a:cubicBezTo>
                    <a:cubicBezTo>
                      <a:pt x="116" y="60"/>
                      <a:pt x="118" y="58"/>
                      <a:pt x="118" y="57"/>
                    </a:cubicBezTo>
                    <a:cubicBezTo>
                      <a:pt x="119" y="55"/>
                      <a:pt x="118" y="53"/>
                      <a:pt x="117" y="51"/>
                    </a:cubicBezTo>
                    <a:cubicBezTo>
                      <a:pt x="114" y="47"/>
                      <a:pt x="111" y="46"/>
                      <a:pt x="106" y="48"/>
                    </a:cubicBezTo>
                    <a:cubicBezTo>
                      <a:pt x="105" y="49"/>
                      <a:pt x="105" y="49"/>
                      <a:pt x="105" y="49"/>
                    </a:cubicBezTo>
                    <a:cubicBezTo>
                      <a:pt x="104" y="49"/>
                      <a:pt x="103" y="47"/>
                      <a:pt x="101" y="44"/>
                    </a:cubicBezTo>
                    <a:cubicBezTo>
                      <a:pt x="101" y="44"/>
                      <a:pt x="101" y="44"/>
                      <a:pt x="101" y="43"/>
                    </a:cubicBezTo>
                    <a:cubicBezTo>
                      <a:pt x="102" y="42"/>
                      <a:pt x="103" y="41"/>
                      <a:pt x="104" y="39"/>
                    </a:cubicBezTo>
                    <a:cubicBezTo>
                      <a:pt x="105" y="38"/>
                      <a:pt x="105" y="36"/>
                      <a:pt x="104" y="33"/>
                    </a:cubicBezTo>
                    <a:cubicBezTo>
                      <a:pt x="101" y="30"/>
                      <a:pt x="98" y="30"/>
                      <a:pt x="95" y="32"/>
                    </a:cubicBezTo>
                    <a:cubicBezTo>
                      <a:pt x="93" y="34"/>
                      <a:pt x="92" y="35"/>
                      <a:pt x="91" y="37"/>
                    </a:cubicBezTo>
                    <a:cubicBezTo>
                      <a:pt x="91" y="37"/>
                      <a:pt x="91" y="38"/>
                      <a:pt x="91" y="40"/>
                    </a:cubicBezTo>
                    <a:cubicBezTo>
                      <a:pt x="91" y="41"/>
                      <a:pt x="91" y="42"/>
                      <a:pt x="91" y="42"/>
                    </a:cubicBezTo>
                    <a:cubicBezTo>
                      <a:pt x="87" y="45"/>
                      <a:pt x="87" y="45"/>
                      <a:pt x="87" y="45"/>
                    </a:cubicBezTo>
                    <a:cubicBezTo>
                      <a:pt x="86" y="45"/>
                      <a:pt x="86" y="45"/>
                      <a:pt x="85" y="44"/>
                    </a:cubicBezTo>
                    <a:cubicBezTo>
                      <a:pt x="83" y="41"/>
                      <a:pt x="83" y="38"/>
                      <a:pt x="84" y="34"/>
                    </a:cubicBezTo>
                    <a:cubicBezTo>
                      <a:pt x="85" y="31"/>
                      <a:pt x="87" y="29"/>
                      <a:pt x="90" y="26"/>
                    </a:cubicBezTo>
                    <a:cubicBezTo>
                      <a:pt x="94" y="24"/>
                      <a:pt x="98" y="23"/>
                      <a:pt x="101" y="23"/>
                    </a:cubicBezTo>
                    <a:cubicBezTo>
                      <a:pt x="105" y="23"/>
                      <a:pt x="108" y="24"/>
                      <a:pt x="110" y="28"/>
                    </a:cubicBezTo>
                    <a:cubicBezTo>
                      <a:pt x="113" y="32"/>
                      <a:pt x="113" y="36"/>
                      <a:pt x="110" y="41"/>
                    </a:cubicBezTo>
                    <a:cubicBezTo>
                      <a:pt x="116" y="40"/>
                      <a:pt x="121" y="41"/>
                      <a:pt x="125" y="46"/>
                    </a:cubicBezTo>
                    <a:close/>
                    <a:moveTo>
                      <a:pt x="159" y="23"/>
                    </a:moveTo>
                    <a:cubicBezTo>
                      <a:pt x="161" y="27"/>
                      <a:pt x="162" y="31"/>
                      <a:pt x="161" y="35"/>
                    </a:cubicBezTo>
                    <a:cubicBezTo>
                      <a:pt x="159" y="38"/>
                      <a:pt x="157" y="41"/>
                      <a:pt x="153" y="44"/>
                    </a:cubicBezTo>
                    <a:cubicBezTo>
                      <a:pt x="144" y="50"/>
                      <a:pt x="137" y="49"/>
                      <a:pt x="131" y="41"/>
                    </a:cubicBezTo>
                    <a:cubicBezTo>
                      <a:pt x="131" y="40"/>
                      <a:pt x="131" y="40"/>
                      <a:pt x="131" y="39"/>
                    </a:cubicBezTo>
                    <a:cubicBezTo>
                      <a:pt x="131" y="39"/>
                      <a:pt x="131" y="39"/>
                      <a:pt x="131" y="38"/>
                    </a:cubicBezTo>
                    <a:cubicBezTo>
                      <a:pt x="135" y="36"/>
                      <a:pt x="135" y="36"/>
                      <a:pt x="135" y="36"/>
                    </a:cubicBezTo>
                    <a:cubicBezTo>
                      <a:pt x="135" y="36"/>
                      <a:pt x="136" y="36"/>
                      <a:pt x="136" y="35"/>
                    </a:cubicBezTo>
                    <a:cubicBezTo>
                      <a:pt x="137" y="36"/>
                      <a:pt x="137" y="36"/>
                      <a:pt x="137" y="36"/>
                    </a:cubicBezTo>
                    <a:cubicBezTo>
                      <a:pt x="139" y="38"/>
                      <a:pt x="141" y="40"/>
                      <a:pt x="142" y="40"/>
                    </a:cubicBezTo>
                    <a:cubicBezTo>
                      <a:pt x="144" y="40"/>
                      <a:pt x="146" y="40"/>
                      <a:pt x="149" y="38"/>
                    </a:cubicBezTo>
                    <a:cubicBezTo>
                      <a:pt x="150" y="37"/>
                      <a:pt x="152" y="35"/>
                      <a:pt x="152" y="34"/>
                    </a:cubicBezTo>
                    <a:cubicBezTo>
                      <a:pt x="153" y="32"/>
                      <a:pt x="152" y="30"/>
                      <a:pt x="151" y="28"/>
                    </a:cubicBezTo>
                    <a:cubicBezTo>
                      <a:pt x="148" y="24"/>
                      <a:pt x="145" y="23"/>
                      <a:pt x="140" y="25"/>
                    </a:cubicBezTo>
                    <a:cubicBezTo>
                      <a:pt x="139" y="26"/>
                      <a:pt x="139" y="26"/>
                      <a:pt x="139" y="26"/>
                    </a:cubicBezTo>
                    <a:cubicBezTo>
                      <a:pt x="138" y="26"/>
                      <a:pt x="137" y="24"/>
                      <a:pt x="135" y="21"/>
                    </a:cubicBezTo>
                    <a:cubicBezTo>
                      <a:pt x="135" y="21"/>
                      <a:pt x="135" y="21"/>
                      <a:pt x="135" y="20"/>
                    </a:cubicBezTo>
                    <a:cubicBezTo>
                      <a:pt x="136" y="19"/>
                      <a:pt x="137" y="18"/>
                      <a:pt x="138" y="16"/>
                    </a:cubicBezTo>
                    <a:cubicBezTo>
                      <a:pt x="139" y="15"/>
                      <a:pt x="139" y="13"/>
                      <a:pt x="138" y="11"/>
                    </a:cubicBezTo>
                    <a:cubicBezTo>
                      <a:pt x="135" y="7"/>
                      <a:pt x="132" y="7"/>
                      <a:pt x="129" y="9"/>
                    </a:cubicBezTo>
                    <a:cubicBezTo>
                      <a:pt x="127" y="11"/>
                      <a:pt x="126" y="12"/>
                      <a:pt x="125" y="14"/>
                    </a:cubicBezTo>
                    <a:cubicBezTo>
                      <a:pt x="125" y="14"/>
                      <a:pt x="125" y="16"/>
                      <a:pt x="125" y="17"/>
                    </a:cubicBezTo>
                    <a:cubicBezTo>
                      <a:pt x="126" y="18"/>
                      <a:pt x="125" y="19"/>
                      <a:pt x="125" y="19"/>
                    </a:cubicBezTo>
                    <a:cubicBezTo>
                      <a:pt x="121" y="22"/>
                      <a:pt x="121" y="22"/>
                      <a:pt x="121" y="22"/>
                    </a:cubicBezTo>
                    <a:cubicBezTo>
                      <a:pt x="120" y="22"/>
                      <a:pt x="120" y="22"/>
                      <a:pt x="119" y="21"/>
                    </a:cubicBezTo>
                    <a:cubicBezTo>
                      <a:pt x="117" y="18"/>
                      <a:pt x="117" y="15"/>
                      <a:pt x="118" y="11"/>
                    </a:cubicBezTo>
                    <a:cubicBezTo>
                      <a:pt x="119" y="8"/>
                      <a:pt x="121" y="6"/>
                      <a:pt x="124" y="3"/>
                    </a:cubicBezTo>
                    <a:cubicBezTo>
                      <a:pt x="128" y="1"/>
                      <a:pt x="132" y="0"/>
                      <a:pt x="135" y="0"/>
                    </a:cubicBezTo>
                    <a:cubicBezTo>
                      <a:pt x="139" y="0"/>
                      <a:pt x="142" y="1"/>
                      <a:pt x="144" y="5"/>
                    </a:cubicBezTo>
                    <a:cubicBezTo>
                      <a:pt x="147" y="9"/>
                      <a:pt x="147" y="14"/>
                      <a:pt x="144" y="18"/>
                    </a:cubicBezTo>
                    <a:cubicBezTo>
                      <a:pt x="150" y="17"/>
                      <a:pt x="155" y="18"/>
                      <a:pt x="159" y="23"/>
                    </a:cubicBezTo>
                    <a:close/>
                  </a:path>
                </a:pathLst>
              </a:custGeom>
              <a:solidFill>
                <a:srgbClr val="D4D4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120"/>
              <p:cNvSpPr/>
              <p:nvPr/>
            </p:nvSpPr>
            <p:spPr bwMode="auto">
              <a:xfrm>
                <a:off x="3778" y="2471"/>
                <a:ext cx="42" cy="44"/>
              </a:xfrm>
              <a:custGeom>
                <a:avLst/>
                <a:gdLst>
                  <a:gd name="T0" fmla="*/ 42 w 42"/>
                  <a:gd name="T1" fmla="*/ 0 h 44"/>
                  <a:gd name="T2" fmla="*/ 41 w 42"/>
                  <a:gd name="T3" fmla="*/ 44 h 44"/>
                  <a:gd name="T4" fmla="*/ 0 w 42"/>
                  <a:gd name="T5" fmla="*/ 28 h 44"/>
                  <a:gd name="T6" fmla="*/ 42 w 42"/>
                  <a:gd name="T7" fmla="*/ 0 h 44"/>
                </a:gdLst>
                <a:ahLst/>
                <a:cxnLst>
                  <a:cxn ang="0">
                    <a:pos x="T0" y="T1"/>
                  </a:cxn>
                  <a:cxn ang="0">
                    <a:pos x="T2" y="T3"/>
                  </a:cxn>
                  <a:cxn ang="0">
                    <a:pos x="T4" y="T5"/>
                  </a:cxn>
                  <a:cxn ang="0">
                    <a:pos x="T6" y="T7"/>
                  </a:cxn>
                </a:cxnLst>
                <a:rect l="0" t="0" r="r" b="b"/>
                <a:pathLst>
                  <a:path w="42" h="44">
                    <a:moveTo>
                      <a:pt x="42" y="0"/>
                    </a:moveTo>
                    <a:lnTo>
                      <a:pt x="41" y="44"/>
                    </a:lnTo>
                    <a:lnTo>
                      <a:pt x="0" y="28"/>
                    </a:lnTo>
                    <a:lnTo>
                      <a:pt x="42" y="0"/>
                    </a:lnTo>
                    <a:close/>
                  </a:path>
                </a:pathLst>
              </a:custGeom>
              <a:solidFill>
                <a:srgbClr val="00B2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121"/>
              <p:cNvSpPr>
                <a:spLocks noEditPoints="1"/>
              </p:cNvSpPr>
              <p:nvPr/>
            </p:nvSpPr>
            <p:spPr bwMode="auto">
              <a:xfrm>
                <a:off x="3916" y="2649"/>
                <a:ext cx="138" cy="118"/>
              </a:xfrm>
              <a:custGeom>
                <a:avLst/>
                <a:gdLst>
                  <a:gd name="T0" fmla="*/ 41 w 153"/>
                  <a:gd name="T1" fmla="*/ 117 h 131"/>
                  <a:gd name="T2" fmla="*/ 19 w 153"/>
                  <a:gd name="T3" fmla="*/ 128 h 131"/>
                  <a:gd name="T4" fmla="*/ 19 w 153"/>
                  <a:gd name="T5" fmla="*/ 124 h 131"/>
                  <a:gd name="T6" fmla="*/ 7 w 153"/>
                  <a:gd name="T7" fmla="*/ 125 h 131"/>
                  <a:gd name="T8" fmla="*/ 1 w 153"/>
                  <a:gd name="T9" fmla="*/ 121 h 131"/>
                  <a:gd name="T10" fmla="*/ 4 w 153"/>
                  <a:gd name="T11" fmla="*/ 84 h 131"/>
                  <a:gd name="T12" fmla="*/ 25 w 153"/>
                  <a:gd name="T13" fmla="*/ 105 h 131"/>
                  <a:gd name="T14" fmla="*/ 31 w 153"/>
                  <a:gd name="T15" fmla="*/ 101 h 131"/>
                  <a:gd name="T16" fmla="*/ 34 w 153"/>
                  <a:gd name="T17" fmla="*/ 107 h 131"/>
                  <a:gd name="T18" fmla="*/ 34 w 153"/>
                  <a:gd name="T19" fmla="*/ 113 h 131"/>
                  <a:gd name="T20" fmla="*/ 41 w 153"/>
                  <a:gd name="T21" fmla="*/ 115 h 131"/>
                  <a:gd name="T22" fmla="*/ 19 w 153"/>
                  <a:gd name="T23" fmla="*/ 109 h 131"/>
                  <a:gd name="T24" fmla="*/ 9 w 153"/>
                  <a:gd name="T25" fmla="*/ 93 h 131"/>
                  <a:gd name="T26" fmla="*/ 75 w 153"/>
                  <a:gd name="T27" fmla="*/ 95 h 131"/>
                  <a:gd name="T28" fmla="*/ 53 w 153"/>
                  <a:gd name="T29" fmla="*/ 105 h 131"/>
                  <a:gd name="T30" fmla="*/ 53 w 153"/>
                  <a:gd name="T31" fmla="*/ 101 h 131"/>
                  <a:gd name="T32" fmla="*/ 41 w 153"/>
                  <a:gd name="T33" fmla="*/ 102 h 131"/>
                  <a:gd name="T34" fmla="*/ 35 w 153"/>
                  <a:gd name="T35" fmla="*/ 98 h 131"/>
                  <a:gd name="T36" fmla="*/ 38 w 153"/>
                  <a:gd name="T37" fmla="*/ 61 h 131"/>
                  <a:gd name="T38" fmla="*/ 59 w 153"/>
                  <a:gd name="T39" fmla="*/ 82 h 131"/>
                  <a:gd name="T40" fmla="*/ 65 w 153"/>
                  <a:gd name="T41" fmla="*/ 78 h 131"/>
                  <a:gd name="T42" fmla="*/ 68 w 153"/>
                  <a:gd name="T43" fmla="*/ 84 h 131"/>
                  <a:gd name="T44" fmla="*/ 68 w 153"/>
                  <a:gd name="T45" fmla="*/ 90 h 131"/>
                  <a:gd name="T46" fmla="*/ 75 w 153"/>
                  <a:gd name="T47" fmla="*/ 92 h 131"/>
                  <a:gd name="T48" fmla="*/ 53 w 153"/>
                  <a:gd name="T49" fmla="*/ 86 h 131"/>
                  <a:gd name="T50" fmla="*/ 43 w 153"/>
                  <a:gd name="T51" fmla="*/ 70 h 131"/>
                  <a:gd name="T52" fmla="*/ 86 w 153"/>
                  <a:gd name="T53" fmla="*/ 87 h 131"/>
                  <a:gd name="T54" fmla="*/ 76 w 153"/>
                  <a:gd name="T55" fmla="*/ 79 h 131"/>
                  <a:gd name="T56" fmla="*/ 86 w 153"/>
                  <a:gd name="T57" fmla="*/ 79 h 131"/>
                  <a:gd name="T58" fmla="*/ 110 w 153"/>
                  <a:gd name="T59" fmla="*/ 71 h 131"/>
                  <a:gd name="T60" fmla="*/ 90 w 153"/>
                  <a:gd name="T61" fmla="*/ 66 h 131"/>
                  <a:gd name="T62" fmla="*/ 95 w 153"/>
                  <a:gd name="T63" fmla="*/ 64 h 131"/>
                  <a:gd name="T64" fmla="*/ 110 w 153"/>
                  <a:gd name="T65" fmla="*/ 60 h 131"/>
                  <a:gd name="T66" fmla="*/ 92 w 153"/>
                  <a:gd name="T67" fmla="*/ 55 h 131"/>
                  <a:gd name="T68" fmla="*/ 86 w 153"/>
                  <a:gd name="T69" fmla="*/ 58 h 131"/>
                  <a:gd name="T70" fmla="*/ 94 w 153"/>
                  <a:gd name="T71" fmla="*/ 23 h 131"/>
                  <a:gd name="T72" fmla="*/ 99 w 153"/>
                  <a:gd name="T73" fmla="*/ 27 h 131"/>
                  <a:gd name="T74" fmla="*/ 86 w 153"/>
                  <a:gd name="T75" fmla="*/ 44 h 131"/>
                  <a:gd name="T76" fmla="*/ 105 w 153"/>
                  <a:gd name="T77" fmla="*/ 41 h 131"/>
                  <a:gd name="T78" fmla="*/ 152 w 153"/>
                  <a:gd name="T79" fmla="*/ 38 h 131"/>
                  <a:gd name="T80" fmla="*/ 123 w 153"/>
                  <a:gd name="T81" fmla="*/ 45 h 131"/>
                  <a:gd name="T82" fmla="*/ 129 w 153"/>
                  <a:gd name="T83" fmla="*/ 40 h 131"/>
                  <a:gd name="T84" fmla="*/ 140 w 153"/>
                  <a:gd name="T85" fmla="*/ 43 h 131"/>
                  <a:gd name="T86" fmla="*/ 130 w 153"/>
                  <a:gd name="T87" fmla="*/ 27 h 131"/>
                  <a:gd name="T88" fmla="*/ 120 w 153"/>
                  <a:gd name="T89" fmla="*/ 36 h 131"/>
                  <a:gd name="T90" fmla="*/ 107 w 153"/>
                  <a:gd name="T91" fmla="*/ 14 h 131"/>
                  <a:gd name="T92" fmla="*/ 133 w 153"/>
                  <a:gd name="T93" fmla="*/ 3 h 131"/>
                  <a:gd name="T94" fmla="*/ 117 w 153"/>
                  <a:gd name="T95" fmla="*/ 17 h 131"/>
                  <a:gd name="T96" fmla="*/ 128 w 153"/>
                  <a:gd name="T97" fmla="*/ 2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131">
                    <a:moveTo>
                      <a:pt x="41" y="115"/>
                    </a:moveTo>
                    <a:cubicBezTo>
                      <a:pt x="41" y="116"/>
                      <a:pt x="42" y="116"/>
                      <a:pt x="42" y="116"/>
                    </a:cubicBezTo>
                    <a:cubicBezTo>
                      <a:pt x="42" y="117"/>
                      <a:pt x="41" y="117"/>
                      <a:pt x="41" y="117"/>
                    </a:cubicBezTo>
                    <a:cubicBezTo>
                      <a:pt x="23" y="130"/>
                      <a:pt x="23" y="130"/>
                      <a:pt x="23" y="130"/>
                    </a:cubicBezTo>
                    <a:cubicBezTo>
                      <a:pt x="21" y="131"/>
                      <a:pt x="20" y="130"/>
                      <a:pt x="19" y="129"/>
                    </a:cubicBezTo>
                    <a:cubicBezTo>
                      <a:pt x="19" y="129"/>
                      <a:pt x="19" y="128"/>
                      <a:pt x="19" y="128"/>
                    </a:cubicBezTo>
                    <a:cubicBezTo>
                      <a:pt x="18" y="127"/>
                      <a:pt x="18" y="127"/>
                      <a:pt x="18" y="126"/>
                    </a:cubicBezTo>
                    <a:cubicBezTo>
                      <a:pt x="17" y="126"/>
                      <a:pt x="17" y="125"/>
                      <a:pt x="17" y="125"/>
                    </a:cubicBezTo>
                    <a:cubicBezTo>
                      <a:pt x="17" y="125"/>
                      <a:pt x="18" y="124"/>
                      <a:pt x="19" y="124"/>
                    </a:cubicBezTo>
                    <a:cubicBezTo>
                      <a:pt x="26" y="119"/>
                      <a:pt x="26" y="119"/>
                      <a:pt x="26" y="119"/>
                    </a:cubicBezTo>
                    <a:cubicBezTo>
                      <a:pt x="23" y="115"/>
                      <a:pt x="23" y="115"/>
                      <a:pt x="23" y="115"/>
                    </a:cubicBezTo>
                    <a:cubicBezTo>
                      <a:pt x="7" y="125"/>
                      <a:pt x="7" y="125"/>
                      <a:pt x="7" y="125"/>
                    </a:cubicBezTo>
                    <a:cubicBezTo>
                      <a:pt x="5" y="126"/>
                      <a:pt x="4" y="126"/>
                      <a:pt x="3" y="125"/>
                    </a:cubicBezTo>
                    <a:cubicBezTo>
                      <a:pt x="3" y="124"/>
                      <a:pt x="2" y="124"/>
                      <a:pt x="2" y="123"/>
                    </a:cubicBezTo>
                    <a:cubicBezTo>
                      <a:pt x="2" y="122"/>
                      <a:pt x="1" y="122"/>
                      <a:pt x="1" y="121"/>
                    </a:cubicBezTo>
                    <a:cubicBezTo>
                      <a:pt x="1" y="121"/>
                      <a:pt x="0" y="120"/>
                      <a:pt x="0" y="118"/>
                    </a:cubicBezTo>
                    <a:cubicBezTo>
                      <a:pt x="2" y="86"/>
                      <a:pt x="2" y="86"/>
                      <a:pt x="2" y="86"/>
                    </a:cubicBezTo>
                    <a:cubicBezTo>
                      <a:pt x="2" y="85"/>
                      <a:pt x="3" y="84"/>
                      <a:pt x="4" y="84"/>
                    </a:cubicBezTo>
                    <a:cubicBezTo>
                      <a:pt x="7" y="81"/>
                      <a:pt x="7" y="81"/>
                      <a:pt x="7" y="81"/>
                    </a:cubicBezTo>
                    <a:cubicBezTo>
                      <a:pt x="8" y="81"/>
                      <a:pt x="9" y="81"/>
                      <a:pt x="10" y="82"/>
                    </a:cubicBezTo>
                    <a:cubicBezTo>
                      <a:pt x="25" y="105"/>
                      <a:pt x="25" y="105"/>
                      <a:pt x="25" y="105"/>
                    </a:cubicBezTo>
                    <a:cubicBezTo>
                      <a:pt x="26" y="104"/>
                      <a:pt x="26" y="104"/>
                      <a:pt x="27" y="103"/>
                    </a:cubicBezTo>
                    <a:cubicBezTo>
                      <a:pt x="28" y="102"/>
                      <a:pt x="29" y="102"/>
                      <a:pt x="29" y="102"/>
                    </a:cubicBezTo>
                    <a:cubicBezTo>
                      <a:pt x="30" y="101"/>
                      <a:pt x="31" y="101"/>
                      <a:pt x="31" y="101"/>
                    </a:cubicBezTo>
                    <a:cubicBezTo>
                      <a:pt x="32" y="102"/>
                      <a:pt x="33" y="103"/>
                      <a:pt x="34" y="105"/>
                    </a:cubicBezTo>
                    <a:cubicBezTo>
                      <a:pt x="35" y="106"/>
                      <a:pt x="35" y="106"/>
                      <a:pt x="35" y="106"/>
                    </a:cubicBezTo>
                    <a:cubicBezTo>
                      <a:pt x="35" y="106"/>
                      <a:pt x="35" y="107"/>
                      <a:pt x="34" y="107"/>
                    </a:cubicBezTo>
                    <a:cubicBezTo>
                      <a:pt x="29" y="110"/>
                      <a:pt x="29" y="110"/>
                      <a:pt x="29" y="110"/>
                    </a:cubicBezTo>
                    <a:cubicBezTo>
                      <a:pt x="32" y="115"/>
                      <a:pt x="32" y="115"/>
                      <a:pt x="32" y="115"/>
                    </a:cubicBezTo>
                    <a:cubicBezTo>
                      <a:pt x="33" y="114"/>
                      <a:pt x="33" y="114"/>
                      <a:pt x="34" y="113"/>
                    </a:cubicBezTo>
                    <a:cubicBezTo>
                      <a:pt x="35" y="112"/>
                      <a:pt x="36" y="112"/>
                      <a:pt x="36" y="112"/>
                    </a:cubicBezTo>
                    <a:cubicBezTo>
                      <a:pt x="37" y="111"/>
                      <a:pt x="38" y="111"/>
                      <a:pt x="38" y="111"/>
                    </a:cubicBezTo>
                    <a:cubicBezTo>
                      <a:pt x="39" y="112"/>
                      <a:pt x="40" y="113"/>
                      <a:pt x="41" y="115"/>
                    </a:cubicBezTo>
                    <a:close/>
                    <a:moveTo>
                      <a:pt x="9" y="93"/>
                    </a:moveTo>
                    <a:cubicBezTo>
                      <a:pt x="9" y="96"/>
                      <a:pt x="8" y="103"/>
                      <a:pt x="8" y="116"/>
                    </a:cubicBezTo>
                    <a:cubicBezTo>
                      <a:pt x="19" y="109"/>
                      <a:pt x="19" y="109"/>
                      <a:pt x="19" y="109"/>
                    </a:cubicBezTo>
                    <a:cubicBezTo>
                      <a:pt x="18" y="108"/>
                      <a:pt x="17" y="106"/>
                      <a:pt x="15" y="104"/>
                    </a:cubicBezTo>
                    <a:cubicBezTo>
                      <a:pt x="14" y="102"/>
                      <a:pt x="13" y="100"/>
                      <a:pt x="12" y="99"/>
                    </a:cubicBezTo>
                    <a:cubicBezTo>
                      <a:pt x="11" y="97"/>
                      <a:pt x="9" y="95"/>
                      <a:pt x="9" y="93"/>
                    </a:cubicBezTo>
                    <a:close/>
                    <a:moveTo>
                      <a:pt x="75" y="92"/>
                    </a:moveTo>
                    <a:cubicBezTo>
                      <a:pt x="76" y="93"/>
                      <a:pt x="76" y="93"/>
                      <a:pt x="76" y="94"/>
                    </a:cubicBezTo>
                    <a:cubicBezTo>
                      <a:pt x="76" y="94"/>
                      <a:pt x="75" y="94"/>
                      <a:pt x="75" y="95"/>
                    </a:cubicBezTo>
                    <a:cubicBezTo>
                      <a:pt x="57" y="107"/>
                      <a:pt x="57" y="107"/>
                      <a:pt x="57" y="107"/>
                    </a:cubicBezTo>
                    <a:cubicBezTo>
                      <a:pt x="56" y="108"/>
                      <a:pt x="54" y="107"/>
                      <a:pt x="53" y="106"/>
                    </a:cubicBezTo>
                    <a:cubicBezTo>
                      <a:pt x="53" y="106"/>
                      <a:pt x="53" y="105"/>
                      <a:pt x="53" y="105"/>
                    </a:cubicBezTo>
                    <a:cubicBezTo>
                      <a:pt x="52" y="104"/>
                      <a:pt x="52" y="104"/>
                      <a:pt x="52" y="103"/>
                    </a:cubicBezTo>
                    <a:cubicBezTo>
                      <a:pt x="51" y="103"/>
                      <a:pt x="51" y="102"/>
                      <a:pt x="51" y="102"/>
                    </a:cubicBezTo>
                    <a:cubicBezTo>
                      <a:pt x="52" y="102"/>
                      <a:pt x="52" y="101"/>
                      <a:pt x="53" y="101"/>
                    </a:cubicBezTo>
                    <a:cubicBezTo>
                      <a:pt x="60" y="96"/>
                      <a:pt x="60" y="96"/>
                      <a:pt x="60" y="96"/>
                    </a:cubicBezTo>
                    <a:cubicBezTo>
                      <a:pt x="57" y="92"/>
                      <a:pt x="57" y="92"/>
                      <a:pt x="57" y="92"/>
                    </a:cubicBezTo>
                    <a:cubicBezTo>
                      <a:pt x="41" y="102"/>
                      <a:pt x="41" y="102"/>
                      <a:pt x="41" y="102"/>
                    </a:cubicBezTo>
                    <a:cubicBezTo>
                      <a:pt x="39" y="103"/>
                      <a:pt x="38" y="103"/>
                      <a:pt x="37" y="102"/>
                    </a:cubicBezTo>
                    <a:cubicBezTo>
                      <a:pt x="37" y="101"/>
                      <a:pt x="37" y="101"/>
                      <a:pt x="36" y="100"/>
                    </a:cubicBezTo>
                    <a:cubicBezTo>
                      <a:pt x="36" y="99"/>
                      <a:pt x="35" y="99"/>
                      <a:pt x="35" y="98"/>
                    </a:cubicBezTo>
                    <a:cubicBezTo>
                      <a:pt x="35" y="98"/>
                      <a:pt x="34" y="97"/>
                      <a:pt x="35" y="95"/>
                    </a:cubicBezTo>
                    <a:cubicBezTo>
                      <a:pt x="36" y="63"/>
                      <a:pt x="36" y="63"/>
                      <a:pt x="36" y="63"/>
                    </a:cubicBezTo>
                    <a:cubicBezTo>
                      <a:pt x="36" y="62"/>
                      <a:pt x="37" y="61"/>
                      <a:pt x="38" y="61"/>
                    </a:cubicBezTo>
                    <a:cubicBezTo>
                      <a:pt x="41" y="58"/>
                      <a:pt x="41" y="58"/>
                      <a:pt x="41" y="58"/>
                    </a:cubicBezTo>
                    <a:cubicBezTo>
                      <a:pt x="42" y="58"/>
                      <a:pt x="43" y="58"/>
                      <a:pt x="44" y="59"/>
                    </a:cubicBezTo>
                    <a:cubicBezTo>
                      <a:pt x="59" y="82"/>
                      <a:pt x="59" y="82"/>
                      <a:pt x="59" y="82"/>
                    </a:cubicBezTo>
                    <a:cubicBezTo>
                      <a:pt x="60" y="81"/>
                      <a:pt x="61" y="81"/>
                      <a:pt x="61" y="80"/>
                    </a:cubicBezTo>
                    <a:cubicBezTo>
                      <a:pt x="62" y="79"/>
                      <a:pt x="63" y="79"/>
                      <a:pt x="63" y="79"/>
                    </a:cubicBezTo>
                    <a:cubicBezTo>
                      <a:pt x="64" y="78"/>
                      <a:pt x="65" y="78"/>
                      <a:pt x="65" y="78"/>
                    </a:cubicBezTo>
                    <a:cubicBezTo>
                      <a:pt x="66" y="79"/>
                      <a:pt x="67" y="80"/>
                      <a:pt x="68" y="82"/>
                    </a:cubicBezTo>
                    <a:cubicBezTo>
                      <a:pt x="69" y="83"/>
                      <a:pt x="69" y="83"/>
                      <a:pt x="69" y="83"/>
                    </a:cubicBezTo>
                    <a:cubicBezTo>
                      <a:pt x="69" y="83"/>
                      <a:pt x="69" y="84"/>
                      <a:pt x="68" y="84"/>
                    </a:cubicBezTo>
                    <a:cubicBezTo>
                      <a:pt x="63" y="87"/>
                      <a:pt x="63" y="87"/>
                      <a:pt x="63" y="87"/>
                    </a:cubicBezTo>
                    <a:cubicBezTo>
                      <a:pt x="66" y="92"/>
                      <a:pt x="66" y="92"/>
                      <a:pt x="66" y="92"/>
                    </a:cubicBezTo>
                    <a:cubicBezTo>
                      <a:pt x="67" y="91"/>
                      <a:pt x="67" y="91"/>
                      <a:pt x="68" y="90"/>
                    </a:cubicBezTo>
                    <a:cubicBezTo>
                      <a:pt x="69" y="89"/>
                      <a:pt x="70" y="89"/>
                      <a:pt x="70" y="89"/>
                    </a:cubicBezTo>
                    <a:cubicBezTo>
                      <a:pt x="71" y="88"/>
                      <a:pt x="72" y="88"/>
                      <a:pt x="72" y="88"/>
                    </a:cubicBezTo>
                    <a:cubicBezTo>
                      <a:pt x="73" y="89"/>
                      <a:pt x="74" y="90"/>
                      <a:pt x="75" y="92"/>
                    </a:cubicBezTo>
                    <a:close/>
                    <a:moveTo>
                      <a:pt x="43" y="70"/>
                    </a:moveTo>
                    <a:cubicBezTo>
                      <a:pt x="43" y="73"/>
                      <a:pt x="42" y="80"/>
                      <a:pt x="42" y="93"/>
                    </a:cubicBezTo>
                    <a:cubicBezTo>
                      <a:pt x="53" y="86"/>
                      <a:pt x="53" y="86"/>
                      <a:pt x="53" y="86"/>
                    </a:cubicBezTo>
                    <a:cubicBezTo>
                      <a:pt x="52" y="85"/>
                      <a:pt x="51" y="83"/>
                      <a:pt x="49" y="81"/>
                    </a:cubicBezTo>
                    <a:cubicBezTo>
                      <a:pt x="48" y="79"/>
                      <a:pt x="47" y="77"/>
                      <a:pt x="46" y="76"/>
                    </a:cubicBezTo>
                    <a:cubicBezTo>
                      <a:pt x="45" y="74"/>
                      <a:pt x="43" y="72"/>
                      <a:pt x="43" y="70"/>
                    </a:cubicBezTo>
                    <a:close/>
                    <a:moveTo>
                      <a:pt x="86" y="79"/>
                    </a:moveTo>
                    <a:cubicBezTo>
                      <a:pt x="87" y="80"/>
                      <a:pt x="88" y="82"/>
                      <a:pt x="88" y="83"/>
                    </a:cubicBezTo>
                    <a:cubicBezTo>
                      <a:pt x="88" y="85"/>
                      <a:pt x="87" y="86"/>
                      <a:pt x="86" y="87"/>
                    </a:cubicBezTo>
                    <a:cubicBezTo>
                      <a:pt x="85" y="88"/>
                      <a:pt x="83" y="88"/>
                      <a:pt x="81" y="87"/>
                    </a:cubicBezTo>
                    <a:cubicBezTo>
                      <a:pt x="80" y="87"/>
                      <a:pt x="79" y="85"/>
                      <a:pt x="78" y="84"/>
                    </a:cubicBezTo>
                    <a:cubicBezTo>
                      <a:pt x="77" y="82"/>
                      <a:pt x="76" y="81"/>
                      <a:pt x="76" y="79"/>
                    </a:cubicBezTo>
                    <a:cubicBezTo>
                      <a:pt x="76" y="78"/>
                      <a:pt x="77" y="76"/>
                      <a:pt x="78" y="75"/>
                    </a:cubicBezTo>
                    <a:cubicBezTo>
                      <a:pt x="79" y="74"/>
                      <a:pt x="81" y="74"/>
                      <a:pt x="83" y="75"/>
                    </a:cubicBezTo>
                    <a:cubicBezTo>
                      <a:pt x="84" y="76"/>
                      <a:pt x="85" y="77"/>
                      <a:pt x="86" y="79"/>
                    </a:cubicBezTo>
                    <a:close/>
                    <a:moveTo>
                      <a:pt x="115" y="48"/>
                    </a:moveTo>
                    <a:cubicBezTo>
                      <a:pt x="118" y="53"/>
                      <a:pt x="119" y="57"/>
                      <a:pt x="118" y="61"/>
                    </a:cubicBezTo>
                    <a:cubicBezTo>
                      <a:pt x="117" y="65"/>
                      <a:pt x="115" y="69"/>
                      <a:pt x="110" y="71"/>
                    </a:cubicBezTo>
                    <a:cubicBezTo>
                      <a:pt x="106" y="74"/>
                      <a:pt x="103" y="75"/>
                      <a:pt x="99" y="75"/>
                    </a:cubicBezTo>
                    <a:cubicBezTo>
                      <a:pt x="95" y="75"/>
                      <a:pt x="92" y="72"/>
                      <a:pt x="89" y="68"/>
                    </a:cubicBezTo>
                    <a:cubicBezTo>
                      <a:pt x="89" y="68"/>
                      <a:pt x="89" y="67"/>
                      <a:pt x="90" y="66"/>
                    </a:cubicBezTo>
                    <a:cubicBezTo>
                      <a:pt x="94" y="64"/>
                      <a:pt x="94" y="64"/>
                      <a:pt x="94" y="64"/>
                    </a:cubicBezTo>
                    <a:cubicBezTo>
                      <a:pt x="94" y="64"/>
                      <a:pt x="94" y="64"/>
                      <a:pt x="95" y="63"/>
                    </a:cubicBezTo>
                    <a:cubicBezTo>
                      <a:pt x="95" y="64"/>
                      <a:pt x="95" y="64"/>
                      <a:pt x="95" y="64"/>
                    </a:cubicBezTo>
                    <a:cubicBezTo>
                      <a:pt x="97" y="66"/>
                      <a:pt x="99" y="67"/>
                      <a:pt x="100" y="67"/>
                    </a:cubicBezTo>
                    <a:cubicBezTo>
                      <a:pt x="102" y="68"/>
                      <a:pt x="104" y="67"/>
                      <a:pt x="106" y="66"/>
                    </a:cubicBezTo>
                    <a:cubicBezTo>
                      <a:pt x="108" y="64"/>
                      <a:pt x="109" y="62"/>
                      <a:pt x="110" y="60"/>
                    </a:cubicBezTo>
                    <a:cubicBezTo>
                      <a:pt x="110" y="58"/>
                      <a:pt x="109" y="56"/>
                      <a:pt x="108" y="54"/>
                    </a:cubicBezTo>
                    <a:cubicBezTo>
                      <a:pt x="104" y="48"/>
                      <a:pt x="100" y="47"/>
                      <a:pt x="96" y="50"/>
                    </a:cubicBezTo>
                    <a:cubicBezTo>
                      <a:pt x="94" y="51"/>
                      <a:pt x="93" y="53"/>
                      <a:pt x="92" y="55"/>
                    </a:cubicBezTo>
                    <a:cubicBezTo>
                      <a:pt x="88" y="58"/>
                      <a:pt x="88" y="58"/>
                      <a:pt x="88" y="58"/>
                    </a:cubicBezTo>
                    <a:cubicBezTo>
                      <a:pt x="87" y="58"/>
                      <a:pt x="87" y="59"/>
                      <a:pt x="86" y="59"/>
                    </a:cubicBezTo>
                    <a:cubicBezTo>
                      <a:pt x="86" y="58"/>
                      <a:pt x="86" y="58"/>
                      <a:pt x="86" y="58"/>
                    </a:cubicBezTo>
                    <a:cubicBezTo>
                      <a:pt x="84" y="56"/>
                      <a:pt x="82" y="52"/>
                      <a:pt x="79" y="48"/>
                    </a:cubicBezTo>
                    <a:cubicBezTo>
                      <a:pt x="77" y="44"/>
                      <a:pt x="75" y="41"/>
                      <a:pt x="73" y="37"/>
                    </a:cubicBezTo>
                    <a:cubicBezTo>
                      <a:pt x="94" y="23"/>
                      <a:pt x="94" y="23"/>
                      <a:pt x="94" y="23"/>
                    </a:cubicBezTo>
                    <a:cubicBezTo>
                      <a:pt x="95" y="23"/>
                      <a:pt x="95" y="23"/>
                      <a:pt x="96" y="23"/>
                    </a:cubicBezTo>
                    <a:cubicBezTo>
                      <a:pt x="96" y="23"/>
                      <a:pt x="97" y="24"/>
                      <a:pt x="99" y="26"/>
                    </a:cubicBezTo>
                    <a:cubicBezTo>
                      <a:pt x="99" y="27"/>
                      <a:pt x="99" y="27"/>
                      <a:pt x="99" y="27"/>
                    </a:cubicBezTo>
                    <a:cubicBezTo>
                      <a:pt x="100" y="28"/>
                      <a:pt x="99" y="29"/>
                      <a:pt x="98" y="29"/>
                    </a:cubicBezTo>
                    <a:cubicBezTo>
                      <a:pt x="83" y="40"/>
                      <a:pt x="83" y="40"/>
                      <a:pt x="83" y="40"/>
                    </a:cubicBezTo>
                    <a:cubicBezTo>
                      <a:pt x="84" y="40"/>
                      <a:pt x="85" y="42"/>
                      <a:pt x="86" y="44"/>
                    </a:cubicBezTo>
                    <a:cubicBezTo>
                      <a:pt x="87" y="46"/>
                      <a:pt x="88" y="48"/>
                      <a:pt x="89" y="49"/>
                    </a:cubicBezTo>
                    <a:cubicBezTo>
                      <a:pt x="90" y="47"/>
                      <a:pt x="91" y="45"/>
                      <a:pt x="94" y="43"/>
                    </a:cubicBezTo>
                    <a:cubicBezTo>
                      <a:pt x="97" y="41"/>
                      <a:pt x="101" y="40"/>
                      <a:pt x="105" y="41"/>
                    </a:cubicBezTo>
                    <a:cubicBezTo>
                      <a:pt x="109" y="42"/>
                      <a:pt x="112" y="44"/>
                      <a:pt x="115" y="48"/>
                    </a:cubicBezTo>
                    <a:close/>
                    <a:moveTo>
                      <a:pt x="149" y="25"/>
                    </a:moveTo>
                    <a:cubicBezTo>
                      <a:pt x="152" y="30"/>
                      <a:pt x="153" y="34"/>
                      <a:pt x="152" y="38"/>
                    </a:cubicBezTo>
                    <a:cubicBezTo>
                      <a:pt x="151" y="42"/>
                      <a:pt x="149" y="46"/>
                      <a:pt x="144" y="48"/>
                    </a:cubicBezTo>
                    <a:cubicBezTo>
                      <a:pt x="140" y="51"/>
                      <a:pt x="137" y="52"/>
                      <a:pt x="133" y="52"/>
                    </a:cubicBezTo>
                    <a:cubicBezTo>
                      <a:pt x="129" y="52"/>
                      <a:pt x="126" y="49"/>
                      <a:pt x="123" y="45"/>
                    </a:cubicBezTo>
                    <a:cubicBezTo>
                      <a:pt x="123" y="45"/>
                      <a:pt x="123" y="44"/>
                      <a:pt x="124" y="44"/>
                    </a:cubicBezTo>
                    <a:cubicBezTo>
                      <a:pt x="128" y="41"/>
                      <a:pt x="128" y="41"/>
                      <a:pt x="128" y="41"/>
                    </a:cubicBezTo>
                    <a:cubicBezTo>
                      <a:pt x="128" y="41"/>
                      <a:pt x="128" y="41"/>
                      <a:pt x="129" y="40"/>
                    </a:cubicBezTo>
                    <a:cubicBezTo>
                      <a:pt x="130" y="41"/>
                      <a:pt x="130" y="41"/>
                      <a:pt x="130" y="41"/>
                    </a:cubicBezTo>
                    <a:cubicBezTo>
                      <a:pt x="131" y="43"/>
                      <a:pt x="133" y="44"/>
                      <a:pt x="134" y="44"/>
                    </a:cubicBezTo>
                    <a:cubicBezTo>
                      <a:pt x="136" y="45"/>
                      <a:pt x="138" y="44"/>
                      <a:pt x="140" y="43"/>
                    </a:cubicBezTo>
                    <a:cubicBezTo>
                      <a:pt x="142" y="41"/>
                      <a:pt x="143" y="39"/>
                      <a:pt x="144" y="37"/>
                    </a:cubicBezTo>
                    <a:cubicBezTo>
                      <a:pt x="144" y="35"/>
                      <a:pt x="143" y="33"/>
                      <a:pt x="142" y="31"/>
                    </a:cubicBezTo>
                    <a:cubicBezTo>
                      <a:pt x="138" y="25"/>
                      <a:pt x="134" y="24"/>
                      <a:pt x="130" y="27"/>
                    </a:cubicBezTo>
                    <a:cubicBezTo>
                      <a:pt x="129" y="28"/>
                      <a:pt x="127" y="30"/>
                      <a:pt x="126" y="32"/>
                    </a:cubicBezTo>
                    <a:cubicBezTo>
                      <a:pt x="122" y="35"/>
                      <a:pt x="122" y="35"/>
                      <a:pt x="122" y="35"/>
                    </a:cubicBezTo>
                    <a:cubicBezTo>
                      <a:pt x="121" y="35"/>
                      <a:pt x="121" y="36"/>
                      <a:pt x="120" y="36"/>
                    </a:cubicBezTo>
                    <a:cubicBezTo>
                      <a:pt x="120" y="35"/>
                      <a:pt x="120" y="35"/>
                      <a:pt x="120" y="35"/>
                    </a:cubicBezTo>
                    <a:cubicBezTo>
                      <a:pt x="118" y="33"/>
                      <a:pt x="116" y="29"/>
                      <a:pt x="113" y="25"/>
                    </a:cubicBezTo>
                    <a:cubicBezTo>
                      <a:pt x="111" y="21"/>
                      <a:pt x="109" y="18"/>
                      <a:pt x="107" y="14"/>
                    </a:cubicBezTo>
                    <a:cubicBezTo>
                      <a:pt x="128" y="0"/>
                      <a:pt x="128" y="0"/>
                      <a:pt x="128" y="0"/>
                    </a:cubicBezTo>
                    <a:cubicBezTo>
                      <a:pt x="129" y="0"/>
                      <a:pt x="129" y="0"/>
                      <a:pt x="130" y="0"/>
                    </a:cubicBezTo>
                    <a:cubicBezTo>
                      <a:pt x="130" y="0"/>
                      <a:pt x="131" y="1"/>
                      <a:pt x="133" y="3"/>
                    </a:cubicBezTo>
                    <a:cubicBezTo>
                      <a:pt x="133" y="4"/>
                      <a:pt x="133" y="4"/>
                      <a:pt x="133" y="4"/>
                    </a:cubicBezTo>
                    <a:cubicBezTo>
                      <a:pt x="134" y="5"/>
                      <a:pt x="133" y="6"/>
                      <a:pt x="132" y="6"/>
                    </a:cubicBezTo>
                    <a:cubicBezTo>
                      <a:pt x="117" y="17"/>
                      <a:pt x="117" y="17"/>
                      <a:pt x="117" y="17"/>
                    </a:cubicBezTo>
                    <a:cubicBezTo>
                      <a:pt x="118" y="18"/>
                      <a:pt x="119" y="19"/>
                      <a:pt x="120" y="21"/>
                    </a:cubicBezTo>
                    <a:cubicBezTo>
                      <a:pt x="121" y="23"/>
                      <a:pt x="122" y="25"/>
                      <a:pt x="123" y="26"/>
                    </a:cubicBezTo>
                    <a:cubicBezTo>
                      <a:pt x="124" y="24"/>
                      <a:pt x="126" y="22"/>
                      <a:pt x="128" y="20"/>
                    </a:cubicBezTo>
                    <a:cubicBezTo>
                      <a:pt x="131" y="18"/>
                      <a:pt x="135" y="17"/>
                      <a:pt x="139" y="18"/>
                    </a:cubicBezTo>
                    <a:cubicBezTo>
                      <a:pt x="143" y="19"/>
                      <a:pt x="146" y="21"/>
                      <a:pt x="149" y="25"/>
                    </a:cubicBezTo>
                    <a:close/>
                  </a:path>
                </a:pathLst>
              </a:custGeom>
              <a:solidFill>
                <a:srgbClr val="D4D4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122"/>
              <p:cNvSpPr/>
              <p:nvPr/>
            </p:nvSpPr>
            <p:spPr bwMode="auto">
              <a:xfrm>
                <a:off x="4046" y="2616"/>
                <a:ext cx="42" cy="44"/>
              </a:xfrm>
              <a:custGeom>
                <a:avLst/>
                <a:gdLst>
                  <a:gd name="T0" fmla="*/ 42 w 42"/>
                  <a:gd name="T1" fmla="*/ 0 h 44"/>
                  <a:gd name="T2" fmla="*/ 41 w 42"/>
                  <a:gd name="T3" fmla="*/ 44 h 44"/>
                  <a:gd name="T4" fmla="*/ 0 w 42"/>
                  <a:gd name="T5" fmla="*/ 28 h 44"/>
                  <a:gd name="T6" fmla="*/ 42 w 42"/>
                  <a:gd name="T7" fmla="*/ 0 h 44"/>
                </a:gdLst>
                <a:ahLst/>
                <a:cxnLst>
                  <a:cxn ang="0">
                    <a:pos x="T0" y="T1"/>
                  </a:cxn>
                  <a:cxn ang="0">
                    <a:pos x="T2" y="T3"/>
                  </a:cxn>
                  <a:cxn ang="0">
                    <a:pos x="T4" y="T5"/>
                  </a:cxn>
                  <a:cxn ang="0">
                    <a:pos x="T6" y="T7"/>
                  </a:cxn>
                </a:cxnLst>
                <a:rect l="0" t="0" r="r" b="b"/>
                <a:pathLst>
                  <a:path w="42" h="44">
                    <a:moveTo>
                      <a:pt x="42" y="0"/>
                    </a:moveTo>
                    <a:lnTo>
                      <a:pt x="41" y="44"/>
                    </a:lnTo>
                    <a:lnTo>
                      <a:pt x="0" y="28"/>
                    </a:lnTo>
                    <a:lnTo>
                      <a:pt x="42" y="0"/>
                    </a:lnTo>
                    <a:close/>
                  </a:path>
                </a:pathLst>
              </a:custGeom>
              <a:solidFill>
                <a:srgbClr val="00B2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123"/>
              <p:cNvSpPr>
                <a:spLocks noEditPoints="1"/>
              </p:cNvSpPr>
              <p:nvPr/>
            </p:nvSpPr>
            <p:spPr bwMode="auto">
              <a:xfrm>
                <a:off x="4135" y="2823"/>
                <a:ext cx="148" cy="116"/>
              </a:xfrm>
              <a:custGeom>
                <a:avLst/>
                <a:gdLst>
                  <a:gd name="T0" fmla="*/ 45 w 165"/>
                  <a:gd name="T1" fmla="*/ 115 h 129"/>
                  <a:gd name="T2" fmla="*/ 26 w 165"/>
                  <a:gd name="T3" fmla="*/ 129 h 129"/>
                  <a:gd name="T4" fmla="*/ 17 w 165"/>
                  <a:gd name="T5" fmla="*/ 121 h 129"/>
                  <a:gd name="T6" fmla="*/ 22 w 165"/>
                  <a:gd name="T7" fmla="*/ 118 h 129"/>
                  <a:gd name="T8" fmla="*/ 27 w 165"/>
                  <a:gd name="T9" fmla="*/ 121 h 129"/>
                  <a:gd name="T10" fmla="*/ 36 w 165"/>
                  <a:gd name="T11" fmla="*/ 114 h 129"/>
                  <a:gd name="T12" fmla="*/ 23 w 165"/>
                  <a:gd name="T13" fmla="*/ 104 h 129"/>
                  <a:gd name="T14" fmla="*/ 15 w 165"/>
                  <a:gd name="T15" fmla="*/ 112 h 129"/>
                  <a:gd name="T16" fmla="*/ 13 w 165"/>
                  <a:gd name="T17" fmla="*/ 112 h 129"/>
                  <a:gd name="T18" fmla="*/ 0 w 165"/>
                  <a:gd name="T19" fmla="*/ 91 h 129"/>
                  <a:gd name="T20" fmla="*/ 23 w 165"/>
                  <a:gd name="T21" fmla="*/ 77 h 129"/>
                  <a:gd name="T22" fmla="*/ 26 w 165"/>
                  <a:gd name="T23" fmla="*/ 81 h 129"/>
                  <a:gd name="T24" fmla="*/ 10 w 165"/>
                  <a:gd name="T25" fmla="*/ 94 h 129"/>
                  <a:gd name="T26" fmla="*/ 16 w 165"/>
                  <a:gd name="T27" fmla="*/ 103 h 129"/>
                  <a:gd name="T28" fmla="*/ 32 w 165"/>
                  <a:gd name="T29" fmla="*/ 95 h 129"/>
                  <a:gd name="T30" fmla="*/ 76 w 165"/>
                  <a:gd name="T31" fmla="*/ 79 h 129"/>
                  <a:gd name="T32" fmla="*/ 71 w 165"/>
                  <a:gd name="T33" fmla="*/ 103 h 129"/>
                  <a:gd name="T34" fmla="*/ 50 w 165"/>
                  <a:gd name="T35" fmla="*/ 100 h 129"/>
                  <a:gd name="T36" fmla="*/ 54 w 165"/>
                  <a:gd name="T37" fmla="*/ 95 h 129"/>
                  <a:gd name="T38" fmla="*/ 56 w 165"/>
                  <a:gd name="T39" fmla="*/ 95 h 129"/>
                  <a:gd name="T40" fmla="*/ 67 w 165"/>
                  <a:gd name="T41" fmla="*/ 97 h 129"/>
                  <a:gd name="T42" fmla="*/ 69 w 165"/>
                  <a:gd name="T43" fmla="*/ 85 h 129"/>
                  <a:gd name="T44" fmla="*/ 53 w 165"/>
                  <a:gd name="T45" fmla="*/ 86 h 129"/>
                  <a:gd name="T46" fmla="*/ 47 w 165"/>
                  <a:gd name="T47" fmla="*/ 90 h 129"/>
                  <a:gd name="T48" fmla="*/ 40 w 165"/>
                  <a:gd name="T49" fmla="*/ 79 h 129"/>
                  <a:gd name="T50" fmla="*/ 55 w 165"/>
                  <a:gd name="T51" fmla="*/ 54 h 129"/>
                  <a:gd name="T52" fmla="*/ 60 w 165"/>
                  <a:gd name="T53" fmla="*/ 57 h 129"/>
                  <a:gd name="T54" fmla="*/ 59 w 165"/>
                  <a:gd name="T55" fmla="*/ 60 h 129"/>
                  <a:gd name="T56" fmla="*/ 47 w 165"/>
                  <a:gd name="T57" fmla="*/ 75 h 129"/>
                  <a:gd name="T58" fmla="*/ 54 w 165"/>
                  <a:gd name="T59" fmla="*/ 74 h 129"/>
                  <a:gd name="T60" fmla="*/ 76 w 165"/>
                  <a:gd name="T61" fmla="*/ 79 h 129"/>
                  <a:gd name="T62" fmla="*/ 98 w 165"/>
                  <a:gd name="T63" fmla="*/ 81 h 129"/>
                  <a:gd name="T64" fmla="*/ 92 w 165"/>
                  <a:gd name="T65" fmla="*/ 85 h 129"/>
                  <a:gd name="T66" fmla="*/ 87 w 165"/>
                  <a:gd name="T67" fmla="*/ 77 h 129"/>
                  <a:gd name="T68" fmla="*/ 93 w 165"/>
                  <a:gd name="T69" fmla="*/ 73 h 129"/>
                  <a:gd name="T70" fmla="*/ 127 w 165"/>
                  <a:gd name="T71" fmla="*/ 45 h 129"/>
                  <a:gd name="T72" fmla="*/ 122 w 165"/>
                  <a:gd name="T73" fmla="*/ 68 h 129"/>
                  <a:gd name="T74" fmla="*/ 88 w 165"/>
                  <a:gd name="T75" fmla="*/ 41 h 129"/>
                  <a:gd name="T76" fmla="*/ 104 w 165"/>
                  <a:gd name="T77" fmla="*/ 23 h 129"/>
                  <a:gd name="T78" fmla="*/ 112 w 165"/>
                  <a:gd name="T79" fmla="*/ 29 h 129"/>
                  <a:gd name="T80" fmla="*/ 106 w 165"/>
                  <a:gd name="T81" fmla="*/ 32 h 129"/>
                  <a:gd name="T82" fmla="*/ 99 w 165"/>
                  <a:gd name="T83" fmla="*/ 33 h 129"/>
                  <a:gd name="T84" fmla="*/ 99 w 165"/>
                  <a:gd name="T85" fmla="*/ 48 h 129"/>
                  <a:gd name="T86" fmla="*/ 117 w 165"/>
                  <a:gd name="T87" fmla="*/ 38 h 129"/>
                  <a:gd name="T88" fmla="*/ 119 w 165"/>
                  <a:gd name="T89" fmla="*/ 50 h 129"/>
                  <a:gd name="T90" fmla="*/ 108 w 165"/>
                  <a:gd name="T91" fmla="*/ 47 h 129"/>
                  <a:gd name="T92" fmla="*/ 106 w 165"/>
                  <a:gd name="T93" fmla="*/ 59 h 129"/>
                  <a:gd name="T94" fmla="*/ 118 w 165"/>
                  <a:gd name="T95" fmla="*/ 62 h 129"/>
                  <a:gd name="T96" fmla="*/ 119 w 165"/>
                  <a:gd name="T97" fmla="*/ 50 h 129"/>
                  <a:gd name="T98" fmla="*/ 164 w 165"/>
                  <a:gd name="T99" fmla="*/ 35 h 129"/>
                  <a:gd name="T100" fmla="*/ 129 w 165"/>
                  <a:gd name="T101" fmla="*/ 35 h 129"/>
                  <a:gd name="T102" fmla="*/ 129 w 165"/>
                  <a:gd name="T103" fmla="*/ 3 h 129"/>
                  <a:gd name="T104" fmla="*/ 147 w 165"/>
                  <a:gd name="T105" fmla="*/ 4 h 129"/>
                  <a:gd name="T106" fmla="*/ 142 w 165"/>
                  <a:gd name="T107" fmla="*/ 9 h 129"/>
                  <a:gd name="T108" fmla="*/ 137 w 165"/>
                  <a:gd name="T109" fmla="*/ 8 h 129"/>
                  <a:gd name="T110" fmla="*/ 130 w 165"/>
                  <a:gd name="T111" fmla="*/ 17 h 129"/>
                  <a:gd name="T112" fmla="*/ 139 w 165"/>
                  <a:gd name="T113" fmla="*/ 17 h 129"/>
                  <a:gd name="T114" fmla="*/ 161 w 165"/>
                  <a:gd name="T115" fmla="*/ 23 h 129"/>
                  <a:gd name="T116" fmla="*/ 148 w 165"/>
                  <a:gd name="T117" fmla="*/ 23 h 129"/>
                  <a:gd name="T118" fmla="*/ 139 w 165"/>
                  <a:gd name="T119" fmla="*/ 30 h 129"/>
                  <a:gd name="T120" fmla="*/ 146 w 165"/>
                  <a:gd name="T121" fmla="*/ 40 h 129"/>
                  <a:gd name="T122" fmla="*/ 155 w 165"/>
                  <a:gd name="T123" fmla="*/ 3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5" h="129">
                    <a:moveTo>
                      <a:pt x="42" y="102"/>
                    </a:moveTo>
                    <a:cubicBezTo>
                      <a:pt x="45" y="107"/>
                      <a:pt x="46" y="111"/>
                      <a:pt x="45" y="115"/>
                    </a:cubicBezTo>
                    <a:cubicBezTo>
                      <a:pt x="44" y="119"/>
                      <a:pt x="41" y="123"/>
                      <a:pt x="37" y="126"/>
                    </a:cubicBezTo>
                    <a:cubicBezTo>
                      <a:pt x="33" y="128"/>
                      <a:pt x="29" y="129"/>
                      <a:pt x="26" y="129"/>
                    </a:cubicBezTo>
                    <a:cubicBezTo>
                      <a:pt x="22" y="129"/>
                      <a:pt x="19" y="126"/>
                      <a:pt x="16" y="123"/>
                    </a:cubicBezTo>
                    <a:cubicBezTo>
                      <a:pt x="15" y="122"/>
                      <a:pt x="16" y="121"/>
                      <a:pt x="17" y="121"/>
                    </a:cubicBezTo>
                    <a:cubicBezTo>
                      <a:pt x="20" y="118"/>
                      <a:pt x="20" y="118"/>
                      <a:pt x="20" y="118"/>
                    </a:cubicBezTo>
                    <a:cubicBezTo>
                      <a:pt x="21" y="118"/>
                      <a:pt x="21" y="118"/>
                      <a:pt x="22" y="118"/>
                    </a:cubicBezTo>
                    <a:cubicBezTo>
                      <a:pt x="22" y="118"/>
                      <a:pt x="22" y="118"/>
                      <a:pt x="22" y="118"/>
                    </a:cubicBezTo>
                    <a:cubicBezTo>
                      <a:pt x="24" y="120"/>
                      <a:pt x="26" y="121"/>
                      <a:pt x="27" y="121"/>
                    </a:cubicBezTo>
                    <a:cubicBezTo>
                      <a:pt x="29" y="122"/>
                      <a:pt x="31" y="121"/>
                      <a:pt x="33" y="120"/>
                    </a:cubicBezTo>
                    <a:cubicBezTo>
                      <a:pt x="35" y="118"/>
                      <a:pt x="36" y="116"/>
                      <a:pt x="36" y="114"/>
                    </a:cubicBezTo>
                    <a:cubicBezTo>
                      <a:pt x="37" y="112"/>
                      <a:pt x="36" y="110"/>
                      <a:pt x="35" y="108"/>
                    </a:cubicBezTo>
                    <a:cubicBezTo>
                      <a:pt x="31" y="102"/>
                      <a:pt x="27" y="101"/>
                      <a:pt x="23" y="104"/>
                    </a:cubicBezTo>
                    <a:cubicBezTo>
                      <a:pt x="21" y="105"/>
                      <a:pt x="20" y="107"/>
                      <a:pt x="19" y="109"/>
                    </a:cubicBezTo>
                    <a:cubicBezTo>
                      <a:pt x="15" y="112"/>
                      <a:pt x="15" y="112"/>
                      <a:pt x="15" y="112"/>
                    </a:cubicBezTo>
                    <a:cubicBezTo>
                      <a:pt x="14" y="112"/>
                      <a:pt x="14" y="113"/>
                      <a:pt x="13" y="113"/>
                    </a:cubicBezTo>
                    <a:cubicBezTo>
                      <a:pt x="13" y="112"/>
                      <a:pt x="13" y="112"/>
                      <a:pt x="13" y="112"/>
                    </a:cubicBezTo>
                    <a:cubicBezTo>
                      <a:pt x="11" y="110"/>
                      <a:pt x="9" y="106"/>
                      <a:pt x="6" y="102"/>
                    </a:cubicBezTo>
                    <a:cubicBezTo>
                      <a:pt x="4" y="98"/>
                      <a:pt x="2" y="95"/>
                      <a:pt x="0" y="91"/>
                    </a:cubicBezTo>
                    <a:cubicBezTo>
                      <a:pt x="21" y="77"/>
                      <a:pt x="21" y="77"/>
                      <a:pt x="21" y="77"/>
                    </a:cubicBezTo>
                    <a:cubicBezTo>
                      <a:pt x="22" y="77"/>
                      <a:pt x="22" y="77"/>
                      <a:pt x="23" y="77"/>
                    </a:cubicBezTo>
                    <a:cubicBezTo>
                      <a:pt x="23" y="77"/>
                      <a:pt x="24" y="78"/>
                      <a:pt x="26" y="80"/>
                    </a:cubicBezTo>
                    <a:cubicBezTo>
                      <a:pt x="26" y="81"/>
                      <a:pt x="26" y="81"/>
                      <a:pt x="26" y="81"/>
                    </a:cubicBezTo>
                    <a:cubicBezTo>
                      <a:pt x="26" y="82"/>
                      <a:pt x="26" y="83"/>
                      <a:pt x="25" y="83"/>
                    </a:cubicBezTo>
                    <a:cubicBezTo>
                      <a:pt x="10" y="94"/>
                      <a:pt x="10" y="94"/>
                      <a:pt x="10" y="94"/>
                    </a:cubicBezTo>
                    <a:cubicBezTo>
                      <a:pt x="11" y="95"/>
                      <a:pt x="12" y="96"/>
                      <a:pt x="13" y="98"/>
                    </a:cubicBezTo>
                    <a:cubicBezTo>
                      <a:pt x="14" y="101"/>
                      <a:pt x="15" y="102"/>
                      <a:pt x="16" y="103"/>
                    </a:cubicBezTo>
                    <a:cubicBezTo>
                      <a:pt x="17" y="101"/>
                      <a:pt x="18" y="99"/>
                      <a:pt x="20" y="97"/>
                    </a:cubicBezTo>
                    <a:cubicBezTo>
                      <a:pt x="24" y="95"/>
                      <a:pt x="28" y="94"/>
                      <a:pt x="32" y="95"/>
                    </a:cubicBezTo>
                    <a:cubicBezTo>
                      <a:pt x="36" y="96"/>
                      <a:pt x="39" y="99"/>
                      <a:pt x="42" y="102"/>
                    </a:cubicBezTo>
                    <a:close/>
                    <a:moveTo>
                      <a:pt x="76" y="79"/>
                    </a:moveTo>
                    <a:cubicBezTo>
                      <a:pt x="79" y="84"/>
                      <a:pt x="80" y="88"/>
                      <a:pt x="79" y="92"/>
                    </a:cubicBezTo>
                    <a:cubicBezTo>
                      <a:pt x="78" y="96"/>
                      <a:pt x="76" y="100"/>
                      <a:pt x="71" y="103"/>
                    </a:cubicBezTo>
                    <a:cubicBezTo>
                      <a:pt x="67" y="105"/>
                      <a:pt x="63" y="106"/>
                      <a:pt x="60" y="106"/>
                    </a:cubicBezTo>
                    <a:cubicBezTo>
                      <a:pt x="56" y="106"/>
                      <a:pt x="53" y="104"/>
                      <a:pt x="50" y="100"/>
                    </a:cubicBezTo>
                    <a:cubicBezTo>
                      <a:pt x="49" y="99"/>
                      <a:pt x="50" y="98"/>
                      <a:pt x="51" y="98"/>
                    </a:cubicBezTo>
                    <a:cubicBezTo>
                      <a:pt x="54" y="95"/>
                      <a:pt x="54" y="95"/>
                      <a:pt x="54" y="95"/>
                    </a:cubicBezTo>
                    <a:cubicBezTo>
                      <a:pt x="55" y="95"/>
                      <a:pt x="55" y="95"/>
                      <a:pt x="56" y="95"/>
                    </a:cubicBezTo>
                    <a:cubicBezTo>
                      <a:pt x="56" y="95"/>
                      <a:pt x="56" y="95"/>
                      <a:pt x="56" y="95"/>
                    </a:cubicBezTo>
                    <a:cubicBezTo>
                      <a:pt x="58" y="97"/>
                      <a:pt x="60" y="98"/>
                      <a:pt x="61" y="98"/>
                    </a:cubicBezTo>
                    <a:cubicBezTo>
                      <a:pt x="63" y="99"/>
                      <a:pt x="65" y="98"/>
                      <a:pt x="67" y="97"/>
                    </a:cubicBezTo>
                    <a:cubicBezTo>
                      <a:pt x="69" y="95"/>
                      <a:pt x="70" y="93"/>
                      <a:pt x="71" y="91"/>
                    </a:cubicBezTo>
                    <a:cubicBezTo>
                      <a:pt x="71" y="89"/>
                      <a:pt x="70" y="87"/>
                      <a:pt x="69" y="85"/>
                    </a:cubicBezTo>
                    <a:cubicBezTo>
                      <a:pt x="65" y="79"/>
                      <a:pt x="61" y="78"/>
                      <a:pt x="57" y="81"/>
                    </a:cubicBezTo>
                    <a:cubicBezTo>
                      <a:pt x="55" y="82"/>
                      <a:pt x="54" y="84"/>
                      <a:pt x="53" y="86"/>
                    </a:cubicBezTo>
                    <a:cubicBezTo>
                      <a:pt x="49" y="89"/>
                      <a:pt x="49" y="89"/>
                      <a:pt x="49" y="89"/>
                    </a:cubicBezTo>
                    <a:cubicBezTo>
                      <a:pt x="48" y="89"/>
                      <a:pt x="48" y="90"/>
                      <a:pt x="47" y="90"/>
                    </a:cubicBezTo>
                    <a:cubicBezTo>
                      <a:pt x="47" y="89"/>
                      <a:pt x="47" y="89"/>
                      <a:pt x="47" y="89"/>
                    </a:cubicBezTo>
                    <a:cubicBezTo>
                      <a:pt x="45" y="87"/>
                      <a:pt x="43" y="83"/>
                      <a:pt x="40" y="79"/>
                    </a:cubicBezTo>
                    <a:cubicBezTo>
                      <a:pt x="38" y="76"/>
                      <a:pt x="36" y="72"/>
                      <a:pt x="34" y="68"/>
                    </a:cubicBezTo>
                    <a:cubicBezTo>
                      <a:pt x="55" y="54"/>
                      <a:pt x="55" y="54"/>
                      <a:pt x="55" y="54"/>
                    </a:cubicBezTo>
                    <a:cubicBezTo>
                      <a:pt x="56" y="54"/>
                      <a:pt x="56" y="54"/>
                      <a:pt x="57" y="54"/>
                    </a:cubicBezTo>
                    <a:cubicBezTo>
                      <a:pt x="57" y="54"/>
                      <a:pt x="58" y="55"/>
                      <a:pt x="60" y="57"/>
                    </a:cubicBezTo>
                    <a:cubicBezTo>
                      <a:pt x="60" y="58"/>
                      <a:pt x="60" y="58"/>
                      <a:pt x="60" y="58"/>
                    </a:cubicBezTo>
                    <a:cubicBezTo>
                      <a:pt x="60" y="59"/>
                      <a:pt x="60" y="60"/>
                      <a:pt x="59" y="60"/>
                    </a:cubicBezTo>
                    <a:cubicBezTo>
                      <a:pt x="44" y="71"/>
                      <a:pt x="44" y="71"/>
                      <a:pt x="44" y="71"/>
                    </a:cubicBezTo>
                    <a:cubicBezTo>
                      <a:pt x="45" y="72"/>
                      <a:pt x="46" y="73"/>
                      <a:pt x="47" y="75"/>
                    </a:cubicBezTo>
                    <a:cubicBezTo>
                      <a:pt x="48" y="78"/>
                      <a:pt x="49" y="79"/>
                      <a:pt x="50" y="80"/>
                    </a:cubicBezTo>
                    <a:cubicBezTo>
                      <a:pt x="51" y="78"/>
                      <a:pt x="52" y="76"/>
                      <a:pt x="54" y="74"/>
                    </a:cubicBezTo>
                    <a:cubicBezTo>
                      <a:pt x="58" y="72"/>
                      <a:pt x="62" y="71"/>
                      <a:pt x="66" y="72"/>
                    </a:cubicBezTo>
                    <a:cubicBezTo>
                      <a:pt x="70" y="73"/>
                      <a:pt x="73" y="76"/>
                      <a:pt x="76" y="79"/>
                    </a:cubicBezTo>
                    <a:close/>
                    <a:moveTo>
                      <a:pt x="96" y="76"/>
                    </a:moveTo>
                    <a:cubicBezTo>
                      <a:pt x="97" y="78"/>
                      <a:pt x="98" y="79"/>
                      <a:pt x="98" y="81"/>
                    </a:cubicBezTo>
                    <a:cubicBezTo>
                      <a:pt x="98" y="83"/>
                      <a:pt x="98" y="84"/>
                      <a:pt x="96" y="85"/>
                    </a:cubicBezTo>
                    <a:cubicBezTo>
                      <a:pt x="95" y="86"/>
                      <a:pt x="93" y="86"/>
                      <a:pt x="92" y="85"/>
                    </a:cubicBezTo>
                    <a:cubicBezTo>
                      <a:pt x="91" y="84"/>
                      <a:pt x="89" y="83"/>
                      <a:pt x="88" y="82"/>
                    </a:cubicBezTo>
                    <a:cubicBezTo>
                      <a:pt x="87" y="80"/>
                      <a:pt x="87" y="79"/>
                      <a:pt x="87" y="77"/>
                    </a:cubicBezTo>
                    <a:cubicBezTo>
                      <a:pt x="87" y="75"/>
                      <a:pt x="87" y="74"/>
                      <a:pt x="88" y="73"/>
                    </a:cubicBezTo>
                    <a:cubicBezTo>
                      <a:pt x="90" y="72"/>
                      <a:pt x="91" y="72"/>
                      <a:pt x="93" y="73"/>
                    </a:cubicBezTo>
                    <a:cubicBezTo>
                      <a:pt x="94" y="74"/>
                      <a:pt x="95" y="75"/>
                      <a:pt x="96" y="76"/>
                    </a:cubicBezTo>
                    <a:close/>
                    <a:moveTo>
                      <a:pt x="127" y="45"/>
                    </a:moveTo>
                    <a:cubicBezTo>
                      <a:pt x="130" y="50"/>
                      <a:pt x="131" y="54"/>
                      <a:pt x="130" y="58"/>
                    </a:cubicBezTo>
                    <a:cubicBezTo>
                      <a:pt x="129" y="62"/>
                      <a:pt x="127" y="65"/>
                      <a:pt x="122" y="68"/>
                    </a:cubicBezTo>
                    <a:cubicBezTo>
                      <a:pt x="113" y="75"/>
                      <a:pt x="104" y="71"/>
                      <a:pt x="95" y="58"/>
                    </a:cubicBezTo>
                    <a:cubicBezTo>
                      <a:pt x="91" y="52"/>
                      <a:pt x="88" y="46"/>
                      <a:pt x="88" y="41"/>
                    </a:cubicBezTo>
                    <a:cubicBezTo>
                      <a:pt x="87" y="35"/>
                      <a:pt x="90" y="30"/>
                      <a:pt x="95" y="26"/>
                    </a:cubicBezTo>
                    <a:cubicBezTo>
                      <a:pt x="99" y="24"/>
                      <a:pt x="102" y="23"/>
                      <a:pt x="104" y="23"/>
                    </a:cubicBezTo>
                    <a:cubicBezTo>
                      <a:pt x="108" y="23"/>
                      <a:pt x="111" y="24"/>
                      <a:pt x="113" y="27"/>
                    </a:cubicBezTo>
                    <a:cubicBezTo>
                      <a:pt x="113" y="28"/>
                      <a:pt x="113" y="29"/>
                      <a:pt x="112" y="29"/>
                    </a:cubicBezTo>
                    <a:cubicBezTo>
                      <a:pt x="108" y="32"/>
                      <a:pt x="108" y="32"/>
                      <a:pt x="108" y="32"/>
                    </a:cubicBezTo>
                    <a:cubicBezTo>
                      <a:pt x="107" y="32"/>
                      <a:pt x="107" y="32"/>
                      <a:pt x="106" y="32"/>
                    </a:cubicBezTo>
                    <a:cubicBezTo>
                      <a:pt x="105" y="31"/>
                      <a:pt x="104" y="31"/>
                      <a:pt x="103" y="31"/>
                    </a:cubicBezTo>
                    <a:cubicBezTo>
                      <a:pt x="102" y="31"/>
                      <a:pt x="101" y="32"/>
                      <a:pt x="99" y="33"/>
                    </a:cubicBezTo>
                    <a:cubicBezTo>
                      <a:pt x="97" y="34"/>
                      <a:pt x="96" y="37"/>
                      <a:pt x="96" y="40"/>
                    </a:cubicBezTo>
                    <a:cubicBezTo>
                      <a:pt x="96" y="42"/>
                      <a:pt x="97" y="45"/>
                      <a:pt x="99" y="48"/>
                    </a:cubicBezTo>
                    <a:cubicBezTo>
                      <a:pt x="100" y="45"/>
                      <a:pt x="102" y="42"/>
                      <a:pt x="105" y="40"/>
                    </a:cubicBezTo>
                    <a:cubicBezTo>
                      <a:pt x="109" y="37"/>
                      <a:pt x="113" y="37"/>
                      <a:pt x="117" y="38"/>
                    </a:cubicBezTo>
                    <a:cubicBezTo>
                      <a:pt x="121" y="39"/>
                      <a:pt x="124" y="42"/>
                      <a:pt x="127" y="45"/>
                    </a:cubicBezTo>
                    <a:close/>
                    <a:moveTo>
                      <a:pt x="119" y="50"/>
                    </a:moveTo>
                    <a:cubicBezTo>
                      <a:pt x="118" y="48"/>
                      <a:pt x="116" y="47"/>
                      <a:pt x="114" y="46"/>
                    </a:cubicBezTo>
                    <a:cubicBezTo>
                      <a:pt x="112" y="45"/>
                      <a:pt x="110" y="46"/>
                      <a:pt x="108" y="47"/>
                    </a:cubicBezTo>
                    <a:cubicBezTo>
                      <a:pt x="106" y="48"/>
                      <a:pt x="105" y="50"/>
                      <a:pt x="105" y="53"/>
                    </a:cubicBezTo>
                    <a:cubicBezTo>
                      <a:pt x="104" y="55"/>
                      <a:pt x="105" y="57"/>
                      <a:pt x="106" y="59"/>
                    </a:cubicBezTo>
                    <a:cubicBezTo>
                      <a:pt x="108" y="61"/>
                      <a:pt x="110" y="62"/>
                      <a:pt x="112" y="63"/>
                    </a:cubicBezTo>
                    <a:cubicBezTo>
                      <a:pt x="114" y="64"/>
                      <a:pt x="116" y="63"/>
                      <a:pt x="118" y="62"/>
                    </a:cubicBezTo>
                    <a:cubicBezTo>
                      <a:pt x="120" y="61"/>
                      <a:pt x="121" y="59"/>
                      <a:pt x="121" y="57"/>
                    </a:cubicBezTo>
                    <a:cubicBezTo>
                      <a:pt x="121" y="54"/>
                      <a:pt x="121" y="52"/>
                      <a:pt x="119" y="50"/>
                    </a:cubicBezTo>
                    <a:close/>
                    <a:moveTo>
                      <a:pt x="161" y="23"/>
                    </a:moveTo>
                    <a:cubicBezTo>
                      <a:pt x="164" y="27"/>
                      <a:pt x="165" y="31"/>
                      <a:pt x="164" y="35"/>
                    </a:cubicBezTo>
                    <a:cubicBezTo>
                      <a:pt x="163" y="39"/>
                      <a:pt x="161" y="42"/>
                      <a:pt x="157" y="45"/>
                    </a:cubicBezTo>
                    <a:cubicBezTo>
                      <a:pt x="147" y="52"/>
                      <a:pt x="138" y="48"/>
                      <a:pt x="129" y="35"/>
                    </a:cubicBezTo>
                    <a:cubicBezTo>
                      <a:pt x="125" y="29"/>
                      <a:pt x="122" y="23"/>
                      <a:pt x="122" y="18"/>
                    </a:cubicBezTo>
                    <a:cubicBezTo>
                      <a:pt x="122" y="12"/>
                      <a:pt x="124" y="7"/>
                      <a:pt x="129" y="3"/>
                    </a:cubicBezTo>
                    <a:cubicBezTo>
                      <a:pt x="133" y="1"/>
                      <a:pt x="136" y="0"/>
                      <a:pt x="139" y="0"/>
                    </a:cubicBezTo>
                    <a:cubicBezTo>
                      <a:pt x="142" y="0"/>
                      <a:pt x="145" y="1"/>
                      <a:pt x="147" y="4"/>
                    </a:cubicBezTo>
                    <a:cubicBezTo>
                      <a:pt x="147" y="5"/>
                      <a:pt x="147" y="6"/>
                      <a:pt x="146" y="6"/>
                    </a:cubicBezTo>
                    <a:cubicBezTo>
                      <a:pt x="142" y="9"/>
                      <a:pt x="142" y="9"/>
                      <a:pt x="142" y="9"/>
                    </a:cubicBezTo>
                    <a:cubicBezTo>
                      <a:pt x="141" y="9"/>
                      <a:pt x="141" y="9"/>
                      <a:pt x="140" y="9"/>
                    </a:cubicBezTo>
                    <a:cubicBezTo>
                      <a:pt x="139" y="9"/>
                      <a:pt x="138" y="8"/>
                      <a:pt x="137" y="8"/>
                    </a:cubicBezTo>
                    <a:cubicBezTo>
                      <a:pt x="136" y="8"/>
                      <a:pt x="135" y="9"/>
                      <a:pt x="133" y="10"/>
                    </a:cubicBezTo>
                    <a:cubicBezTo>
                      <a:pt x="131" y="11"/>
                      <a:pt x="130" y="14"/>
                      <a:pt x="130" y="17"/>
                    </a:cubicBezTo>
                    <a:cubicBezTo>
                      <a:pt x="130" y="19"/>
                      <a:pt x="131" y="22"/>
                      <a:pt x="133" y="25"/>
                    </a:cubicBezTo>
                    <a:cubicBezTo>
                      <a:pt x="134" y="22"/>
                      <a:pt x="136" y="19"/>
                      <a:pt x="139" y="17"/>
                    </a:cubicBezTo>
                    <a:cubicBezTo>
                      <a:pt x="143" y="14"/>
                      <a:pt x="147" y="14"/>
                      <a:pt x="151" y="15"/>
                    </a:cubicBezTo>
                    <a:cubicBezTo>
                      <a:pt x="155" y="16"/>
                      <a:pt x="158" y="19"/>
                      <a:pt x="161" y="23"/>
                    </a:cubicBezTo>
                    <a:close/>
                    <a:moveTo>
                      <a:pt x="153" y="27"/>
                    </a:moveTo>
                    <a:cubicBezTo>
                      <a:pt x="152" y="25"/>
                      <a:pt x="150" y="24"/>
                      <a:pt x="148" y="23"/>
                    </a:cubicBezTo>
                    <a:cubicBezTo>
                      <a:pt x="146" y="22"/>
                      <a:pt x="144" y="23"/>
                      <a:pt x="142" y="24"/>
                    </a:cubicBezTo>
                    <a:cubicBezTo>
                      <a:pt x="140" y="26"/>
                      <a:pt x="139" y="27"/>
                      <a:pt x="139" y="30"/>
                    </a:cubicBezTo>
                    <a:cubicBezTo>
                      <a:pt x="138" y="32"/>
                      <a:pt x="139" y="34"/>
                      <a:pt x="141" y="36"/>
                    </a:cubicBezTo>
                    <a:cubicBezTo>
                      <a:pt x="142" y="38"/>
                      <a:pt x="144" y="39"/>
                      <a:pt x="146" y="40"/>
                    </a:cubicBezTo>
                    <a:cubicBezTo>
                      <a:pt x="148" y="41"/>
                      <a:pt x="150" y="41"/>
                      <a:pt x="152" y="39"/>
                    </a:cubicBezTo>
                    <a:cubicBezTo>
                      <a:pt x="154" y="38"/>
                      <a:pt x="155" y="36"/>
                      <a:pt x="155" y="34"/>
                    </a:cubicBezTo>
                    <a:cubicBezTo>
                      <a:pt x="155" y="31"/>
                      <a:pt x="155" y="29"/>
                      <a:pt x="153" y="27"/>
                    </a:cubicBezTo>
                    <a:close/>
                  </a:path>
                </a:pathLst>
              </a:custGeom>
              <a:solidFill>
                <a:srgbClr val="D4D4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124"/>
              <p:cNvSpPr/>
              <p:nvPr/>
            </p:nvSpPr>
            <p:spPr bwMode="auto">
              <a:xfrm>
                <a:off x="4274" y="2788"/>
                <a:ext cx="42" cy="44"/>
              </a:xfrm>
              <a:custGeom>
                <a:avLst/>
                <a:gdLst>
                  <a:gd name="T0" fmla="*/ 42 w 42"/>
                  <a:gd name="T1" fmla="*/ 0 h 44"/>
                  <a:gd name="T2" fmla="*/ 41 w 42"/>
                  <a:gd name="T3" fmla="*/ 44 h 44"/>
                  <a:gd name="T4" fmla="*/ 0 w 42"/>
                  <a:gd name="T5" fmla="*/ 28 h 44"/>
                  <a:gd name="T6" fmla="*/ 42 w 42"/>
                  <a:gd name="T7" fmla="*/ 0 h 44"/>
                </a:gdLst>
                <a:ahLst/>
                <a:cxnLst>
                  <a:cxn ang="0">
                    <a:pos x="T0" y="T1"/>
                  </a:cxn>
                  <a:cxn ang="0">
                    <a:pos x="T2" y="T3"/>
                  </a:cxn>
                  <a:cxn ang="0">
                    <a:pos x="T4" y="T5"/>
                  </a:cxn>
                  <a:cxn ang="0">
                    <a:pos x="T6" y="T7"/>
                  </a:cxn>
                </a:cxnLst>
                <a:rect l="0" t="0" r="r" b="b"/>
                <a:pathLst>
                  <a:path w="42" h="44">
                    <a:moveTo>
                      <a:pt x="42" y="0"/>
                    </a:moveTo>
                    <a:lnTo>
                      <a:pt x="41" y="44"/>
                    </a:lnTo>
                    <a:lnTo>
                      <a:pt x="0" y="28"/>
                    </a:lnTo>
                    <a:lnTo>
                      <a:pt x="42" y="0"/>
                    </a:lnTo>
                    <a:close/>
                  </a:path>
                </a:pathLst>
              </a:custGeom>
              <a:solidFill>
                <a:srgbClr val="00B2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125"/>
              <p:cNvSpPr/>
              <p:nvPr/>
            </p:nvSpPr>
            <p:spPr bwMode="auto">
              <a:xfrm>
                <a:off x="3895" y="2688"/>
                <a:ext cx="433" cy="373"/>
              </a:xfrm>
              <a:custGeom>
                <a:avLst/>
                <a:gdLst>
                  <a:gd name="T0" fmla="*/ 433 w 433"/>
                  <a:gd name="T1" fmla="*/ 25 h 373"/>
                  <a:gd name="T2" fmla="*/ 268 w 433"/>
                  <a:gd name="T3" fmla="*/ 18 h 373"/>
                  <a:gd name="T4" fmla="*/ 145 w 433"/>
                  <a:gd name="T5" fmla="*/ 73 h 373"/>
                  <a:gd name="T6" fmla="*/ 38 w 433"/>
                  <a:gd name="T7" fmla="*/ 158 h 373"/>
                  <a:gd name="T8" fmla="*/ 18 w 433"/>
                  <a:gd name="T9" fmla="*/ 373 h 373"/>
                  <a:gd name="T10" fmla="*/ 0 w 433"/>
                  <a:gd name="T11" fmla="*/ 371 h 373"/>
                  <a:gd name="T12" fmla="*/ 22 w 433"/>
                  <a:gd name="T13" fmla="*/ 149 h 373"/>
                  <a:gd name="T14" fmla="*/ 136 w 433"/>
                  <a:gd name="T15" fmla="*/ 58 h 373"/>
                  <a:gd name="T16" fmla="*/ 264 w 433"/>
                  <a:gd name="T17" fmla="*/ 0 h 373"/>
                  <a:gd name="T18" fmla="*/ 401 w 433"/>
                  <a:gd name="T19" fmla="*/ 6 h 373"/>
                  <a:gd name="T20" fmla="*/ 433 w 433"/>
                  <a:gd name="T21" fmla="*/ 2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3" h="373">
                    <a:moveTo>
                      <a:pt x="433" y="25"/>
                    </a:moveTo>
                    <a:lnTo>
                      <a:pt x="268" y="18"/>
                    </a:lnTo>
                    <a:lnTo>
                      <a:pt x="145" y="73"/>
                    </a:lnTo>
                    <a:lnTo>
                      <a:pt x="38" y="158"/>
                    </a:lnTo>
                    <a:lnTo>
                      <a:pt x="18" y="373"/>
                    </a:lnTo>
                    <a:lnTo>
                      <a:pt x="0" y="371"/>
                    </a:lnTo>
                    <a:lnTo>
                      <a:pt x="22" y="149"/>
                    </a:lnTo>
                    <a:lnTo>
                      <a:pt x="136" y="58"/>
                    </a:lnTo>
                    <a:lnTo>
                      <a:pt x="264" y="0"/>
                    </a:lnTo>
                    <a:lnTo>
                      <a:pt x="401" y="6"/>
                    </a:lnTo>
                    <a:lnTo>
                      <a:pt x="433" y="25"/>
                    </a:lnTo>
                    <a:close/>
                  </a:path>
                </a:pathLst>
              </a:custGeom>
              <a:solidFill>
                <a:srgbClr val="D4D4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126"/>
              <p:cNvSpPr/>
              <p:nvPr/>
            </p:nvSpPr>
            <p:spPr bwMode="auto">
              <a:xfrm>
                <a:off x="3407" y="2273"/>
                <a:ext cx="164" cy="113"/>
              </a:xfrm>
              <a:custGeom>
                <a:avLst/>
                <a:gdLst>
                  <a:gd name="T0" fmla="*/ 0 w 164"/>
                  <a:gd name="T1" fmla="*/ 107 h 113"/>
                  <a:gd name="T2" fmla="*/ 157 w 164"/>
                  <a:gd name="T3" fmla="*/ 0 h 113"/>
                  <a:gd name="T4" fmla="*/ 164 w 164"/>
                  <a:gd name="T5" fmla="*/ 5 h 113"/>
                  <a:gd name="T6" fmla="*/ 4 w 164"/>
                  <a:gd name="T7" fmla="*/ 113 h 113"/>
                  <a:gd name="T8" fmla="*/ 0 w 164"/>
                  <a:gd name="T9" fmla="*/ 107 h 113"/>
                </a:gdLst>
                <a:ahLst/>
                <a:cxnLst>
                  <a:cxn ang="0">
                    <a:pos x="T0" y="T1"/>
                  </a:cxn>
                  <a:cxn ang="0">
                    <a:pos x="T2" y="T3"/>
                  </a:cxn>
                  <a:cxn ang="0">
                    <a:pos x="T4" y="T5"/>
                  </a:cxn>
                  <a:cxn ang="0">
                    <a:pos x="T6" y="T7"/>
                  </a:cxn>
                  <a:cxn ang="0">
                    <a:pos x="T8" y="T9"/>
                  </a:cxn>
                </a:cxnLst>
                <a:rect l="0" t="0" r="r" b="b"/>
                <a:pathLst>
                  <a:path w="164" h="113">
                    <a:moveTo>
                      <a:pt x="0" y="107"/>
                    </a:moveTo>
                    <a:lnTo>
                      <a:pt x="157" y="0"/>
                    </a:lnTo>
                    <a:lnTo>
                      <a:pt x="164" y="5"/>
                    </a:lnTo>
                    <a:lnTo>
                      <a:pt x="4" y="113"/>
                    </a:lnTo>
                    <a:lnTo>
                      <a:pt x="0" y="107"/>
                    </a:lnTo>
                    <a:close/>
                  </a:path>
                </a:pathLst>
              </a:custGeom>
              <a:solidFill>
                <a:srgbClr val="D4D4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127"/>
              <p:cNvSpPr/>
              <p:nvPr/>
            </p:nvSpPr>
            <p:spPr bwMode="auto">
              <a:xfrm>
                <a:off x="3482" y="2348"/>
                <a:ext cx="220" cy="150"/>
              </a:xfrm>
              <a:custGeom>
                <a:avLst/>
                <a:gdLst>
                  <a:gd name="T0" fmla="*/ 0 w 220"/>
                  <a:gd name="T1" fmla="*/ 144 h 150"/>
                  <a:gd name="T2" fmla="*/ 212 w 220"/>
                  <a:gd name="T3" fmla="*/ 0 h 150"/>
                  <a:gd name="T4" fmla="*/ 220 w 220"/>
                  <a:gd name="T5" fmla="*/ 5 h 150"/>
                  <a:gd name="T6" fmla="*/ 4 w 220"/>
                  <a:gd name="T7" fmla="*/ 150 h 150"/>
                  <a:gd name="T8" fmla="*/ 0 w 220"/>
                  <a:gd name="T9" fmla="*/ 144 h 150"/>
                </a:gdLst>
                <a:ahLst/>
                <a:cxnLst>
                  <a:cxn ang="0">
                    <a:pos x="T0" y="T1"/>
                  </a:cxn>
                  <a:cxn ang="0">
                    <a:pos x="T2" y="T3"/>
                  </a:cxn>
                  <a:cxn ang="0">
                    <a:pos x="T4" y="T5"/>
                  </a:cxn>
                  <a:cxn ang="0">
                    <a:pos x="T6" y="T7"/>
                  </a:cxn>
                  <a:cxn ang="0">
                    <a:pos x="T8" y="T9"/>
                  </a:cxn>
                </a:cxnLst>
                <a:rect l="0" t="0" r="r" b="b"/>
                <a:pathLst>
                  <a:path w="220" h="150">
                    <a:moveTo>
                      <a:pt x="0" y="144"/>
                    </a:moveTo>
                    <a:lnTo>
                      <a:pt x="212" y="0"/>
                    </a:lnTo>
                    <a:lnTo>
                      <a:pt x="220" y="5"/>
                    </a:lnTo>
                    <a:lnTo>
                      <a:pt x="4" y="150"/>
                    </a:lnTo>
                    <a:lnTo>
                      <a:pt x="0" y="144"/>
                    </a:lnTo>
                    <a:close/>
                  </a:path>
                </a:pathLst>
              </a:custGeom>
              <a:solidFill>
                <a:srgbClr val="D4D4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128"/>
              <p:cNvSpPr/>
              <p:nvPr/>
            </p:nvSpPr>
            <p:spPr bwMode="auto">
              <a:xfrm>
                <a:off x="3229" y="2475"/>
                <a:ext cx="942" cy="1271"/>
              </a:xfrm>
              <a:custGeom>
                <a:avLst/>
                <a:gdLst>
                  <a:gd name="T0" fmla="*/ 826 w 1044"/>
                  <a:gd name="T1" fmla="*/ 758 h 1408"/>
                  <a:gd name="T2" fmla="*/ 802 w 1044"/>
                  <a:gd name="T3" fmla="*/ 473 h 1408"/>
                  <a:gd name="T4" fmla="*/ 768 w 1044"/>
                  <a:gd name="T5" fmla="*/ 358 h 1408"/>
                  <a:gd name="T6" fmla="*/ 755 w 1044"/>
                  <a:gd name="T7" fmla="*/ 267 h 1408"/>
                  <a:gd name="T8" fmla="*/ 687 w 1044"/>
                  <a:gd name="T9" fmla="*/ 279 h 1408"/>
                  <a:gd name="T10" fmla="*/ 686 w 1044"/>
                  <a:gd name="T11" fmla="*/ 415 h 1408"/>
                  <a:gd name="T12" fmla="*/ 714 w 1044"/>
                  <a:gd name="T13" fmla="*/ 563 h 1408"/>
                  <a:gd name="T14" fmla="*/ 642 w 1044"/>
                  <a:gd name="T15" fmla="*/ 542 h 1408"/>
                  <a:gd name="T16" fmla="*/ 579 w 1044"/>
                  <a:gd name="T17" fmla="*/ 422 h 1408"/>
                  <a:gd name="T18" fmla="*/ 519 w 1044"/>
                  <a:gd name="T19" fmla="*/ 283 h 1408"/>
                  <a:gd name="T20" fmla="*/ 449 w 1044"/>
                  <a:gd name="T21" fmla="*/ 152 h 1408"/>
                  <a:gd name="T22" fmla="*/ 401 w 1044"/>
                  <a:gd name="T23" fmla="*/ 56 h 1408"/>
                  <a:gd name="T24" fmla="*/ 339 w 1044"/>
                  <a:gd name="T25" fmla="*/ 16 h 1408"/>
                  <a:gd name="T26" fmla="*/ 336 w 1044"/>
                  <a:gd name="T27" fmla="*/ 99 h 1408"/>
                  <a:gd name="T28" fmla="*/ 380 w 1044"/>
                  <a:gd name="T29" fmla="*/ 197 h 1408"/>
                  <a:gd name="T30" fmla="*/ 433 w 1044"/>
                  <a:gd name="T31" fmla="*/ 326 h 1408"/>
                  <a:gd name="T32" fmla="*/ 475 w 1044"/>
                  <a:gd name="T33" fmla="*/ 462 h 1408"/>
                  <a:gd name="T34" fmla="*/ 444 w 1044"/>
                  <a:gd name="T35" fmla="*/ 476 h 1408"/>
                  <a:gd name="T36" fmla="*/ 364 w 1044"/>
                  <a:gd name="T37" fmla="*/ 328 h 1408"/>
                  <a:gd name="T38" fmla="*/ 303 w 1044"/>
                  <a:gd name="T39" fmla="*/ 199 h 1408"/>
                  <a:gd name="T40" fmla="*/ 234 w 1044"/>
                  <a:gd name="T41" fmla="*/ 71 h 1408"/>
                  <a:gd name="T42" fmla="*/ 181 w 1044"/>
                  <a:gd name="T43" fmla="*/ 49 h 1408"/>
                  <a:gd name="T44" fmla="*/ 168 w 1044"/>
                  <a:gd name="T45" fmla="*/ 122 h 1408"/>
                  <a:gd name="T46" fmla="*/ 228 w 1044"/>
                  <a:gd name="T47" fmla="*/ 243 h 1408"/>
                  <a:gd name="T48" fmla="*/ 288 w 1044"/>
                  <a:gd name="T49" fmla="*/ 378 h 1408"/>
                  <a:gd name="T50" fmla="*/ 363 w 1044"/>
                  <a:gd name="T51" fmla="*/ 524 h 1408"/>
                  <a:gd name="T52" fmla="*/ 338 w 1044"/>
                  <a:gd name="T53" fmla="*/ 545 h 1408"/>
                  <a:gd name="T54" fmla="*/ 259 w 1044"/>
                  <a:gd name="T55" fmla="*/ 446 h 1408"/>
                  <a:gd name="T56" fmla="*/ 197 w 1044"/>
                  <a:gd name="T57" fmla="*/ 338 h 1408"/>
                  <a:gd name="T58" fmla="*/ 140 w 1044"/>
                  <a:gd name="T59" fmla="*/ 216 h 1408"/>
                  <a:gd name="T60" fmla="*/ 94 w 1044"/>
                  <a:gd name="T61" fmla="*/ 204 h 1408"/>
                  <a:gd name="T62" fmla="*/ 78 w 1044"/>
                  <a:gd name="T63" fmla="*/ 251 h 1408"/>
                  <a:gd name="T64" fmla="*/ 125 w 1044"/>
                  <a:gd name="T65" fmla="*/ 373 h 1408"/>
                  <a:gd name="T66" fmla="*/ 188 w 1044"/>
                  <a:gd name="T67" fmla="*/ 500 h 1408"/>
                  <a:gd name="T68" fmla="*/ 264 w 1044"/>
                  <a:gd name="T69" fmla="*/ 617 h 1408"/>
                  <a:gd name="T70" fmla="*/ 238 w 1044"/>
                  <a:gd name="T71" fmla="*/ 649 h 1408"/>
                  <a:gd name="T72" fmla="*/ 185 w 1044"/>
                  <a:gd name="T73" fmla="*/ 601 h 1408"/>
                  <a:gd name="T74" fmla="*/ 130 w 1044"/>
                  <a:gd name="T75" fmla="*/ 539 h 1408"/>
                  <a:gd name="T76" fmla="*/ 52 w 1044"/>
                  <a:gd name="T77" fmla="*/ 443 h 1408"/>
                  <a:gd name="T78" fmla="*/ 20 w 1044"/>
                  <a:gd name="T79" fmla="*/ 443 h 1408"/>
                  <a:gd name="T80" fmla="*/ 12 w 1044"/>
                  <a:gd name="T81" fmla="*/ 486 h 1408"/>
                  <a:gd name="T82" fmla="*/ 80 w 1044"/>
                  <a:gd name="T83" fmla="*/ 586 h 1408"/>
                  <a:gd name="T84" fmla="*/ 144 w 1044"/>
                  <a:gd name="T85" fmla="*/ 665 h 1408"/>
                  <a:gd name="T86" fmla="*/ 271 w 1044"/>
                  <a:gd name="T87" fmla="*/ 823 h 1408"/>
                  <a:gd name="T88" fmla="*/ 411 w 1044"/>
                  <a:gd name="T89" fmla="*/ 969 h 1408"/>
                  <a:gd name="T90" fmla="*/ 534 w 1044"/>
                  <a:gd name="T91" fmla="*/ 1190 h 1408"/>
                  <a:gd name="T92" fmla="*/ 609 w 1044"/>
                  <a:gd name="T93" fmla="*/ 1408 h 1408"/>
                  <a:gd name="T94" fmla="*/ 1044 w 1044"/>
                  <a:gd name="T95" fmla="*/ 1408 h 1408"/>
                  <a:gd name="T96" fmla="*/ 840 w 1044"/>
                  <a:gd name="T97" fmla="*/ 1055 h 1408"/>
                  <a:gd name="T98" fmla="*/ 826 w 1044"/>
                  <a:gd name="T99" fmla="*/ 758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4" h="1408">
                    <a:moveTo>
                      <a:pt x="826" y="758"/>
                    </a:moveTo>
                    <a:cubicBezTo>
                      <a:pt x="829" y="653"/>
                      <a:pt x="834" y="575"/>
                      <a:pt x="802" y="473"/>
                    </a:cubicBezTo>
                    <a:cubicBezTo>
                      <a:pt x="789" y="433"/>
                      <a:pt x="774" y="390"/>
                      <a:pt x="768" y="358"/>
                    </a:cubicBezTo>
                    <a:cubicBezTo>
                      <a:pt x="762" y="327"/>
                      <a:pt x="758" y="298"/>
                      <a:pt x="755" y="267"/>
                    </a:cubicBezTo>
                    <a:cubicBezTo>
                      <a:pt x="752" y="248"/>
                      <a:pt x="695" y="251"/>
                      <a:pt x="687" y="279"/>
                    </a:cubicBezTo>
                    <a:cubicBezTo>
                      <a:pt x="675" y="325"/>
                      <a:pt x="678" y="367"/>
                      <a:pt x="686" y="415"/>
                    </a:cubicBezTo>
                    <a:cubicBezTo>
                      <a:pt x="696" y="474"/>
                      <a:pt x="709" y="513"/>
                      <a:pt x="714" y="563"/>
                    </a:cubicBezTo>
                    <a:cubicBezTo>
                      <a:pt x="720" y="616"/>
                      <a:pt x="652" y="557"/>
                      <a:pt x="642" y="542"/>
                    </a:cubicBezTo>
                    <a:cubicBezTo>
                      <a:pt x="613" y="500"/>
                      <a:pt x="601" y="467"/>
                      <a:pt x="579" y="422"/>
                    </a:cubicBezTo>
                    <a:cubicBezTo>
                      <a:pt x="564" y="377"/>
                      <a:pt x="537" y="326"/>
                      <a:pt x="519" y="283"/>
                    </a:cubicBezTo>
                    <a:cubicBezTo>
                      <a:pt x="499" y="237"/>
                      <a:pt x="476" y="207"/>
                      <a:pt x="449" y="152"/>
                    </a:cubicBezTo>
                    <a:cubicBezTo>
                      <a:pt x="429" y="111"/>
                      <a:pt x="424" y="96"/>
                      <a:pt x="401" y="56"/>
                    </a:cubicBezTo>
                    <a:cubicBezTo>
                      <a:pt x="382" y="24"/>
                      <a:pt x="370" y="0"/>
                      <a:pt x="339" y="16"/>
                    </a:cubicBezTo>
                    <a:cubicBezTo>
                      <a:pt x="308" y="32"/>
                      <a:pt x="312" y="48"/>
                      <a:pt x="336" y="99"/>
                    </a:cubicBezTo>
                    <a:cubicBezTo>
                      <a:pt x="357" y="143"/>
                      <a:pt x="359" y="150"/>
                      <a:pt x="380" y="197"/>
                    </a:cubicBezTo>
                    <a:cubicBezTo>
                      <a:pt x="400" y="238"/>
                      <a:pt x="419" y="283"/>
                      <a:pt x="433" y="326"/>
                    </a:cubicBezTo>
                    <a:cubicBezTo>
                      <a:pt x="448" y="370"/>
                      <a:pt x="464" y="417"/>
                      <a:pt x="475" y="462"/>
                    </a:cubicBezTo>
                    <a:cubicBezTo>
                      <a:pt x="479" y="478"/>
                      <a:pt x="450" y="486"/>
                      <a:pt x="444" y="476"/>
                    </a:cubicBezTo>
                    <a:cubicBezTo>
                      <a:pt x="417" y="431"/>
                      <a:pt x="391" y="381"/>
                      <a:pt x="364" y="328"/>
                    </a:cubicBezTo>
                    <a:cubicBezTo>
                      <a:pt x="342" y="283"/>
                      <a:pt x="327" y="243"/>
                      <a:pt x="303" y="199"/>
                    </a:cubicBezTo>
                    <a:cubicBezTo>
                      <a:pt x="277" y="153"/>
                      <a:pt x="255" y="111"/>
                      <a:pt x="234" y="71"/>
                    </a:cubicBezTo>
                    <a:cubicBezTo>
                      <a:pt x="219" y="44"/>
                      <a:pt x="207" y="37"/>
                      <a:pt x="181" y="49"/>
                    </a:cubicBezTo>
                    <a:cubicBezTo>
                      <a:pt x="146" y="66"/>
                      <a:pt x="152" y="88"/>
                      <a:pt x="168" y="122"/>
                    </a:cubicBezTo>
                    <a:cubicBezTo>
                      <a:pt x="188" y="164"/>
                      <a:pt x="207" y="204"/>
                      <a:pt x="228" y="243"/>
                    </a:cubicBezTo>
                    <a:cubicBezTo>
                      <a:pt x="251" y="288"/>
                      <a:pt x="266" y="333"/>
                      <a:pt x="288" y="378"/>
                    </a:cubicBezTo>
                    <a:cubicBezTo>
                      <a:pt x="312" y="427"/>
                      <a:pt x="336" y="476"/>
                      <a:pt x="363" y="524"/>
                    </a:cubicBezTo>
                    <a:cubicBezTo>
                      <a:pt x="371" y="538"/>
                      <a:pt x="350" y="557"/>
                      <a:pt x="338" y="545"/>
                    </a:cubicBezTo>
                    <a:cubicBezTo>
                      <a:pt x="307" y="515"/>
                      <a:pt x="282" y="483"/>
                      <a:pt x="259" y="446"/>
                    </a:cubicBezTo>
                    <a:cubicBezTo>
                      <a:pt x="235" y="407"/>
                      <a:pt x="215" y="376"/>
                      <a:pt x="197" y="338"/>
                    </a:cubicBezTo>
                    <a:cubicBezTo>
                      <a:pt x="178" y="300"/>
                      <a:pt x="162" y="253"/>
                      <a:pt x="140" y="216"/>
                    </a:cubicBezTo>
                    <a:cubicBezTo>
                      <a:pt x="127" y="195"/>
                      <a:pt x="113" y="197"/>
                      <a:pt x="94" y="204"/>
                    </a:cubicBezTo>
                    <a:cubicBezTo>
                      <a:pt x="68" y="215"/>
                      <a:pt x="72" y="233"/>
                      <a:pt x="78" y="251"/>
                    </a:cubicBezTo>
                    <a:cubicBezTo>
                      <a:pt x="93" y="290"/>
                      <a:pt x="108" y="335"/>
                      <a:pt x="125" y="373"/>
                    </a:cubicBezTo>
                    <a:cubicBezTo>
                      <a:pt x="145" y="419"/>
                      <a:pt x="163" y="457"/>
                      <a:pt x="188" y="500"/>
                    </a:cubicBezTo>
                    <a:cubicBezTo>
                      <a:pt x="220" y="552"/>
                      <a:pt x="233" y="564"/>
                      <a:pt x="264" y="617"/>
                    </a:cubicBezTo>
                    <a:cubicBezTo>
                      <a:pt x="276" y="636"/>
                      <a:pt x="250" y="658"/>
                      <a:pt x="238" y="649"/>
                    </a:cubicBezTo>
                    <a:cubicBezTo>
                      <a:pt x="217" y="633"/>
                      <a:pt x="206" y="624"/>
                      <a:pt x="185" y="601"/>
                    </a:cubicBezTo>
                    <a:cubicBezTo>
                      <a:pt x="159" y="574"/>
                      <a:pt x="150" y="562"/>
                      <a:pt x="130" y="539"/>
                    </a:cubicBezTo>
                    <a:cubicBezTo>
                      <a:pt x="104" y="509"/>
                      <a:pt x="81" y="483"/>
                      <a:pt x="52" y="443"/>
                    </a:cubicBezTo>
                    <a:cubicBezTo>
                      <a:pt x="47" y="436"/>
                      <a:pt x="38" y="432"/>
                      <a:pt x="20" y="443"/>
                    </a:cubicBezTo>
                    <a:cubicBezTo>
                      <a:pt x="2" y="454"/>
                      <a:pt x="0" y="467"/>
                      <a:pt x="12" y="486"/>
                    </a:cubicBezTo>
                    <a:cubicBezTo>
                      <a:pt x="45" y="540"/>
                      <a:pt x="50" y="546"/>
                      <a:pt x="80" y="586"/>
                    </a:cubicBezTo>
                    <a:cubicBezTo>
                      <a:pt x="100" y="611"/>
                      <a:pt x="117" y="630"/>
                      <a:pt x="144" y="665"/>
                    </a:cubicBezTo>
                    <a:cubicBezTo>
                      <a:pt x="186" y="719"/>
                      <a:pt x="226" y="771"/>
                      <a:pt x="271" y="823"/>
                    </a:cubicBezTo>
                    <a:cubicBezTo>
                      <a:pt x="329" y="891"/>
                      <a:pt x="350" y="906"/>
                      <a:pt x="411" y="969"/>
                    </a:cubicBezTo>
                    <a:cubicBezTo>
                      <a:pt x="480" y="1042"/>
                      <a:pt x="502" y="1097"/>
                      <a:pt x="534" y="1190"/>
                    </a:cubicBezTo>
                    <a:cubicBezTo>
                      <a:pt x="609" y="1408"/>
                      <a:pt x="609" y="1408"/>
                      <a:pt x="609" y="1408"/>
                    </a:cubicBezTo>
                    <a:cubicBezTo>
                      <a:pt x="1044" y="1408"/>
                      <a:pt x="1044" y="1408"/>
                      <a:pt x="1044" y="1408"/>
                    </a:cubicBezTo>
                    <a:cubicBezTo>
                      <a:pt x="840" y="1055"/>
                      <a:pt x="840" y="1055"/>
                      <a:pt x="840" y="1055"/>
                    </a:cubicBezTo>
                    <a:cubicBezTo>
                      <a:pt x="756" y="909"/>
                      <a:pt x="824" y="834"/>
                      <a:pt x="826" y="758"/>
                    </a:cubicBezTo>
                    <a:close/>
                  </a:path>
                </a:pathLst>
              </a:custGeom>
              <a:solidFill>
                <a:srgbClr val="EDB5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129"/>
              <p:cNvSpPr/>
              <p:nvPr/>
            </p:nvSpPr>
            <p:spPr bwMode="auto">
              <a:xfrm>
                <a:off x="3862" y="2709"/>
                <a:ext cx="48" cy="75"/>
              </a:xfrm>
              <a:custGeom>
                <a:avLst/>
                <a:gdLst>
                  <a:gd name="T0" fmla="*/ 52 w 53"/>
                  <a:gd name="T1" fmla="*/ 63 h 83"/>
                  <a:gd name="T2" fmla="*/ 3 w 53"/>
                  <a:gd name="T3" fmla="*/ 69 h 83"/>
                  <a:gd name="T4" fmla="*/ 4 w 53"/>
                  <a:gd name="T5" fmla="*/ 13 h 83"/>
                  <a:gd name="T6" fmla="*/ 48 w 53"/>
                  <a:gd name="T7" fmla="*/ 9 h 83"/>
                  <a:gd name="T8" fmla="*/ 52 w 53"/>
                  <a:gd name="T9" fmla="*/ 63 h 83"/>
                </a:gdLst>
                <a:ahLst/>
                <a:cxnLst>
                  <a:cxn ang="0">
                    <a:pos x="T0" y="T1"/>
                  </a:cxn>
                  <a:cxn ang="0">
                    <a:pos x="T2" y="T3"/>
                  </a:cxn>
                  <a:cxn ang="0">
                    <a:pos x="T4" y="T5"/>
                  </a:cxn>
                  <a:cxn ang="0">
                    <a:pos x="T6" y="T7"/>
                  </a:cxn>
                  <a:cxn ang="0">
                    <a:pos x="T8" y="T9"/>
                  </a:cxn>
                </a:cxnLst>
                <a:rect l="0" t="0" r="r" b="b"/>
                <a:pathLst>
                  <a:path w="53" h="83">
                    <a:moveTo>
                      <a:pt x="52" y="63"/>
                    </a:moveTo>
                    <a:cubicBezTo>
                      <a:pt x="53" y="72"/>
                      <a:pt x="8" y="83"/>
                      <a:pt x="3" y="69"/>
                    </a:cubicBezTo>
                    <a:cubicBezTo>
                      <a:pt x="0" y="52"/>
                      <a:pt x="1" y="32"/>
                      <a:pt x="4" y="13"/>
                    </a:cubicBezTo>
                    <a:cubicBezTo>
                      <a:pt x="5" y="2"/>
                      <a:pt x="48" y="0"/>
                      <a:pt x="48" y="9"/>
                    </a:cubicBezTo>
                    <a:cubicBezTo>
                      <a:pt x="49" y="29"/>
                      <a:pt x="51" y="44"/>
                      <a:pt x="52" y="63"/>
                    </a:cubicBezTo>
                    <a:close/>
                  </a:path>
                </a:pathLst>
              </a:custGeom>
              <a:solidFill>
                <a:srgbClr val="F7D8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130"/>
              <p:cNvSpPr/>
              <p:nvPr/>
            </p:nvSpPr>
            <p:spPr bwMode="auto">
              <a:xfrm>
                <a:off x="3517" y="2485"/>
                <a:ext cx="77" cy="91"/>
              </a:xfrm>
              <a:custGeom>
                <a:avLst/>
                <a:gdLst>
                  <a:gd name="T0" fmla="*/ 5 w 86"/>
                  <a:gd name="T1" fmla="*/ 34 h 100"/>
                  <a:gd name="T2" fmla="*/ 27 w 86"/>
                  <a:gd name="T3" fmla="*/ 85 h 100"/>
                  <a:gd name="T4" fmla="*/ 78 w 86"/>
                  <a:gd name="T5" fmla="*/ 58 h 100"/>
                  <a:gd name="T6" fmla="*/ 50 w 86"/>
                  <a:gd name="T7" fmla="*/ 11 h 100"/>
                  <a:gd name="T8" fmla="*/ 5 w 86"/>
                  <a:gd name="T9" fmla="*/ 34 h 100"/>
                </a:gdLst>
                <a:ahLst/>
                <a:cxnLst>
                  <a:cxn ang="0">
                    <a:pos x="T0" y="T1"/>
                  </a:cxn>
                  <a:cxn ang="0">
                    <a:pos x="T2" y="T3"/>
                  </a:cxn>
                  <a:cxn ang="0">
                    <a:pos x="T4" y="T5"/>
                  </a:cxn>
                  <a:cxn ang="0">
                    <a:pos x="T6" y="T7"/>
                  </a:cxn>
                  <a:cxn ang="0">
                    <a:pos x="T8" y="T9"/>
                  </a:cxn>
                </a:cxnLst>
                <a:rect l="0" t="0" r="r" b="b"/>
                <a:pathLst>
                  <a:path w="86" h="100">
                    <a:moveTo>
                      <a:pt x="5" y="34"/>
                    </a:moveTo>
                    <a:cubicBezTo>
                      <a:pt x="13" y="52"/>
                      <a:pt x="19" y="68"/>
                      <a:pt x="27" y="85"/>
                    </a:cubicBezTo>
                    <a:cubicBezTo>
                      <a:pt x="35" y="100"/>
                      <a:pt x="86" y="75"/>
                      <a:pt x="78" y="58"/>
                    </a:cubicBezTo>
                    <a:cubicBezTo>
                      <a:pt x="70" y="42"/>
                      <a:pt x="61" y="28"/>
                      <a:pt x="50" y="11"/>
                    </a:cubicBezTo>
                    <a:cubicBezTo>
                      <a:pt x="42" y="0"/>
                      <a:pt x="0" y="21"/>
                      <a:pt x="5" y="34"/>
                    </a:cubicBezTo>
                    <a:close/>
                  </a:path>
                </a:pathLst>
              </a:custGeom>
              <a:solidFill>
                <a:srgbClr val="F7D8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131"/>
              <p:cNvSpPr/>
              <p:nvPr/>
            </p:nvSpPr>
            <p:spPr bwMode="auto">
              <a:xfrm>
                <a:off x="3374" y="2516"/>
                <a:ext cx="78" cy="90"/>
              </a:xfrm>
              <a:custGeom>
                <a:avLst/>
                <a:gdLst>
                  <a:gd name="T0" fmla="*/ 5 w 86"/>
                  <a:gd name="T1" fmla="*/ 34 h 100"/>
                  <a:gd name="T2" fmla="*/ 27 w 86"/>
                  <a:gd name="T3" fmla="*/ 85 h 100"/>
                  <a:gd name="T4" fmla="*/ 78 w 86"/>
                  <a:gd name="T5" fmla="*/ 58 h 100"/>
                  <a:gd name="T6" fmla="*/ 50 w 86"/>
                  <a:gd name="T7" fmla="*/ 11 h 100"/>
                  <a:gd name="T8" fmla="*/ 5 w 86"/>
                  <a:gd name="T9" fmla="*/ 34 h 100"/>
                </a:gdLst>
                <a:ahLst/>
                <a:cxnLst>
                  <a:cxn ang="0">
                    <a:pos x="T0" y="T1"/>
                  </a:cxn>
                  <a:cxn ang="0">
                    <a:pos x="T2" y="T3"/>
                  </a:cxn>
                  <a:cxn ang="0">
                    <a:pos x="T4" y="T5"/>
                  </a:cxn>
                  <a:cxn ang="0">
                    <a:pos x="T6" y="T7"/>
                  </a:cxn>
                  <a:cxn ang="0">
                    <a:pos x="T8" y="T9"/>
                  </a:cxn>
                </a:cxnLst>
                <a:rect l="0" t="0" r="r" b="b"/>
                <a:pathLst>
                  <a:path w="86" h="100">
                    <a:moveTo>
                      <a:pt x="5" y="34"/>
                    </a:moveTo>
                    <a:cubicBezTo>
                      <a:pt x="13" y="52"/>
                      <a:pt x="19" y="68"/>
                      <a:pt x="27" y="85"/>
                    </a:cubicBezTo>
                    <a:cubicBezTo>
                      <a:pt x="35" y="100"/>
                      <a:pt x="86" y="75"/>
                      <a:pt x="78" y="58"/>
                    </a:cubicBezTo>
                    <a:cubicBezTo>
                      <a:pt x="70" y="41"/>
                      <a:pt x="61" y="28"/>
                      <a:pt x="50" y="11"/>
                    </a:cubicBezTo>
                    <a:cubicBezTo>
                      <a:pt x="42" y="0"/>
                      <a:pt x="0" y="21"/>
                      <a:pt x="5" y="34"/>
                    </a:cubicBezTo>
                    <a:close/>
                  </a:path>
                </a:pathLst>
              </a:custGeom>
              <a:solidFill>
                <a:srgbClr val="F7D8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132"/>
              <p:cNvSpPr/>
              <p:nvPr/>
            </p:nvSpPr>
            <p:spPr bwMode="auto">
              <a:xfrm>
                <a:off x="3299" y="2655"/>
                <a:ext cx="71" cy="84"/>
              </a:xfrm>
              <a:custGeom>
                <a:avLst/>
                <a:gdLst>
                  <a:gd name="T0" fmla="*/ 5 w 78"/>
                  <a:gd name="T1" fmla="*/ 30 h 93"/>
                  <a:gd name="T2" fmla="*/ 22 w 78"/>
                  <a:gd name="T3" fmla="*/ 78 h 93"/>
                  <a:gd name="T4" fmla="*/ 71 w 78"/>
                  <a:gd name="T5" fmla="*/ 55 h 93"/>
                  <a:gd name="T6" fmla="*/ 47 w 78"/>
                  <a:gd name="T7" fmla="*/ 11 h 93"/>
                  <a:gd name="T8" fmla="*/ 5 w 78"/>
                  <a:gd name="T9" fmla="*/ 30 h 93"/>
                </a:gdLst>
                <a:ahLst/>
                <a:cxnLst>
                  <a:cxn ang="0">
                    <a:pos x="T0" y="T1"/>
                  </a:cxn>
                  <a:cxn ang="0">
                    <a:pos x="T2" y="T3"/>
                  </a:cxn>
                  <a:cxn ang="0">
                    <a:pos x="T4" y="T5"/>
                  </a:cxn>
                  <a:cxn ang="0">
                    <a:pos x="T6" y="T7"/>
                  </a:cxn>
                  <a:cxn ang="0">
                    <a:pos x="T8" y="T9"/>
                  </a:cxn>
                </a:cxnLst>
                <a:rect l="0" t="0" r="r" b="b"/>
                <a:pathLst>
                  <a:path w="78" h="93">
                    <a:moveTo>
                      <a:pt x="5" y="30"/>
                    </a:moveTo>
                    <a:cubicBezTo>
                      <a:pt x="10" y="47"/>
                      <a:pt x="15" y="63"/>
                      <a:pt x="22" y="78"/>
                    </a:cubicBezTo>
                    <a:cubicBezTo>
                      <a:pt x="29" y="93"/>
                      <a:pt x="78" y="71"/>
                      <a:pt x="71" y="55"/>
                    </a:cubicBezTo>
                    <a:cubicBezTo>
                      <a:pt x="64" y="40"/>
                      <a:pt x="57" y="27"/>
                      <a:pt x="47" y="11"/>
                    </a:cubicBezTo>
                    <a:cubicBezTo>
                      <a:pt x="40" y="0"/>
                      <a:pt x="0" y="18"/>
                      <a:pt x="5" y="30"/>
                    </a:cubicBezTo>
                    <a:close/>
                  </a:path>
                </a:pathLst>
              </a:custGeom>
              <a:solidFill>
                <a:srgbClr val="F7D8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133"/>
              <p:cNvSpPr/>
              <p:nvPr/>
            </p:nvSpPr>
            <p:spPr bwMode="auto">
              <a:xfrm>
                <a:off x="3236" y="2871"/>
                <a:ext cx="57" cy="62"/>
              </a:xfrm>
              <a:custGeom>
                <a:avLst/>
                <a:gdLst>
                  <a:gd name="T0" fmla="*/ 4 w 63"/>
                  <a:gd name="T1" fmla="*/ 26 h 69"/>
                  <a:gd name="T2" fmla="*/ 23 w 63"/>
                  <a:gd name="T3" fmla="*/ 59 h 69"/>
                  <a:gd name="T4" fmla="*/ 56 w 63"/>
                  <a:gd name="T5" fmla="*/ 37 h 69"/>
                  <a:gd name="T6" fmla="*/ 33 w 63"/>
                  <a:gd name="T7" fmla="*/ 7 h 69"/>
                  <a:gd name="T8" fmla="*/ 4 w 63"/>
                  <a:gd name="T9" fmla="*/ 26 h 69"/>
                </a:gdLst>
                <a:ahLst/>
                <a:cxnLst>
                  <a:cxn ang="0">
                    <a:pos x="T0" y="T1"/>
                  </a:cxn>
                  <a:cxn ang="0">
                    <a:pos x="T2" y="T3"/>
                  </a:cxn>
                  <a:cxn ang="0">
                    <a:pos x="T4" y="T5"/>
                  </a:cxn>
                  <a:cxn ang="0">
                    <a:pos x="T6" y="T7"/>
                  </a:cxn>
                  <a:cxn ang="0">
                    <a:pos x="T8" y="T9"/>
                  </a:cxn>
                </a:cxnLst>
                <a:rect l="0" t="0" r="r" b="b"/>
                <a:pathLst>
                  <a:path w="63" h="69">
                    <a:moveTo>
                      <a:pt x="4" y="26"/>
                    </a:moveTo>
                    <a:cubicBezTo>
                      <a:pt x="10" y="38"/>
                      <a:pt x="16" y="49"/>
                      <a:pt x="23" y="59"/>
                    </a:cubicBezTo>
                    <a:cubicBezTo>
                      <a:pt x="29" y="69"/>
                      <a:pt x="63" y="48"/>
                      <a:pt x="56" y="37"/>
                    </a:cubicBezTo>
                    <a:cubicBezTo>
                      <a:pt x="49" y="26"/>
                      <a:pt x="42" y="17"/>
                      <a:pt x="33" y="7"/>
                    </a:cubicBezTo>
                    <a:cubicBezTo>
                      <a:pt x="27" y="0"/>
                      <a:pt x="0" y="17"/>
                      <a:pt x="4" y="26"/>
                    </a:cubicBezTo>
                    <a:close/>
                  </a:path>
                </a:pathLst>
              </a:custGeom>
              <a:solidFill>
                <a:srgbClr val="F7D8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134"/>
              <p:cNvSpPr/>
              <p:nvPr/>
            </p:nvSpPr>
            <p:spPr bwMode="auto">
              <a:xfrm>
                <a:off x="3694" y="3487"/>
                <a:ext cx="518" cy="259"/>
              </a:xfrm>
              <a:custGeom>
                <a:avLst/>
                <a:gdLst>
                  <a:gd name="T0" fmla="*/ 36 w 518"/>
                  <a:gd name="T1" fmla="*/ 259 h 259"/>
                  <a:gd name="T2" fmla="*/ 0 w 518"/>
                  <a:gd name="T3" fmla="*/ 161 h 259"/>
                  <a:gd name="T4" fmla="*/ 369 w 518"/>
                  <a:gd name="T5" fmla="*/ 0 h 259"/>
                  <a:gd name="T6" fmla="*/ 518 w 518"/>
                  <a:gd name="T7" fmla="*/ 259 h 259"/>
                  <a:gd name="T8" fmla="*/ 36 w 518"/>
                  <a:gd name="T9" fmla="*/ 259 h 259"/>
                </a:gdLst>
                <a:ahLst/>
                <a:cxnLst>
                  <a:cxn ang="0">
                    <a:pos x="T0" y="T1"/>
                  </a:cxn>
                  <a:cxn ang="0">
                    <a:pos x="T2" y="T3"/>
                  </a:cxn>
                  <a:cxn ang="0">
                    <a:pos x="T4" y="T5"/>
                  </a:cxn>
                  <a:cxn ang="0">
                    <a:pos x="T6" y="T7"/>
                  </a:cxn>
                  <a:cxn ang="0">
                    <a:pos x="T8" y="T9"/>
                  </a:cxn>
                </a:cxnLst>
                <a:rect l="0" t="0" r="r" b="b"/>
                <a:pathLst>
                  <a:path w="518" h="259">
                    <a:moveTo>
                      <a:pt x="36" y="259"/>
                    </a:moveTo>
                    <a:lnTo>
                      <a:pt x="0" y="161"/>
                    </a:lnTo>
                    <a:lnTo>
                      <a:pt x="369" y="0"/>
                    </a:lnTo>
                    <a:lnTo>
                      <a:pt x="518" y="259"/>
                    </a:lnTo>
                    <a:lnTo>
                      <a:pt x="36" y="25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35"/>
              <p:cNvSpPr/>
              <p:nvPr/>
            </p:nvSpPr>
            <p:spPr bwMode="auto">
              <a:xfrm>
                <a:off x="3694" y="3487"/>
                <a:ext cx="393" cy="209"/>
              </a:xfrm>
              <a:custGeom>
                <a:avLst/>
                <a:gdLst>
                  <a:gd name="T0" fmla="*/ 18 w 393"/>
                  <a:gd name="T1" fmla="*/ 209 h 209"/>
                  <a:gd name="T2" fmla="*/ 393 w 393"/>
                  <a:gd name="T3" fmla="*/ 41 h 209"/>
                  <a:gd name="T4" fmla="*/ 369 w 393"/>
                  <a:gd name="T5" fmla="*/ 0 h 209"/>
                  <a:gd name="T6" fmla="*/ 0 w 393"/>
                  <a:gd name="T7" fmla="*/ 161 h 209"/>
                  <a:gd name="T8" fmla="*/ 18 w 393"/>
                  <a:gd name="T9" fmla="*/ 209 h 209"/>
                </a:gdLst>
                <a:ahLst/>
                <a:cxnLst>
                  <a:cxn ang="0">
                    <a:pos x="T0" y="T1"/>
                  </a:cxn>
                  <a:cxn ang="0">
                    <a:pos x="T2" y="T3"/>
                  </a:cxn>
                  <a:cxn ang="0">
                    <a:pos x="T4" y="T5"/>
                  </a:cxn>
                  <a:cxn ang="0">
                    <a:pos x="T6" y="T7"/>
                  </a:cxn>
                  <a:cxn ang="0">
                    <a:pos x="T8" y="T9"/>
                  </a:cxn>
                </a:cxnLst>
                <a:rect l="0" t="0" r="r" b="b"/>
                <a:pathLst>
                  <a:path w="393" h="209">
                    <a:moveTo>
                      <a:pt x="18" y="209"/>
                    </a:moveTo>
                    <a:lnTo>
                      <a:pt x="393" y="41"/>
                    </a:lnTo>
                    <a:lnTo>
                      <a:pt x="369" y="0"/>
                    </a:lnTo>
                    <a:lnTo>
                      <a:pt x="0" y="161"/>
                    </a:lnTo>
                    <a:lnTo>
                      <a:pt x="18" y="209"/>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36"/>
              <p:cNvSpPr/>
              <p:nvPr/>
            </p:nvSpPr>
            <p:spPr bwMode="auto">
              <a:xfrm>
                <a:off x="3585" y="3297"/>
                <a:ext cx="502" cy="374"/>
              </a:xfrm>
              <a:custGeom>
                <a:avLst/>
                <a:gdLst>
                  <a:gd name="T0" fmla="*/ 415 w 502"/>
                  <a:gd name="T1" fmla="*/ 0 h 374"/>
                  <a:gd name="T2" fmla="*/ 0 w 502"/>
                  <a:gd name="T3" fmla="*/ 186 h 374"/>
                  <a:gd name="T4" fmla="*/ 87 w 502"/>
                  <a:gd name="T5" fmla="*/ 374 h 374"/>
                  <a:gd name="T6" fmla="*/ 502 w 502"/>
                  <a:gd name="T7" fmla="*/ 188 h 374"/>
                  <a:gd name="T8" fmla="*/ 415 w 502"/>
                  <a:gd name="T9" fmla="*/ 0 h 374"/>
                </a:gdLst>
                <a:ahLst/>
                <a:cxnLst>
                  <a:cxn ang="0">
                    <a:pos x="T0" y="T1"/>
                  </a:cxn>
                  <a:cxn ang="0">
                    <a:pos x="T2" y="T3"/>
                  </a:cxn>
                  <a:cxn ang="0">
                    <a:pos x="T4" y="T5"/>
                  </a:cxn>
                  <a:cxn ang="0">
                    <a:pos x="T6" y="T7"/>
                  </a:cxn>
                  <a:cxn ang="0">
                    <a:pos x="T8" y="T9"/>
                  </a:cxn>
                </a:cxnLst>
                <a:rect l="0" t="0" r="r" b="b"/>
                <a:pathLst>
                  <a:path w="502" h="374">
                    <a:moveTo>
                      <a:pt x="415" y="0"/>
                    </a:moveTo>
                    <a:lnTo>
                      <a:pt x="0" y="186"/>
                    </a:lnTo>
                    <a:lnTo>
                      <a:pt x="87" y="374"/>
                    </a:lnTo>
                    <a:lnTo>
                      <a:pt x="502" y="188"/>
                    </a:lnTo>
                    <a:lnTo>
                      <a:pt x="41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137"/>
              <p:cNvSpPr/>
              <p:nvPr/>
            </p:nvSpPr>
            <p:spPr bwMode="auto">
              <a:xfrm>
                <a:off x="4489" y="2392"/>
                <a:ext cx="1067" cy="1354"/>
              </a:xfrm>
              <a:custGeom>
                <a:avLst/>
                <a:gdLst>
                  <a:gd name="T0" fmla="*/ 445 w 1183"/>
                  <a:gd name="T1" fmla="*/ 830 h 1500"/>
                  <a:gd name="T2" fmla="*/ 203 w 1183"/>
                  <a:gd name="T3" fmla="*/ 664 h 1500"/>
                  <a:gd name="T4" fmla="*/ 117 w 1183"/>
                  <a:gd name="T5" fmla="*/ 575 h 1500"/>
                  <a:gd name="T6" fmla="*/ 43 w 1183"/>
                  <a:gd name="T7" fmla="*/ 517 h 1500"/>
                  <a:gd name="T8" fmla="*/ 88 w 1183"/>
                  <a:gd name="T9" fmla="*/ 463 h 1500"/>
                  <a:gd name="T10" fmla="*/ 210 w 1183"/>
                  <a:gd name="T11" fmla="*/ 531 h 1500"/>
                  <a:gd name="T12" fmla="*/ 327 w 1183"/>
                  <a:gd name="T13" fmla="*/ 631 h 1500"/>
                  <a:gd name="T14" fmla="*/ 345 w 1183"/>
                  <a:gd name="T15" fmla="*/ 556 h 1500"/>
                  <a:gd name="T16" fmla="*/ 270 w 1183"/>
                  <a:gd name="T17" fmla="*/ 439 h 1500"/>
                  <a:gd name="T18" fmla="*/ 177 w 1183"/>
                  <a:gd name="T19" fmla="*/ 315 h 1500"/>
                  <a:gd name="T20" fmla="*/ 95 w 1183"/>
                  <a:gd name="T21" fmla="*/ 187 h 1500"/>
                  <a:gd name="T22" fmla="*/ 35 w 1183"/>
                  <a:gd name="T23" fmla="*/ 96 h 1500"/>
                  <a:gd name="T24" fmla="*/ 30 w 1183"/>
                  <a:gd name="T25" fmla="*/ 20 h 1500"/>
                  <a:gd name="T26" fmla="*/ 106 w 1183"/>
                  <a:gd name="T27" fmla="*/ 60 h 1500"/>
                  <a:gd name="T28" fmla="*/ 171 w 1183"/>
                  <a:gd name="T29" fmla="*/ 148 h 1500"/>
                  <a:gd name="T30" fmla="*/ 258 w 1183"/>
                  <a:gd name="T31" fmla="*/ 261 h 1500"/>
                  <a:gd name="T32" fmla="*/ 354 w 1183"/>
                  <a:gd name="T33" fmla="*/ 364 h 1500"/>
                  <a:gd name="T34" fmla="*/ 378 w 1183"/>
                  <a:gd name="T35" fmla="*/ 363 h 1500"/>
                  <a:gd name="T36" fmla="*/ 392 w 1183"/>
                  <a:gd name="T37" fmla="*/ 319 h 1500"/>
                  <a:gd name="T38" fmla="*/ 414 w 1183"/>
                  <a:gd name="T39" fmla="*/ 301 h 1500"/>
                  <a:gd name="T40" fmla="*/ 444 w 1183"/>
                  <a:gd name="T41" fmla="*/ 292 h 1500"/>
                  <a:gd name="T42" fmla="*/ 491 w 1183"/>
                  <a:gd name="T43" fmla="*/ 299 h 1500"/>
                  <a:gd name="T44" fmla="*/ 511 w 1183"/>
                  <a:gd name="T45" fmla="*/ 260 h 1500"/>
                  <a:gd name="T46" fmla="*/ 545 w 1183"/>
                  <a:gd name="T47" fmla="*/ 240 h 1500"/>
                  <a:gd name="T48" fmla="*/ 592 w 1183"/>
                  <a:gd name="T49" fmla="*/ 245 h 1500"/>
                  <a:gd name="T50" fmla="*/ 633 w 1183"/>
                  <a:gd name="T51" fmla="*/ 263 h 1500"/>
                  <a:gd name="T52" fmla="*/ 689 w 1183"/>
                  <a:gd name="T53" fmla="*/ 210 h 1500"/>
                  <a:gd name="T54" fmla="*/ 743 w 1183"/>
                  <a:gd name="T55" fmla="*/ 247 h 1500"/>
                  <a:gd name="T56" fmla="*/ 851 w 1183"/>
                  <a:gd name="T57" fmla="*/ 474 h 1500"/>
                  <a:gd name="T58" fmla="*/ 1030 w 1183"/>
                  <a:gd name="T59" fmla="*/ 781 h 1500"/>
                  <a:gd name="T60" fmla="*/ 1183 w 1183"/>
                  <a:gd name="T61" fmla="*/ 982 h 1500"/>
                  <a:gd name="T62" fmla="*/ 1183 w 1183"/>
                  <a:gd name="T63" fmla="*/ 1465 h 1500"/>
                  <a:gd name="T64" fmla="*/ 1141 w 1183"/>
                  <a:gd name="T65" fmla="*/ 1500 h 1500"/>
                  <a:gd name="T66" fmla="*/ 999 w 1183"/>
                  <a:gd name="T67" fmla="*/ 1500 h 1500"/>
                  <a:gd name="T68" fmla="*/ 702 w 1183"/>
                  <a:gd name="T69" fmla="*/ 993 h 1500"/>
                  <a:gd name="T70" fmla="*/ 445 w 1183"/>
                  <a:gd name="T71" fmla="*/ 830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83" h="1500">
                    <a:moveTo>
                      <a:pt x="445" y="830"/>
                    </a:moveTo>
                    <a:cubicBezTo>
                      <a:pt x="349" y="779"/>
                      <a:pt x="278" y="744"/>
                      <a:pt x="203" y="664"/>
                    </a:cubicBezTo>
                    <a:cubicBezTo>
                      <a:pt x="173" y="632"/>
                      <a:pt x="143" y="596"/>
                      <a:pt x="117" y="575"/>
                    </a:cubicBezTo>
                    <a:cubicBezTo>
                      <a:pt x="93" y="554"/>
                      <a:pt x="68" y="536"/>
                      <a:pt x="43" y="517"/>
                    </a:cubicBezTo>
                    <a:cubicBezTo>
                      <a:pt x="27" y="505"/>
                      <a:pt x="59" y="456"/>
                      <a:pt x="88" y="463"/>
                    </a:cubicBezTo>
                    <a:cubicBezTo>
                      <a:pt x="136" y="476"/>
                      <a:pt x="171" y="499"/>
                      <a:pt x="210" y="531"/>
                    </a:cubicBezTo>
                    <a:cubicBezTo>
                      <a:pt x="258" y="570"/>
                      <a:pt x="285" y="601"/>
                      <a:pt x="327" y="631"/>
                    </a:cubicBezTo>
                    <a:cubicBezTo>
                      <a:pt x="372" y="663"/>
                      <a:pt x="353" y="572"/>
                      <a:pt x="345" y="556"/>
                    </a:cubicBezTo>
                    <a:cubicBezTo>
                      <a:pt x="323" y="509"/>
                      <a:pt x="299" y="482"/>
                      <a:pt x="270" y="439"/>
                    </a:cubicBezTo>
                    <a:cubicBezTo>
                      <a:pt x="238" y="403"/>
                      <a:pt x="206" y="353"/>
                      <a:pt x="177" y="315"/>
                    </a:cubicBezTo>
                    <a:cubicBezTo>
                      <a:pt x="146" y="274"/>
                      <a:pt x="131" y="239"/>
                      <a:pt x="95" y="187"/>
                    </a:cubicBezTo>
                    <a:cubicBezTo>
                      <a:pt x="69" y="148"/>
                      <a:pt x="59" y="136"/>
                      <a:pt x="35" y="96"/>
                    </a:cubicBezTo>
                    <a:cubicBezTo>
                      <a:pt x="16" y="62"/>
                      <a:pt x="0" y="39"/>
                      <a:pt x="30" y="20"/>
                    </a:cubicBezTo>
                    <a:cubicBezTo>
                      <a:pt x="60" y="0"/>
                      <a:pt x="72" y="12"/>
                      <a:pt x="106" y="60"/>
                    </a:cubicBezTo>
                    <a:cubicBezTo>
                      <a:pt x="135" y="100"/>
                      <a:pt x="140" y="105"/>
                      <a:pt x="171" y="148"/>
                    </a:cubicBezTo>
                    <a:cubicBezTo>
                      <a:pt x="197" y="186"/>
                      <a:pt x="227" y="226"/>
                      <a:pt x="258" y="261"/>
                    </a:cubicBezTo>
                    <a:cubicBezTo>
                      <a:pt x="290" y="296"/>
                      <a:pt x="318" y="328"/>
                      <a:pt x="354" y="364"/>
                    </a:cubicBezTo>
                    <a:cubicBezTo>
                      <a:pt x="360" y="370"/>
                      <a:pt x="372" y="369"/>
                      <a:pt x="378" y="363"/>
                    </a:cubicBezTo>
                    <a:cubicBezTo>
                      <a:pt x="393" y="351"/>
                      <a:pt x="376" y="341"/>
                      <a:pt x="392" y="319"/>
                    </a:cubicBezTo>
                    <a:cubicBezTo>
                      <a:pt x="398" y="312"/>
                      <a:pt x="405" y="306"/>
                      <a:pt x="414" y="301"/>
                    </a:cubicBezTo>
                    <a:cubicBezTo>
                      <a:pt x="423" y="296"/>
                      <a:pt x="434" y="293"/>
                      <a:pt x="444" y="292"/>
                    </a:cubicBezTo>
                    <a:cubicBezTo>
                      <a:pt x="466" y="291"/>
                      <a:pt x="474" y="307"/>
                      <a:pt x="491" y="299"/>
                    </a:cubicBezTo>
                    <a:cubicBezTo>
                      <a:pt x="509" y="291"/>
                      <a:pt x="497" y="278"/>
                      <a:pt x="511" y="260"/>
                    </a:cubicBezTo>
                    <a:cubicBezTo>
                      <a:pt x="519" y="250"/>
                      <a:pt x="531" y="243"/>
                      <a:pt x="545" y="240"/>
                    </a:cubicBezTo>
                    <a:cubicBezTo>
                      <a:pt x="561" y="236"/>
                      <a:pt x="579" y="238"/>
                      <a:pt x="592" y="245"/>
                    </a:cubicBezTo>
                    <a:cubicBezTo>
                      <a:pt x="609" y="254"/>
                      <a:pt x="610" y="270"/>
                      <a:pt x="633" y="263"/>
                    </a:cubicBezTo>
                    <a:cubicBezTo>
                      <a:pt x="654" y="257"/>
                      <a:pt x="629" y="224"/>
                      <a:pt x="689" y="210"/>
                    </a:cubicBezTo>
                    <a:cubicBezTo>
                      <a:pt x="707" y="206"/>
                      <a:pt x="726" y="210"/>
                      <a:pt x="743" y="247"/>
                    </a:cubicBezTo>
                    <a:cubicBezTo>
                      <a:pt x="781" y="326"/>
                      <a:pt x="817" y="402"/>
                      <a:pt x="851" y="474"/>
                    </a:cubicBezTo>
                    <a:cubicBezTo>
                      <a:pt x="903" y="583"/>
                      <a:pt x="956" y="684"/>
                      <a:pt x="1030" y="781"/>
                    </a:cubicBezTo>
                    <a:cubicBezTo>
                      <a:pt x="1183" y="982"/>
                      <a:pt x="1183" y="982"/>
                      <a:pt x="1183" y="982"/>
                    </a:cubicBezTo>
                    <a:cubicBezTo>
                      <a:pt x="1183" y="1465"/>
                      <a:pt x="1183" y="1465"/>
                      <a:pt x="1183" y="1465"/>
                    </a:cubicBezTo>
                    <a:cubicBezTo>
                      <a:pt x="1141" y="1500"/>
                      <a:pt x="1141" y="1500"/>
                      <a:pt x="1141" y="1500"/>
                    </a:cubicBezTo>
                    <a:cubicBezTo>
                      <a:pt x="999" y="1500"/>
                      <a:pt x="999" y="1500"/>
                      <a:pt x="999" y="1500"/>
                    </a:cubicBezTo>
                    <a:cubicBezTo>
                      <a:pt x="702" y="993"/>
                      <a:pt x="702" y="993"/>
                      <a:pt x="702" y="993"/>
                    </a:cubicBezTo>
                    <a:cubicBezTo>
                      <a:pt x="614" y="844"/>
                      <a:pt x="513" y="867"/>
                      <a:pt x="445" y="830"/>
                    </a:cubicBezTo>
                    <a:close/>
                  </a:path>
                </a:pathLst>
              </a:custGeom>
              <a:solidFill>
                <a:srgbClr val="EDB5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38"/>
              <p:cNvSpPr/>
              <p:nvPr/>
            </p:nvSpPr>
            <p:spPr bwMode="auto">
              <a:xfrm>
                <a:off x="4524" y="2817"/>
                <a:ext cx="85" cy="72"/>
              </a:xfrm>
              <a:custGeom>
                <a:avLst/>
                <a:gdLst>
                  <a:gd name="T0" fmla="*/ 53 w 94"/>
                  <a:gd name="T1" fmla="*/ 74 h 79"/>
                  <a:gd name="T2" fmla="*/ 84 w 94"/>
                  <a:gd name="T3" fmla="*/ 33 h 79"/>
                  <a:gd name="T4" fmla="*/ 33 w 94"/>
                  <a:gd name="T5" fmla="*/ 5 h 79"/>
                  <a:gd name="T6" fmla="*/ 8 w 94"/>
                  <a:gd name="T7" fmla="*/ 43 h 79"/>
                  <a:gd name="T8" fmla="*/ 53 w 94"/>
                  <a:gd name="T9" fmla="*/ 74 h 79"/>
                </a:gdLst>
                <a:ahLst/>
                <a:cxnLst>
                  <a:cxn ang="0">
                    <a:pos x="T0" y="T1"/>
                  </a:cxn>
                  <a:cxn ang="0">
                    <a:pos x="T2" y="T3"/>
                  </a:cxn>
                  <a:cxn ang="0">
                    <a:pos x="T4" y="T5"/>
                  </a:cxn>
                  <a:cxn ang="0">
                    <a:pos x="T6" y="T7"/>
                  </a:cxn>
                  <a:cxn ang="0">
                    <a:pos x="T8" y="T9"/>
                  </a:cxn>
                </a:cxnLst>
                <a:rect l="0" t="0" r="r" b="b"/>
                <a:pathLst>
                  <a:path w="94" h="79">
                    <a:moveTo>
                      <a:pt x="53" y="74"/>
                    </a:moveTo>
                    <a:cubicBezTo>
                      <a:pt x="61" y="79"/>
                      <a:pt x="94" y="45"/>
                      <a:pt x="84" y="33"/>
                    </a:cubicBezTo>
                    <a:cubicBezTo>
                      <a:pt x="70" y="21"/>
                      <a:pt x="52" y="12"/>
                      <a:pt x="33" y="5"/>
                    </a:cubicBezTo>
                    <a:cubicBezTo>
                      <a:pt x="23" y="0"/>
                      <a:pt x="0" y="38"/>
                      <a:pt x="8" y="43"/>
                    </a:cubicBezTo>
                    <a:cubicBezTo>
                      <a:pt x="24" y="54"/>
                      <a:pt x="37" y="63"/>
                      <a:pt x="53" y="74"/>
                    </a:cubicBezTo>
                    <a:close/>
                  </a:path>
                </a:pathLst>
              </a:custGeom>
              <a:solidFill>
                <a:srgbClr val="F7D8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39"/>
              <p:cNvSpPr/>
              <p:nvPr/>
            </p:nvSpPr>
            <p:spPr bwMode="auto">
              <a:xfrm>
                <a:off x="4503" y="2401"/>
                <a:ext cx="82" cy="94"/>
              </a:xfrm>
              <a:custGeom>
                <a:avLst/>
                <a:gdLst>
                  <a:gd name="T0" fmla="*/ 49 w 92"/>
                  <a:gd name="T1" fmla="*/ 12 h 104"/>
                  <a:gd name="T2" fmla="*/ 83 w 92"/>
                  <a:gd name="T3" fmla="*/ 57 h 104"/>
                  <a:gd name="T4" fmla="*/ 33 w 92"/>
                  <a:gd name="T5" fmla="*/ 88 h 104"/>
                  <a:gd name="T6" fmla="*/ 6 w 92"/>
                  <a:gd name="T7" fmla="*/ 40 h 104"/>
                  <a:gd name="T8" fmla="*/ 49 w 92"/>
                  <a:gd name="T9" fmla="*/ 12 h 104"/>
                </a:gdLst>
                <a:ahLst/>
                <a:cxnLst>
                  <a:cxn ang="0">
                    <a:pos x="T0" y="T1"/>
                  </a:cxn>
                  <a:cxn ang="0">
                    <a:pos x="T2" y="T3"/>
                  </a:cxn>
                  <a:cxn ang="0">
                    <a:pos x="T4" y="T5"/>
                  </a:cxn>
                  <a:cxn ang="0">
                    <a:pos x="T6" y="T7"/>
                  </a:cxn>
                  <a:cxn ang="0">
                    <a:pos x="T8" y="T9"/>
                  </a:cxn>
                </a:cxnLst>
                <a:rect l="0" t="0" r="r" b="b"/>
                <a:pathLst>
                  <a:path w="92" h="104">
                    <a:moveTo>
                      <a:pt x="49" y="12"/>
                    </a:moveTo>
                    <a:cubicBezTo>
                      <a:pt x="61" y="27"/>
                      <a:pt x="72" y="41"/>
                      <a:pt x="83" y="57"/>
                    </a:cubicBezTo>
                    <a:cubicBezTo>
                      <a:pt x="92" y="71"/>
                      <a:pt x="44" y="104"/>
                      <a:pt x="33" y="88"/>
                    </a:cubicBezTo>
                    <a:cubicBezTo>
                      <a:pt x="22" y="73"/>
                      <a:pt x="15" y="58"/>
                      <a:pt x="6" y="40"/>
                    </a:cubicBezTo>
                    <a:cubicBezTo>
                      <a:pt x="0" y="27"/>
                      <a:pt x="40" y="0"/>
                      <a:pt x="49" y="12"/>
                    </a:cubicBezTo>
                    <a:close/>
                  </a:path>
                </a:pathLst>
              </a:custGeom>
              <a:solidFill>
                <a:srgbClr val="F7D8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40"/>
              <p:cNvSpPr/>
              <p:nvPr/>
            </p:nvSpPr>
            <p:spPr bwMode="auto">
              <a:xfrm>
                <a:off x="5137" y="3140"/>
                <a:ext cx="419" cy="606"/>
              </a:xfrm>
              <a:custGeom>
                <a:avLst/>
                <a:gdLst>
                  <a:gd name="T0" fmla="*/ 419 w 419"/>
                  <a:gd name="T1" fmla="*/ 103 h 606"/>
                  <a:gd name="T2" fmla="*/ 330 w 419"/>
                  <a:gd name="T3" fmla="*/ 0 h 606"/>
                  <a:gd name="T4" fmla="*/ 0 w 419"/>
                  <a:gd name="T5" fmla="*/ 247 h 606"/>
                  <a:gd name="T6" fmla="*/ 211 w 419"/>
                  <a:gd name="T7" fmla="*/ 606 h 606"/>
                  <a:gd name="T8" fmla="*/ 419 w 419"/>
                  <a:gd name="T9" fmla="*/ 606 h 606"/>
                  <a:gd name="T10" fmla="*/ 419 w 419"/>
                  <a:gd name="T11" fmla="*/ 103 h 606"/>
                </a:gdLst>
                <a:ahLst/>
                <a:cxnLst>
                  <a:cxn ang="0">
                    <a:pos x="T0" y="T1"/>
                  </a:cxn>
                  <a:cxn ang="0">
                    <a:pos x="T2" y="T3"/>
                  </a:cxn>
                  <a:cxn ang="0">
                    <a:pos x="T4" y="T5"/>
                  </a:cxn>
                  <a:cxn ang="0">
                    <a:pos x="T6" y="T7"/>
                  </a:cxn>
                  <a:cxn ang="0">
                    <a:pos x="T8" y="T9"/>
                  </a:cxn>
                  <a:cxn ang="0">
                    <a:pos x="T10" y="T11"/>
                  </a:cxn>
                </a:cxnLst>
                <a:rect l="0" t="0" r="r" b="b"/>
                <a:pathLst>
                  <a:path w="419" h="606">
                    <a:moveTo>
                      <a:pt x="419" y="103"/>
                    </a:moveTo>
                    <a:lnTo>
                      <a:pt x="330" y="0"/>
                    </a:lnTo>
                    <a:lnTo>
                      <a:pt x="0" y="247"/>
                    </a:lnTo>
                    <a:lnTo>
                      <a:pt x="211" y="606"/>
                    </a:lnTo>
                    <a:lnTo>
                      <a:pt x="419" y="606"/>
                    </a:lnTo>
                    <a:lnTo>
                      <a:pt x="419" y="10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41"/>
              <p:cNvSpPr/>
              <p:nvPr/>
            </p:nvSpPr>
            <p:spPr bwMode="auto">
              <a:xfrm>
                <a:off x="5137" y="3140"/>
                <a:ext cx="364" cy="288"/>
              </a:xfrm>
              <a:custGeom>
                <a:avLst/>
                <a:gdLst>
                  <a:gd name="T0" fmla="*/ 364 w 364"/>
                  <a:gd name="T1" fmla="*/ 39 h 288"/>
                  <a:gd name="T2" fmla="*/ 24 w 364"/>
                  <a:gd name="T3" fmla="*/ 288 h 288"/>
                  <a:gd name="T4" fmla="*/ 0 w 364"/>
                  <a:gd name="T5" fmla="*/ 247 h 288"/>
                  <a:gd name="T6" fmla="*/ 330 w 364"/>
                  <a:gd name="T7" fmla="*/ 0 h 288"/>
                  <a:gd name="T8" fmla="*/ 364 w 364"/>
                  <a:gd name="T9" fmla="*/ 39 h 288"/>
                </a:gdLst>
                <a:ahLst/>
                <a:cxnLst>
                  <a:cxn ang="0">
                    <a:pos x="T0" y="T1"/>
                  </a:cxn>
                  <a:cxn ang="0">
                    <a:pos x="T2" y="T3"/>
                  </a:cxn>
                  <a:cxn ang="0">
                    <a:pos x="T4" y="T5"/>
                  </a:cxn>
                  <a:cxn ang="0">
                    <a:pos x="T6" y="T7"/>
                  </a:cxn>
                  <a:cxn ang="0">
                    <a:pos x="T8" y="T9"/>
                  </a:cxn>
                </a:cxnLst>
                <a:rect l="0" t="0" r="r" b="b"/>
                <a:pathLst>
                  <a:path w="364" h="288">
                    <a:moveTo>
                      <a:pt x="364" y="39"/>
                    </a:moveTo>
                    <a:lnTo>
                      <a:pt x="24" y="288"/>
                    </a:lnTo>
                    <a:lnTo>
                      <a:pt x="0" y="247"/>
                    </a:lnTo>
                    <a:lnTo>
                      <a:pt x="330" y="0"/>
                    </a:lnTo>
                    <a:lnTo>
                      <a:pt x="364" y="39"/>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42"/>
              <p:cNvSpPr/>
              <p:nvPr/>
            </p:nvSpPr>
            <p:spPr bwMode="auto">
              <a:xfrm>
                <a:off x="4999" y="2959"/>
                <a:ext cx="500" cy="448"/>
              </a:xfrm>
              <a:custGeom>
                <a:avLst/>
                <a:gdLst>
                  <a:gd name="T0" fmla="*/ 0 w 500"/>
                  <a:gd name="T1" fmla="*/ 275 h 448"/>
                  <a:gd name="T2" fmla="*/ 376 w 500"/>
                  <a:gd name="T3" fmla="*/ 0 h 448"/>
                  <a:gd name="T4" fmla="*/ 500 w 500"/>
                  <a:gd name="T5" fmla="*/ 172 h 448"/>
                  <a:gd name="T6" fmla="*/ 124 w 500"/>
                  <a:gd name="T7" fmla="*/ 448 h 448"/>
                  <a:gd name="T8" fmla="*/ 0 w 500"/>
                  <a:gd name="T9" fmla="*/ 275 h 448"/>
                </a:gdLst>
                <a:ahLst/>
                <a:cxnLst>
                  <a:cxn ang="0">
                    <a:pos x="T0" y="T1"/>
                  </a:cxn>
                  <a:cxn ang="0">
                    <a:pos x="T2" y="T3"/>
                  </a:cxn>
                  <a:cxn ang="0">
                    <a:pos x="T4" y="T5"/>
                  </a:cxn>
                  <a:cxn ang="0">
                    <a:pos x="T6" y="T7"/>
                  </a:cxn>
                  <a:cxn ang="0">
                    <a:pos x="T8" y="T9"/>
                  </a:cxn>
                </a:cxnLst>
                <a:rect l="0" t="0" r="r" b="b"/>
                <a:pathLst>
                  <a:path w="500" h="448">
                    <a:moveTo>
                      <a:pt x="0" y="275"/>
                    </a:moveTo>
                    <a:lnTo>
                      <a:pt x="376" y="0"/>
                    </a:lnTo>
                    <a:lnTo>
                      <a:pt x="500" y="172"/>
                    </a:lnTo>
                    <a:lnTo>
                      <a:pt x="124" y="448"/>
                    </a:lnTo>
                    <a:lnTo>
                      <a:pt x="0" y="27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43"/>
              <p:cNvSpPr/>
              <p:nvPr/>
            </p:nvSpPr>
            <p:spPr bwMode="auto">
              <a:xfrm>
                <a:off x="2782" y="3064"/>
                <a:ext cx="492" cy="385"/>
              </a:xfrm>
              <a:custGeom>
                <a:avLst/>
                <a:gdLst>
                  <a:gd name="T0" fmla="*/ 0 w 492"/>
                  <a:gd name="T1" fmla="*/ 161 h 385"/>
                  <a:gd name="T2" fmla="*/ 403 w 492"/>
                  <a:gd name="T3" fmla="*/ 0 h 385"/>
                  <a:gd name="T4" fmla="*/ 492 w 492"/>
                  <a:gd name="T5" fmla="*/ 224 h 385"/>
                  <a:gd name="T6" fmla="*/ 89 w 492"/>
                  <a:gd name="T7" fmla="*/ 385 h 385"/>
                  <a:gd name="T8" fmla="*/ 0 w 492"/>
                  <a:gd name="T9" fmla="*/ 161 h 385"/>
                </a:gdLst>
                <a:ahLst/>
                <a:cxnLst>
                  <a:cxn ang="0">
                    <a:pos x="T0" y="T1"/>
                  </a:cxn>
                  <a:cxn ang="0">
                    <a:pos x="T2" y="T3"/>
                  </a:cxn>
                  <a:cxn ang="0">
                    <a:pos x="T4" y="T5"/>
                  </a:cxn>
                  <a:cxn ang="0">
                    <a:pos x="T6" y="T7"/>
                  </a:cxn>
                  <a:cxn ang="0">
                    <a:pos x="T8" y="T9"/>
                  </a:cxn>
                </a:cxnLst>
                <a:rect l="0" t="0" r="r" b="b"/>
                <a:pathLst>
                  <a:path w="492" h="385">
                    <a:moveTo>
                      <a:pt x="0" y="161"/>
                    </a:moveTo>
                    <a:lnTo>
                      <a:pt x="403" y="0"/>
                    </a:lnTo>
                    <a:lnTo>
                      <a:pt x="492" y="224"/>
                    </a:lnTo>
                    <a:lnTo>
                      <a:pt x="89" y="385"/>
                    </a:lnTo>
                    <a:lnTo>
                      <a:pt x="0" y="161"/>
                    </a:lnTo>
                    <a:close/>
                  </a:path>
                </a:pathLst>
              </a:custGeom>
              <a:solidFill>
                <a:srgbClr val="B9B9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144"/>
              <p:cNvSpPr>
                <a:spLocks noEditPoints="1"/>
              </p:cNvSpPr>
              <p:nvPr/>
            </p:nvSpPr>
            <p:spPr bwMode="auto">
              <a:xfrm>
                <a:off x="2868" y="3246"/>
                <a:ext cx="385" cy="181"/>
              </a:xfrm>
              <a:custGeom>
                <a:avLst/>
                <a:gdLst>
                  <a:gd name="T0" fmla="*/ 32 w 385"/>
                  <a:gd name="T1" fmla="*/ 162 h 181"/>
                  <a:gd name="T2" fmla="*/ 172 w 385"/>
                  <a:gd name="T3" fmla="*/ 106 h 181"/>
                  <a:gd name="T4" fmla="*/ 174 w 385"/>
                  <a:gd name="T5" fmla="*/ 108 h 181"/>
                  <a:gd name="T6" fmla="*/ 33 w 385"/>
                  <a:gd name="T7" fmla="*/ 164 h 181"/>
                  <a:gd name="T8" fmla="*/ 32 w 385"/>
                  <a:gd name="T9" fmla="*/ 162 h 181"/>
                  <a:gd name="T10" fmla="*/ 383 w 385"/>
                  <a:gd name="T11" fmla="*/ 30 h 181"/>
                  <a:gd name="T12" fmla="*/ 220 w 385"/>
                  <a:gd name="T13" fmla="*/ 95 h 181"/>
                  <a:gd name="T14" fmla="*/ 220 w 385"/>
                  <a:gd name="T15" fmla="*/ 98 h 181"/>
                  <a:gd name="T16" fmla="*/ 385 w 385"/>
                  <a:gd name="T17" fmla="*/ 33 h 181"/>
                  <a:gd name="T18" fmla="*/ 383 w 385"/>
                  <a:gd name="T19" fmla="*/ 30 h 181"/>
                  <a:gd name="T20" fmla="*/ 371 w 385"/>
                  <a:gd name="T21" fmla="*/ 0 h 181"/>
                  <a:gd name="T22" fmla="*/ 208 w 385"/>
                  <a:gd name="T23" fmla="*/ 66 h 181"/>
                  <a:gd name="T24" fmla="*/ 209 w 385"/>
                  <a:gd name="T25" fmla="*/ 69 h 181"/>
                  <a:gd name="T26" fmla="*/ 373 w 385"/>
                  <a:gd name="T27" fmla="*/ 4 h 181"/>
                  <a:gd name="T28" fmla="*/ 371 w 385"/>
                  <a:gd name="T29" fmla="*/ 0 h 181"/>
                  <a:gd name="T30" fmla="*/ 374 w 385"/>
                  <a:gd name="T31" fmla="*/ 7 h 181"/>
                  <a:gd name="T32" fmla="*/ 237 w 385"/>
                  <a:gd name="T33" fmla="*/ 62 h 181"/>
                  <a:gd name="T34" fmla="*/ 239 w 385"/>
                  <a:gd name="T35" fmla="*/ 66 h 181"/>
                  <a:gd name="T36" fmla="*/ 376 w 385"/>
                  <a:gd name="T37" fmla="*/ 11 h 181"/>
                  <a:gd name="T38" fmla="*/ 374 w 385"/>
                  <a:gd name="T39" fmla="*/ 7 h 181"/>
                  <a:gd name="T40" fmla="*/ 377 w 385"/>
                  <a:gd name="T41" fmla="*/ 14 h 181"/>
                  <a:gd name="T42" fmla="*/ 213 w 385"/>
                  <a:gd name="T43" fmla="*/ 80 h 181"/>
                  <a:gd name="T44" fmla="*/ 215 w 385"/>
                  <a:gd name="T45" fmla="*/ 84 h 181"/>
                  <a:gd name="T46" fmla="*/ 378 w 385"/>
                  <a:gd name="T47" fmla="*/ 18 h 181"/>
                  <a:gd name="T48" fmla="*/ 377 w 385"/>
                  <a:gd name="T49" fmla="*/ 14 h 181"/>
                  <a:gd name="T50" fmla="*/ 357 w 385"/>
                  <a:gd name="T51" fmla="*/ 32 h 181"/>
                  <a:gd name="T52" fmla="*/ 216 w 385"/>
                  <a:gd name="T53" fmla="*/ 88 h 181"/>
                  <a:gd name="T54" fmla="*/ 218 w 385"/>
                  <a:gd name="T55" fmla="*/ 91 h 181"/>
                  <a:gd name="T56" fmla="*/ 358 w 385"/>
                  <a:gd name="T57" fmla="*/ 35 h 181"/>
                  <a:gd name="T58" fmla="*/ 357 w 385"/>
                  <a:gd name="T59" fmla="*/ 32 h 181"/>
                  <a:gd name="T60" fmla="*/ 11 w 385"/>
                  <a:gd name="T61" fmla="*/ 178 h 181"/>
                  <a:gd name="T62" fmla="*/ 174 w 385"/>
                  <a:gd name="T63" fmla="*/ 113 h 181"/>
                  <a:gd name="T64" fmla="*/ 176 w 385"/>
                  <a:gd name="T65" fmla="*/ 116 h 181"/>
                  <a:gd name="T66" fmla="*/ 12 w 385"/>
                  <a:gd name="T67" fmla="*/ 181 h 181"/>
                  <a:gd name="T68" fmla="*/ 11 w 385"/>
                  <a:gd name="T69" fmla="*/ 178 h 181"/>
                  <a:gd name="T70" fmla="*/ 0 w 385"/>
                  <a:gd name="T71" fmla="*/ 149 h 181"/>
                  <a:gd name="T72" fmla="*/ 163 w 385"/>
                  <a:gd name="T73" fmla="*/ 83 h 181"/>
                  <a:gd name="T74" fmla="*/ 165 w 385"/>
                  <a:gd name="T75" fmla="*/ 87 h 181"/>
                  <a:gd name="T76" fmla="*/ 0 w 385"/>
                  <a:gd name="T77" fmla="*/ 153 h 181"/>
                  <a:gd name="T78" fmla="*/ 0 w 385"/>
                  <a:gd name="T79" fmla="*/ 149 h 181"/>
                  <a:gd name="T80" fmla="*/ 2 w 385"/>
                  <a:gd name="T81" fmla="*/ 156 h 181"/>
                  <a:gd name="T82" fmla="*/ 140 w 385"/>
                  <a:gd name="T83" fmla="*/ 101 h 181"/>
                  <a:gd name="T84" fmla="*/ 141 w 385"/>
                  <a:gd name="T85" fmla="*/ 105 h 181"/>
                  <a:gd name="T86" fmla="*/ 4 w 385"/>
                  <a:gd name="T87" fmla="*/ 160 h 181"/>
                  <a:gd name="T88" fmla="*/ 2 w 385"/>
                  <a:gd name="T89" fmla="*/ 156 h 181"/>
                  <a:gd name="T90" fmla="*/ 5 w 385"/>
                  <a:gd name="T91" fmla="*/ 163 h 181"/>
                  <a:gd name="T92" fmla="*/ 169 w 385"/>
                  <a:gd name="T93" fmla="*/ 98 h 181"/>
                  <a:gd name="T94" fmla="*/ 170 w 385"/>
                  <a:gd name="T95" fmla="*/ 101 h 181"/>
                  <a:gd name="T96" fmla="*/ 7 w 385"/>
                  <a:gd name="T97" fmla="*/ 167 h 181"/>
                  <a:gd name="T98" fmla="*/ 5 w 385"/>
                  <a:gd name="T99" fmla="*/ 163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5" h="181">
                    <a:moveTo>
                      <a:pt x="32" y="162"/>
                    </a:moveTo>
                    <a:lnTo>
                      <a:pt x="172" y="106"/>
                    </a:lnTo>
                    <a:lnTo>
                      <a:pt x="174" y="108"/>
                    </a:lnTo>
                    <a:lnTo>
                      <a:pt x="33" y="164"/>
                    </a:lnTo>
                    <a:lnTo>
                      <a:pt x="32" y="162"/>
                    </a:lnTo>
                    <a:close/>
                    <a:moveTo>
                      <a:pt x="383" y="30"/>
                    </a:moveTo>
                    <a:lnTo>
                      <a:pt x="220" y="95"/>
                    </a:lnTo>
                    <a:lnTo>
                      <a:pt x="220" y="98"/>
                    </a:lnTo>
                    <a:lnTo>
                      <a:pt x="385" y="33"/>
                    </a:lnTo>
                    <a:lnTo>
                      <a:pt x="383" y="30"/>
                    </a:lnTo>
                    <a:close/>
                    <a:moveTo>
                      <a:pt x="371" y="0"/>
                    </a:moveTo>
                    <a:lnTo>
                      <a:pt x="208" y="66"/>
                    </a:lnTo>
                    <a:lnTo>
                      <a:pt x="209" y="69"/>
                    </a:lnTo>
                    <a:lnTo>
                      <a:pt x="373" y="4"/>
                    </a:lnTo>
                    <a:lnTo>
                      <a:pt x="371" y="0"/>
                    </a:lnTo>
                    <a:close/>
                    <a:moveTo>
                      <a:pt x="374" y="7"/>
                    </a:moveTo>
                    <a:lnTo>
                      <a:pt x="237" y="62"/>
                    </a:lnTo>
                    <a:lnTo>
                      <a:pt x="239" y="66"/>
                    </a:lnTo>
                    <a:lnTo>
                      <a:pt x="376" y="11"/>
                    </a:lnTo>
                    <a:lnTo>
                      <a:pt x="374" y="7"/>
                    </a:lnTo>
                    <a:close/>
                    <a:moveTo>
                      <a:pt x="377" y="14"/>
                    </a:moveTo>
                    <a:lnTo>
                      <a:pt x="213" y="80"/>
                    </a:lnTo>
                    <a:lnTo>
                      <a:pt x="215" y="84"/>
                    </a:lnTo>
                    <a:lnTo>
                      <a:pt x="378" y="18"/>
                    </a:lnTo>
                    <a:lnTo>
                      <a:pt x="377" y="14"/>
                    </a:lnTo>
                    <a:close/>
                    <a:moveTo>
                      <a:pt x="357" y="32"/>
                    </a:moveTo>
                    <a:lnTo>
                      <a:pt x="216" y="88"/>
                    </a:lnTo>
                    <a:lnTo>
                      <a:pt x="218" y="91"/>
                    </a:lnTo>
                    <a:lnTo>
                      <a:pt x="358" y="35"/>
                    </a:lnTo>
                    <a:lnTo>
                      <a:pt x="357" y="32"/>
                    </a:lnTo>
                    <a:close/>
                    <a:moveTo>
                      <a:pt x="11" y="178"/>
                    </a:moveTo>
                    <a:lnTo>
                      <a:pt x="174" y="113"/>
                    </a:lnTo>
                    <a:lnTo>
                      <a:pt x="176" y="116"/>
                    </a:lnTo>
                    <a:lnTo>
                      <a:pt x="12" y="181"/>
                    </a:lnTo>
                    <a:lnTo>
                      <a:pt x="11" y="178"/>
                    </a:lnTo>
                    <a:close/>
                    <a:moveTo>
                      <a:pt x="0" y="149"/>
                    </a:moveTo>
                    <a:lnTo>
                      <a:pt x="163" y="83"/>
                    </a:lnTo>
                    <a:lnTo>
                      <a:pt x="165" y="87"/>
                    </a:lnTo>
                    <a:lnTo>
                      <a:pt x="0" y="153"/>
                    </a:lnTo>
                    <a:lnTo>
                      <a:pt x="0" y="149"/>
                    </a:lnTo>
                    <a:close/>
                    <a:moveTo>
                      <a:pt x="2" y="156"/>
                    </a:moveTo>
                    <a:lnTo>
                      <a:pt x="140" y="101"/>
                    </a:lnTo>
                    <a:lnTo>
                      <a:pt x="141" y="105"/>
                    </a:lnTo>
                    <a:lnTo>
                      <a:pt x="4" y="160"/>
                    </a:lnTo>
                    <a:lnTo>
                      <a:pt x="2" y="156"/>
                    </a:lnTo>
                    <a:close/>
                    <a:moveTo>
                      <a:pt x="5" y="163"/>
                    </a:moveTo>
                    <a:lnTo>
                      <a:pt x="169" y="98"/>
                    </a:lnTo>
                    <a:lnTo>
                      <a:pt x="170" y="101"/>
                    </a:lnTo>
                    <a:lnTo>
                      <a:pt x="7" y="167"/>
                    </a:lnTo>
                    <a:lnTo>
                      <a:pt x="5" y="163"/>
                    </a:ln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145"/>
              <p:cNvSpPr/>
              <p:nvPr/>
            </p:nvSpPr>
            <p:spPr bwMode="auto">
              <a:xfrm>
                <a:off x="2806" y="3175"/>
                <a:ext cx="173" cy="80"/>
              </a:xfrm>
              <a:custGeom>
                <a:avLst/>
                <a:gdLst>
                  <a:gd name="T0" fmla="*/ 0 w 173"/>
                  <a:gd name="T1" fmla="*/ 67 h 80"/>
                  <a:gd name="T2" fmla="*/ 168 w 173"/>
                  <a:gd name="T3" fmla="*/ 0 h 80"/>
                  <a:gd name="T4" fmla="*/ 173 w 173"/>
                  <a:gd name="T5" fmla="*/ 12 h 80"/>
                  <a:gd name="T6" fmla="*/ 6 w 173"/>
                  <a:gd name="T7" fmla="*/ 80 h 80"/>
                  <a:gd name="T8" fmla="*/ 0 w 173"/>
                  <a:gd name="T9" fmla="*/ 67 h 80"/>
                </a:gdLst>
                <a:ahLst/>
                <a:cxnLst>
                  <a:cxn ang="0">
                    <a:pos x="T0" y="T1"/>
                  </a:cxn>
                  <a:cxn ang="0">
                    <a:pos x="T2" y="T3"/>
                  </a:cxn>
                  <a:cxn ang="0">
                    <a:pos x="T4" y="T5"/>
                  </a:cxn>
                  <a:cxn ang="0">
                    <a:pos x="T6" y="T7"/>
                  </a:cxn>
                  <a:cxn ang="0">
                    <a:pos x="T8" y="T9"/>
                  </a:cxn>
                </a:cxnLst>
                <a:rect l="0" t="0" r="r" b="b"/>
                <a:pathLst>
                  <a:path w="173" h="80">
                    <a:moveTo>
                      <a:pt x="0" y="67"/>
                    </a:moveTo>
                    <a:lnTo>
                      <a:pt x="168" y="0"/>
                    </a:lnTo>
                    <a:lnTo>
                      <a:pt x="173" y="12"/>
                    </a:lnTo>
                    <a:lnTo>
                      <a:pt x="6" y="80"/>
                    </a:lnTo>
                    <a:lnTo>
                      <a:pt x="0" y="67"/>
                    </a:ln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46"/>
              <p:cNvSpPr/>
              <p:nvPr/>
            </p:nvSpPr>
            <p:spPr bwMode="auto">
              <a:xfrm>
                <a:off x="2815" y="3195"/>
                <a:ext cx="172" cy="81"/>
              </a:xfrm>
              <a:custGeom>
                <a:avLst/>
                <a:gdLst>
                  <a:gd name="T0" fmla="*/ 0 w 172"/>
                  <a:gd name="T1" fmla="*/ 68 h 81"/>
                  <a:gd name="T2" fmla="*/ 167 w 172"/>
                  <a:gd name="T3" fmla="*/ 0 h 81"/>
                  <a:gd name="T4" fmla="*/ 172 w 172"/>
                  <a:gd name="T5" fmla="*/ 14 h 81"/>
                  <a:gd name="T6" fmla="*/ 5 w 172"/>
                  <a:gd name="T7" fmla="*/ 81 h 81"/>
                  <a:gd name="T8" fmla="*/ 0 w 172"/>
                  <a:gd name="T9" fmla="*/ 68 h 81"/>
                </a:gdLst>
                <a:ahLst/>
                <a:cxnLst>
                  <a:cxn ang="0">
                    <a:pos x="T0" y="T1"/>
                  </a:cxn>
                  <a:cxn ang="0">
                    <a:pos x="T2" y="T3"/>
                  </a:cxn>
                  <a:cxn ang="0">
                    <a:pos x="T4" y="T5"/>
                  </a:cxn>
                  <a:cxn ang="0">
                    <a:pos x="T6" y="T7"/>
                  </a:cxn>
                  <a:cxn ang="0">
                    <a:pos x="T8" y="T9"/>
                  </a:cxn>
                </a:cxnLst>
                <a:rect l="0" t="0" r="r" b="b"/>
                <a:pathLst>
                  <a:path w="172" h="81">
                    <a:moveTo>
                      <a:pt x="0" y="68"/>
                    </a:moveTo>
                    <a:lnTo>
                      <a:pt x="167" y="0"/>
                    </a:lnTo>
                    <a:lnTo>
                      <a:pt x="172" y="14"/>
                    </a:lnTo>
                    <a:lnTo>
                      <a:pt x="5" y="81"/>
                    </a:lnTo>
                    <a:lnTo>
                      <a:pt x="0" y="68"/>
                    </a:ln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47"/>
              <p:cNvSpPr/>
              <p:nvPr/>
            </p:nvSpPr>
            <p:spPr bwMode="auto">
              <a:xfrm>
                <a:off x="2823" y="3247"/>
                <a:ext cx="99" cy="50"/>
              </a:xfrm>
              <a:custGeom>
                <a:avLst/>
                <a:gdLst>
                  <a:gd name="T0" fmla="*/ 0 w 99"/>
                  <a:gd name="T1" fmla="*/ 37 h 50"/>
                  <a:gd name="T2" fmla="*/ 93 w 99"/>
                  <a:gd name="T3" fmla="*/ 0 h 50"/>
                  <a:gd name="T4" fmla="*/ 99 w 99"/>
                  <a:gd name="T5" fmla="*/ 13 h 50"/>
                  <a:gd name="T6" fmla="*/ 6 w 99"/>
                  <a:gd name="T7" fmla="*/ 50 h 50"/>
                  <a:gd name="T8" fmla="*/ 0 w 99"/>
                  <a:gd name="T9" fmla="*/ 37 h 50"/>
                </a:gdLst>
                <a:ahLst/>
                <a:cxnLst>
                  <a:cxn ang="0">
                    <a:pos x="T0" y="T1"/>
                  </a:cxn>
                  <a:cxn ang="0">
                    <a:pos x="T2" y="T3"/>
                  </a:cxn>
                  <a:cxn ang="0">
                    <a:pos x="T4" y="T5"/>
                  </a:cxn>
                  <a:cxn ang="0">
                    <a:pos x="T6" y="T7"/>
                  </a:cxn>
                  <a:cxn ang="0">
                    <a:pos x="T8" y="T9"/>
                  </a:cxn>
                </a:cxnLst>
                <a:rect l="0" t="0" r="r" b="b"/>
                <a:pathLst>
                  <a:path w="99" h="50">
                    <a:moveTo>
                      <a:pt x="0" y="37"/>
                    </a:moveTo>
                    <a:lnTo>
                      <a:pt x="93" y="0"/>
                    </a:lnTo>
                    <a:lnTo>
                      <a:pt x="99" y="13"/>
                    </a:lnTo>
                    <a:lnTo>
                      <a:pt x="6" y="50"/>
                    </a:lnTo>
                    <a:lnTo>
                      <a:pt x="0" y="37"/>
                    </a:ln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48"/>
              <p:cNvSpPr/>
              <p:nvPr/>
            </p:nvSpPr>
            <p:spPr bwMode="auto">
              <a:xfrm>
                <a:off x="3053" y="3121"/>
                <a:ext cx="72" cy="59"/>
              </a:xfrm>
              <a:custGeom>
                <a:avLst/>
                <a:gdLst>
                  <a:gd name="T0" fmla="*/ 0 w 72"/>
                  <a:gd name="T1" fmla="*/ 22 h 59"/>
                  <a:gd name="T2" fmla="*/ 56 w 72"/>
                  <a:gd name="T3" fmla="*/ 0 h 59"/>
                  <a:gd name="T4" fmla="*/ 72 w 72"/>
                  <a:gd name="T5" fmla="*/ 37 h 59"/>
                  <a:gd name="T6" fmla="*/ 15 w 72"/>
                  <a:gd name="T7" fmla="*/ 59 h 59"/>
                  <a:gd name="T8" fmla="*/ 0 w 72"/>
                  <a:gd name="T9" fmla="*/ 22 h 59"/>
                </a:gdLst>
                <a:ahLst/>
                <a:cxnLst>
                  <a:cxn ang="0">
                    <a:pos x="T0" y="T1"/>
                  </a:cxn>
                  <a:cxn ang="0">
                    <a:pos x="T2" y="T3"/>
                  </a:cxn>
                  <a:cxn ang="0">
                    <a:pos x="T4" y="T5"/>
                  </a:cxn>
                  <a:cxn ang="0">
                    <a:pos x="T6" y="T7"/>
                  </a:cxn>
                  <a:cxn ang="0">
                    <a:pos x="T8" y="T9"/>
                  </a:cxn>
                </a:cxnLst>
                <a:rect l="0" t="0" r="r" b="b"/>
                <a:pathLst>
                  <a:path w="72" h="59">
                    <a:moveTo>
                      <a:pt x="0" y="22"/>
                    </a:moveTo>
                    <a:lnTo>
                      <a:pt x="56" y="0"/>
                    </a:lnTo>
                    <a:lnTo>
                      <a:pt x="72" y="37"/>
                    </a:lnTo>
                    <a:lnTo>
                      <a:pt x="15" y="59"/>
                    </a:lnTo>
                    <a:lnTo>
                      <a:pt x="0" y="22"/>
                    </a:lnTo>
                    <a:close/>
                  </a:path>
                </a:pathLst>
              </a:custGeom>
              <a:solidFill>
                <a:srgbClr val="2092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49"/>
              <p:cNvSpPr/>
              <p:nvPr/>
            </p:nvSpPr>
            <p:spPr bwMode="auto">
              <a:xfrm>
                <a:off x="3122" y="3094"/>
                <a:ext cx="71" cy="59"/>
              </a:xfrm>
              <a:custGeom>
                <a:avLst/>
                <a:gdLst>
                  <a:gd name="T0" fmla="*/ 0 w 71"/>
                  <a:gd name="T1" fmla="*/ 21 h 59"/>
                  <a:gd name="T2" fmla="*/ 56 w 71"/>
                  <a:gd name="T3" fmla="*/ 0 h 59"/>
                  <a:gd name="T4" fmla="*/ 71 w 71"/>
                  <a:gd name="T5" fmla="*/ 37 h 59"/>
                  <a:gd name="T6" fmla="*/ 14 w 71"/>
                  <a:gd name="T7" fmla="*/ 59 h 59"/>
                  <a:gd name="T8" fmla="*/ 0 w 71"/>
                  <a:gd name="T9" fmla="*/ 21 h 59"/>
                </a:gdLst>
                <a:ahLst/>
                <a:cxnLst>
                  <a:cxn ang="0">
                    <a:pos x="T0" y="T1"/>
                  </a:cxn>
                  <a:cxn ang="0">
                    <a:pos x="T2" y="T3"/>
                  </a:cxn>
                  <a:cxn ang="0">
                    <a:pos x="T4" y="T5"/>
                  </a:cxn>
                  <a:cxn ang="0">
                    <a:pos x="T6" y="T7"/>
                  </a:cxn>
                  <a:cxn ang="0">
                    <a:pos x="T8" y="T9"/>
                  </a:cxn>
                </a:cxnLst>
                <a:rect l="0" t="0" r="r" b="b"/>
                <a:pathLst>
                  <a:path w="71" h="59">
                    <a:moveTo>
                      <a:pt x="0" y="21"/>
                    </a:moveTo>
                    <a:lnTo>
                      <a:pt x="56" y="0"/>
                    </a:lnTo>
                    <a:lnTo>
                      <a:pt x="71" y="37"/>
                    </a:lnTo>
                    <a:lnTo>
                      <a:pt x="14" y="59"/>
                    </a:lnTo>
                    <a:lnTo>
                      <a:pt x="0" y="21"/>
                    </a:lnTo>
                    <a:close/>
                  </a:path>
                </a:pathLst>
              </a:custGeom>
              <a:solidFill>
                <a:srgbClr val="2092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50"/>
              <p:cNvSpPr/>
              <p:nvPr/>
            </p:nvSpPr>
            <p:spPr bwMode="auto">
              <a:xfrm>
                <a:off x="3072" y="3168"/>
                <a:ext cx="71" cy="59"/>
              </a:xfrm>
              <a:custGeom>
                <a:avLst/>
                <a:gdLst>
                  <a:gd name="T0" fmla="*/ 0 w 71"/>
                  <a:gd name="T1" fmla="*/ 22 h 59"/>
                  <a:gd name="T2" fmla="*/ 56 w 71"/>
                  <a:gd name="T3" fmla="*/ 0 h 59"/>
                  <a:gd name="T4" fmla="*/ 71 w 71"/>
                  <a:gd name="T5" fmla="*/ 37 h 59"/>
                  <a:gd name="T6" fmla="*/ 15 w 71"/>
                  <a:gd name="T7" fmla="*/ 59 h 59"/>
                  <a:gd name="T8" fmla="*/ 0 w 71"/>
                  <a:gd name="T9" fmla="*/ 22 h 59"/>
                </a:gdLst>
                <a:ahLst/>
                <a:cxnLst>
                  <a:cxn ang="0">
                    <a:pos x="T0" y="T1"/>
                  </a:cxn>
                  <a:cxn ang="0">
                    <a:pos x="T2" y="T3"/>
                  </a:cxn>
                  <a:cxn ang="0">
                    <a:pos x="T4" y="T5"/>
                  </a:cxn>
                  <a:cxn ang="0">
                    <a:pos x="T6" y="T7"/>
                  </a:cxn>
                  <a:cxn ang="0">
                    <a:pos x="T8" y="T9"/>
                  </a:cxn>
                </a:cxnLst>
                <a:rect l="0" t="0" r="r" b="b"/>
                <a:pathLst>
                  <a:path w="71" h="59">
                    <a:moveTo>
                      <a:pt x="0" y="22"/>
                    </a:moveTo>
                    <a:lnTo>
                      <a:pt x="56" y="0"/>
                    </a:lnTo>
                    <a:lnTo>
                      <a:pt x="71" y="37"/>
                    </a:lnTo>
                    <a:lnTo>
                      <a:pt x="15" y="59"/>
                    </a:lnTo>
                    <a:lnTo>
                      <a:pt x="0" y="22"/>
                    </a:lnTo>
                    <a:close/>
                  </a:path>
                </a:pathLst>
              </a:custGeom>
              <a:solidFill>
                <a:srgbClr val="2092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51"/>
              <p:cNvSpPr/>
              <p:nvPr/>
            </p:nvSpPr>
            <p:spPr bwMode="auto">
              <a:xfrm>
                <a:off x="3141" y="3140"/>
                <a:ext cx="71" cy="60"/>
              </a:xfrm>
              <a:custGeom>
                <a:avLst/>
                <a:gdLst>
                  <a:gd name="T0" fmla="*/ 0 w 71"/>
                  <a:gd name="T1" fmla="*/ 23 h 60"/>
                  <a:gd name="T2" fmla="*/ 56 w 71"/>
                  <a:gd name="T3" fmla="*/ 0 h 60"/>
                  <a:gd name="T4" fmla="*/ 71 w 71"/>
                  <a:gd name="T5" fmla="*/ 37 h 60"/>
                  <a:gd name="T6" fmla="*/ 14 w 71"/>
                  <a:gd name="T7" fmla="*/ 60 h 60"/>
                  <a:gd name="T8" fmla="*/ 0 w 71"/>
                  <a:gd name="T9" fmla="*/ 23 h 60"/>
                </a:gdLst>
                <a:ahLst/>
                <a:cxnLst>
                  <a:cxn ang="0">
                    <a:pos x="T0" y="T1"/>
                  </a:cxn>
                  <a:cxn ang="0">
                    <a:pos x="T2" y="T3"/>
                  </a:cxn>
                  <a:cxn ang="0">
                    <a:pos x="T4" y="T5"/>
                  </a:cxn>
                  <a:cxn ang="0">
                    <a:pos x="T6" y="T7"/>
                  </a:cxn>
                  <a:cxn ang="0">
                    <a:pos x="T8" y="T9"/>
                  </a:cxn>
                </a:cxnLst>
                <a:rect l="0" t="0" r="r" b="b"/>
                <a:pathLst>
                  <a:path w="71" h="60">
                    <a:moveTo>
                      <a:pt x="0" y="23"/>
                    </a:moveTo>
                    <a:lnTo>
                      <a:pt x="56" y="0"/>
                    </a:lnTo>
                    <a:lnTo>
                      <a:pt x="71" y="37"/>
                    </a:lnTo>
                    <a:lnTo>
                      <a:pt x="14" y="60"/>
                    </a:lnTo>
                    <a:lnTo>
                      <a:pt x="0" y="23"/>
                    </a:lnTo>
                    <a:close/>
                  </a:path>
                </a:pathLst>
              </a:custGeom>
              <a:solidFill>
                <a:srgbClr val="2092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52"/>
              <p:cNvSpPr/>
              <p:nvPr/>
            </p:nvSpPr>
            <p:spPr bwMode="auto">
              <a:xfrm>
                <a:off x="2823" y="3059"/>
                <a:ext cx="496" cy="411"/>
              </a:xfrm>
              <a:custGeom>
                <a:avLst/>
                <a:gdLst>
                  <a:gd name="T0" fmla="*/ 0 w 496"/>
                  <a:gd name="T1" fmla="*/ 195 h 411"/>
                  <a:gd name="T2" fmla="*/ 388 w 496"/>
                  <a:gd name="T3" fmla="*/ 0 h 411"/>
                  <a:gd name="T4" fmla="*/ 496 w 496"/>
                  <a:gd name="T5" fmla="*/ 215 h 411"/>
                  <a:gd name="T6" fmla="*/ 109 w 496"/>
                  <a:gd name="T7" fmla="*/ 411 h 411"/>
                  <a:gd name="T8" fmla="*/ 0 w 496"/>
                  <a:gd name="T9" fmla="*/ 195 h 411"/>
                </a:gdLst>
                <a:ahLst/>
                <a:cxnLst>
                  <a:cxn ang="0">
                    <a:pos x="T0" y="T1"/>
                  </a:cxn>
                  <a:cxn ang="0">
                    <a:pos x="T2" y="T3"/>
                  </a:cxn>
                  <a:cxn ang="0">
                    <a:pos x="T4" y="T5"/>
                  </a:cxn>
                  <a:cxn ang="0">
                    <a:pos x="T6" y="T7"/>
                  </a:cxn>
                  <a:cxn ang="0">
                    <a:pos x="T8" y="T9"/>
                  </a:cxn>
                </a:cxnLst>
                <a:rect l="0" t="0" r="r" b="b"/>
                <a:pathLst>
                  <a:path w="496" h="411">
                    <a:moveTo>
                      <a:pt x="0" y="195"/>
                    </a:moveTo>
                    <a:lnTo>
                      <a:pt x="388" y="0"/>
                    </a:lnTo>
                    <a:lnTo>
                      <a:pt x="496" y="215"/>
                    </a:lnTo>
                    <a:lnTo>
                      <a:pt x="109" y="411"/>
                    </a:lnTo>
                    <a:lnTo>
                      <a:pt x="0" y="195"/>
                    </a:lnTo>
                    <a:close/>
                  </a:path>
                </a:pathLst>
              </a:custGeom>
              <a:solidFill>
                <a:srgbClr val="E7E7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53"/>
              <p:cNvSpPr>
                <a:spLocks noEditPoints="1"/>
              </p:cNvSpPr>
              <p:nvPr/>
            </p:nvSpPr>
            <p:spPr bwMode="auto">
              <a:xfrm>
                <a:off x="2923" y="3236"/>
                <a:ext cx="374" cy="211"/>
              </a:xfrm>
              <a:custGeom>
                <a:avLst/>
                <a:gdLst>
                  <a:gd name="T0" fmla="*/ 34 w 374"/>
                  <a:gd name="T1" fmla="*/ 190 h 211"/>
                  <a:gd name="T2" fmla="*/ 168 w 374"/>
                  <a:gd name="T3" fmla="*/ 122 h 211"/>
                  <a:gd name="T4" fmla="*/ 170 w 374"/>
                  <a:gd name="T5" fmla="*/ 125 h 211"/>
                  <a:gd name="T6" fmla="*/ 36 w 374"/>
                  <a:gd name="T7" fmla="*/ 193 h 211"/>
                  <a:gd name="T8" fmla="*/ 34 w 374"/>
                  <a:gd name="T9" fmla="*/ 190 h 211"/>
                  <a:gd name="T10" fmla="*/ 372 w 374"/>
                  <a:gd name="T11" fmla="*/ 28 h 211"/>
                  <a:gd name="T12" fmla="*/ 215 w 374"/>
                  <a:gd name="T13" fmla="*/ 107 h 211"/>
                  <a:gd name="T14" fmla="*/ 216 w 374"/>
                  <a:gd name="T15" fmla="*/ 110 h 211"/>
                  <a:gd name="T16" fmla="*/ 374 w 374"/>
                  <a:gd name="T17" fmla="*/ 31 h 211"/>
                  <a:gd name="T18" fmla="*/ 372 w 374"/>
                  <a:gd name="T19" fmla="*/ 28 h 211"/>
                  <a:gd name="T20" fmla="*/ 358 w 374"/>
                  <a:gd name="T21" fmla="*/ 0 h 211"/>
                  <a:gd name="T22" fmla="*/ 201 w 374"/>
                  <a:gd name="T23" fmla="*/ 80 h 211"/>
                  <a:gd name="T24" fmla="*/ 202 w 374"/>
                  <a:gd name="T25" fmla="*/ 82 h 211"/>
                  <a:gd name="T26" fmla="*/ 359 w 374"/>
                  <a:gd name="T27" fmla="*/ 3 h 211"/>
                  <a:gd name="T28" fmla="*/ 358 w 374"/>
                  <a:gd name="T29" fmla="*/ 0 h 211"/>
                  <a:gd name="T30" fmla="*/ 361 w 374"/>
                  <a:gd name="T31" fmla="*/ 6 h 211"/>
                  <a:gd name="T32" fmla="*/ 229 w 374"/>
                  <a:gd name="T33" fmla="*/ 73 h 211"/>
                  <a:gd name="T34" fmla="*/ 231 w 374"/>
                  <a:gd name="T35" fmla="*/ 77 h 211"/>
                  <a:gd name="T36" fmla="*/ 363 w 374"/>
                  <a:gd name="T37" fmla="*/ 10 h 211"/>
                  <a:gd name="T38" fmla="*/ 361 w 374"/>
                  <a:gd name="T39" fmla="*/ 6 h 211"/>
                  <a:gd name="T40" fmla="*/ 365 w 374"/>
                  <a:gd name="T41" fmla="*/ 14 h 211"/>
                  <a:gd name="T42" fmla="*/ 208 w 374"/>
                  <a:gd name="T43" fmla="*/ 93 h 211"/>
                  <a:gd name="T44" fmla="*/ 210 w 374"/>
                  <a:gd name="T45" fmla="*/ 97 h 211"/>
                  <a:gd name="T46" fmla="*/ 367 w 374"/>
                  <a:gd name="T47" fmla="*/ 17 h 211"/>
                  <a:gd name="T48" fmla="*/ 365 w 374"/>
                  <a:gd name="T49" fmla="*/ 14 h 211"/>
                  <a:gd name="T50" fmla="*/ 346 w 374"/>
                  <a:gd name="T51" fmla="*/ 33 h 211"/>
                  <a:gd name="T52" fmla="*/ 211 w 374"/>
                  <a:gd name="T53" fmla="*/ 100 h 211"/>
                  <a:gd name="T54" fmla="*/ 213 w 374"/>
                  <a:gd name="T55" fmla="*/ 103 h 211"/>
                  <a:gd name="T56" fmla="*/ 348 w 374"/>
                  <a:gd name="T57" fmla="*/ 35 h 211"/>
                  <a:gd name="T58" fmla="*/ 346 w 374"/>
                  <a:gd name="T59" fmla="*/ 33 h 211"/>
                  <a:gd name="T60" fmla="*/ 15 w 374"/>
                  <a:gd name="T61" fmla="*/ 208 h 211"/>
                  <a:gd name="T62" fmla="*/ 172 w 374"/>
                  <a:gd name="T63" fmla="*/ 129 h 211"/>
                  <a:gd name="T64" fmla="*/ 174 w 374"/>
                  <a:gd name="T65" fmla="*/ 132 h 211"/>
                  <a:gd name="T66" fmla="*/ 17 w 374"/>
                  <a:gd name="T67" fmla="*/ 211 h 211"/>
                  <a:gd name="T68" fmla="*/ 15 w 374"/>
                  <a:gd name="T69" fmla="*/ 208 h 211"/>
                  <a:gd name="T70" fmla="*/ 0 w 374"/>
                  <a:gd name="T71" fmla="*/ 180 h 211"/>
                  <a:gd name="T72" fmla="*/ 158 w 374"/>
                  <a:gd name="T73" fmla="*/ 100 h 211"/>
                  <a:gd name="T74" fmla="*/ 159 w 374"/>
                  <a:gd name="T75" fmla="*/ 104 h 211"/>
                  <a:gd name="T76" fmla="*/ 2 w 374"/>
                  <a:gd name="T77" fmla="*/ 183 h 211"/>
                  <a:gd name="T78" fmla="*/ 0 w 374"/>
                  <a:gd name="T79" fmla="*/ 180 h 211"/>
                  <a:gd name="T80" fmla="*/ 4 w 374"/>
                  <a:gd name="T81" fmla="*/ 187 h 211"/>
                  <a:gd name="T82" fmla="*/ 137 w 374"/>
                  <a:gd name="T83" fmla="*/ 120 h 211"/>
                  <a:gd name="T84" fmla="*/ 138 w 374"/>
                  <a:gd name="T85" fmla="*/ 124 h 211"/>
                  <a:gd name="T86" fmla="*/ 6 w 374"/>
                  <a:gd name="T87" fmla="*/ 190 h 211"/>
                  <a:gd name="T88" fmla="*/ 4 w 374"/>
                  <a:gd name="T89" fmla="*/ 187 h 211"/>
                  <a:gd name="T90" fmla="*/ 8 w 374"/>
                  <a:gd name="T91" fmla="*/ 194 h 211"/>
                  <a:gd name="T92" fmla="*/ 165 w 374"/>
                  <a:gd name="T93" fmla="*/ 115 h 211"/>
                  <a:gd name="T94" fmla="*/ 166 w 374"/>
                  <a:gd name="T95" fmla="*/ 118 h 211"/>
                  <a:gd name="T96" fmla="*/ 9 w 374"/>
                  <a:gd name="T97" fmla="*/ 198 h 211"/>
                  <a:gd name="T98" fmla="*/ 8 w 374"/>
                  <a:gd name="T99" fmla="*/ 19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4" h="211">
                    <a:moveTo>
                      <a:pt x="34" y="190"/>
                    </a:moveTo>
                    <a:lnTo>
                      <a:pt x="168" y="122"/>
                    </a:lnTo>
                    <a:lnTo>
                      <a:pt x="170" y="125"/>
                    </a:lnTo>
                    <a:lnTo>
                      <a:pt x="36" y="193"/>
                    </a:lnTo>
                    <a:lnTo>
                      <a:pt x="34" y="190"/>
                    </a:lnTo>
                    <a:close/>
                    <a:moveTo>
                      <a:pt x="372" y="28"/>
                    </a:moveTo>
                    <a:lnTo>
                      <a:pt x="215" y="107"/>
                    </a:lnTo>
                    <a:lnTo>
                      <a:pt x="216" y="110"/>
                    </a:lnTo>
                    <a:lnTo>
                      <a:pt x="374" y="31"/>
                    </a:lnTo>
                    <a:lnTo>
                      <a:pt x="372" y="28"/>
                    </a:lnTo>
                    <a:close/>
                    <a:moveTo>
                      <a:pt x="358" y="0"/>
                    </a:moveTo>
                    <a:lnTo>
                      <a:pt x="201" y="80"/>
                    </a:lnTo>
                    <a:lnTo>
                      <a:pt x="202" y="82"/>
                    </a:lnTo>
                    <a:lnTo>
                      <a:pt x="359" y="3"/>
                    </a:lnTo>
                    <a:lnTo>
                      <a:pt x="358" y="0"/>
                    </a:lnTo>
                    <a:close/>
                    <a:moveTo>
                      <a:pt x="361" y="6"/>
                    </a:moveTo>
                    <a:lnTo>
                      <a:pt x="229" y="73"/>
                    </a:lnTo>
                    <a:lnTo>
                      <a:pt x="231" y="77"/>
                    </a:lnTo>
                    <a:lnTo>
                      <a:pt x="363" y="10"/>
                    </a:lnTo>
                    <a:lnTo>
                      <a:pt x="361" y="6"/>
                    </a:lnTo>
                    <a:close/>
                    <a:moveTo>
                      <a:pt x="365" y="14"/>
                    </a:moveTo>
                    <a:lnTo>
                      <a:pt x="208" y="93"/>
                    </a:lnTo>
                    <a:lnTo>
                      <a:pt x="210" y="97"/>
                    </a:lnTo>
                    <a:lnTo>
                      <a:pt x="367" y="17"/>
                    </a:lnTo>
                    <a:lnTo>
                      <a:pt x="365" y="14"/>
                    </a:lnTo>
                    <a:close/>
                    <a:moveTo>
                      <a:pt x="346" y="33"/>
                    </a:moveTo>
                    <a:lnTo>
                      <a:pt x="211" y="100"/>
                    </a:lnTo>
                    <a:lnTo>
                      <a:pt x="213" y="103"/>
                    </a:lnTo>
                    <a:lnTo>
                      <a:pt x="348" y="35"/>
                    </a:lnTo>
                    <a:lnTo>
                      <a:pt x="346" y="33"/>
                    </a:lnTo>
                    <a:close/>
                    <a:moveTo>
                      <a:pt x="15" y="208"/>
                    </a:moveTo>
                    <a:lnTo>
                      <a:pt x="172" y="129"/>
                    </a:lnTo>
                    <a:lnTo>
                      <a:pt x="174" y="132"/>
                    </a:lnTo>
                    <a:lnTo>
                      <a:pt x="17" y="211"/>
                    </a:lnTo>
                    <a:lnTo>
                      <a:pt x="15" y="208"/>
                    </a:lnTo>
                    <a:close/>
                    <a:moveTo>
                      <a:pt x="0" y="180"/>
                    </a:moveTo>
                    <a:lnTo>
                      <a:pt x="158" y="100"/>
                    </a:lnTo>
                    <a:lnTo>
                      <a:pt x="159" y="104"/>
                    </a:lnTo>
                    <a:lnTo>
                      <a:pt x="2" y="183"/>
                    </a:lnTo>
                    <a:lnTo>
                      <a:pt x="0" y="180"/>
                    </a:lnTo>
                    <a:close/>
                    <a:moveTo>
                      <a:pt x="4" y="187"/>
                    </a:moveTo>
                    <a:lnTo>
                      <a:pt x="137" y="120"/>
                    </a:lnTo>
                    <a:lnTo>
                      <a:pt x="138" y="124"/>
                    </a:lnTo>
                    <a:lnTo>
                      <a:pt x="6" y="190"/>
                    </a:lnTo>
                    <a:lnTo>
                      <a:pt x="4" y="187"/>
                    </a:lnTo>
                    <a:close/>
                    <a:moveTo>
                      <a:pt x="8" y="194"/>
                    </a:moveTo>
                    <a:lnTo>
                      <a:pt x="165" y="115"/>
                    </a:lnTo>
                    <a:lnTo>
                      <a:pt x="166" y="118"/>
                    </a:lnTo>
                    <a:lnTo>
                      <a:pt x="9" y="198"/>
                    </a:lnTo>
                    <a:lnTo>
                      <a:pt x="8" y="194"/>
                    </a:lnTo>
                    <a:close/>
                  </a:path>
                </a:pathLst>
              </a:custGeom>
              <a:solidFill>
                <a:srgbClr val="9595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54"/>
              <p:cNvSpPr/>
              <p:nvPr/>
            </p:nvSpPr>
            <p:spPr bwMode="auto">
              <a:xfrm>
                <a:off x="2849" y="3187"/>
                <a:ext cx="168" cy="94"/>
              </a:xfrm>
              <a:custGeom>
                <a:avLst/>
                <a:gdLst>
                  <a:gd name="T0" fmla="*/ 0 w 168"/>
                  <a:gd name="T1" fmla="*/ 82 h 94"/>
                  <a:gd name="T2" fmla="*/ 162 w 168"/>
                  <a:gd name="T3" fmla="*/ 0 h 94"/>
                  <a:gd name="T4" fmla="*/ 168 w 168"/>
                  <a:gd name="T5" fmla="*/ 13 h 94"/>
                  <a:gd name="T6" fmla="*/ 7 w 168"/>
                  <a:gd name="T7" fmla="*/ 94 h 94"/>
                  <a:gd name="T8" fmla="*/ 0 w 168"/>
                  <a:gd name="T9" fmla="*/ 82 h 94"/>
                </a:gdLst>
                <a:ahLst/>
                <a:cxnLst>
                  <a:cxn ang="0">
                    <a:pos x="T0" y="T1"/>
                  </a:cxn>
                  <a:cxn ang="0">
                    <a:pos x="T2" y="T3"/>
                  </a:cxn>
                  <a:cxn ang="0">
                    <a:pos x="T4" y="T5"/>
                  </a:cxn>
                  <a:cxn ang="0">
                    <a:pos x="T6" y="T7"/>
                  </a:cxn>
                  <a:cxn ang="0">
                    <a:pos x="T8" y="T9"/>
                  </a:cxn>
                </a:cxnLst>
                <a:rect l="0" t="0" r="r" b="b"/>
                <a:pathLst>
                  <a:path w="168" h="94">
                    <a:moveTo>
                      <a:pt x="0" y="82"/>
                    </a:moveTo>
                    <a:lnTo>
                      <a:pt x="162" y="0"/>
                    </a:lnTo>
                    <a:lnTo>
                      <a:pt x="168" y="13"/>
                    </a:lnTo>
                    <a:lnTo>
                      <a:pt x="7" y="94"/>
                    </a:lnTo>
                    <a:lnTo>
                      <a:pt x="0" y="82"/>
                    </a:lnTo>
                    <a:close/>
                  </a:path>
                </a:pathLst>
              </a:custGeom>
              <a:solidFill>
                <a:srgbClr val="9595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55"/>
              <p:cNvSpPr/>
              <p:nvPr/>
            </p:nvSpPr>
            <p:spPr bwMode="auto">
              <a:xfrm>
                <a:off x="2859" y="3208"/>
                <a:ext cx="168" cy="94"/>
              </a:xfrm>
              <a:custGeom>
                <a:avLst/>
                <a:gdLst>
                  <a:gd name="T0" fmla="*/ 0 w 168"/>
                  <a:gd name="T1" fmla="*/ 81 h 94"/>
                  <a:gd name="T2" fmla="*/ 162 w 168"/>
                  <a:gd name="T3" fmla="*/ 0 h 94"/>
                  <a:gd name="T4" fmla="*/ 168 w 168"/>
                  <a:gd name="T5" fmla="*/ 13 h 94"/>
                  <a:gd name="T6" fmla="*/ 7 w 168"/>
                  <a:gd name="T7" fmla="*/ 94 h 94"/>
                  <a:gd name="T8" fmla="*/ 0 w 168"/>
                  <a:gd name="T9" fmla="*/ 81 h 94"/>
                </a:gdLst>
                <a:ahLst/>
                <a:cxnLst>
                  <a:cxn ang="0">
                    <a:pos x="T0" y="T1"/>
                  </a:cxn>
                  <a:cxn ang="0">
                    <a:pos x="T2" y="T3"/>
                  </a:cxn>
                  <a:cxn ang="0">
                    <a:pos x="T4" y="T5"/>
                  </a:cxn>
                  <a:cxn ang="0">
                    <a:pos x="T6" y="T7"/>
                  </a:cxn>
                  <a:cxn ang="0">
                    <a:pos x="T8" y="T9"/>
                  </a:cxn>
                </a:cxnLst>
                <a:rect l="0" t="0" r="r" b="b"/>
                <a:pathLst>
                  <a:path w="168" h="94">
                    <a:moveTo>
                      <a:pt x="0" y="81"/>
                    </a:moveTo>
                    <a:lnTo>
                      <a:pt x="162" y="0"/>
                    </a:lnTo>
                    <a:lnTo>
                      <a:pt x="168" y="13"/>
                    </a:lnTo>
                    <a:lnTo>
                      <a:pt x="7" y="94"/>
                    </a:lnTo>
                    <a:lnTo>
                      <a:pt x="0" y="81"/>
                    </a:lnTo>
                    <a:close/>
                  </a:path>
                </a:pathLst>
              </a:custGeom>
              <a:solidFill>
                <a:srgbClr val="9595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56"/>
              <p:cNvSpPr/>
              <p:nvPr/>
            </p:nvSpPr>
            <p:spPr bwMode="auto">
              <a:xfrm>
                <a:off x="2870" y="3264"/>
                <a:ext cx="96" cy="58"/>
              </a:xfrm>
              <a:custGeom>
                <a:avLst/>
                <a:gdLst>
                  <a:gd name="T0" fmla="*/ 0 w 96"/>
                  <a:gd name="T1" fmla="*/ 45 h 58"/>
                  <a:gd name="T2" fmla="*/ 90 w 96"/>
                  <a:gd name="T3" fmla="*/ 0 h 58"/>
                  <a:gd name="T4" fmla="*/ 96 w 96"/>
                  <a:gd name="T5" fmla="*/ 13 h 58"/>
                  <a:gd name="T6" fmla="*/ 7 w 96"/>
                  <a:gd name="T7" fmla="*/ 58 h 58"/>
                  <a:gd name="T8" fmla="*/ 0 w 96"/>
                  <a:gd name="T9" fmla="*/ 45 h 58"/>
                </a:gdLst>
                <a:ahLst/>
                <a:cxnLst>
                  <a:cxn ang="0">
                    <a:pos x="T0" y="T1"/>
                  </a:cxn>
                  <a:cxn ang="0">
                    <a:pos x="T2" y="T3"/>
                  </a:cxn>
                  <a:cxn ang="0">
                    <a:pos x="T4" y="T5"/>
                  </a:cxn>
                  <a:cxn ang="0">
                    <a:pos x="T6" y="T7"/>
                  </a:cxn>
                  <a:cxn ang="0">
                    <a:pos x="T8" y="T9"/>
                  </a:cxn>
                </a:cxnLst>
                <a:rect l="0" t="0" r="r" b="b"/>
                <a:pathLst>
                  <a:path w="96" h="58">
                    <a:moveTo>
                      <a:pt x="0" y="45"/>
                    </a:moveTo>
                    <a:lnTo>
                      <a:pt x="90" y="0"/>
                    </a:lnTo>
                    <a:lnTo>
                      <a:pt x="96" y="13"/>
                    </a:lnTo>
                    <a:lnTo>
                      <a:pt x="7" y="58"/>
                    </a:lnTo>
                    <a:lnTo>
                      <a:pt x="0" y="45"/>
                    </a:lnTo>
                    <a:close/>
                  </a:path>
                </a:pathLst>
              </a:custGeom>
              <a:solidFill>
                <a:srgbClr val="9595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57"/>
              <p:cNvSpPr/>
              <p:nvPr/>
            </p:nvSpPr>
            <p:spPr bwMode="auto">
              <a:xfrm>
                <a:off x="3087" y="3122"/>
                <a:ext cx="72" cy="63"/>
              </a:xfrm>
              <a:custGeom>
                <a:avLst/>
                <a:gdLst>
                  <a:gd name="T0" fmla="*/ 0 w 72"/>
                  <a:gd name="T1" fmla="*/ 27 h 63"/>
                  <a:gd name="T2" fmla="*/ 54 w 72"/>
                  <a:gd name="T3" fmla="*/ 0 h 63"/>
                  <a:gd name="T4" fmla="*/ 72 w 72"/>
                  <a:gd name="T5" fmla="*/ 36 h 63"/>
                  <a:gd name="T6" fmla="*/ 18 w 72"/>
                  <a:gd name="T7" fmla="*/ 63 h 63"/>
                  <a:gd name="T8" fmla="*/ 0 w 72"/>
                  <a:gd name="T9" fmla="*/ 27 h 63"/>
                </a:gdLst>
                <a:ahLst/>
                <a:cxnLst>
                  <a:cxn ang="0">
                    <a:pos x="T0" y="T1"/>
                  </a:cxn>
                  <a:cxn ang="0">
                    <a:pos x="T2" y="T3"/>
                  </a:cxn>
                  <a:cxn ang="0">
                    <a:pos x="T4" y="T5"/>
                  </a:cxn>
                  <a:cxn ang="0">
                    <a:pos x="T6" y="T7"/>
                  </a:cxn>
                  <a:cxn ang="0">
                    <a:pos x="T8" y="T9"/>
                  </a:cxn>
                </a:cxnLst>
                <a:rect l="0" t="0" r="r" b="b"/>
                <a:pathLst>
                  <a:path w="72" h="63">
                    <a:moveTo>
                      <a:pt x="0" y="27"/>
                    </a:moveTo>
                    <a:lnTo>
                      <a:pt x="54" y="0"/>
                    </a:lnTo>
                    <a:lnTo>
                      <a:pt x="72" y="36"/>
                    </a:lnTo>
                    <a:lnTo>
                      <a:pt x="18" y="63"/>
                    </a:lnTo>
                    <a:lnTo>
                      <a:pt x="0" y="27"/>
                    </a:lnTo>
                    <a:close/>
                  </a:path>
                </a:pathLst>
              </a:custGeom>
              <a:solidFill>
                <a:srgbClr val="2BB8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58"/>
              <p:cNvSpPr/>
              <p:nvPr/>
            </p:nvSpPr>
            <p:spPr bwMode="auto">
              <a:xfrm>
                <a:off x="3152" y="3088"/>
                <a:ext cx="73" cy="63"/>
              </a:xfrm>
              <a:custGeom>
                <a:avLst/>
                <a:gdLst>
                  <a:gd name="T0" fmla="*/ 0 w 73"/>
                  <a:gd name="T1" fmla="*/ 28 h 63"/>
                  <a:gd name="T2" fmla="*/ 55 w 73"/>
                  <a:gd name="T3" fmla="*/ 0 h 63"/>
                  <a:gd name="T4" fmla="*/ 73 w 73"/>
                  <a:gd name="T5" fmla="*/ 36 h 63"/>
                  <a:gd name="T6" fmla="*/ 19 w 73"/>
                  <a:gd name="T7" fmla="*/ 63 h 63"/>
                  <a:gd name="T8" fmla="*/ 0 w 73"/>
                  <a:gd name="T9" fmla="*/ 28 h 63"/>
                </a:gdLst>
                <a:ahLst/>
                <a:cxnLst>
                  <a:cxn ang="0">
                    <a:pos x="T0" y="T1"/>
                  </a:cxn>
                  <a:cxn ang="0">
                    <a:pos x="T2" y="T3"/>
                  </a:cxn>
                  <a:cxn ang="0">
                    <a:pos x="T4" y="T5"/>
                  </a:cxn>
                  <a:cxn ang="0">
                    <a:pos x="T6" y="T7"/>
                  </a:cxn>
                  <a:cxn ang="0">
                    <a:pos x="T8" y="T9"/>
                  </a:cxn>
                </a:cxnLst>
                <a:rect l="0" t="0" r="r" b="b"/>
                <a:pathLst>
                  <a:path w="73" h="63">
                    <a:moveTo>
                      <a:pt x="0" y="28"/>
                    </a:moveTo>
                    <a:lnTo>
                      <a:pt x="55" y="0"/>
                    </a:lnTo>
                    <a:lnTo>
                      <a:pt x="73" y="36"/>
                    </a:lnTo>
                    <a:lnTo>
                      <a:pt x="19" y="63"/>
                    </a:lnTo>
                    <a:lnTo>
                      <a:pt x="0" y="28"/>
                    </a:lnTo>
                    <a:close/>
                  </a:path>
                </a:pathLst>
              </a:custGeom>
              <a:solidFill>
                <a:srgbClr val="2BB8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59"/>
              <p:cNvSpPr/>
              <p:nvPr/>
            </p:nvSpPr>
            <p:spPr bwMode="auto">
              <a:xfrm>
                <a:off x="3109" y="3168"/>
                <a:ext cx="72" cy="63"/>
              </a:xfrm>
              <a:custGeom>
                <a:avLst/>
                <a:gdLst>
                  <a:gd name="T0" fmla="*/ 0 w 72"/>
                  <a:gd name="T1" fmla="*/ 27 h 63"/>
                  <a:gd name="T2" fmla="*/ 54 w 72"/>
                  <a:gd name="T3" fmla="*/ 0 h 63"/>
                  <a:gd name="T4" fmla="*/ 72 w 72"/>
                  <a:gd name="T5" fmla="*/ 35 h 63"/>
                  <a:gd name="T6" fmla="*/ 18 w 72"/>
                  <a:gd name="T7" fmla="*/ 63 h 63"/>
                  <a:gd name="T8" fmla="*/ 0 w 72"/>
                  <a:gd name="T9" fmla="*/ 27 h 63"/>
                </a:gdLst>
                <a:ahLst/>
                <a:cxnLst>
                  <a:cxn ang="0">
                    <a:pos x="T0" y="T1"/>
                  </a:cxn>
                  <a:cxn ang="0">
                    <a:pos x="T2" y="T3"/>
                  </a:cxn>
                  <a:cxn ang="0">
                    <a:pos x="T4" y="T5"/>
                  </a:cxn>
                  <a:cxn ang="0">
                    <a:pos x="T6" y="T7"/>
                  </a:cxn>
                  <a:cxn ang="0">
                    <a:pos x="T8" y="T9"/>
                  </a:cxn>
                </a:cxnLst>
                <a:rect l="0" t="0" r="r" b="b"/>
                <a:pathLst>
                  <a:path w="72" h="63">
                    <a:moveTo>
                      <a:pt x="0" y="27"/>
                    </a:moveTo>
                    <a:lnTo>
                      <a:pt x="54" y="0"/>
                    </a:lnTo>
                    <a:lnTo>
                      <a:pt x="72" y="35"/>
                    </a:lnTo>
                    <a:lnTo>
                      <a:pt x="18" y="63"/>
                    </a:lnTo>
                    <a:lnTo>
                      <a:pt x="0" y="27"/>
                    </a:lnTo>
                    <a:close/>
                  </a:path>
                </a:pathLst>
              </a:custGeom>
              <a:solidFill>
                <a:srgbClr val="2BB8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60"/>
              <p:cNvSpPr/>
              <p:nvPr/>
            </p:nvSpPr>
            <p:spPr bwMode="auto">
              <a:xfrm>
                <a:off x="3176" y="3134"/>
                <a:ext cx="72" cy="63"/>
              </a:xfrm>
              <a:custGeom>
                <a:avLst/>
                <a:gdLst>
                  <a:gd name="T0" fmla="*/ 0 w 72"/>
                  <a:gd name="T1" fmla="*/ 27 h 63"/>
                  <a:gd name="T2" fmla="*/ 54 w 72"/>
                  <a:gd name="T3" fmla="*/ 0 h 63"/>
                  <a:gd name="T4" fmla="*/ 72 w 72"/>
                  <a:gd name="T5" fmla="*/ 35 h 63"/>
                  <a:gd name="T6" fmla="*/ 18 w 72"/>
                  <a:gd name="T7" fmla="*/ 63 h 63"/>
                  <a:gd name="T8" fmla="*/ 0 w 72"/>
                  <a:gd name="T9" fmla="*/ 27 h 63"/>
                </a:gdLst>
                <a:ahLst/>
                <a:cxnLst>
                  <a:cxn ang="0">
                    <a:pos x="T0" y="T1"/>
                  </a:cxn>
                  <a:cxn ang="0">
                    <a:pos x="T2" y="T3"/>
                  </a:cxn>
                  <a:cxn ang="0">
                    <a:pos x="T4" y="T5"/>
                  </a:cxn>
                  <a:cxn ang="0">
                    <a:pos x="T6" y="T7"/>
                  </a:cxn>
                  <a:cxn ang="0">
                    <a:pos x="T8" y="T9"/>
                  </a:cxn>
                </a:cxnLst>
                <a:rect l="0" t="0" r="r" b="b"/>
                <a:pathLst>
                  <a:path w="72" h="63">
                    <a:moveTo>
                      <a:pt x="0" y="27"/>
                    </a:moveTo>
                    <a:lnTo>
                      <a:pt x="54" y="0"/>
                    </a:lnTo>
                    <a:lnTo>
                      <a:pt x="72" y="35"/>
                    </a:lnTo>
                    <a:lnTo>
                      <a:pt x="18" y="63"/>
                    </a:lnTo>
                    <a:lnTo>
                      <a:pt x="0" y="27"/>
                    </a:lnTo>
                    <a:close/>
                  </a:path>
                </a:pathLst>
              </a:custGeom>
              <a:solidFill>
                <a:srgbClr val="2BB8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61"/>
              <p:cNvSpPr/>
              <p:nvPr/>
            </p:nvSpPr>
            <p:spPr bwMode="auto">
              <a:xfrm>
                <a:off x="2875" y="3104"/>
                <a:ext cx="490" cy="378"/>
              </a:xfrm>
              <a:custGeom>
                <a:avLst/>
                <a:gdLst>
                  <a:gd name="T0" fmla="*/ 0 w 490"/>
                  <a:gd name="T1" fmla="*/ 153 h 378"/>
                  <a:gd name="T2" fmla="*/ 406 w 490"/>
                  <a:gd name="T3" fmla="*/ 0 h 378"/>
                  <a:gd name="T4" fmla="*/ 490 w 490"/>
                  <a:gd name="T5" fmla="*/ 226 h 378"/>
                  <a:gd name="T6" fmla="*/ 85 w 490"/>
                  <a:gd name="T7" fmla="*/ 378 h 378"/>
                  <a:gd name="T8" fmla="*/ 0 w 490"/>
                  <a:gd name="T9" fmla="*/ 153 h 378"/>
                </a:gdLst>
                <a:ahLst/>
                <a:cxnLst>
                  <a:cxn ang="0">
                    <a:pos x="T0" y="T1"/>
                  </a:cxn>
                  <a:cxn ang="0">
                    <a:pos x="T2" y="T3"/>
                  </a:cxn>
                  <a:cxn ang="0">
                    <a:pos x="T4" y="T5"/>
                  </a:cxn>
                  <a:cxn ang="0">
                    <a:pos x="T6" y="T7"/>
                  </a:cxn>
                  <a:cxn ang="0">
                    <a:pos x="T8" y="T9"/>
                  </a:cxn>
                </a:cxnLst>
                <a:rect l="0" t="0" r="r" b="b"/>
                <a:pathLst>
                  <a:path w="490" h="378">
                    <a:moveTo>
                      <a:pt x="0" y="153"/>
                    </a:moveTo>
                    <a:lnTo>
                      <a:pt x="406" y="0"/>
                    </a:lnTo>
                    <a:lnTo>
                      <a:pt x="490" y="226"/>
                    </a:lnTo>
                    <a:lnTo>
                      <a:pt x="85" y="378"/>
                    </a:lnTo>
                    <a:lnTo>
                      <a:pt x="0" y="15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62"/>
              <p:cNvSpPr>
                <a:spLocks noEditPoints="1"/>
              </p:cNvSpPr>
              <p:nvPr/>
            </p:nvSpPr>
            <p:spPr bwMode="auto">
              <a:xfrm>
                <a:off x="2957" y="3288"/>
                <a:ext cx="387" cy="174"/>
              </a:xfrm>
              <a:custGeom>
                <a:avLst/>
                <a:gdLst>
                  <a:gd name="T0" fmla="*/ 32 w 387"/>
                  <a:gd name="T1" fmla="*/ 154 h 174"/>
                  <a:gd name="T2" fmla="*/ 173 w 387"/>
                  <a:gd name="T3" fmla="*/ 101 h 174"/>
                  <a:gd name="T4" fmla="*/ 174 w 387"/>
                  <a:gd name="T5" fmla="*/ 104 h 174"/>
                  <a:gd name="T6" fmla="*/ 33 w 387"/>
                  <a:gd name="T7" fmla="*/ 157 h 174"/>
                  <a:gd name="T8" fmla="*/ 32 w 387"/>
                  <a:gd name="T9" fmla="*/ 154 h 174"/>
                  <a:gd name="T10" fmla="*/ 386 w 387"/>
                  <a:gd name="T11" fmla="*/ 29 h 174"/>
                  <a:gd name="T12" fmla="*/ 221 w 387"/>
                  <a:gd name="T13" fmla="*/ 92 h 174"/>
                  <a:gd name="T14" fmla="*/ 222 w 387"/>
                  <a:gd name="T15" fmla="*/ 94 h 174"/>
                  <a:gd name="T16" fmla="*/ 387 w 387"/>
                  <a:gd name="T17" fmla="*/ 32 h 174"/>
                  <a:gd name="T18" fmla="*/ 386 w 387"/>
                  <a:gd name="T19" fmla="*/ 29 h 174"/>
                  <a:gd name="T20" fmla="*/ 374 w 387"/>
                  <a:gd name="T21" fmla="*/ 0 h 174"/>
                  <a:gd name="T22" fmla="*/ 210 w 387"/>
                  <a:gd name="T23" fmla="*/ 62 h 174"/>
                  <a:gd name="T24" fmla="*/ 211 w 387"/>
                  <a:gd name="T25" fmla="*/ 65 h 174"/>
                  <a:gd name="T26" fmla="*/ 376 w 387"/>
                  <a:gd name="T27" fmla="*/ 3 h 174"/>
                  <a:gd name="T28" fmla="*/ 374 w 387"/>
                  <a:gd name="T29" fmla="*/ 0 h 174"/>
                  <a:gd name="T30" fmla="*/ 378 w 387"/>
                  <a:gd name="T31" fmla="*/ 7 h 174"/>
                  <a:gd name="T32" fmla="*/ 239 w 387"/>
                  <a:gd name="T33" fmla="*/ 59 h 174"/>
                  <a:gd name="T34" fmla="*/ 240 w 387"/>
                  <a:gd name="T35" fmla="*/ 63 h 174"/>
                  <a:gd name="T36" fmla="*/ 379 w 387"/>
                  <a:gd name="T37" fmla="*/ 10 h 174"/>
                  <a:gd name="T38" fmla="*/ 378 w 387"/>
                  <a:gd name="T39" fmla="*/ 7 h 174"/>
                  <a:gd name="T40" fmla="*/ 380 w 387"/>
                  <a:gd name="T41" fmla="*/ 14 h 174"/>
                  <a:gd name="T42" fmla="*/ 215 w 387"/>
                  <a:gd name="T43" fmla="*/ 76 h 174"/>
                  <a:gd name="T44" fmla="*/ 216 w 387"/>
                  <a:gd name="T45" fmla="*/ 80 h 174"/>
                  <a:gd name="T46" fmla="*/ 381 w 387"/>
                  <a:gd name="T47" fmla="*/ 18 h 174"/>
                  <a:gd name="T48" fmla="*/ 380 w 387"/>
                  <a:gd name="T49" fmla="*/ 14 h 174"/>
                  <a:gd name="T50" fmla="*/ 359 w 387"/>
                  <a:gd name="T51" fmla="*/ 30 h 174"/>
                  <a:gd name="T52" fmla="*/ 218 w 387"/>
                  <a:gd name="T53" fmla="*/ 83 h 174"/>
                  <a:gd name="T54" fmla="*/ 219 w 387"/>
                  <a:gd name="T55" fmla="*/ 87 h 174"/>
                  <a:gd name="T56" fmla="*/ 361 w 387"/>
                  <a:gd name="T57" fmla="*/ 34 h 174"/>
                  <a:gd name="T58" fmla="*/ 359 w 387"/>
                  <a:gd name="T59" fmla="*/ 30 h 174"/>
                  <a:gd name="T60" fmla="*/ 11 w 387"/>
                  <a:gd name="T61" fmla="*/ 170 h 174"/>
                  <a:gd name="T62" fmla="*/ 176 w 387"/>
                  <a:gd name="T63" fmla="*/ 108 h 174"/>
                  <a:gd name="T64" fmla="*/ 177 w 387"/>
                  <a:gd name="T65" fmla="*/ 111 h 174"/>
                  <a:gd name="T66" fmla="*/ 12 w 387"/>
                  <a:gd name="T67" fmla="*/ 174 h 174"/>
                  <a:gd name="T68" fmla="*/ 11 w 387"/>
                  <a:gd name="T69" fmla="*/ 170 h 174"/>
                  <a:gd name="T70" fmla="*/ 0 w 387"/>
                  <a:gd name="T71" fmla="*/ 140 h 174"/>
                  <a:gd name="T72" fmla="*/ 165 w 387"/>
                  <a:gd name="T73" fmla="*/ 79 h 174"/>
                  <a:gd name="T74" fmla="*/ 166 w 387"/>
                  <a:gd name="T75" fmla="*/ 82 h 174"/>
                  <a:gd name="T76" fmla="*/ 1 w 387"/>
                  <a:gd name="T77" fmla="*/ 144 h 174"/>
                  <a:gd name="T78" fmla="*/ 0 w 387"/>
                  <a:gd name="T79" fmla="*/ 140 h 174"/>
                  <a:gd name="T80" fmla="*/ 3 w 387"/>
                  <a:gd name="T81" fmla="*/ 148 h 174"/>
                  <a:gd name="T82" fmla="*/ 141 w 387"/>
                  <a:gd name="T83" fmla="*/ 96 h 174"/>
                  <a:gd name="T84" fmla="*/ 142 w 387"/>
                  <a:gd name="T85" fmla="*/ 100 h 174"/>
                  <a:gd name="T86" fmla="*/ 3 w 387"/>
                  <a:gd name="T87" fmla="*/ 151 h 174"/>
                  <a:gd name="T88" fmla="*/ 3 w 387"/>
                  <a:gd name="T89" fmla="*/ 148 h 174"/>
                  <a:gd name="T90" fmla="*/ 5 w 387"/>
                  <a:gd name="T91" fmla="*/ 156 h 174"/>
                  <a:gd name="T92" fmla="*/ 170 w 387"/>
                  <a:gd name="T93" fmla="*/ 93 h 174"/>
                  <a:gd name="T94" fmla="*/ 171 w 387"/>
                  <a:gd name="T95" fmla="*/ 97 h 174"/>
                  <a:gd name="T96" fmla="*/ 7 w 387"/>
                  <a:gd name="T97" fmla="*/ 158 h 174"/>
                  <a:gd name="T98" fmla="*/ 5 w 387"/>
                  <a:gd name="T99" fmla="*/ 1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7" h="174">
                    <a:moveTo>
                      <a:pt x="32" y="154"/>
                    </a:moveTo>
                    <a:lnTo>
                      <a:pt x="173" y="101"/>
                    </a:lnTo>
                    <a:lnTo>
                      <a:pt x="174" y="104"/>
                    </a:lnTo>
                    <a:lnTo>
                      <a:pt x="33" y="157"/>
                    </a:lnTo>
                    <a:lnTo>
                      <a:pt x="32" y="154"/>
                    </a:lnTo>
                    <a:close/>
                    <a:moveTo>
                      <a:pt x="386" y="29"/>
                    </a:moveTo>
                    <a:lnTo>
                      <a:pt x="221" y="92"/>
                    </a:lnTo>
                    <a:lnTo>
                      <a:pt x="222" y="94"/>
                    </a:lnTo>
                    <a:lnTo>
                      <a:pt x="387" y="32"/>
                    </a:lnTo>
                    <a:lnTo>
                      <a:pt x="386" y="29"/>
                    </a:lnTo>
                    <a:close/>
                    <a:moveTo>
                      <a:pt x="374" y="0"/>
                    </a:moveTo>
                    <a:lnTo>
                      <a:pt x="210" y="62"/>
                    </a:lnTo>
                    <a:lnTo>
                      <a:pt x="211" y="65"/>
                    </a:lnTo>
                    <a:lnTo>
                      <a:pt x="376" y="3"/>
                    </a:lnTo>
                    <a:lnTo>
                      <a:pt x="374" y="0"/>
                    </a:lnTo>
                    <a:close/>
                    <a:moveTo>
                      <a:pt x="378" y="7"/>
                    </a:moveTo>
                    <a:lnTo>
                      <a:pt x="239" y="59"/>
                    </a:lnTo>
                    <a:lnTo>
                      <a:pt x="240" y="63"/>
                    </a:lnTo>
                    <a:lnTo>
                      <a:pt x="379" y="10"/>
                    </a:lnTo>
                    <a:lnTo>
                      <a:pt x="378" y="7"/>
                    </a:lnTo>
                    <a:close/>
                    <a:moveTo>
                      <a:pt x="380" y="14"/>
                    </a:moveTo>
                    <a:lnTo>
                      <a:pt x="215" y="76"/>
                    </a:lnTo>
                    <a:lnTo>
                      <a:pt x="216" y="80"/>
                    </a:lnTo>
                    <a:lnTo>
                      <a:pt x="381" y="18"/>
                    </a:lnTo>
                    <a:lnTo>
                      <a:pt x="380" y="14"/>
                    </a:lnTo>
                    <a:close/>
                    <a:moveTo>
                      <a:pt x="359" y="30"/>
                    </a:moveTo>
                    <a:lnTo>
                      <a:pt x="218" y="83"/>
                    </a:lnTo>
                    <a:lnTo>
                      <a:pt x="219" y="87"/>
                    </a:lnTo>
                    <a:lnTo>
                      <a:pt x="361" y="34"/>
                    </a:lnTo>
                    <a:lnTo>
                      <a:pt x="359" y="30"/>
                    </a:lnTo>
                    <a:close/>
                    <a:moveTo>
                      <a:pt x="11" y="170"/>
                    </a:moveTo>
                    <a:lnTo>
                      <a:pt x="176" y="108"/>
                    </a:lnTo>
                    <a:lnTo>
                      <a:pt x="177" y="111"/>
                    </a:lnTo>
                    <a:lnTo>
                      <a:pt x="12" y="174"/>
                    </a:lnTo>
                    <a:lnTo>
                      <a:pt x="11" y="170"/>
                    </a:lnTo>
                    <a:close/>
                    <a:moveTo>
                      <a:pt x="0" y="140"/>
                    </a:moveTo>
                    <a:lnTo>
                      <a:pt x="165" y="79"/>
                    </a:lnTo>
                    <a:lnTo>
                      <a:pt x="166" y="82"/>
                    </a:lnTo>
                    <a:lnTo>
                      <a:pt x="1" y="144"/>
                    </a:lnTo>
                    <a:lnTo>
                      <a:pt x="0" y="140"/>
                    </a:lnTo>
                    <a:close/>
                    <a:moveTo>
                      <a:pt x="3" y="148"/>
                    </a:moveTo>
                    <a:lnTo>
                      <a:pt x="141" y="96"/>
                    </a:lnTo>
                    <a:lnTo>
                      <a:pt x="142" y="100"/>
                    </a:lnTo>
                    <a:lnTo>
                      <a:pt x="3" y="151"/>
                    </a:lnTo>
                    <a:lnTo>
                      <a:pt x="3" y="148"/>
                    </a:lnTo>
                    <a:close/>
                    <a:moveTo>
                      <a:pt x="5" y="156"/>
                    </a:moveTo>
                    <a:lnTo>
                      <a:pt x="170" y="93"/>
                    </a:lnTo>
                    <a:lnTo>
                      <a:pt x="171" y="97"/>
                    </a:lnTo>
                    <a:lnTo>
                      <a:pt x="7" y="158"/>
                    </a:lnTo>
                    <a:lnTo>
                      <a:pt x="5" y="156"/>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63"/>
              <p:cNvSpPr/>
              <p:nvPr/>
            </p:nvSpPr>
            <p:spPr bwMode="auto">
              <a:xfrm>
                <a:off x="2899" y="3211"/>
                <a:ext cx="173" cy="77"/>
              </a:xfrm>
              <a:custGeom>
                <a:avLst/>
                <a:gdLst>
                  <a:gd name="T0" fmla="*/ 0 w 173"/>
                  <a:gd name="T1" fmla="*/ 63 h 77"/>
                  <a:gd name="T2" fmla="*/ 169 w 173"/>
                  <a:gd name="T3" fmla="*/ 0 h 77"/>
                  <a:gd name="T4" fmla="*/ 173 w 173"/>
                  <a:gd name="T5" fmla="*/ 13 h 77"/>
                  <a:gd name="T6" fmla="*/ 5 w 173"/>
                  <a:gd name="T7" fmla="*/ 77 h 77"/>
                  <a:gd name="T8" fmla="*/ 0 w 173"/>
                  <a:gd name="T9" fmla="*/ 63 h 77"/>
                </a:gdLst>
                <a:ahLst/>
                <a:cxnLst>
                  <a:cxn ang="0">
                    <a:pos x="T0" y="T1"/>
                  </a:cxn>
                  <a:cxn ang="0">
                    <a:pos x="T2" y="T3"/>
                  </a:cxn>
                  <a:cxn ang="0">
                    <a:pos x="T4" y="T5"/>
                  </a:cxn>
                  <a:cxn ang="0">
                    <a:pos x="T6" y="T7"/>
                  </a:cxn>
                  <a:cxn ang="0">
                    <a:pos x="T8" y="T9"/>
                  </a:cxn>
                </a:cxnLst>
                <a:rect l="0" t="0" r="r" b="b"/>
                <a:pathLst>
                  <a:path w="173" h="77">
                    <a:moveTo>
                      <a:pt x="0" y="63"/>
                    </a:moveTo>
                    <a:lnTo>
                      <a:pt x="169" y="0"/>
                    </a:lnTo>
                    <a:lnTo>
                      <a:pt x="173" y="13"/>
                    </a:lnTo>
                    <a:lnTo>
                      <a:pt x="5" y="77"/>
                    </a:lnTo>
                    <a:lnTo>
                      <a:pt x="0" y="63"/>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64"/>
              <p:cNvSpPr/>
              <p:nvPr/>
            </p:nvSpPr>
            <p:spPr bwMode="auto">
              <a:xfrm>
                <a:off x="2907" y="3232"/>
                <a:ext cx="173" cy="77"/>
              </a:xfrm>
              <a:custGeom>
                <a:avLst/>
                <a:gdLst>
                  <a:gd name="T0" fmla="*/ 0 w 173"/>
                  <a:gd name="T1" fmla="*/ 64 h 77"/>
                  <a:gd name="T2" fmla="*/ 169 w 173"/>
                  <a:gd name="T3" fmla="*/ 0 h 77"/>
                  <a:gd name="T4" fmla="*/ 173 w 173"/>
                  <a:gd name="T5" fmla="*/ 13 h 77"/>
                  <a:gd name="T6" fmla="*/ 5 w 173"/>
                  <a:gd name="T7" fmla="*/ 77 h 77"/>
                  <a:gd name="T8" fmla="*/ 0 w 173"/>
                  <a:gd name="T9" fmla="*/ 64 h 77"/>
                </a:gdLst>
                <a:ahLst/>
                <a:cxnLst>
                  <a:cxn ang="0">
                    <a:pos x="T0" y="T1"/>
                  </a:cxn>
                  <a:cxn ang="0">
                    <a:pos x="T2" y="T3"/>
                  </a:cxn>
                  <a:cxn ang="0">
                    <a:pos x="T4" y="T5"/>
                  </a:cxn>
                  <a:cxn ang="0">
                    <a:pos x="T6" y="T7"/>
                  </a:cxn>
                  <a:cxn ang="0">
                    <a:pos x="T8" y="T9"/>
                  </a:cxn>
                </a:cxnLst>
                <a:rect l="0" t="0" r="r" b="b"/>
                <a:pathLst>
                  <a:path w="173" h="77">
                    <a:moveTo>
                      <a:pt x="0" y="64"/>
                    </a:moveTo>
                    <a:lnTo>
                      <a:pt x="169" y="0"/>
                    </a:lnTo>
                    <a:lnTo>
                      <a:pt x="173" y="13"/>
                    </a:lnTo>
                    <a:lnTo>
                      <a:pt x="5" y="77"/>
                    </a:lnTo>
                    <a:lnTo>
                      <a:pt x="0" y="64"/>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165"/>
              <p:cNvSpPr/>
              <p:nvPr/>
            </p:nvSpPr>
            <p:spPr bwMode="auto">
              <a:xfrm>
                <a:off x="2914" y="3281"/>
                <a:ext cx="100" cy="49"/>
              </a:xfrm>
              <a:custGeom>
                <a:avLst/>
                <a:gdLst>
                  <a:gd name="T0" fmla="*/ 0 w 100"/>
                  <a:gd name="T1" fmla="*/ 36 h 49"/>
                  <a:gd name="T2" fmla="*/ 95 w 100"/>
                  <a:gd name="T3" fmla="*/ 0 h 49"/>
                  <a:gd name="T4" fmla="*/ 100 w 100"/>
                  <a:gd name="T5" fmla="*/ 14 h 49"/>
                  <a:gd name="T6" fmla="*/ 6 w 100"/>
                  <a:gd name="T7" fmla="*/ 49 h 49"/>
                  <a:gd name="T8" fmla="*/ 0 w 100"/>
                  <a:gd name="T9" fmla="*/ 36 h 49"/>
                </a:gdLst>
                <a:ahLst/>
                <a:cxnLst>
                  <a:cxn ang="0">
                    <a:pos x="T0" y="T1"/>
                  </a:cxn>
                  <a:cxn ang="0">
                    <a:pos x="T2" y="T3"/>
                  </a:cxn>
                  <a:cxn ang="0">
                    <a:pos x="T4" y="T5"/>
                  </a:cxn>
                  <a:cxn ang="0">
                    <a:pos x="T6" y="T7"/>
                  </a:cxn>
                  <a:cxn ang="0">
                    <a:pos x="T8" y="T9"/>
                  </a:cxn>
                </a:cxnLst>
                <a:rect l="0" t="0" r="r" b="b"/>
                <a:pathLst>
                  <a:path w="100" h="49">
                    <a:moveTo>
                      <a:pt x="0" y="36"/>
                    </a:moveTo>
                    <a:lnTo>
                      <a:pt x="95" y="0"/>
                    </a:lnTo>
                    <a:lnTo>
                      <a:pt x="100" y="14"/>
                    </a:lnTo>
                    <a:lnTo>
                      <a:pt x="6" y="49"/>
                    </a:lnTo>
                    <a:lnTo>
                      <a:pt x="0" y="36"/>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166"/>
              <p:cNvSpPr/>
              <p:nvPr/>
            </p:nvSpPr>
            <p:spPr bwMode="auto">
              <a:xfrm>
                <a:off x="3147" y="3159"/>
                <a:ext cx="71" cy="59"/>
              </a:xfrm>
              <a:custGeom>
                <a:avLst/>
                <a:gdLst>
                  <a:gd name="T0" fmla="*/ 0 w 71"/>
                  <a:gd name="T1" fmla="*/ 22 h 59"/>
                  <a:gd name="T2" fmla="*/ 57 w 71"/>
                  <a:gd name="T3" fmla="*/ 0 h 59"/>
                  <a:gd name="T4" fmla="*/ 71 w 71"/>
                  <a:gd name="T5" fmla="*/ 37 h 59"/>
                  <a:gd name="T6" fmla="*/ 15 w 71"/>
                  <a:gd name="T7" fmla="*/ 59 h 59"/>
                  <a:gd name="T8" fmla="*/ 0 w 71"/>
                  <a:gd name="T9" fmla="*/ 22 h 59"/>
                </a:gdLst>
                <a:ahLst/>
                <a:cxnLst>
                  <a:cxn ang="0">
                    <a:pos x="T0" y="T1"/>
                  </a:cxn>
                  <a:cxn ang="0">
                    <a:pos x="T2" y="T3"/>
                  </a:cxn>
                  <a:cxn ang="0">
                    <a:pos x="T4" y="T5"/>
                  </a:cxn>
                  <a:cxn ang="0">
                    <a:pos x="T6" y="T7"/>
                  </a:cxn>
                  <a:cxn ang="0">
                    <a:pos x="T8" y="T9"/>
                  </a:cxn>
                </a:cxnLst>
                <a:rect l="0" t="0" r="r" b="b"/>
                <a:pathLst>
                  <a:path w="71" h="59">
                    <a:moveTo>
                      <a:pt x="0" y="22"/>
                    </a:moveTo>
                    <a:lnTo>
                      <a:pt x="57" y="0"/>
                    </a:lnTo>
                    <a:lnTo>
                      <a:pt x="71" y="37"/>
                    </a:lnTo>
                    <a:lnTo>
                      <a:pt x="15" y="59"/>
                    </a:lnTo>
                    <a:lnTo>
                      <a:pt x="0" y="22"/>
                    </a:lnTo>
                    <a:close/>
                  </a:path>
                </a:pathLst>
              </a:custGeom>
              <a:solidFill>
                <a:srgbClr val="16C5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167"/>
              <p:cNvSpPr/>
              <p:nvPr/>
            </p:nvSpPr>
            <p:spPr bwMode="auto">
              <a:xfrm>
                <a:off x="3217" y="3133"/>
                <a:ext cx="71" cy="59"/>
              </a:xfrm>
              <a:custGeom>
                <a:avLst/>
                <a:gdLst>
                  <a:gd name="T0" fmla="*/ 0 w 71"/>
                  <a:gd name="T1" fmla="*/ 22 h 59"/>
                  <a:gd name="T2" fmla="*/ 56 w 71"/>
                  <a:gd name="T3" fmla="*/ 0 h 59"/>
                  <a:gd name="T4" fmla="*/ 71 w 71"/>
                  <a:gd name="T5" fmla="*/ 38 h 59"/>
                  <a:gd name="T6" fmla="*/ 14 w 71"/>
                  <a:gd name="T7" fmla="*/ 59 h 59"/>
                  <a:gd name="T8" fmla="*/ 0 w 71"/>
                  <a:gd name="T9" fmla="*/ 22 h 59"/>
                </a:gdLst>
                <a:ahLst/>
                <a:cxnLst>
                  <a:cxn ang="0">
                    <a:pos x="T0" y="T1"/>
                  </a:cxn>
                  <a:cxn ang="0">
                    <a:pos x="T2" y="T3"/>
                  </a:cxn>
                  <a:cxn ang="0">
                    <a:pos x="T4" y="T5"/>
                  </a:cxn>
                  <a:cxn ang="0">
                    <a:pos x="T6" y="T7"/>
                  </a:cxn>
                  <a:cxn ang="0">
                    <a:pos x="T8" y="T9"/>
                  </a:cxn>
                </a:cxnLst>
                <a:rect l="0" t="0" r="r" b="b"/>
                <a:pathLst>
                  <a:path w="71" h="59">
                    <a:moveTo>
                      <a:pt x="0" y="22"/>
                    </a:moveTo>
                    <a:lnTo>
                      <a:pt x="56" y="0"/>
                    </a:lnTo>
                    <a:lnTo>
                      <a:pt x="71" y="38"/>
                    </a:lnTo>
                    <a:lnTo>
                      <a:pt x="14" y="59"/>
                    </a:lnTo>
                    <a:lnTo>
                      <a:pt x="0" y="22"/>
                    </a:lnTo>
                    <a:close/>
                  </a:path>
                </a:pathLst>
              </a:custGeom>
              <a:solidFill>
                <a:srgbClr val="16C5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168"/>
              <p:cNvSpPr/>
              <p:nvPr/>
            </p:nvSpPr>
            <p:spPr bwMode="auto">
              <a:xfrm>
                <a:off x="3165" y="3207"/>
                <a:ext cx="71" cy="59"/>
              </a:xfrm>
              <a:custGeom>
                <a:avLst/>
                <a:gdLst>
                  <a:gd name="T0" fmla="*/ 0 w 71"/>
                  <a:gd name="T1" fmla="*/ 21 h 59"/>
                  <a:gd name="T2" fmla="*/ 57 w 71"/>
                  <a:gd name="T3" fmla="*/ 0 h 59"/>
                  <a:gd name="T4" fmla="*/ 71 w 71"/>
                  <a:gd name="T5" fmla="*/ 37 h 59"/>
                  <a:gd name="T6" fmla="*/ 15 w 71"/>
                  <a:gd name="T7" fmla="*/ 59 h 59"/>
                  <a:gd name="T8" fmla="*/ 0 w 71"/>
                  <a:gd name="T9" fmla="*/ 21 h 59"/>
                </a:gdLst>
                <a:ahLst/>
                <a:cxnLst>
                  <a:cxn ang="0">
                    <a:pos x="T0" y="T1"/>
                  </a:cxn>
                  <a:cxn ang="0">
                    <a:pos x="T2" y="T3"/>
                  </a:cxn>
                  <a:cxn ang="0">
                    <a:pos x="T4" y="T5"/>
                  </a:cxn>
                  <a:cxn ang="0">
                    <a:pos x="T6" y="T7"/>
                  </a:cxn>
                  <a:cxn ang="0">
                    <a:pos x="T8" y="T9"/>
                  </a:cxn>
                </a:cxnLst>
                <a:rect l="0" t="0" r="r" b="b"/>
                <a:pathLst>
                  <a:path w="71" h="59">
                    <a:moveTo>
                      <a:pt x="0" y="21"/>
                    </a:moveTo>
                    <a:lnTo>
                      <a:pt x="57" y="0"/>
                    </a:lnTo>
                    <a:lnTo>
                      <a:pt x="71" y="37"/>
                    </a:lnTo>
                    <a:lnTo>
                      <a:pt x="15" y="59"/>
                    </a:lnTo>
                    <a:lnTo>
                      <a:pt x="0" y="21"/>
                    </a:lnTo>
                    <a:close/>
                  </a:path>
                </a:pathLst>
              </a:custGeom>
              <a:solidFill>
                <a:srgbClr val="16C5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169"/>
              <p:cNvSpPr/>
              <p:nvPr/>
            </p:nvSpPr>
            <p:spPr bwMode="auto">
              <a:xfrm>
                <a:off x="3235" y="3181"/>
                <a:ext cx="71" cy="59"/>
              </a:xfrm>
              <a:custGeom>
                <a:avLst/>
                <a:gdLst>
                  <a:gd name="T0" fmla="*/ 0 w 71"/>
                  <a:gd name="T1" fmla="*/ 22 h 59"/>
                  <a:gd name="T2" fmla="*/ 56 w 71"/>
                  <a:gd name="T3" fmla="*/ 0 h 59"/>
                  <a:gd name="T4" fmla="*/ 71 w 71"/>
                  <a:gd name="T5" fmla="*/ 37 h 59"/>
                  <a:gd name="T6" fmla="*/ 14 w 71"/>
                  <a:gd name="T7" fmla="*/ 59 h 59"/>
                  <a:gd name="T8" fmla="*/ 0 w 71"/>
                  <a:gd name="T9" fmla="*/ 22 h 59"/>
                </a:gdLst>
                <a:ahLst/>
                <a:cxnLst>
                  <a:cxn ang="0">
                    <a:pos x="T0" y="T1"/>
                  </a:cxn>
                  <a:cxn ang="0">
                    <a:pos x="T2" y="T3"/>
                  </a:cxn>
                  <a:cxn ang="0">
                    <a:pos x="T4" y="T5"/>
                  </a:cxn>
                  <a:cxn ang="0">
                    <a:pos x="T6" y="T7"/>
                  </a:cxn>
                  <a:cxn ang="0">
                    <a:pos x="T8" y="T9"/>
                  </a:cxn>
                </a:cxnLst>
                <a:rect l="0" t="0" r="r" b="b"/>
                <a:pathLst>
                  <a:path w="71" h="59">
                    <a:moveTo>
                      <a:pt x="0" y="22"/>
                    </a:moveTo>
                    <a:lnTo>
                      <a:pt x="56" y="0"/>
                    </a:lnTo>
                    <a:lnTo>
                      <a:pt x="71" y="37"/>
                    </a:lnTo>
                    <a:lnTo>
                      <a:pt x="14" y="59"/>
                    </a:lnTo>
                    <a:lnTo>
                      <a:pt x="0" y="22"/>
                    </a:lnTo>
                    <a:close/>
                  </a:path>
                </a:pathLst>
              </a:custGeom>
              <a:solidFill>
                <a:srgbClr val="16C5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70"/>
              <p:cNvSpPr/>
              <p:nvPr/>
            </p:nvSpPr>
            <p:spPr bwMode="auto">
              <a:xfrm>
                <a:off x="2768" y="2152"/>
                <a:ext cx="432" cy="733"/>
              </a:xfrm>
              <a:custGeom>
                <a:avLst/>
                <a:gdLst>
                  <a:gd name="T0" fmla="*/ 44 w 479"/>
                  <a:gd name="T1" fmla="*/ 41 h 813"/>
                  <a:gd name="T2" fmla="*/ 335 w 479"/>
                  <a:gd name="T3" fmla="*/ 4 h 813"/>
                  <a:gd name="T4" fmla="*/ 388 w 479"/>
                  <a:gd name="T5" fmla="*/ 45 h 813"/>
                  <a:gd name="T6" fmla="*/ 476 w 479"/>
                  <a:gd name="T7" fmla="*/ 718 h 813"/>
                  <a:gd name="T8" fmla="*/ 434 w 479"/>
                  <a:gd name="T9" fmla="*/ 772 h 813"/>
                  <a:gd name="T10" fmla="*/ 144 w 479"/>
                  <a:gd name="T11" fmla="*/ 810 h 813"/>
                  <a:gd name="T12" fmla="*/ 91 w 479"/>
                  <a:gd name="T13" fmla="*/ 768 h 813"/>
                  <a:gd name="T14" fmla="*/ 3 w 479"/>
                  <a:gd name="T15" fmla="*/ 95 h 813"/>
                  <a:gd name="T16" fmla="*/ 44 w 479"/>
                  <a:gd name="T17" fmla="*/ 4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9" h="813">
                    <a:moveTo>
                      <a:pt x="44" y="41"/>
                    </a:moveTo>
                    <a:cubicBezTo>
                      <a:pt x="335" y="4"/>
                      <a:pt x="335" y="4"/>
                      <a:pt x="335" y="4"/>
                    </a:cubicBezTo>
                    <a:cubicBezTo>
                      <a:pt x="361" y="0"/>
                      <a:pt x="385" y="19"/>
                      <a:pt x="388" y="45"/>
                    </a:cubicBezTo>
                    <a:cubicBezTo>
                      <a:pt x="476" y="718"/>
                      <a:pt x="476" y="718"/>
                      <a:pt x="476" y="718"/>
                    </a:cubicBezTo>
                    <a:cubicBezTo>
                      <a:pt x="479" y="744"/>
                      <a:pt x="460" y="768"/>
                      <a:pt x="434" y="772"/>
                    </a:cubicBezTo>
                    <a:cubicBezTo>
                      <a:pt x="144" y="810"/>
                      <a:pt x="144" y="810"/>
                      <a:pt x="144" y="810"/>
                    </a:cubicBezTo>
                    <a:cubicBezTo>
                      <a:pt x="118" y="813"/>
                      <a:pt x="94" y="794"/>
                      <a:pt x="91" y="768"/>
                    </a:cubicBezTo>
                    <a:cubicBezTo>
                      <a:pt x="3" y="95"/>
                      <a:pt x="3" y="95"/>
                      <a:pt x="3" y="95"/>
                    </a:cubicBezTo>
                    <a:cubicBezTo>
                      <a:pt x="0" y="69"/>
                      <a:pt x="18" y="45"/>
                      <a:pt x="44" y="4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71"/>
              <p:cNvSpPr/>
              <p:nvPr/>
            </p:nvSpPr>
            <p:spPr bwMode="auto">
              <a:xfrm>
                <a:off x="2923" y="2783"/>
                <a:ext cx="80" cy="25"/>
              </a:xfrm>
              <a:custGeom>
                <a:avLst/>
                <a:gdLst>
                  <a:gd name="T0" fmla="*/ 6 w 89"/>
                  <a:gd name="T1" fmla="*/ 10 h 28"/>
                  <a:gd name="T2" fmla="*/ 80 w 89"/>
                  <a:gd name="T3" fmla="*/ 0 h 28"/>
                  <a:gd name="T4" fmla="*/ 87 w 89"/>
                  <a:gd name="T5" fmla="*/ 6 h 28"/>
                  <a:gd name="T6" fmla="*/ 88 w 89"/>
                  <a:gd name="T7" fmla="*/ 11 h 28"/>
                  <a:gd name="T8" fmla="*/ 82 w 89"/>
                  <a:gd name="T9" fmla="*/ 18 h 28"/>
                  <a:gd name="T10" fmla="*/ 9 w 89"/>
                  <a:gd name="T11" fmla="*/ 28 h 28"/>
                  <a:gd name="T12" fmla="*/ 1 w 89"/>
                  <a:gd name="T13" fmla="*/ 22 h 28"/>
                  <a:gd name="T14" fmla="*/ 0 w 89"/>
                  <a:gd name="T15" fmla="*/ 17 h 28"/>
                  <a:gd name="T16" fmla="*/ 6 w 89"/>
                  <a:gd name="T1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28">
                    <a:moveTo>
                      <a:pt x="6" y="10"/>
                    </a:moveTo>
                    <a:cubicBezTo>
                      <a:pt x="80" y="0"/>
                      <a:pt x="80" y="0"/>
                      <a:pt x="80" y="0"/>
                    </a:cubicBezTo>
                    <a:cubicBezTo>
                      <a:pt x="84" y="0"/>
                      <a:pt x="87" y="2"/>
                      <a:pt x="87" y="6"/>
                    </a:cubicBezTo>
                    <a:cubicBezTo>
                      <a:pt x="88" y="11"/>
                      <a:pt x="88" y="11"/>
                      <a:pt x="88" y="11"/>
                    </a:cubicBezTo>
                    <a:cubicBezTo>
                      <a:pt x="89" y="14"/>
                      <a:pt x="86" y="18"/>
                      <a:pt x="82" y="18"/>
                    </a:cubicBezTo>
                    <a:cubicBezTo>
                      <a:pt x="9" y="28"/>
                      <a:pt x="9" y="28"/>
                      <a:pt x="9" y="28"/>
                    </a:cubicBezTo>
                    <a:cubicBezTo>
                      <a:pt x="5" y="28"/>
                      <a:pt x="2" y="26"/>
                      <a:pt x="1" y="22"/>
                    </a:cubicBezTo>
                    <a:cubicBezTo>
                      <a:pt x="0" y="17"/>
                      <a:pt x="0" y="17"/>
                      <a:pt x="0" y="17"/>
                    </a:cubicBezTo>
                    <a:cubicBezTo>
                      <a:pt x="0" y="14"/>
                      <a:pt x="3" y="10"/>
                      <a:pt x="6"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72"/>
              <p:cNvSpPr/>
              <p:nvPr/>
            </p:nvSpPr>
            <p:spPr bwMode="auto">
              <a:xfrm>
                <a:off x="3036" y="2768"/>
                <a:ext cx="80" cy="26"/>
              </a:xfrm>
              <a:custGeom>
                <a:avLst/>
                <a:gdLst>
                  <a:gd name="T0" fmla="*/ 6 w 89"/>
                  <a:gd name="T1" fmla="*/ 10 h 29"/>
                  <a:gd name="T2" fmla="*/ 80 w 89"/>
                  <a:gd name="T3" fmla="*/ 1 h 29"/>
                  <a:gd name="T4" fmla="*/ 88 w 89"/>
                  <a:gd name="T5" fmla="*/ 7 h 29"/>
                  <a:gd name="T6" fmla="*/ 88 w 89"/>
                  <a:gd name="T7" fmla="*/ 11 h 29"/>
                  <a:gd name="T8" fmla="*/ 82 w 89"/>
                  <a:gd name="T9" fmla="*/ 19 h 29"/>
                  <a:gd name="T10" fmla="*/ 9 w 89"/>
                  <a:gd name="T11" fmla="*/ 28 h 29"/>
                  <a:gd name="T12" fmla="*/ 1 w 89"/>
                  <a:gd name="T13" fmla="*/ 22 h 29"/>
                  <a:gd name="T14" fmla="*/ 1 w 89"/>
                  <a:gd name="T15" fmla="*/ 18 h 29"/>
                  <a:gd name="T16" fmla="*/ 6 w 89"/>
                  <a:gd name="T17"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29">
                    <a:moveTo>
                      <a:pt x="6" y="10"/>
                    </a:moveTo>
                    <a:cubicBezTo>
                      <a:pt x="80" y="1"/>
                      <a:pt x="80" y="1"/>
                      <a:pt x="80" y="1"/>
                    </a:cubicBezTo>
                    <a:cubicBezTo>
                      <a:pt x="84" y="0"/>
                      <a:pt x="87" y="3"/>
                      <a:pt x="88" y="7"/>
                    </a:cubicBezTo>
                    <a:cubicBezTo>
                      <a:pt x="88" y="11"/>
                      <a:pt x="88" y="11"/>
                      <a:pt x="88" y="11"/>
                    </a:cubicBezTo>
                    <a:cubicBezTo>
                      <a:pt x="89" y="15"/>
                      <a:pt x="86" y="18"/>
                      <a:pt x="82" y="19"/>
                    </a:cubicBezTo>
                    <a:cubicBezTo>
                      <a:pt x="9" y="28"/>
                      <a:pt x="9" y="28"/>
                      <a:pt x="9" y="28"/>
                    </a:cubicBezTo>
                    <a:cubicBezTo>
                      <a:pt x="5" y="29"/>
                      <a:pt x="2" y="26"/>
                      <a:pt x="1" y="22"/>
                    </a:cubicBezTo>
                    <a:cubicBezTo>
                      <a:pt x="1" y="18"/>
                      <a:pt x="1" y="18"/>
                      <a:pt x="1" y="18"/>
                    </a:cubicBezTo>
                    <a:cubicBezTo>
                      <a:pt x="0" y="14"/>
                      <a:pt x="3" y="11"/>
                      <a:pt x="6"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173"/>
              <p:cNvSpPr/>
              <p:nvPr/>
            </p:nvSpPr>
            <p:spPr bwMode="auto">
              <a:xfrm>
                <a:off x="2905" y="2208"/>
                <a:ext cx="81" cy="26"/>
              </a:xfrm>
              <a:custGeom>
                <a:avLst/>
                <a:gdLst>
                  <a:gd name="T0" fmla="*/ 7 w 89"/>
                  <a:gd name="T1" fmla="*/ 10 h 28"/>
                  <a:gd name="T2" fmla="*/ 80 w 89"/>
                  <a:gd name="T3" fmla="*/ 0 h 28"/>
                  <a:gd name="T4" fmla="*/ 88 w 89"/>
                  <a:gd name="T5" fmla="*/ 6 h 28"/>
                  <a:gd name="T6" fmla="*/ 88 w 89"/>
                  <a:gd name="T7" fmla="*/ 11 h 28"/>
                  <a:gd name="T8" fmla="*/ 82 w 89"/>
                  <a:gd name="T9" fmla="*/ 18 h 28"/>
                  <a:gd name="T10" fmla="*/ 9 w 89"/>
                  <a:gd name="T11" fmla="*/ 28 h 28"/>
                  <a:gd name="T12" fmla="*/ 1 w 89"/>
                  <a:gd name="T13" fmla="*/ 22 h 28"/>
                  <a:gd name="T14" fmla="*/ 1 w 89"/>
                  <a:gd name="T15" fmla="*/ 18 h 28"/>
                  <a:gd name="T16" fmla="*/ 7 w 89"/>
                  <a:gd name="T1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28">
                    <a:moveTo>
                      <a:pt x="7" y="10"/>
                    </a:moveTo>
                    <a:cubicBezTo>
                      <a:pt x="80" y="0"/>
                      <a:pt x="80" y="0"/>
                      <a:pt x="80" y="0"/>
                    </a:cubicBezTo>
                    <a:cubicBezTo>
                      <a:pt x="84" y="0"/>
                      <a:pt x="87" y="2"/>
                      <a:pt x="88" y="6"/>
                    </a:cubicBezTo>
                    <a:cubicBezTo>
                      <a:pt x="88" y="11"/>
                      <a:pt x="88" y="11"/>
                      <a:pt x="88" y="11"/>
                    </a:cubicBezTo>
                    <a:cubicBezTo>
                      <a:pt x="89" y="14"/>
                      <a:pt x="86" y="18"/>
                      <a:pt x="82" y="18"/>
                    </a:cubicBezTo>
                    <a:cubicBezTo>
                      <a:pt x="9" y="28"/>
                      <a:pt x="9" y="28"/>
                      <a:pt x="9" y="28"/>
                    </a:cubicBezTo>
                    <a:cubicBezTo>
                      <a:pt x="5" y="28"/>
                      <a:pt x="2" y="26"/>
                      <a:pt x="1" y="22"/>
                    </a:cubicBezTo>
                    <a:cubicBezTo>
                      <a:pt x="1" y="18"/>
                      <a:pt x="1" y="18"/>
                      <a:pt x="1" y="18"/>
                    </a:cubicBezTo>
                    <a:cubicBezTo>
                      <a:pt x="0" y="14"/>
                      <a:pt x="3" y="10"/>
                      <a:pt x="7"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174"/>
              <p:cNvSpPr/>
              <p:nvPr/>
            </p:nvSpPr>
            <p:spPr bwMode="auto">
              <a:xfrm>
                <a:off x="2801" y="2266"/>
                <a:ext cx="367" cy="504"/>
              </a:xfrm>
              <a:custGeom>
                <a:avLst/>
                <a:gdLst>
                  <a:gd name="T0" fmla="*/ 0 w 367"/>
                  <a:gd name="T1" fmla="*/ 40 h 504"/>
                  <a:gd name="T2" fmla="*/ 306 w 367"/>
                  <a:gd name="T3" fmla="*/ 0 h 504"/>
                  <a:gd name="T4" fmla="*/ 367 w 367"/>
                  <a:gd name="T5" fmla="*/ 464 h 504"/>
                  <a:gd name="T6" fmla="*/ 59 w 367"/>
                  <a:gd name="T7" fmla="*/ 504 h 504"/>
                  <a:gd name="T8" fmla="*/ 0 w 367"/>
                  <a:gd name="T9" fmla="*/ 40 h 504"/>
                </a:gdLst>
                <a:ahLst/>
                <a:cxnLst>
                  <a:cxn ang="0">
                    <a:pos x="T0" y="T1"/>
                  </a:cxn>
                  <a:cxn ang="0">
                    <a:pos x="T2" y="T3"/>
                  </a:cxn>
                  <a:cxn ang="0">
                    <a:pos x="T4" y="T5"/>
                  </a:cxn>
                  <a:cxn ang="0">
                    <a:pos x="T6" y="T7"/>
                  </a:cxn>
                  <a:cxn ang="0">
                    <a:pos x="T8" y="T9"/>
                  </a:cxn>
                </a:cxnLst>
                <a:rect l="0" t="0" r="r" b="b"/>
                <a:pathLst>
                  <a:path w="367" h="504">
                    <a:moveTo>
                      <a:pt x="0" y="40"/>
                    </a:moveTo>
                    <a:lnTo>
                      <a:pt x="306" y="0"/>
                    </a:lnTo>
                    <a:lnTo>
                      <a:pt x="367" y="464"/>
                    </a:lnTo>
                    <a:lnTo>
                      <a:pt x="59" y="504"/>
                    </a:lnTo>
                    <a:lnTo>
                      <a:pt x="0" y="40"/>
                    </a:lnTo>
                    <a:close/>
                  </a:path>
                </a:pathLst>
              </a:custGeom>
              <a:solidFill>
                <a:srgbClr val="49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175"/>
              <p:cNvSpPr>
                <a:spLocks noEditPoints="1"/>
              </p:cNvSpPr>
              <p:nvPr/>
            </p:nvSpPr>
            <p:spPr bwMode="auto">
              <a:xfrm>
                <a:off x="2801" y="2266"/>
                <a:ext cx="367" cy="504"/>
              </a:xfrm>
              <a:custGeom>
                <a:avLst/>
                <a:gdLst>
                  <a:gd name="T0" fmla="*/ 57 w 367"/>
                  <a:gd name="T1" fmla="*/ 483 h 504"/>
                  <a:gd name="T2" fmla="*/ 364 w 367"/>
                  <a:gd name="T3" fmla="*/ 443 h 504"/>
                  <a:gd name="T4" fmla="*/ 367 w 367"/>
                  <a:gd name="T5" fmla="*/ 464 h 504"/>
                  <a:gd name="T6" fmla="*/ 59 w 367"/>
                  <a:gd name="T7" fmla="*/ 504 h 504"/>
                  <a:gd name="T8" fmla="*/ 57 w 367"/>
                  <a:gd name="T9" fmla="*/ 483 h 504"/>
                  <a:gd name="T10" fmla="*/ 0 w 367"/>
                  <a:gd name="T11" fmla="*/ 40 h 504"/>
                  <a:gd name="T12" fmla="*/ 306 w 367"/>
                  <a:gd name="T13" fmla="*/ 0 h 504"/>
                  <a:gd name="T14" fmla="*/ 309 w 367"/>
                  <a:gd name="T15" fmla="*/ 21 h 504"/>
                  <a:gd name="T16" fmla="*/ 2 w 367"/>
                  <a:gd name="T17" fmla="*/ 61 h 504"/>
                  <a:gd name="T18" fmla="*/ 0 w 367"/>
                  <a:gd name="T19" fmla="*/ 4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504">
                    <a:moveTo>
                      <a:pt x="57" y="483"/>
                    </a:moveTo>
                    <a:lnTo>
                      <a:pt x="364" y="443"/>
                    </a:lnTo>
                    <a:lnTo>
                      <a:pt x="367" y="464"/>
                    </a:lnTo>
                    <a:lnTo>
                      <a:pt x="59" y="504"/>
                    </a:lnTo>
                    <a:lnTo>
                      <a:pt x="57" y="483"/>
                    </a:lnTo>
                    <a:close/>
                    <a:moveTo>
                      <a:pt x="0" y="40"/>
                    </a:moveTo>
                    <a:lnTo>
                      <a:pt x="306" y="0"/>
                    </a:lnTo>
                    <a:lnTo>
                      <a:pt x="309" y="21"/>
                    </a:lnTo>
                    <a:lnTo>
                      <a:pt x="2" y="61"/>
                    </a:lnTo>
                    <a:lnTo>
                      <a:pt x="0" y="40"/>
                    </a:lnTo>
                    <a:close/>
                  </a:path>
                </a:pathLst>
              </a:custGeom>
              <a:solidFill>
                <a:srgbClr val="02AF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176"/>
              <p:cNvSpPr>
                <a:spLocks noEditPoints="1"/>
              </p:cNvSpPr>
              <p:nvPr/>
            </p:nvSpPr>
            <p:spPr bwMode="auto">
              <a:xfrm>
                <a:off x="2843" y="2534"/>
                <a:ext cx="312" cy="204"/>
              </a:xfrm>
              <a:custGeom>
                <a:avLst/>
                <a:gdLst>
                  <a:gd name="T0" fmla="*/ 219 w 312"/>
                  <a:gd name="T1" fmla="*/ 178 h 204"/>
                  <a:gd name="T2" fmla="*/ 112 w 312"/>
                  <a:gd name="T3" fmla="*/ 192 h 204"/>
                  <a:gd name="T4" fmla="*/ 22 w 312"/>
                  <a:gd name="T5" fmla="*/ 201 h 204"/>
                  <a:gd name="T6" fmla="*/ 25 w 312"/>
                  <a:gd name="T7" fmla="*/ 47 h 204"/>
                  <a:gd name="T8" fmla="*/ 67 w 312"/>
                  <a:gd name="T9" fmla="*/ 28 h 204"/>
                  <a:gd name="T10" fmla="*/ 133 w 312"/>
                  <a:gd name="T11" fmla="*/ 34 h 204"/>
                  <a:gd name="T12" fmla="*/ 177 w 312"/>
                  <a:gd name="T13" fmla="*/ 14 h 204"/>
                  <a:gd name="T14" fmla="*/ 242 w 312"/>
                  <a:gd name="T15" fmla="*/ 19 h 204"/>
                  <a:gd name="T16" fmla="*/ 284 w 312"/>
                  <a:gd name="T17" fmla="*/ 0 h 204"/>
                  <a:gd name="T18" fmla="*/ 298 w 312"/>
                  <a:gd name="T19" fmla="*/ 56 h 204"/>
                  <a:gd name="T20" fmla="*/ 297 w 312"/>
                  <a:gd name="T21" fmla="*/ 101 h 204"/>
                  <a:gd name="T22" fmla="*/ 312 w 312"/>
                  <a:gd name="T23" fmla="*/ 163 h 204"/>
                  <a:gd name="T24" fmla="*/ 302 w 312"/>
                  <a:gd name="T25" fmla="*/ 144 h 204"/>
                  <a:gd name="T26" fmla="*/ 296 w 312"/>
                  <a:gd name="T27" fmla="*/ 100 h 204"/>
                  <a:gd name="T28" fmla="*/ 291 w 312"/>
                  <a:gd name="T29" fmla="*/ 57 h 204"/>
                  <a:gd name="T30" fmla="*/ 243 w 312"/>
                  <a:gd name="T31" fmla="*/ 20 h 204"/>
                  <a:gd name="T32" fmla="*/ 248 w 312"/>
                  <a:gd name="T33" fmla="*/ 63 h 204"/>
                  <a:gd name="T34" fmla="*/ 254 w 312"/>
                  <a:gd name="T35" fmla="*/ 107 h 204"/>
                  <a:gd name="T36" fmla="*/ 260 w 312"/>
                  <a:gd name="T37" fmla="*/ 150 h 204"/>
                  <a:gd name="T38" fmla="*/ 259 w 312"/>
                  <a:gd name="T39" fmla="*/ 149 h 204"/>
                  <a:gd name="T40" fmla="*/ 253 w 312"/>
                  <a:gd name="T41" fmla="*/ 106 h 204"/>
                  <a:gd name="T42" fmla="*/ 247 w 312"/>
                  <a:gd name="T43" fmla="*/ 62 h 204"/>
                  <a:gd name="T44" fmla="*/ 199 w 312"/>
                  <a:gd name="T45" fmla="*/ 25 h 204"/>
                  <a:gd name="T46" fmla="*/ 205 w 312"/>
                  <a:gd name="T47" fmla="*/ 69 h 204"/>
                  <a:gd name="T48" fmla="*/ 210 w 312"/>
                  <a:gd name="T49" fmla="*/ 112 h 204"/>
                  <a:gd name="T50" fmla="*/ 216 w 312"/>
                  <a:gd name="T51" fmla="*/ 155 h 204"/>
                  <a:gd name="T52" fmla="*/ 216 w 312"/>
                  <a:gd name="T53" fmla="*/ 154 h 204"/>
                  <a:gd name="T54" fmla="*/ 209 w 312"/>
                  <a:gd name="T55" fmla="*/ 111 h 204"/>
                  <a:gd name="T56" fmla="*/ 204 w 312"/>
                  <a:gd name="T57" fmla="*/ 68 h 204"/>
                  <a:gd name="T58" fmla="*/ 156 w 312"/>
                  <a:gd name="T59" fmla="*/ 31 h 204"/>
                  <a:gd name="T60" fmla="*/ 162 w 312"/>
                  <a:gd name="T61" fmla="*/ 74 h 204"/>
                  <a:gd name="T62" fmla="*/ 167 w 312"/>
                  <a:gd name="T63" fmla="*/ 117 h 204"/>
                  <a:gd name="T64" fmla="*/ 172 w 312"/>
                  <a:gd name="T65" fmla="*/ 161 h 204"/>
                  <a:gd name="T66" fmla="*/ 172 w 312"/>
                  <a:gd name="T67" fmla="*/ 161 h 204"/>
                  <a:gd name="T68" fmla="*/ 166 w 312"/>
                  <a:gd name="T69" fmla="*/ 117 h 204"/>
                  <a:gd name="T70" fmla="*/ 161 w 312"/>
                  <a:gd name="T71" fmla="*/ 73 h 204"/>
                  <a:gd name="T72" fmla="*/ 113 w 312"/>
                  <a:gd name="T73" fmla="*/ 36 h 204"/>
                  <a:gd name="T74" fmla="*/ 118 w 312"/>
                  <a:gd name="T75" fmla="*/ 80 h 204"/>
                  <a:gd name="T76" fmla="*/ 124 w 312"/>
                  <a:gd name="T77" fmla="*/ 124 h 204"/>
                  <a:gd name="T78" fmla="*/ 129 w 312"/>
                  <a:gd name="T79" fmla="*/ 167 h 204"/>
                  <a:gd name="T80" fmla="*/ 128 w 312"/>
                  <a:gd name="T81" fmla="*/ 166 h 204"/>
                  <a:gd name="T82" fmla="*/ 123 w 312"/>
                  <a:gd name="T83" fmla="*/ 123 h 204"/>
                  <a:gd name="T84" fmla="*/ 117 w 312"/>
                  <a:gd name="T85" fmla="*/ 80 h 204"/>
                  <a:gd name="T86" fmla="*/ 70 w 312"/>
                  <a:gd name="T87" fmla="*/ 43 h 204"/>
                  <a:gd name="T88" fmla="*/ 75 w 312"/>
                  <a:gd name="T89" fmla="*/ 86 h 204"/>
                  <a:gd name="T90" fmla="*/ 80 w 312"/>
                  <a:gd name="T91" fmla="*/ 129 h 204"/>
                  <a:gd name="T92" fmla="*/ 86 w 312"/>
                  <a:gd name="T93" fmla="*/ 172 h 204"/>
                  <a:gd name="T94" fmla="*/ 85 w 312"/>
                  <a:gd name="T95" fmla="*/ 172 h 204"/>
                  <a:gd name="T96" fmla="*/ 80 w 312"/>
                  <a:gd name="T97" fmla="*/ 128 h 204"/>
                  <a:gd name="T98" fmla="*/ 74 w 312"/>
                  <a:gd name="T99" fmla="*/ 85 h 204"/>
                  <a:gd name="T100" fmla="*/ 25 w 312"/>
                  <a:gd name="T101" fmla="*/ 48 h 204"/>
                  <a:gd name="T102" fmla="*/ 32 w 312"/>
                  <a:gd name="T103" fmla="*/ 91 h 204"/>
                  <a:gd name="T104" fmla="*/ 37 w 312"/>
                  <a:gd name="T105" fmla="*/ 135 h 204"/>
                  <a:gd name="T106" fmla="*/ 43 w 312"/>
                  <a:gd name="T107" fmla="*/ 178 h 204"/>
                  <a:gd name="T108" fmla="*/ 19 w 312"/>
                  <a:gd name="T109" fmla="*/ 160 h 204"/>
                  <a:gd name="T110" fmla="*/ 14 w 312"/>
                  <a:gd name="T111" fmla="*/ 117 h 204"/>
                  <a:gd name="T112" fmla="*/ 8 w 312"/>
                  <a:gd name="T113" fmla="*/ 7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2" h="204">
                    <a:moveTo>
                      <a:pt x="312" y="166"/>
                    </a:moveTo>
                    <a:lnTo>
                      <a:pt x="306" y="167"/>
                    </a:lnTo>
                    <a:lnTo>
                      <a:pt x="305" y="167"/>
                    </a:lnTo>
                    <a:lnTo>
                      <a:pt x="285" y="170"/>
                    </a:lnTo>
                    <a:lnTo>
                      <a:pt x="282" y="170"/>
                    </a:lnTo>
                    <a:lnTo>
                      <a:pt x="263" y="172"/>
                    </a:lnTo>
                    <a:lnTo>
                      <a:pt x="262" y="172"/>
                    </a:lnTo>
                    <a:lnTo>
                      <a:pt x="242" y="175"/>
                    </a:lnTo>
                    <a:lnTo>
                      <a:pt x="239" y="175"/>
                    </a:lnTo>
                    <a:lnTo>
                      <a:pt x="219" y="178"/>
                    </a:lnTo>
                    <a:lnTo>
                      <a:pt x="218" y="178"/>
                    </a:lnTo>
                    <a:lnTo>
                      <a:pt x="199" y="181"/>
                    </a:lnTo>
                    <a:lnTo>
                      <a:pt x="196" y="181"/>
                    </a:lnTo>
                    <a:lnTo>
                      <a:pt x="176" y="183"/>
                    </a:lnTo>
                    <a:lnTo>
                      <a:pt x="175" y="184"/>
                    </a:lnTo>
                    <a:lnTo>
                      <a:pt x="155" y="186"/>
                    </a:lnTo>
                    <a:lnTo>
                      <a:pt x="153" y="187"/>
                    </a:lnTo>
                    <a:lnTo>
                      <a:pt x="133" y="190"/>
                    </a:lnTo>
                    <a:lnTo>
                      <a:pt x="132" y="190"/>
                    </a:lnTo>
                    <a:lnTo>
                      <a:pt x="112" y="192"/>
                    </a:lnTo>
                    <a:lnTo>
                      <a:pt x="109" y="192"/>
                    </a:lnTo>
                    <a:lnTo>
                      <a:pt x="89" y="195"/>
                    </a:lnTo>
                    <a:lnTo>
                      <a:pt x="89" y="195"/>
                    </a:lnTo>
                    <a:lnTo>
                      <a:pt x="69" y="198"/>
                    </a:lnTo>
                    <a:lnTo>
                      <a:pt x="66" y="198"/>
                    </a:lnTo>
                    <a:lnTo>
                      <a:pt x="45" y="200"/>
                    </a:lnTo>
                    <a:lnTo>
                      <a:pt x="45" y="200"/>
                    </a:lnTo>
                    <a:lnTo>
                      <a:pt x="25" y="203"/>
                    </a:lnTo>
                    <a:lnTo>
                      <a:pt x="22" y="204"/>
                    </a:lnTo>
                    <a:lnTo>
                      <a:pt x="22" y="201"/>
                    </a:lnTo>
                    <a:lnTo>
                      <a:pt x="16" y="161"/>
                    </a:lnTo>
                    <a:lnTo>
                      <a:pt x="16" y="158"/>
                    </a:lnTo>
                    <a:lnTo>
                      <a:pt x="11" y="117"/>
                    </a:lnTo>
                    <a:lnTo>
                      <a:pt x="11" y="114"/>
                    </a:lnTo>
                    <a:lnTo>
                      <a:pt x="6" y="73"/>
                    </a:lnTo>
                    <a:lnTo>
                      <a:pt x="5" y="70"/>
                    </a:lnTo>
                    <a:lnTo>
                      <a:pt x="0" y="36"/>
                    </a:lnTo>
                    <a:lnTo>
                      <a:pt x="3" y="36"/>
                    </a:lnTo>
                    <a:lnTo>
                      <a:pt x="5" y="50"/>
                    </a:lnTo>
                    <a:lnTo>
                      <a:pt x="25" y="47"/>
                    </a:lnTo>
                    <a:lnTo>
                      <a:pt x="24" y="34"/>
                    </a:lnTo>
                    <a:lnTo>
                      <a:pt x="24" y="34"/>
                    </a:lnTo>
                    <a:lnTo>
                      <a:pt x="25" y="47"/>
                    </a:lnTo>
                    <a:lnTo>
                      <a:pt x="45" y="44"/>
                    </a:lnTo>
                    <a:lnTo>
                      <a:pt x="43" y="31"/>
                    </a:lnTo>
                    <a:lnTo>
                      <a:pt x="46" y="31"/>
                    </a:lnTo>
                    <a:lnTo>
                      <a:pt x="48" y="44"/>
                    </a:lnTo>
                    <a:lnTo>
                      <a:pt x="69" y="42"/>
                    </a:lnTo>
                    <a:lnTo>
                      <a:pt x="67" y="28"/>
                    </a:lnTo>
                    <a:lnTo>
                      <a:pt x="67" y="28"/>
                    </a:lnTo>
                    <a:lnTo>
                      <a:pt x="69" y="42"/>
                    </a:lnTo>
                    <a:lnTo>
                      <a:pt x="89" y="39"/>
                    </a:lnTo>
                    <a:lnTo>
                      <a:pt x="88" y="25"/>
                    </a:lnTo>
                    <a:lnTo>
                      <a:pt x="90" y="24"/>
                    </a:lnTo>
                    <a:lnTo>
                      <a:pt x="91" y="39"/>
                    </a:lnTo>
                    <a:lnTo>
                      <a:pt x="112" y="36"/>
                    </a:lnTo>
                    <a:lnTo>
                      <a:pt x="110" y="23"/>
                    </a:lnTo>
                    <a:lnTo>
                      <a:pt x="110" y="23"/>
                    </a:lnTo>
                    <a:lnTo>
                      <a:pt x="112" y="36"/>
                    </a:lnTo>
                    <a:lnTo>
                      <a:pt x="133" y="34"/>
                    </a:lnTo>
                    <a:lnTo>
                      <a:pt x="131" y="20"/>
                    </a:lnTo>
                    <a:lnTo>
                      <a:pt x="134" y="19"/>
                    </a:lnTo>
                    <a:lnTo>
                      <a:pt x="135" y="33"/>
                    </a:lnTo>
                    <a:lnTo>
                      <a:pt x="155" y="30"/>
                    </a:lnTo>
                    <a:lnTo>
                      <a:pt x="153" y="16"/>
                    </a:lnTo>
                    <a:lnTo>
                      <a:pt x="154" y="16"/>
                    </a:lnTo>
                    <a:lnTo>
                      <a:pt x="156" y="30"/>
                    </a:lnTo>
                    <a:lnTo>
                      <a:pt x="176" y="27"/>
                    </a:lnTo>
                    <a:lnTo>
                      <a:pt x="174" y="14"/>
                    </a:lnTo>
                    <a:lnTo>
                      <a:pt x="177" y="14"/>
                    </a:lnTo>
                    <a:lnTo>
                      <a:pt x="179" y="27"/>
                    </a:lnTo>
                    <a:lnTo>
                      <a:pt x="199" y="24"/>
                    </a:lnTo>
                    <a:lnTo>
                      <a:pt x="197" y="11"/>
                    </a:lnTo>
                    <a:lnTo>
                      <a:pt x="198" y="11"/>
                    </a:lnTo>
                    <a:lnTo>
                      <a:pt x="199" y="24"/>
                    </a:lnTo>
                    <a:lnTo>
                      <a:pt x="219" y="22"/>
                    </a:lnTo>
                    <a:lnTo>
                      <a:pt x="218" y="8"/>
                    </a:lnTo>
                    <a:lnTo>
                      <a:pt x="220" y="8"/>
                    </a:lnTo>
                    <a:lnTo>
                      <a:pt x="222" y="22"/>
                    </a:lnTo>
                    <a:lnTo>
                      <a:pt x="242" y="19"/>
                    </a:lnTo>
                    <a:lnTo>
                      <a:pt x="240" y="6"/>
                    </a:lnTo>
                    <a:lnTo>
                      <a:pt x="241" y="6"/>
                    </a:lnTo>
                    <a:lnTo>
                      <a:pt x="243" y="19"/>
                    </a:lnTo>
                    <a:lnTo>
                      <a:pt x="263" y="16"/>
                    </a:lnTo>
                    <a:lnTo>
                      <a:pt x="261" y="3"/>
                    </a:lnTo>
                    <a:lnTo>
                      <a:pt x="264" y="2"/>
                    </a:lnTo>
                    <a:lnTo>
                      <a:pt x="265" y="16"/>
                    </a:lnTo>
                    <a:lnTo>
                      <a:pt x="285" y="14"/>
                    </a:lnTo>
                    <a:lnTo>
                      <a:pt x="283" y="0"/>
                    </a:lnTo>
                    <a:lnTo>
                      <a:pt x="284" y="0"/>
                    </a:lnTo>
                    <a:lnTo>
                      <a:pt x="286" y="14"/>
                    </a:lnTo>
                    <a:lnTo>
                      <a:pt x="292" y="13"/>
                    </a:lnTo>
                    <a:lnTo>
                      <a:pt x="292" y="13"/>
                    </a:lnTo>
                    <a:lnTo>
                      <a:pt x="286" y="14"/>
                    </a:lnTo>
                    <a:lnTo>
                      <a:pt x="289" y="34"/>
                    </a:lnTo>
                    <a:lnTo>
                      <a:pt x="295" y="34"/>
                    </a:lnTo>
                    <a:lnTo>
                      <a:pt x="295" y="36"/>
                    </a:lnTo>
                    <a:lnTo>
                      <a:pt x="289" y="37"/>
                    </a:lnTo>
                    <a:lnTo>
                      <a:pt x="291" y="57"/>
                    </a:lnTo>
                    <a:lnTo>
                      <a:pt x="298" y="56"/>
                    </a:lnTo>
                    <a:lnTo>
                      <a:pt x="298" y="57"/>
                    </a:lnTo>
                    <a:lnTo>
                      <a:pt x="291" y="57"/>
                    </a:lnTo>
                    <a:lnTo>
                      <a:pt x="294" y="78"/>
                    </a:lnTo>
                    <a:lnTo>
                      <a:pt x="300" y="77"/>
                    </a:lnTo>
                    <a:lnTo>
                      <a:pt x="301" y="80"/>
                    </a:lnTo>
                    <a:lnTo>
                      <a:pt x="294" y="80"/>
                    </a:lnTo>
                    <a:lnTo>
                      <a:pt x="297" y="100"/>
                    </a:lnTo>
                    <a:lnTo>
                      <a:pt x="303" y="99"/>
                    </a:lnTo>
                    <a:lnTo>
                      <a:pt x="304" y="100"/>
                    </a:lnTo>
                    <a:lnTo>
                      <a:pt x="297" y="101"/>
                    </a:lnTo>
                    <a:lnTo>
                      <a:pt x="300" y="121"/>
                    </a:lnTo>
                    <a:lnTo>
                      <a:pt x="306" y="120"/>
                    </a:lnTo>
                    <a:lnTo>
                      <a:pt x="307" y="123"/>
                    </a:lnTo>
                    <a:lnTo>
                      <a:pt x="300" y="124"/>
                    </a:lnTo>
                    <a:lnTo>
                      <a:pt x="302" y="144"/>
                    </a:lnTo>
                    <a:lnTo>
                      <a:pt x="309" y="143"/>
                    </a:lnTo>
                    <a:lnTo>
                      <a:pt x="309" y="144"/>
                    </a:lnTo>
                    <a:lnTo>
                      <a:pt x="303" y="144"/>
                    </a:lnTo>
                    <a:lnTo>
                      <a:pt x="305" y="164"/>
                    </a:lnTo>
                    <a:lnTo>
                      <a:pt x="312" y="163"/>
                    </a:lnTo>
                    <a:lnTo>
                      <a:pt x="312" y="166"/>
                    </a:lnTo>
                    <a:close/>
                    <a:moveTo>
                      <a:pt x="284" y="167"/>
                    </a:moveTo>
                    <a:lnTo>
                      <a:pt x="282" y="147"/>
                    </a:lnTo>
                    <a:lnTo>
                      <a:pt x="302" y="144"/>
                    </a:lnTo>
                    <a:lnTo>
                      <a:pt x="305" y="164"/>
                    </a:lnTo>
                    <a:lnTo>
                      <a:pt x="284" y="167"/>
                    </a:lnTo>
                    <a:close/>
                    <a:moveTo>
                      <a:pt x="282" y="146"/>
                    </a:moveTo>
                    <a:lnTo>
                      <a:pt x="280" y="126"/>
                    </a:lnTo>
                    <a:lnTo>
                      <a:pt x="300" y="124"/>
                    </a:lnTo>
                    <a:lnTo>
                      <a:pt x="302" y="144"/>
                    </a:lnTo>
                    <a:lnTo>
                      <a:pt x="282" y="146"/>
                    </a:lnTo>
                    <a:close/>
                    <a:moveTo>
                      <a:pt x="279" y="124"/>
                    </a:moveTo>
                    <a:lnTo>
                      <a:pt x="276" y="104"/>
                    </a:lnTo>
                    <a:lnTo>
                      <a:pt x="297" y="101"/>
                    </a:lnTo>
                    <a:lnTo>
                      <a:pt x="299" y="121"/>
                    </a:lnTo>
                    <a:lnTo>
                      <a:pt x="279" y="124"/>
                    </a:lnTo>
                    <a:close/>
                    <a:moveTo>
                      <a:pt x="276" y="103"/>
                    </a:moveTo>
                    <a:lnTo>
                      <a:pt x="273" y="83"/>
                    </a:lnTo>
                    <a:lnTo>
                      <a:pt x="294" y="80"/>
                    </a:lnTo>
                    <a:lnTo>
                      <a:pt x="296" y="100"/>
                    </a:lnTo>
                    <a:lnTo>
                      <a:pt x="276" y="103"/>
                    </a:lnTo>
                    <a:close/>
                    <a:moveTo>
                      <a:pt x="273" y="80"/>
                    </a:moveTo>
                    <a:lnTo>
                      <a:pt x="271" y="60"/>
                    </a:lnTo>
                    <a:lnTo>
                      <a:pt x="291" y="58"/>
                    </a:lnTo>
                    <a:lnTo>
                      <a:pt x="293" y="78"/>
                    </a:lnTo>
                    <a:lnTo>
                      <a:pt x="273" y="80"/>
                    </a:lnTo>
                    <a:close/>
                    <a:moveTo>
                      <a:pt x="271" y="60"/>
                    </a:moveTo>
                    <a:lnTo>
                      <a:pt x="268" y="40"/>
                    </a:lnTo>
                    <a:lnTo>
                      <a:pt x="288" y="37"/>
                    </a:lnTo>
                    <a:lnTo>
                      <a:pt x="291" y="57"/>
                    </a:lnTo>
                    <a:lnTo>
                      <a:pt x="271" y="60"/>
                    </a:lnTo>
                    <a:close/>
                    <a:moveTo>
                      <a:pt x="268" y="37"/>
                    </a:moveTo>
                    <a:lnTo>
                      <a:pt x="265" y="16"/>
                    </a:lnTo>
                    <a:lnTo>
                      <a:pt x="285" y="14"/>
                    </a:lnTo>
                    <a:lnTo>
                      <a:pt x="288" y="34"/>
                    </a:lnTo>
                    <a:lnTo>
                      <a:pt x="268" y="37"/>
                    </a:lnTo>
                    <a:close/>
                    <a:moveTo>
                      <a:pt x="263" y="17"/>
                    </a:moveTo>
                    <a:lnTo>
                      <a:pt x="265" y="37"/>
                    </a:lnTo>
                    <a:lnTo>
                      <a:pt x="245" y="40"/>
                    </a:lnTo>
                    <a:lnTo>
                      <a:pt x="243" y="20"/>
                    </a:lnTo>
                    <a:lnTo>
                      <a:pt x="263" y="17"/>
                    </a:lnTo>
                    <a:close/>
                    <a:moveTo>
                      <a:pt x="265" y="40"/>
                    </a:moveTo>
                    <a:lnTo>
                      <a:pt x="268" y="60"/>
                    </a:lnTo>
                    <a:lnTo>
                      <a:pt x="248" y="62"/>
                    </a:lnTo>
                    <a:lnTo>
                      <a:pt x="245" y="43"/>
                    </a:lnTo>
                    <a:lnTo>
                      <a:pt x="265" y="40"/>
                    </a:lnTo>
                    <a:close/>
                    <a:moveTo>
                      <a:pt x="268" y="61"/>
                    </a:moveTo>
                    <a:lnTo>
                      <a:pt x="271" y="80"/>
                    </a:lnTo>
                    <a:lnTo>
                      <a:pt x="251" y="83"/>
                    </a:lnTo>
                    <a:lnTo>
                      <a:pt x="248" y="63"/>
                    </a:lnTo>
                    <a:lnTo>
                      <a:pt x="268" y="61"/>
                    </a:lnTo>
                    <a:close/>
                    <a:moveTo>
                      <a:pt x="271" y="83"/>
                    </a:moveTo>
                    <a:lnTo>
                      <a:pt x="273" y="103"/>
                    </a:lnTo>
                    <a:lnTo>
                      <a:pt x="254" y="106"/>
                    </a:lnTo>
                    <a:lnTo>
                      <a:pt x="251" y="86"/>
                    </a:lnTo>
                    <a:lnTo>
                      <a:pt x="271" y="83"/>
                    </a:lnTo>
                    <a:close/>
                    <a:moveTo>
                      <a:pt x="273" y="104"/>
                    </a:moveTo>
                    <a:lnTo>
                      <a:pt x="276" y="124"/>
                    </a:lnTo>
                    <a:lnTo>
                      <a:pt x="256" y="126"/>
                    </a:lnTo>
                    <a:lnTo>
                      <a:pt x="254" y="107"/>
                    </a:lnTo>
                    <a:lnTo>
                      <a:pt x="273" y="104"/>
                    </a:lnTo>
                    <a:close/>
                    <a:moveTo>
                      <a:pt x="277" y="126"/>
                    </a:moveTo>
                    <a:lnTo>
                      <a:pt x="280" y="146"/>
                    </a:lnTo>
                    <a:lnTo>
                      <a:pt x="259" y="149"/>
                    </a:lnTo>
                    <a:lnTo>
                      <a:pt x="257" y="129"/>
                    </a:lnTo>
                    <a:lnTo>
                      <a:pt x="277" y="126"/>
                    </a:lnTo>
                    <a:close/>
                    <a:moveTo>
                      <a:pt x="280" y="147"/>
                    </a:moveTo>
                    <a:lnTo>
                      <a:pt x="282" y="167"/>
                    </a:lnTo>
                    <a:lnTo>
                      <a:pt x="262" y="170"/>
                    </a:lnTo>
                    <a:lnTo>
                      <a:pt x="260" y="150"/>
                    </a:lnTo>
                    <a:lnTo>
                      <a:pt x="280" y="147"/>
                    </a:lnTo>
                    <a:close/>
                    <a:moveTo>
                      <a:pt x="241" y="172"/>
                    </a:moveTo>
                    <a:lnTo>
                      <a:pt x="239" y="153"/>
                    </a:lnTo>
                    <a:lnTo>
                      <a:pt x="259" y="150"/>
                    </a:lnTo>
                    <a:lnTo>
                      <a:pt x="262" y="170"/>
                    </a:lnTo>
                    <a:lnTo>
                      <a:pt x="241" y="172"/>
                    </a:lnTo>
                    <a:close/>
                    <a:moveTo>
                      <a:pt x="238" y="152"/>
                    </a:moveTo>
                    <a:lnTo>
                      <a:pt x="236" y="132"/>
                    </a:lnTo>
                    <a:lnTo>
                      <a:pt x="256" y="129"/>
                    </a:lnTo>
                    <a:lnTo>
                      <a:pt x="259" y="149"/>
                    </a:lnTo>
                    <a:lnTo>
                      <a:pt x="238" y="152"/>
                    </a:lnTo>
                    <a:close/>
                    <a:moveTo>
                      <a:pt x="236" y="129"/>
                    </a:moveTo>
                    <a:lnTo>
                      <a:pt x="233" y="109"/>
                    </a:lnTo>
                    <a:lnTo>
                      <a:pt x="253" y="107"/>
                    </a:lnTo>
                    <a:lnTo>
                      <a:pt x="255" y="126"/>
                    </a:lnTo>
                    <a:lnTo>
                      <a:pt x="236" y="129"/>
                    </a:lnTo>
                    <a:close/>
                    <a:moveTo>
                      <a:pt x="233" y="108"/>
                    </a:moveTo>
                    <a:lnTo>
                      <a:pt x="230" y="89"/>
                    </a:lnTo>
                    <a:lnTo>
                      <a:pt x="250" y="86"/>
                    </a:lnTo>
                    <a:lnTo>
                      <a:pt x="253" y="106"/>
                    </a:lnTo>
                    <a:lnTo>
                      <a:pt x="233" y="108"/>
                    </a:lnTo>
                    <a:close/>
                    <a:moveTo>
                      <a:pt x="230" y="86"/>
                    </a:moveTo>
                    <a:lnTo>
                      <a:pt x="227" y="66"/>
                    </a:lnTo>
                    <a:lnTo>
                      <a:pt x="247" y="63"/>
                    </a:lnTo>
                    <a:lnTo>
                      <a:pt x="250" y="83"/>
                    </a:lnTo>
                    <a:lnTo>
                      <a:pt x="230" y="86"/>
                    </a:lnTo>
                    <a:close/>
                    <a:moveTo>
                      <a:pt x="227" y="65"/>
                    </a:moveTo>
                    <a:lnTo>
                      <a:pt x="225" y="45"/>
                    </a:lnTo>
                    <a:lnTo>
                      <a:pt x="245" y="43"/>
                    </a:lnTo>
                    <a:lnTo>
                      <a:pt x="247" y="62"/>
                    </a:lnTo>
                    <a:lnTo>
                      <a:pt x="227" y="65"/>
                    </a:lnTo>
                    <a:close/>
                    <a:moveTo>
                      <a:pt x="225" y="43"/>
                    </a:moveTo>
                    <a:lnTo>
                      <a:pt x="222" y="23"/>
                    </a:lnTo>
                    <a:lnTo>
                      <a:pt x="242" y="20"/>
                    </a:lnTo>
                    <a:lnTo>
                      <a:pt x="245" y="40"/>
                    </a:lnTo>
                    <a:lnTo>
                      <a:pt x="225" y="43"/>
                    </a:lnTo>
                    <a:close/>
                    <a:moveTo>
                      <a:pt x="219" y="23"/>
                    </a:moveTo>
                    <a:lnTo>
                      <a:pt x="222" y="43"/>
                    </a:lnTo>
                    <a:lnTo>
                      <a:pt x="202" y="45"/>
                    </a:lnTo>
                    <a:lnTo>
                      <a:pt x="199" y="25"/>
                    </a:lnTo>
                    <a:lnTo>
                      <a:pt x="219" y="23"/>
                    </a:lnTo>
                    <a:close/>
                    <a:moveTo>
                      <a:pt x="222" y="45"/>
                    </a:moveTo>
                    <a:lnTo>
                      <a:pt x="225" y="65"/>
                    </a:lnTo>
                    <a:lnTo>
                      <a:pt x="205" y="68"/>
                    </a:lnTo>
                    <a:lnTo>
                      <a:pt x="202" y="48"/>
                    </a:lnTo>
                    <a:lnTo>
                      <a:pt x="222" y="45"/>
                    </a:lnTo>
                    <a:close/>
                    <a:moveTo>
                      <a:pt x="225" y="66"/>
                    </a:moveTo>
                    <a:lnTo>
                      <a:pt x="227" y="86"/>
                    </a:lnTo>
                    <a:lnTo>
                      <a:pt x="208" y="89"/>
                    </a:lnTo>
                    <a:lnTo>
                      <a:pt x="205" y="69"/>
                    </a:lnTo>
                    <a:lnTo>
                      <a:pt x="225" y="66"/>
                    </a:lnTo>
                    <a:close/>
                    <a:moveTo>
                      <a:pt x="227" y="89"/>
                    </a:moveTo>
                    <a:lnTo>
                      <a:pt x="230" y="108"/>
                    </a:lnTo>
                    <a:lnTo>
                      <a:pt x="210" y="111"/>
                    </a:lnTo>
                    <a:lnTo>
                      <a:pt x="208" y="91"/>
                    </a:lnTo>
                    <a:lnTo>
                      <a:pt x="227" y="89"/>
                    </a:lnTo>
                    <a:close/>
                    <a:moveTo>
                      <a:pt x="230" y="109"/>
                    </a:moveTo>
                    <a:lnTo>
                      <a:pt x="233" y="129"/>
                    </a:lnTo>
                    <a:lnTo>
                      <a:pt x="213" y="132"/>
                    </a:lnTo>
                    <a:lnTo>
                      <a:pt x="210" y="112"/>
                    </a:lnTo>
                    <a:lnTo>
                      <a:pt x="230" y="109"/>
                    </a:lnTo>
                    <a:close/>
                    <a:moveTo>
                      <a:pt x="234" y="132"/>
                    </a:moveTo>
                    <a:lnTo>
                      <a:pt x="236" y="152"/>
                    </a:lnTo>
                    <a:lnTo>
                      <a:pt x="216" y="154"/>
                    </a:lnTo>
                    <a:lnTo>
                      <a:pt x="213" y="135"/>
                    </a:lnTo>
                    <a:lnTo>
                      <a:pt x="234" y="132"/>
                    </a:lnTo>
                    <a:close/>
                    <a:moveTo>
                      <a:pt x="236" y="153"/>
                    </a:moveTo>
                    <a:lnTo>
                      <a:pt x="238" y="172"/>
                    </a:lnTo>
                    <a:lnTo>
                      <a:pt x="218" y="175"/>
                    </a:lnTo>
                    <a:lnTo>
                      <a:pt x="216" y="155"/>
                    </a:lnTo>
                    <a:lnTo>
                      <a:pt x="236" y="153"/>
                    </a:lnTo>
                    <a:close/>
                    <a:moveTo>
                      <a:pt x="198" y="178"/>
                    </a:moveTo>
                    <a:lnTo>
                      <a:pt x="195" y="158"/>
                    </a:lnTo>
                    <a:lnTo>
                      <a:pt x="216" y="155"/>
                    </a:lnTo>
                    <a:lnTo>
                      <a:pt x="218" y="175"/>
                    </a:lnTo>
                    <a:lnTo>
                      <a:pt x="198" y="178"/>
                    </a:lnTo>
                    <a:close/>
                    <a:moveTo>
                      <a:pt x="195" y="157"/>
                    </a:moveTo>
                    <a:lnTo>
                      <a:pt x="192" y="137"/>
                    </a:lnTo>
                    <a:lnTo>
                      <a:pt x="213" y="135"/>
                    </a:lnTo>
                    <a:lnTo>
                      <a:pt x="216" y="154"/>
                    </a:lnTo>
                    <a:lnTo>
                      <a:pt x="195" y="157"/>
                    </a:lnTo>
                    <a:close/>
                    <a:moveTo>
                      <a:pt x="192" y="135"/>
                    </a:moveTo>
                    <a:lnTo>
                      <a:pt x="190" y="115"/>
                    </a:lnTo>
                    <a:lnTo>
                      <a:pt x="209" y="112"/>
                    </a:lnTo>
                    <a:lnTo>
                      <a:pt x="212" y="132"/>
                    </a:lnTo>
                    <a:lnTo>
                      <a:pt x="192" y="135"/>
                    </a:lnTo>
                    <a:close/>
                    <a:moveTo>
                      <a:pt x="190" y="114"/>
                    </a:moveTo>
                    <a:lnTo>
                      <a:pt x="187" y="94"/>
                    </a:lnTo>
                    <a:lnTo>
                      <a:pt x="207" y="91"/>
                    </a:lnTo>
                    <a:lnTo>
                      <a:pt x="209" y="111"/>
                    </a:lnTo>
                    <a:lnTo>
                      <a:pt x="190" y="114"/>
                    </a:lnTo>
                    <a:close/>
                    <a:moveTo>
                      <a:pt x="187" y="91"/>
                    </a:moveTo>
                    <a:lnTo>
                      <a:pt x="184" y="71"/>
                    </a:lnTo>
                    <a:lnTo>
                      <a:pt x="204" y="69"/>
                    </a:lnTo>
                    <a:lnTo>
                      <a:pt x="207" y="89"/>
                    </a:lnTo>
                    <a:lnTo>
                      <a:pt x="187" y="91"/>
                    </a:lnTo>
                    <a:close/>
                    <a:moveTo>
                      <a:pt x="184" y="70"/>
                    </a:moveTo>
                    <a:lnTo>
                      <a:pt x="181" y="51"/>
                    </a:lnTo>
                    <a:lnTo>
                      <a:pt x="201" y="48"/>
                    </a:lnTo>
                    <a:lnTo>
                      <a:pt x="204" y="68"/>
                    </a:lnTo>
                    <a:lnTo>
                      <a:pt x="184" y="70"/>
                    </a:lnTo>
                    <a:close/>
                    <a:moveTo>
                      <a:pt x="181" y="48"/>
                    </a:moveTo>
                    <a:lnTo>
                      <a:pt x="179" y="28"/>
                    </a:lnTo>
                    <a:lnTo>
                      <a:pt x="199" y="25"/>
                    </a:lnTo>
                    <a:lnTo>
                      <a:pt x="201" y="45"/>
                    </a:lnTo>
                    <a:lnTo>
                      <a:pt x="181" y="48"/>
                    </a:lnTo>
                    <a:close/>
                    <a:moveTo>
                      <a:pt x="176" y="28"/>
                    </a:moveTo>
                    <a:lnTo>
                      <a:pt x="179" y="48"/>
                    </a:lnTo>
                    <a:lnTo>
                      <a:pt x="159" y="51"/>
                    </a:lnTo>
                    <a:lnTo>
                      <a:pt x="156" y="31"/>
                    </a:lnTo>
                    <a:lnTo>
                      <a:pt x="176" y="28"/>
                    </a:lnTo>
                    <a:close/>
                    <a:moveTo>
                      <a:pt x="179" y="51"/>
                    </a:moveTo>
                    <a:lnTo>
                      <a:pt x="181" y="71"/>
                    </a:lnTo>
                    <a:lnTo>
                      <a:pt x="162" y="73"/>
                    </a:lnTo>
                    <a:lnTo>
                      <a:pt x="159" y="53"/>
                    </a:lnTo>
                    <a:lnTo>
                      <a:pt x="179" y="51"/>
                    </a:lnTo>
                    <a:close/>
                    <a:moveTo>
                      <a:pt x="181" y="71"/>
                    </a:moveTo>
                    <a:lnTo>
                      <a:pt x="184" y="91"/>
                    </a:lnTo>
                    <a:lnTo>
                      <a:pt x="164" y="94"/>
                    </a:lnTo>
                    <a:lnTo>
                      <a:pt x="162" y="74"/>
                    </a:lnTo>
                    <a:lnTo>
                      <a:pt x="181" y="71"/>
                    </a:lnTo>
                    <a:close/>
                    <a:moveTo>
                      <a:pt x="184" y="94"/>
                    </a:moveTo>
                    <a:lnTo>
                      <a:pt x="187" y="115"/>
                    </a:lnTo>
                    <a:lnTo>
                      <a:pt x="167" y="117"/>
                    </a:lnTo>
                    <a:lnTo>
                      <a:pt x="164" y="97"/>
                    </a:lnTo>
                    <a:lnTo>
                      <a:pt x="184" y="94"/>
                    </a:lnTo>
                    <a:close/>
                    <a:moveTo>
                      <a:pt x="187" y="115"/>
                    </a:moveTo>
                    <a:lnTo>
                      <a:pt x="190" y="135"/>
                    </a:lnTo>
                    <a:lnTo>
                      <a:pt x="170" y="137"/>
                    </a:lnTo>
                    <a:lnTo>
                      <a:pt x="167" y="117"/>
                    </a:lnTo>
                    <a:lnTo>
                      <a:pt x="187" y="115"/>
                    </a:lnTo>
                    <a:close/>
                    <a:moveTo>
                      <a:pt x="190" y="138"/>
                    </a:moveTo>
                    <a:lnTo>
                      <a:pt x="192" y="158"/>
                    </a:lnTo>
                    <a:lnTo>
                      <a:pt x="172" y="161"/>
                    </a:lnTo>
                    <a:lnTo>
                      <a:pt x="170" y="140"/>
                    </a:lnTo>
                    <a:lnTo>
                      <a:pt x="190" y="138"/>
                    </a:lnTo>
                    <a:close/>
                    <a:moveTo>
                      <a:pt x="192" y="158"/>
                    </a:moveTo>
                    <a:lnTo>
                      <a:pt x="195" y="179"/>
                    </a:lnTo>
                    <a:lnTo>
                      <a:pt x="175" y="181"/>
                    </a:lnTo>
                    <a:lnTo>
                      <a:pt x="172" y="161"/>
                    </a:lnTo>
                    <a:lnTo>
                      <a:pt x="192" y="158"/>
                    </a:lnTo>
                    <a:close/>
                    <a:moveTo>
                      <a:pt x="154" y="183"/>
                    </a:moveTo>
                    <a:lnTo>
                      <a:pt x="152" y="163"/>
                    </a:lnTo>
                    <a:lnTo>
                      <a:pt x="172" y="161"/>
                    </a:lnTo>
                    <a:lnTo>
                      <a:pt x="174" y="181"/>
                    </a:lnTo>
                    <a:lnTo>
                      <a:pt x="154" y="183"/>
                    </a:lnTo>
                    <a:close/>
                    <a:moveTo>
                      <a:pt x="152" y="163"/>
                    </a:moveTo>
                    <a:lnTo>
                      <a:pt x="149" y="143"/>
                    </a:lnTo>
                    <a:lnTo>
                      <a:pt x="170" y="140"/>
                    </a:lnTo>
                    <a:lnTo>
                      <a:pt x="172" y="161"/>
                    </a:lnTo>
                    <a:lnTo>
                      <a:pt x="152" y="163"/>
                    </a:lnTo>
                    <a:close/>
                    <a:moveTo>
                      <a:pt x="149" y="140"/>
                    </a:moveTo>
                    <a:lnTo>
                      <a:pt x="146" y="120"/>
                    </a:lnTo>
                    <a:lnTo>
                      <a:pt x="166" y="117"/>
                    </a:lnTo>
                    <a:lnTo>
                      <a:pt x="169" y="138"/>
                    </a:lnTo>
                    <a:lnTo>
                      <a:pt x="149" y="140"/>
                    </a:lnTo>
                    <a:close/>
                    <a:moveTo>
                      <a:pt x="146" y="119"/>
                    </a:moveTo>
                    <a:lnTo>
                      <a:pt x="144" y="99"/>
                    </a:lnTo>
                    <a:lnTo>
                      <a:pt x="163" y="97"/>
                    </a:lnTo>
                    <a:lnTo>
                      <a:pt x="166" y="117"/>
                    </a:lnTo>
                    <a:lnTo>
                      <a:pt x="146" y="119"/>
                    </a:lnTo>
                    <a:close/>
                    <a:moveTo>
                      <a:pt x="144" y="97"/>
                    </a:moveTo>
                    <a:lnTo>
                      <a:pt x="141" y="77"/>
                    </a:lnTo>
                    <a:lnTo>
                      <a:pt x="161" y="74"/>
                    </a:lnTo>
                    <a:lnTo>
                      <a:pt x="163" y="94"/>
                    </a:lnTo>
                    <a:lnTo>
                      <a:pt x="144" y="97"/>
                    </a:lnTo>
                    <a:close/>
                    <a:moveTo>
                      <a:pt x="141" y="76"/>
                    </a:moveTo>
                    <a:lnTo>
                      <a:pt x="138" y="56"/>
                    </a:lnTo>
                    <a:lnTo>
                      <a:pt x="158" y="53"/>
                    </a:lnTo>
                    <a:lnTo>
                      <a:pt x="161" y="73"/>
                    </a:lnTo>
                    <a:lnTo>
                      <a:pt x="141" y="76"/>
                    </a:lnTo>
                    <a:close/>
                    <a:moveTo>
                      <a:pt x="138" y="53"/>
                    </a:moveTo>
                    <a:lnTo>
                      <a:pt x="135" y="34"/>
                    </a:lnTo>
                    <a:lnTo>
                      <a:pt x="155" y="31"/>
                    </a:lnTo>
                    <a:lnTo>
                      <a:pt x="158" y="51"/>
                    </a:lnTo>
                    <a:lnTo>
                      <a:pt x="138" y="53"/>
                    </a:lnTo>
                    <a:close/>
                    <a:moveTo>
                      <a:pt x="133" y="34"/>
                    </a:moveTo>
                    <a:lnTo>
                      <a:pt x="135" y="54"/>
                    </a:lnTo>
                    <a:lnTo>
                      <a:pt x="115" y="57"/>
                    </a:lnTo>
                    <a:lnTo>
                      <a:pt x="113" y="36"/>
                    </a:lnTo>
                    <a:lnTo>
                      <a:pt x="133" y="34"/>
                    </a:lnTo>
                    <a:close/>
                    <a:moveTo>
                      <a:pt x="135" y="57"/>
                    </a:moveTo>
                    <a:lnTo>
                      <a:pt x="138" y="77"/>
                    </a:lnTo>
                    <a:lnTo>
                      <a:pt x="118" y="80"/>
                    </a:lnTo>
                    <a:lnTo>
                      <a:pt x="116" y="60"/>
                    </a:lnTo>
                    <a:lnTo>
                      <a:pt x="135" y="57"/>
                    </a:lnTo>
                    <a:close/>
                    <a:moveTo>
                      <a:pt x="138" y="78"/>
                    </a:moveTo>
                    <a:lnTo>
                      <a:pt x="141" y="98"/>
                    </a:lnTo>
                    <a:lnTo>
                      <a:pt x="121" y="100"/>
                    </a:lnTo>
                    <a:lnTo>
                      <a:pt x="118" y="80"/>
                    </a:lnTo>
                    <a:lnTo>
                      <a:pt x="138" y="78"/>
                    </a:lnTo>
                    <a:close/>
                    <a:moveTo>
                      <a:pt x="141" y="100"/>
                    </a:moveTo>
                    <a:lnTo>
                      <a:pt x="144" y="120"/>
                    </a:lnTo>
                    <a:lnTo>
                      <a:pt x="124" y="123"/>
                    </a:lnTo>
                    <a:lnTo>
                      <a:pt x="121" y="103"/>
                    </a:lnTo>
                    <a:lnTo>
                      <a:pt x="141" y="100"/>
                    </a:lnTo>
                    <a:close/>
                    <a:moveTo>
                      <a:pt x="144" y="121"/>
                    </a:moveTo>
                    <a:lnTo>
                      <a:pt x="146" y="141"/>
                    </a:lnTo>
                    <a:lnTo>
                      <a:pt x="126" y="144"/>
                    </a:lnTo>
                    <a:lnTo>
                      <a:pt x="124" y="124"/>
                    </a:lnTo>
                    <a:lnTo>
                      <a:pt x="144" y="121"/>
                    </a:lnTo>
                    <a:close/>
                    <a:moveTo>
                      <a:pt x="146" y="144"/>
                    </a:moveTo>
                    <a:lnTo>
                      <a:pt x="149" y="163"/>
                    </a:lnTo>
                    <a:lnTo>
                      <a:pt x="129" y="166"/>
                    </a:lnTo>
                    <a:lnTo>
                      <a:pt x="126" y="146"/>
                    </a:lnTo>
                    <a:lnTo>
                      <a:pt x="146" y="144"/>
                    </a:lnTo>
                    <a:close/>
                    <a:moveTo>
                      <a:pt x="149" y="164"/>
                    </a:moveTo>
                    <a:lnTo>
                      <a:pt x="152" y="184"/>
                    </a:lnTo>
                    <a:lnTo>
                      <a:pt x="132" y="187"/>
                    </a:lnTo>
                    <a:lnTo>
                      <a:pt x="129" y="167"/>
                    </a:lnTo>
                    <a:lnTo>
                      <a:pt x="149" y="164"/>
                    </a:lnTo>
                    <a:close/>
                    <a:moveTo>
                      <a:pt x="111" y="190"/>
                    </a:moveTo>
                    <a:lnTo>
                      <a:pt x="108" y="170"/>
                    </a:lnTo>
                    <a:lnTo>
                      <a:pt x="129" y="167"/>
                    </a:lnTo>
                    <a:lnTo>
                      <a:pt x="131" y="187"/>
                    </a:lnTo>
                    <a:lnTo>
                      <a:pt x="111" y="190"/>
                    </a:lnTo>
                    <a:close/>
                    <a:moveTo>
                      <a:pt x="108" y="169"/>
                    </a:moveTo>
                    <a:lnTo>
                      <a:pt x="106" y="149"/>
                    </a:lnTo>
                    <a:lnTo>
                      <a:pt x="126" y="146"/>
                    </a:lnTo>
                    <a:lnTo>
                      <a:pt x="128" y="166"/>
                    </a:lnTo>
                    <a:lnTo>
                      <a:pt x="108" y="169"/>
                    </a:lnTo>
                    <a:close/>
                    <a:moveTo>
                      <a:pt x="106" y="146"/>
                    </a:moveTo>
                    <a:lnTo>
                      <a:pt x="103" y="126"/>
                    </a:lnTo>
                    <a:lnTo>
                      <a:pt x="123" y="124"/>
                    </a:lnTo>
                    <a:lnTo>
                      <a:pt x="126" y="144"/>
                    </a:lnTo>
                    <a:lnTo>
                      <a:pt x="106" y="146"/>
                    </a:lnTo>
                    <a:close/>
                    <a:moveTo>
                      <a:pt x="103" y="126"/>
                    </a:moveTo>
                    <a:lnTo>
                      <a:pt x="100" y="106"/>
                    </a:lnTo>
                    <a:lnTo>
                      <a:pt x="120" y="103"/>
                    </a:lnTo>
                    <a:lnTo>
                      <a:pt x="123" y="123"/>
                    </a:lnTo>
                    <a:lnTo>
                      <a:pt x="103" y="126"/>
                    </a:lnTo>
                    <a:close/>
                    <a:moveTo>
                      <a:pt x="100" y="103"/>
                    </a:moveTo>
                    <a:lnTo>
                      <a:pt x="98" y="82"/>
                    </a:lnTo>
                    <a:lnTo>
                      <a:pt x="117" y="80"/>
                    </a:lnTo>
                    <a:lnTo>
                      <a:pt x="120" y="100"/>
                    </a:lnTo>
                    <a:lnTo>
                      <a:pt x="100" y="103"/>
                    </a:lnTo>
                    <a:close/>
                    <a:moveTo>
                      <a:pt x="98" y="82"/>
                    </a:moveTo>
                    <a:lnTo>
                      <a:pt x="95" y="61"/>
                    </a:lnTo>
                    <a:lnTo>
                      <a:pt x="115" y="60"/>
                    </a:lnTo>
                    <a:lnTo>
                      <a:pt x="117" y="80"/>
                    </a:lnTo>
                    <a:lnTo>
                      <a:pt x="98" y="82"/>
                    </a:lnTo>
                    <a:close/>
                    <a:moveTo>
                      <a:pt x="94" y="60"/>
                    </a:moveTo>
                    <a:lnTo>
                      <a:pt x="92" y="39"/>
                    </a:lnTo>
                    <a:lnTo>
                      <a:pt x="112" y="36"/>
                    </a:lnTo>
                    <a:lnTo>
                      <a:pt x="115" y="57"/>
                    </a:lnTo>
                    <a:lnTo>
                      <a:pt x="94" y="60"/>
                    </a:lnTo>
                    <a:close/>
                    <a:moveTo>
                      <a:pt x="89" y="40"/>
                    </a:moveTo>
                    <a:lnTo>
                      <a:pt x="91" y="60"/>
                    </a:lnTo>
                    <a:lnTo>
                      <a:pt x="71" y="62"/>
                    </a:lnTo>
                    <a:lnTo>
                      <a:pt x="70" y="43"/>
                    </a:lnTo>
                    <a:lnTo>
                      <a:pt x="89" y="40"/>
                    </a:lnTo>
                    <a:close/>
                    <a:moveTo>
                      <a:pt x="92" y="62"/>
                    </a:moveTo>
                    <a:lnTo>
                      <a:pt x="95" y="82"/>
                    </a:lnTo>
                    <a:lnTo>
                      <a:pt x="75" y="85"/>
                    </a:lnTo>
                    <a:lnTo>
                      <a:pt x="72" y="65"/>
                    </a:lnTo>
                    <a:lnTo>
                      <a:pt x="92" y="62"/>
                    </a:lnTo>
                    <a:close/>
                    <a:moveTo>
                      <a:pt x="95" y="83"/>
                    </a:moveTo>
                    <a:lnTo>
                      <a:pt x="98" y="103"/>
                    </a:lnTo>
                    <a:lnTo>
                      <a:pt x="78" y="106"/>
                    </a:lnTo>
                    <a:lnTo>
                      <a:pt x="75" y="86"/>
                    </a:lnTo>
                    <a:lnTo>
                      <a:pt x="95" y="83"/>
                    </a:lnTo>
                    <a:close/>
                    <a:moveTo>
                      <a:pt x="98" y="106"/>
                    </a:moveTo>
                    <a:lnTo>
                      <a:pt x="100" y="126"/>
                    </a:lnTo>
                    <a:lnTo>
                      <a:pt x="80" y="128"/>
                    </a:lnTo>
                    <a:lnTo>
                      <a:pt x="78" y="108"/>
                    </a:lnTo>
                    <a:lnTo>
                      <a:pt x="98" y="106"/>
                    </a:lnTo>
                    <a:close/>
                    <a:moveTo>
                      <a:pt x="100" y="126"/>
                    </a:moveTo>
                    <a:lnTo>
                      <a:pt x="103" y="146"/>
                    </a:lnTo>
                    <a:lnTo>
                      <a:pt x="83" y="149"/>
                    </a:lnTo>
                    <a:lnTo>
                      <a:pt x="80" y="129"/>
                    </a:lnTo>
                    <a:lnTo>
                      <a:pt x="100" y="126"/>
                    </a:lnTo>
                    <a:close/>
                    <a:moveTo>
                      <a:pt x="103" y="149"/>
                    </a:moveTo>
                    <a:lnTo>
                      <a:pt x="106" y="169"/>
                    </a:lnTo>
                    <a:lnTo>
                      <a:pt x="86" y="172"/>
                    </a:lnTo>
                    <a:lnTo>
                      <a:pt x="83" y="152"/>
                    </a:lnTo>
                    <a:lnTo>
                      <a:pt x="103" y="149"/>
                    </a:lnTo>
                    <a:close/>
                    <a:moveTo>
                      <a:pt x="106" y="170"/>
                    </a:moveTo>
                    <a:lnTo>
                      <a:pt x="108" y="190"/>
                    </a:lnTo>
                    <a:lnTo>
                      <a:pt x="89" y="192"/>
                    </a:lnTo>
                    <a:lnTo>
                      <a:pt x="86" y="172"/>
                    </a:lnTo>
                    <a:lnTo>
                      <a:pt x="106" y="170"/>
                    </a:lnTo>
                    <a:close/>
                    <a:moveTo>
                      <a:pt x="68" y="195"/>
                    </a:moveTo>
                    <a:lnTo>
                      <a:pt x="65" y="175"/>
                    </a:lnTo>
                    <a:lnTo>
                      <a:pt x="85" y="172"/>
                    </a:lnTo>
                    <a:lnTo>
                      <a:pt x="88" y="192"/>
                    </a:lnTo>
                    <a:lnTo>
                      <a:pt x="68" y="195"/>
                    </a:lnTo>
                    <a:close/>
                    <a:moveTo>
                      <a:pt x="65" y="174"/>
                    </a:moveTo>
                    <a:lnTo>
                      <a:pt x="62" y="154"/>
                    </a:lnTo>
                    <a:lnTo>
                      <a:pt x="82" y="152"/>
                    </a:lnTo>
                    <a:lnTo>
                      <a:pt x="85" y="172"/>
                    </a:lnTo>
                    <a:lnTo>
                      <a:pt x="65" y="174"/>
                    </a:lnTo>
                    <a:close/>
                    <a:moveTo>
                      <a:pt x="62" y="152"/>
                    </a:moveTo>
                    <a:lnTo>
                      <a:pt x="60" y="132"/>
                    </a:lnTo>
                    <a:lnTo>
                      <a:pt x="80" y="129"/>
                    </a:lnTo>
                    <a:lnTo>
                      <a:pt x="82" y="149"/>
                    </a:lnTo>
                    <a:lnTo>
                      <a:pt x="62" y="152"/>
                    </a:lnTo>
                    <a:close/>
                    <a:moveTo>
                      <a:pt x="60" y="131"/>
                    </a:moveTo>
                    <a:lnTo>
                      <a:pt x="57" y="111"/>
                    </a:lnTo>
                    <a:lnTo>
                      <a:pt x="77" y="108"/>
                    </a:lnTo>
                    <a:lnTo>
                      <a:pt x="80" y="128"/>
                    </a:lnTo>
                    <a:lnTo>
                      <a:pt x="60" y="131"/>
                    </a:lnTo>
                    <a:close/>
                    <a:moveTo>
                      <a:pt x="57" y="108"/>
                    </a:moveTo>
                    <a:lnTo>
                      <a:pt x="54" y="89"/>
                    </a:lnTo>
                    <a:lnTo>
                      <a:pt x="74" y="86"/>
                    </a:lnTo>
                    <a:lnTo>
                      <a:pt x="77" y="106"/>
                    </a:lnTo>
                    <a:lnTo>
                      <a:pt x="57" y="108"/>
                    </a:lnTo>
                    <a:close/>
                    <a:moveTo>
                      <a:pt x="54" y="88"/>
                    </a:moveTo>
                    <a:lnTo>
                      <a:pt x="52" y="68"/>
                    </a:lnTo>
                    <a:lnTo>
                      <a:pt x="71" y="65"/>
                    </a:lnTo>
                    <a:lnTo>
                      <a:pt x="74" y="85"/>
                    </a:lnTo>
                    <a:lnTo>
                      <a:pt x="54" y="88"/>
                    </a:lnTo>
                    <a:close/>
                    <a:moveTo>
                      <a:pt x="51" y="65"/>
                    </a:moveTo>
                    <a:lnTo>
                      <a:pt x="49" y="45"/>
                    </a:lnTo>
                    <a:lnTo>
                      <a:pt x="69" y="43"/>
                    </a:lnTo>
                    <a:lnTo>
                      <a:pt x="71" y="62"/>
                    </a:lnTo>
                    <a:lnTo>
                      <a:pt x="51" y="65"/>
                    </a:lnTo>
                    <a:close/>
                    <a:moveTo>
                      <a:pt x="46" y="45"/>
                    </a:moveTo>
                    <a:lnTo>
                      <a:pt x="48" y="65"/>
                    </a:lnTo>
                    <a:lnTo>
                      <a:pt x="28" y="68"/>
                    </a:lnTo>
                    <a:lnTo>
                      <a:pt x="25" y="48"/>
                    </a:lnTo>
                    <a:lnTo>
                      <a:pt x="46" y="45"/>
                    </a:lnTo>
                    <a:close/>
                    <a:moveTo>
                      <a:pt x="49" y="68"/>
                    </a:moveTo>
                    <a:lnTo>
                      <a:pt x="52" y="88"/>
                    </a:lnTo>
                    <a:lnTo>
                      <a:pt x="32" y="90"/>
                    </a:lnTo>
                    <a:lnTo>
                      <a:pt x="29" y="70"/>
                    </a:lnTo>
                    <a:lnTo>
                      <a:pt x="49" y="68"/>
                    </a:lnTo>
                    <a:close/>
                    <a:moveTo>
                      <a:pt x="52" y="89"/>
                    </a:moveTo>
                    <a:lnTo>
                      <a:pt x="54" y="108"/>
                    </a:lnTo>
                    <a:lnTo>
                      <a:pt x="34" y="111"/>
                    </a:lnTo>
                    <a:lnTo>
                      <a:pt x="32" y="91"/>
                    </a:lnTo>
                    <a:lnTo>
                      <a:pt x="52" y="89"/>
                    </a:lnTo>
                    <a:close/>
                    <a:moveTo>
                      <a:pt x="54" y="111"/>
                    </a:moveTo>
                    <a:lnTo>
                      <a:pt x="57" y="131"/>
                    </a:lnTo>
                    <a:lnTo>
                      <a:pt x="37" y="134"/>
                    </a:lnTo>
                    <a:lnTo>
                      <a:pt x="34" y="114"/>
                    </a:lnTo>
                    <a:lnTo>
                      <a:pt x="54" y="111"/>
                    </a:lnTo>
                    <a:close/>
                    <a:moveTo>
                      <a:pt x="57" y="132"/>
                    </a:moveTo>
                    <a:lnTo>
                      <a:pt x="60" y="152"/>
                    </a:lnTo>
                    <a:lnTo>
                      <a:pt x="40" y="154"/>
                    </a:lnTo>
                    <a:lnTo>
                      <a:pt x="37" y="135"/>
                    </a:lnTo>
                    <a:lnTo>
                      <a:pt x="57" y="132"/>
                    </a:lnTo>
                    <a:close/>
                    <a:moveTo>
                      <a:pt x="60" y="154"/>
                    </a:moveTo>
                    <a:lnTo>
                      <a:pt x="62" y="174"/>
                    </a:lnTo>
                    <a:lnTo>
                      <a:pt x="43" y="177"/>
                    </a:lnTo>
                    <a:lnTo>
                      <a:pt x="40" y="157"/>
                    </a:lnTo>
                    <a:lnTo>
                      <a:pt x="60" y="154"/>
                    </a:lnTo>
                    <a:close/>
                    <a:moveTo>
                      <a:pt x="62" y="175"/>
                    </a:moveTo>
                    <a:lnTo>
                      <a:pt x="65" y="195"/>
                    </a:lnTo>
                    <a:lnTo>
                      <a:pt x="45" y="198"/>
                    </a:lnTo>
                    <a:lnTo>
                      <a:pt x="43" y="178"/>
                    </a:lnTo>
                    <a:lnTo>
                      <a:pt x="62" y="175"/>
                    </a:lnTo>
                    <a:close/>
                    <a:moveTo>
                      <a:pt x="25" y="200"/>
                    </a:moveTo>
                    <a:lnTo>
                      <a:pt x="44" y="198"/>
                    </a:lnTo>
                    <a:lnTo>
                      <a:pt x="42" y="178"/>
                    </a:lnTo>
                    <a:lnTo>
                      <a:pt x="22" y="181"/>
                    </a:lnTo>
                    <a:lnTo>
                      <a:pt x="25" y="200"/>
                    </a:lnTo>
                    <a:close/>
                    <a:moveTo>
                      <a:pt x="22" y="180"/>
                    </a:moveTo>
                    <a:lnTo>
                      <a:pt x="42" y="177"/>
                    </a:lnTo>
                    <a:lnTo>
                      <a:pt x="39" y="157"/>
                    </a:lnTo>
                    <a:lnTo>
                      <a:pt x="19" y="160"/>
                    </a:lnTo>
                    <a:lnTo>
                      <a:pt x="22" y="180"/>
                    </a:lnTo>
                    <a:close/>
                    <a:moveTo>
                      <a:pt x="19" y="157"/>
                    </a:moveTo>
                    <a:lnTo>
                      <a:pt x="39" y="154"/>
                    </a:lnTo>
                    <a:lnTo>
                      <a:pt x="36" y="135"/>
                    </a:lnTo>
                    <a:lnTo>
                      <a:pt x="16" y="137"/>
                    </a:lnTo>
                    <a:lnTo>
                      <a:pt x="19" y="157"/>
                    </a:lnTo>
                    <a:close/>
                    <a:moveTo>
                      <a:pt x="16" y="136"/>
                    </a:moveTo>
                    <a:lnTo>
                      <a:pt x="36" y="134"/>
                    </a:lnTo>
                    <a:lnTo>
                      <a:pt x="34" y="114"/>
                    </a:lnTo>
                    <a:lnTo>
                      <a:pt x="14" y="117"/>
                    </a:lnTo>
                    <a:lnTo>
                      <a:pt x="16" y="136"/>
                    </a:lnTo>
                    <a:close/>
                    <a:moveTo>
                      <a:pt x="14" y="114"/>
                    </a:moveTo>
                    <a:lnTo>
                      <a:pt x="34" y="111"/>
                    </a:lnTo>
                    <a:lnTo>
                      <a:pt x="31" y="91"/>
                    </a:lnTo>
                    <a:lnTo>
                      <a:pt x="11" y="94"/>
                    </a:lnTo>
                    <a:lnTo>
                      <a:pt x="14" y="114"/>
                    </a:lnTo>
                    <a:close/>
                    <a:moveTo>
                      <a:pt x="11" y="93"/>
                    </a:moveTo>
                    <a:lnTo>
                      <a:pt x="31" y="90"/>
                    </a:lnTo>
                    <a:lnTo>
                      <a:pt x="28" y="70"/>
                    </a:lnTo>
                    <a:lnTo>
                      <a:pt x="8" y="73"/>
                    </a:lnTo>
                    <a:lnTo>
                      <a:pt x="11" y="93"/>
                    </a:lnTo>
                    <a:close/>
                    <a:moveTo>
                      <a:pt x="7" y="70"/>
                    </a:moveTo>
                    <a:lnTo>
                      <a:pt x="28" y="68"/>
                    </a:lnTo>
                    <a:lnTo>
                      <a:pt x="25" y="48"/>
                    </a:lnTo>
                    <a:lnTo>
                      <a:pt x="5" y="51"/>
                    </a:lnTo>
                    <a:lnTo>
                      <a:pt x="7" y="7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177"/>
              <p:cNvSpPr/>
              <p:nvPr/>
            </p:nvSpPr>
            <p:spPr bwMode="auto">
              <a:xfrm>
                <a:off x="2856" y="2611"/>
                <a:ext cx="277" cy="98"/>
              </a:xfrm>
              <a:custGeom>
                <a:avLst/>
                <a:gdLst>
                  <a:gd name="T0" fmla="*/ 91 w 277"/>
                  <a:gd name="T1" fmla="*/ 25 h 98"/>
                  <a:gd name="T2" fmla="*/ 143 w 277"/>
                  <a:gd name="T3" fmla="*/ 94 h 98"/>
                  <a:gd name="T4" fmla="*/ 190 w 277"/>
                  <a:gd name="T5" fmla="*/ 98 h 98"/>
                  <a:gd name="T6" fmla="*/ 228 w 277"/>
                  <a:gd name="T7" fmla="*/ 42 h 98"/>
                  <a:gd name="T8" fmla="*/ 275 w 277"/>
                  <a:gd name="T9" fmla="*/ 58 h 98"/>
                  <a:gd name="T10" fmla="*/ 277 w 277"/>
                  <a:gd name="T11" fmla="*/ 52 h 98"/>
                  <a:gd name="T12" fmla="*/ 226 w 277"/>
                  <a:gd name="T13" fmla="*/ 36 h 98"/>
                  <a:gd name="T14" fmla="*/ 187 w 277"/>
                  <a:gd name="T15" fmla="*/ 93 h 98"/>
                  <a:gd name="T16" fmla="*/ 147 w 277"/>
                  <a:gd name="T17" fmla="*/ 88 h 98"/>
                  <a:gd name="T18" fmla="*/ 93 w 277"/>
                  <a:gd name="T19" fmla="*/ 18 h 98"/>
                  <a:gd name="T20" fmla="*/ 50 w 277"/>
                  <a:gd name="T21" fmla="*/ 37 h 98"/>
                  <a:gd name="T22" fmla="*/ 2 w 277"/>
                  <a:gd name="T23" fmla="*/ 0 h 98"/>
                  <a:gd name="T24" fmla="*/ 0 w 277"/>
                  <a:gd name="T25" fmla="*/ 4 h 98"/>
                  <a:gd name="T26" fmla="*/ 49 w 277"/>
                  <a:gd name="T27" fmla="*/ 43 h 98"/>
                  <a:gd name="T28" fmla="*/ 91 w 277"/>
                  <a:gd name="T29" fmla="*/ 2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7" h="98">
                    <a:moveTo>
                      <a:pt x="91" y="25"/>
                    </a:moveTo>
                    <a:lnTo>
                      <a:pt x="143" y="94"/>
                    </a:lnTo>
                    <a:lnTo>
                      <a:pt x="190" y="98"/>
                    </a:lnTo>
                    <a:lnTo>
                      <a:pt x="228" y="42"/>
                    </a:lnTo>
                    <a:lnTo>
                      <a:pt x="275" y="58"/>
                    </a:lnTo>
                    <a:lnTo>
                      <a:pt x="277" y="52"/>
                    </a:lnTo>
                    <a:lnTo>
                      <a:pt x="226" y="36"/>
                    </a:lnTo>
                    <a:lnTo>
                      <a:pt x="187" y="93"/>
                    </a:lnTo>
                    <a:lnTo>
                      <a:pt x="147" y="88"/>
                    </a:lnTo>
                    <a:lnTo>
                      <a:pt x="93" y="18"/>
                    </a:lnTo>
                    <a:lnTo>
                      <a:pt x="50" y="37"/>
                    </a:lnTo>
                    <a:lnTo>
                      <a:pt x="2" y="0"/>
                    </a:lnTo>
                    <a:lnTo>
                      <a:pt x="0" y="4"/>
                    </a:lnTo>
                    <a:lnTo>
                      <a:pt x="49" y="43"/>
                    </a:lnTo>
                    <a:lnTo>
                      <a:pt x="91" y="25"/>
                    </a:lnTo>
                    <a:close/>
                  </a:path>
                </a:pathLst>
              </a:custGeom>
              <a:solidFill>
                <a:srgbClr val="C9FF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178"/>
              <p:cNvSpPr/>
              <p:nvPr/>
            </p:nvSpPr>
            <p:spPr bwMode="auto">
              <a:xfrm>
                <a:off x="2860" y="2642"/>
                <a:ext cx="268" cy="70"/>
              </a:xfrm>
              <a:custGeom>
                <a:avLst/>
                <a:gdLst>
                  <a:gd name="T0" fmla="*/ 179 w 268"/>
                  <a:gd name="T1" fmla="*/ 18 h 70"/>
                  <a:gd name="T2" fmla="*/ 221 w 268"/>
                  <a:gd name="T3" fmla="*/ 22 h 70"/>
                  <a:gd name="T4" fmla="*/ 268 w 268"/>
                  <a:gd name="T5" fmla="*/ 6 h 70"/>
                  <a:gd name="T6" fmla="*/ 266 w 268"/>
                  <a:gd name="T7" fmla="*/ 0 h 70"/>
                  <a:gd name="T8" fmla="*/ 221 w 268"/>
                  <a:gd name="T9" fmla="*/ 16 h 70"/>
                  <a:gd name="T10" fmla="*/ 177 w 268"/>
                  <a:gd name="T11" fmla="*/ 12 h 70"/>
                  <a:gd name="T12" fmla="*/ 137 w 268"/>
                  <a:gd name="T13" fmla="*/ 50 h 70"/>
                  <a:gd name="T14" fmla="*/ 97 w 268"/>
                  <a:gd name="T15" fmla="*/ 63 h 70"/>
                  <a:gd name="T16" fmla="*/ 54 w 268"/>
                  <a:gd name="T17" fmla="*/ 64 h 70"/>
                  <a:gd name="T18" fmla="*/ 4 w 268"/>
                  <a:gd name="T19" fmla="*/ 18 h 70"/>
                  <a:gd name="T20" fmla="*/ 0 w 268"/>
                  <a:gd name="T21" fmla="*/ 22 h 70"/>
                  <a:gd name="T22" fmla="*/ 52 w 268"/>
                  <a:gd name="T23" fmla="*/ 70 h 70"/>
                  <a:gd name="T24" fmla="*/ 98 w 268"/>
                  <a:gd name="T25" fmla="*/ 68 h 70"/>
                  <a:gd name="T26" fmla="*/ 140 w 268"/>
                  <a:gd name="T27" fmla="*/ 55 h 70"/>
                  <a:gd name="T28" fmla="*/ 179 w 268"/>
                  <a:gd name="T29" fmla="*/ 1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8" h="70">
                    <a:moveTo>
                      <a:pt x="179" y="18"/>
                    </a:moveTo>
                    <a:lnTo>
                      <a:pt x="221" y="22"/>
                    </a:lnTo>
                    <a:lnTo>
                      <a:pt x="268" y="6"/>
                    </a:lnTo>
                    <a:lnTo>
                      <a:pt x="266" y="0"/>
                    </a:lnTo>
                    <a:lnTo>
                      <a:pt x="221" y="16"/>
                    </a:lnTo>
                    <a:lnTo>
                      <a:pt x="177" y="12"/>
                    </a:lnTo>
                    <a:lnTo>
                      <a:pt x="137" y="50"/>
                    </a:lnTo>
                    <a:lnTo>
                      <a:pt x="97" y="63"/>
                    </a:lnTo>
                    <a:lnTo>
                      <a:pt x="54" y="64"/>
                    </a:lnTo>
                    <a:lnTo>
                      <a:pt x="4" y="18"/>
                    </a:lnTo>
                    <a:lnTo>
                      <a:pt x="0" y="22"/>
                    </a:lnTo>
                    <a:lnTo>
                      <a:pt x="52" y="70"/>
                    </a:lnTo>
                    <a:lnTo>
                      <a:pt x="98" y="68"/>
                    </a:lnTo>
                    <a:lnTo>
                      <a:pt x="140" y="55"/>
                    </a:lnTo>
                    <a:lnTo>
                      <a:pt x="179" y="18"/>
                    </a:lnTo>
                    <a:close/>
                  </a:path>
                </a:pathLst>
              </a:custGeom>
              <a:solidFill>
                <a:srgbClr val="F26B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179"/>
              <p:cNvSpPr/>
              <p:nvPr/>
            </p:nvSpPr>
            <p:spPr bwMode="auto">
              <a:xfrm>
                <a:off x="2854" y="2560"/>
                <a:ext cx="274" cy="68"/>
              </a:xfrm>
              <a:custGeom>
                <a:avLst/>
                <a:gdLst>
                  <a:gd name="T0" fmla="*/ 45 w 274"/>
                  <a:gd name="T1" fmla="*/ 62 h 68"/>
                  <a:gd name="T2" fmla="*/ 87 w 274"/>
                  <a:gd name="T3" fmla="*/ 50 h 68"/>
                  <a:gd name="T4" fmla="*/ 126 w 274"/>
                  <a:gd name="T5" fmla="*/ 8 h 68"/>
                  <a:gd name="T6" fmla="*/ 171 w 274"/>
                  <a:gd name="T7" fmla="*/ 15 h 68"/>
                  <a:gd name="T8" fmla="*/ 213 w 274"/>
                  <a:gd name="T9" fmla="*/ 0 h 68"/>
                  <a:gd name="T10" fmla="*/ 274 w 274"/>
                  <a:gd name="T11" fmla="*/ 35 h 68"/>
                  <a:gd name="T12" fmla="*/ 271 w 274"/>
                  <a:gd name="T13" fmla="*/ 39 h 68"/>
                  <a:gd name="T14" fmla="*/ 213 w 274"/>
                  <a:gd name="T15" fmla="*/ 7 h 68"/>
                  <a:gd name="T16" fmla="*/ 172 w 274"/>
                  <a:gd name="T17" fmla="*/ 21 h 68"/>
                  <a:gd name="T18" fmla="*/ 128 w 274"/>
                  <a:gd name="T19" fmla="*/ 14 h 68"/>
                  <a:gd name="T20" fmla="*/ 90 w 274"/>
                  <a:gd name="T21" fmla="*/ 55 h 68"/>
                  <a:gd name="T22" fmla="*/ 45 w 274"/>
                  <a:gd name="T23" fmla="*/ 68 h 68"/>
                  <a:gd name="T24" fmla="*/ 0 w 274"/>
                  <a:gd name="T25" fmla="*/ 54 h 68"/>
                  <a:gd name="T26" fmla="*/ 2 w 274"/>
                  <a:gd name="T27" fmla="*/ 48 h 68"/>
                  <a:gd name="T28" fmla="*/ 45 w 274"/>
                  <a:gd name="T29"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68">
                    <a:moveTo>
                      <a:pt x="45" y="62"/>
                    </a:moveTo>
                    <a:lnTo>
                      <a:pt x="87" y="50"/>
                    </a:lnTo>
                    <a:lnTo>
                      <a:pt x="126" y="8"/>
                    </a:lnTo>
                    <a:lnTo>
                      <a:pt x="171" y="15"/>
                    </a:lnTo>
                    <a:lnTo>
                      <a:pt x="213" y="0"/>
                    </a:lnTo>
                    <a:lnTo>
                      <a:pt x="274" y="35"/>
                    </a:lnTo>
                    <a:lnTo>
                      <a:pt x="271" y="39"/>
                    </a:lnTo>
                    <a:lnTo>
                      <a:pt x="213" y="7"/>
                    </a:lnTo>
                    <a:lnTo>
                      <a:pt x="172" y="21"/>
                    </a:lnTo>
                    <a:lnTo>
                      <a:pt x="128" y="14"/>
                    </a:lnTo>
                    <a:lnTo>
                      <a:pt x="90" y="55"/>
                    </a:lnTo>
                    <a:lnTo>
                      <a:pt x="45" y="68"/>
                    </a:lnTo>
                    <a:lnTo>
                      <a:pt x="0" y="54"/>
                    </a:lnTo>
                    <a:lnTo>
                      <a:pt x="2" y="48"/>
                    </a:lnTo>
                    <a:lnTo>
                      <a:pt x="45" y="62"/>
                    </a:lnTo>
                    <a:close/>
                  </a:path>
                </a:pathLst>
              </a:custGeom>
              <a:solidFill>
                <a:srgbClr val="FFCC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180"/>
              <p:cNvSpPr/>
              <p:nvPr/>
            </p:nvSpPr>
            <p:spPr bwMode="auto">
              <a:xfrm>
                <a:off x="2849" y="2403"/>
                <a:ext cx="268" cy="145"/>
              </a:xfrm>
              <a:custGeom>
                <a:avLst/>
                <a:gdLst>
                  <a:gd name="T0" fmla="*/ 30 w 297"/>
                  <a:gd name="T1" fmla="*/ 105 h 160"/>
                  <a:gd name="T2" fmla="*/ 42 w 297"/>
                  <a:gd name="T3" fmla="*/ 80 h 160"/>
                  <a:gd name="T4" fmla="*/ 52 w 297"/>
                  <a:gd name="T5" fmla="*/ 79 h 160"/>
                  <a:gd name="T6" fmla="*/ 68 w 297"/>
                  <a:gd name="T7" fmla="*/ 113 h 160"/>
                  <a:gd name="T8" fmla="*/ 71 w 297"/>
                  <a:gd name="T9" fmla="*/ 114 h 160"/>
                  <a:gd name="T10" fmla="*/ 74 w 297"/>
                  <a:gd name="T11" fmla="*/ 104 h 160"/>
                  <a:gd name="T12" fmla="*/ 85 w 297"/>
                  <a:gd name="T13" fmla="*/ 102 h 160"/>
                  <a:gd name="T14" fmla="*/ 115 w 297"/>
                  <a:gd name="T15" fmla="*/ 150 h 160"/>
                  <a:gd name="T16" fmla="*/ 116 w 297"/>
                  <a:gd name="T17" fmla="*/ 149 h 160"/>
                  <a:gd name="T18" fmla="*/ 142 w 297"/>
                  <a:gd name="T19" fmla="*/ 53 h 160"/>
                  <a:gd name="T20" fmla="*/ 151 w 297"/>
                  <a:gd name="T21" fmla="*/ 49 h 160"/>
                  <a:gd name="T22" fmla="*/ 225 w 297"/>
                  <a:gd name="T23" fmla="*/ 9 h 160"/>
                  <a:gd name="T24" fmla="*/ 287 w 297"/>
                  <a:gd name="T25" fmla="*/ 4 h 160"/>
                  <a:gd name="T26" fmla="*/ 297 w 297"/>
                  <a:gd name="T27" fmla="*/ 5 h 160"/>
                  <a:gd name="T28" fmla="*/ 287 w 297"/>
                  <a:gd name="T29" fmla="*/ 7 h 160"/>
                  <a:gd name="T30" fmla="*/ 226 w 297"/>
                  <a:gd name="T31" fmla="*/ 19 h 160"/>
                  <a:gd name="T32" fmla="*/ 152 w 297"/>
                  <a:gd name="T33" fmla="*/ 51 h 160"/>
                  <a:gd name="T34" fmla="*/ 147 w 297"/>
                  <a:gd name="T35" fmla="*/ 57 h 160"/>
                  <a:gd name="T36" fmla="*/ 122 w 297"/>
                  <a:gd name="T37" fmla="*/ 154 h 160"/>
                  <a:gd name="T38" fmla="*/ 111 w 297"/>
                  <a:gd name="T39" fmla="*/ 155 h 160"/>
                  <a:gd name="T40" fmla="*/ 81 w 297"/>
                  <a:gd name="T41" fmla="*/ 108 h 160"/>
                  <a:gd name="T42" fmla="*/ 78 w 297"/>
                  <a:gd name="T43" fmla="*/ 108 h 160"/>
                  <a:gd name="T44" fmla="*/ 75 w 297"/>
                  <a:gd name="T45" fmla="*/ 118 h 160"/>
                  <a:gd name="T46" fmla="*/ 65 w 297"/>
                  <a:gd name="T47" fmla="*/ 119 h 160"/>
                  <a:gd name="T48" fmla="*/ 49 w 297"/>
                  <a:gd name="T49" fmla="*/ 84 h 160"/>
                  <a:gd name="T50" fmla="*/ 46 w 297"/>
                  <a:gd name="T51" fmla="*/ 84 h 160"/>
                  <a:gd name="T52" fmla="*/ 34 w 297"/>
                  <a:gd name="T53" fmla="*/ 109 h 160"/>
                  <a:gd name="T54" fmla="*/ 24 w 297"/>
                  <a:gd name="T55" fmla="*/ 110 h 160"/>
                  <a:gd name="T56" fmla="*/ 7 w 297"/>
                  <a:gd name="T57" fmla="*/ 62 h 160"/>
                  <a:gd name="T58" fmla="*/ 1 w 297"/>
                  <a:gd name="T59" fmla="*/ 57 h 160"/>
                  <a:gd name="T60" fmla="*/ 11 w 297"/>
                  <a:gd name="T61" fmla="*/ 56 h 160"/>
                  <a:gd name="T62" fmla="*/ 28 w 297"/>
                  <a:gd name="T63" fmla="*/ 10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7" h="160">
                    <a:moveTo>
                      <a:pt x="28" y="105"/>
                    </a:moveTo>
                    <a:cubicBezTo>
                      <a:pt x="29" y="104"/>
                      <a:pt x="30" y="104"/>
                      <a:pt x="30" y="105"/>
                    </a:cubicBezTo>
                    <a:cubicBezTo>
                      <a:pt x="43" y="83"/>
                      <a:pt x="43" y="83"/>
                      <a:pt x="43" y="83"/>
                    </a:cubicBezTo>
                    <a:cubicBezTo>
                      <a:pt x="43" y="82"/>
                      <a:pt x="42" y="81"/>
                      <a:pt x="42" y="80"/>
                    </a:cubicBezTo>
                    <a:cubicBezTo>
                      <a:pt x="42" y="77"/>
                      <a:pt x="44" y="74"/>
                      <a:pt x="46" y="74"/>
                    </a:cubicBezTo>
                    <a:cubicBezTo>
                      <a:pt x="49" y="74"/>
                      <a:pt x="52" y="76"/>
                      <a:pt x="52" y="79"/>
                    </a:cubicBezTo>
                    <a:cubicBezTo>
                      <a:pt x="52" y="80"/>
                      <a:pt x="52" y="82"/>
                      <a:pt x="51" y="83"/>
                    </a:cubicBezTo>
                    <a:cubicBezTo>
                      <a:pt x="68" y="113"/>
                      <a:pt x="68" y="113"/>
                      <a:pt x="68" y="113"/>
                    </a:cubicBezTo>
                    <a:cubicBezTo>
                      <a:pt x="69" y="113"/>
                      <a:pt x="69" y="113"/>
                      <a:pt x="69" y="113"/>
                    </a:cubicBezTo>
                    <a:cubicBezTo>
                      <a:pt x="70" y="113"/>
                      <a:pt x="71" y="113"/>
                      <a:pt x="71" y="114"/>
                    </a:cubicBezTo>
                    <a:cubicBezTo>
                      <a:pt x="76" y="107"/>
                      <a:pt x="76" y="107"/>
                      <a:pt x="76" y="107"/>
                    </a:cubicBezTo>
                    <a:cubicBezTo>
                      <a:pt x="75" y="106"/>
                      <a:pt x="75" y="105"/>
                      <a:pt x="74" y="104"/>
                    </a:cubicBezTo>
                    <a:cubicBezTo>
                      <a:pt x="74" y="101"/>
                      <a:pt x="76" y="98"/>
                      <a:pt x="79" y="98"/>
                    </a:cubicBezTo>
                    <a:cubicBezTo>
                      <a:pt x="82" y="98"/>
                      <a:pt x="84" y="100"/>
                      <a:pt x="85" y="102"/>
                    </a:cubicBezTo>
                    <a:cubicBezTo>
                      <a:pt x="85" y="104"/>
                      <a:pt x="84" y="105"/>
                      <a:pt x="84" y="106"/>
                    </a:cubicBezTo>
                    <a:cubicBezTo>
                      <a:pt x="115" y="150"/>
                      <a:pt x="115" y="150"/>
                      <a:pt x="115" y="150"/>
                    </a:cubicBezTo>
                    <a:cubicBezTo>
                      <a:pt x="115" y="150"/>
                      <a:pt x="115" y="149"/>
                      <a:pt x="116" y="149"/>
                    </a:cubicBezTo>
                    <a:cubicBezTo>
                      <a:pt x="116" y="149"/>
                      <a:pt x="116" y="149"/>
                      <a:pt x="116" y="149"/>
                    </a:cubicBezTo>
                    <a:cubicBezTo>
                      <a:pt x="145" y="57"/>
                      <a:pt x="145" y="57"/>
                      <a:pt x="145" y="57"/>
                    </a:cubicBezTo>
                    <a:cubicBezTo>
                      <a:pt x="143" y="56"/>
                      <a:pt x="142" y="54"/>
                      <a:pt x="142" y="53"/>
                    </a:cubicBezTo>
                    <a:cubicBezTo>
                      <a:pt x="142" y="50"/>
                      <a:pt x="144" y="47"/>
                      <a:pt x="146" y="47"/>
                    </a:cubicBezTo>
                    <a:cubicBezTo>
                      <a:pt x="148" y="47"/>
                      <a:pt x="150" y="48"/>
                      <a:pt x="151" y="49"/>
                    </a:cubicBezTo>
                    <a:cubicBezTo>
                      <a:pt x="221" y="14"/>
                      <a:pt x="221" y="14"/>
                      <a:pt x="221" y="14"/>
                    </a:cubicBezTo>
                    <a:cubicBezTo>
                      <a:pt x="220" y="11"/>
                      <a:pt x="222" y="9"/>
                      <a:pt x="225" y="9"/>
                    </a:cubicBezTo>
                    <a:cubicBezTo>
                      <a:pt x="228" y="8"/>
                      <a:pt x="230" y="10"/>
                      <a:pt x="230" y="12"/>
                    </a:cubicBezTo>
                    <a:cubicBezTo>
                      <a:pt x="287" y="4"/>
                      <a:pt x="287" y="4"/>
                      <a:pt x="287" y="4"/>
                    </a:cubicBezTo>
                    <a:cubicBezTo>
                      <a:pt x="287" y="2"/>
                      <a:pt x="289" y="0"/>
                      <a:pt x="291" y="0"/>
                    </a:cubicBezTo>
                    <a:cubicBezTo>
                      <a:pt x="294" y="0"/>
                      <a:pt x="297" y="2"/>
                      <a:pt x="297" y="5"/>
                    </a:cubicBezTo>
                    <a:cubicBezTo>
                      <a:pt x="297" y="7"/>
                      <a:pt x="295" y="10"/>
                      <a:pt x="293" y="10"/>
                    </a:cubicBezTo>
                    <a:cubicBezTo>
                      <a:pt x="290" y="11"/>
                      <a:pt x="288" y="9"/>
                      <a:pt x="287" y="7"/>
                    </a:cubicBezTo>
                    <a:cubicBezTo>
                      <a:pt x="231" y="14"/>
                      <a:pt x="231" y="14"/>
                      <a:pt x="231" y="14"/>
                    </a:cubicBezTo>
                    <a:cubicBezTo>
                      <a:pt x="230" y="17"/>
                      <a:pt x="229" y="18"/>
                      <a:pt x="226" y="19"/>
                    </a:cubicBezTo>
                    <a:cubicBezTo>
                      <a:pt x="224" y="19"/>
                      <a:pt x="222" y="18"/>
                      <a:pt x="221" y="17"/>
                    </a:cubicBezTo>
                    <a:cubicBezTo>
                      <a:pt x="152" y="51"/>
                      <a:pt x="152" y="51"/>
                      <a:pt x="152" y="51"/>
                    </a:cubicBezTo>
                    <a:cubicBezTo>
                      <a:pt x="153" y="54"/>
                      <a:pt x="151" y="57"/>
                      <a:pt x="148" y="57"/>
                    </a:cubicBezTo>
                    <a:cubicBezTo>
                      <a:pt x="147" y="57"/>
                      <a:pt x="147" y="57"/>
                      <a:pt x="147" y="57"/>
                    </a:cubicBezTo>
                    <a:cubicBezTo>
                      <a:pt x="119" y="150"/>
                      <a:pt x="119" y="150"/>
                      <a:pt x="119" y="150"/>
                    </a:cubicBezTo>
                    <a:cubicBezTo>
                      <a:pt x="120" y="151"/>
                      <a:pt x="121" y="152"/>
                      <a:pt x="122" y="154"/>
                    </a:cubicBezTo>
                    <a:cubicBezTo>
                      <a:pt x="122" y="157"/>
                      <a:pt x="120" y="159"/>
                      <a:pt x="117" y="160"/>
                    </a:cubicBezTo>
                    <a:cubicBezTo>
                      <a:pt x="114" y="160"/>
                      <a:pt x="112" y="158"/>
                      <a:pt x="111" y="155"/>
                    </a:cubicBezTo>
                    <a:cubicBezTo>
                      <a:pt x="111" y="154"/>
                      <a:pt x="112" y="152"/>
                      <a:pt x="113" y="151"/>
                    </a:cubicBezTo>
                    <a:cubicBezTo>
                      <a:pt x="81" y="108"/>
                      <a:pt x="81" y="108"/>
                      <a:pt x="81" y="108"/>
                    </a:cubicBezTo>
                    <a:cubicBezTo>
                      <a:pt x="81" y="108"/>
                      <a:pt x="81" y="108"/>
                      <a:pt x="80" y="108"/>
                    </a:cubicBezTo>
                    <a:cubicBezTo>
                      <a:pt x="79" y="108"/>
                      <a:pt x="79" y="108"/>
                      <a:pt x="78" y="108"/>
                    </a:cubicBezTo>
                    <a:cubicBezTo>
                      <a:pt x="74" y="115"/>
                      <a:pt x="74" y="115"/>
                      <a:pt x="74" y="115"/>
                    </a:cubicBezTo>
                    <a:cubicBezTo>
                      <a:pt x="74" y="116"/>
                      <a:pt x="75" y="117"/>
                      <a:pt x="75" y="118"/>
                    </a:cubicBezTo>
                    <a:cubicBezTo>
                      <a:pt x="75" y="121"/>
                      <a:pt x="73" y="123"/>
                      <a:pt x="70" y="124"/>
                    </a:cubicBezTo>
                    <a:cubicBezTo>
                      <a:pt x="68" y="124"/>
                      <a:pt x="65" y="122"/>
                      <a:pt x="65" y="119"/>
                    </a:cubicBezTo>
                    <a:cubicBezTo>
                      <a:pt x="64" y="117"/>
                      <a:pt x="65" y="116"/>
                      <a:pt x="66" y="115"/>
                    </a:cubicBezTo>
                    <a:cubicBezTo>
                      <a:pt x="49" y="84"/>
                      <a:pt x="49" y="84"/>
                      <a:pt x="49" y="84"/>
                    </a:cubicBezTo>
                    <a:cubicBezTo>
                      <a:pt x="48" y="84"/>
                      <a:pt x="48" y="84"/>
                      <a:pt x="48" y="84"/>
                    </a:cubicBezTo>
                    <a:cubicBezTo>
                      <a:pt x="47" y="84"/>
                      <a:pt x="46" y="84"/>
                      <a:pt x="46" y="84"/>
                    </a:cubicBezTo>
                    <a:cubicBezTo>
                      <a:pt x="33" y="106"/>
                      <a:pt x="33" y="106"/>
                      <a:pt x="33" y="106"/>
                    </a:cubicBezTo>
                    <a:cubicBezTo>
                      <a:pt x="34" y="107"/>
                      <a:pt x="34" y="108"/>
                      <a:pt x="34" y="109"/>
                    </a:cubicBezTo>
                    <a:cubicBezTo>
                      <a:pt x="35" y="112"/>
                      <a:pt x="33" y="114"/>
                      <a:pt x="30" y="115"/>
                    </a:cubicBezTo>
                    <a:cubicBezTo>
                      <a:pt x="27" y="115"/>
                      <a:pt x="24" y="113"/>
                      <a:pt x="24" y="110"/>
                    </a:cubicBezTo>
                    <a:cubicBezTo>
                      <a:pt x="24" y="108"/>
                      <a:pt x="25" y="107"/>
                      <a:pt x="26" y="105"/>
                    </a:cubicBezTo>
                    <a:cubicBezTo>
                      <a:pt x="7" y="62"/>
                      <a:pt x="7" y="62"/>
                      <a:pt x="7" y="62"/>
                    </a:cubicBezTo>
                    <a:cubicBezTo>
                      <a:pt x="6" y="62"/>
                      <a:pt x="6" y="62"/>
                      <a:pt x="6" y="62"/>
                    </a:cubicBezTo>
                    <a:cubicBezTo>
                      <a:pt x="4" y="62"/>
                      <a:pt x="1" y="60"/>
                      <a:pt x="1" y="57"/>
                    </a:cubicBezTo>
                    <a:cubicBezTo>
                      <a:pt x="0" y="54"/>
                      <a:pt x="2" y="52"/>
                      <a:pt x="5" y="51"/>
                    </a:cubicBezTo>
                    <a:cubicBezTo>
                      <a:pt x="8" y="51"/>
                      <a:pt x="10" y="53"/>
                      <a:pt x="11" y="56"/>
                    </a:cubicBezTo>
                    <a:cubicBezTo>
                      <a:pt x="11" y="58"/>
                      <a:pt x="10" y="59"/>
                      <a:pt x="9" y="60"/>
                    </a:cubicBezTo>
                    <a:cubicBezTo>
                      <a:pt x="28" y="105"/>
                      <a:pt x="28" y="105"/>
                      <a:pt x="28" y="10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181"/>
              <p:cNvSpPr/>
              <p:nvPr/>
            </p:nvSpPr>
            <p:spPr bwMode="auto">
              <a:xfrm>
                <a:off x="2829" y="2391"/>
                <a:ext cx="287" cy="156"/>
              </a:xfrm>
              <a:custGeom>
                <a:avLst/>
                <a:gdLst>
                  <a:gd name="T0" fmla="*/ 33 w 319"/>
                  <a:gd name="T1" fmla="*/ 113 h 173"/>
                  <a:gd name="T2" fmla="*/ 45 w 319"/>
                  <a:gd name="T3" fmla="*/ 86 h 173"/>
                  <a:gd name="T4" fmla="*/ 56 w 319"/>
                  <a:gd name="T5" fmla="*/ 85 h 173"/>
                  <a:gd name="T6" fmla="*/ 74 w 319"/>
                  <a:gd name="T7" fmla="*/ 123 h 173"/>
                  <a:gd name="T8" fmla="*/ 77 w 319"/>
                  <a:gd name="T9" fmla="*/ 123 h 173"/>
                  <a:gd name="T10" fmla="*/ 81 w 319"/>
                  <a:gd name="T11" fmla="*/ 112 h 173"/>
                  <a:gd name="T12" fmla="*/ 92 w 319"/>
                  <a:gd name="T13" fmla="*/ 111 h 173"/>
                  <a:gd name="T14" fmla="*/ 124 w 319"/>
                  <a:gd name="T15" fmla="*/ 162 h 173"/>
                  <a:gd name="T16" fmla="*/ 126 w 319"/>
                  <a:gd name="T17" fmla="*/ 162 h 173"/>
                  <a:gd name="T18" fmla="*/ 154 w 319"/>
                  <a:gd name="T19" fmla="*/ 57 h 173"/>
                  <a:gd name="T20" fmla="*/ 164 w 319"/>
                  <a:gd name="T21" fmla="*/ 53 h 173"/>
                  <a:gd name="T22" fmla="*/ 246 w 319"/>
                  <a:gd name="T23" fmla="*/ 9 h 173"/>
                  <a:gd name="T24" fmla="*/ 307 w 319"/>
                  <a:gd name="T25" fmla="*/ 5 h 173"/>
                  <a:gd name="T26" fmla="*/ 319 w 319"/>
                  <a:gd name="T27" fmla="*/ 5 h 173"/>
                  <a:gd name="T28" fmla="*/ 308 w 319"/>
                  <a:gd name="T29" fmla="*/ 8 h 173"/>
                  <a:gd name="T30" fmla="*/ 248 w 319"/>
                  <a:gd name="T31" fmla="*/ 20 h 173"/>
                  <a:gd name="T32" fmla="*/ 165 w 319"/>
                  <a:gd name="T33" fmla="*/ 55 h 173"/>
                  <a:gd name="T34" fmla="*/ 159 w 319"/>
                  <a:gd name="T35" fmla="*/ 62 h 173"/>
                  <a:gd name="T36" fmla="*/ 132 w 319"/>
                  <a:gd name="T37" fmla="*/ 167 h 173"/>
                  <a:gd name="T38" fmla="*/ 121 w 319"/>
                  <a:gd name="T39" fmla="*/ 168 h 173"/>
                  <a:gd name="T40" fmla="*/ 88 w 319"/>
                  <a:gd name="T41" fmla="*/ 117 h 173"/>
                  <a:gd name="T42" fmla="*/ 84 w 319"/>
                  <a:gd name="T43" fmla="*/ 117 h 173"/>
                  <a:gd name="T44" fmla="*/ 81 w 319"/>
                  <a:gd name="T45" fmla="*/ 127 h 173"/>
                  <a:gd name="T46" fmla="*/ 70 w 319"/>
                  <a:gd name="T47" fmla="*/ 129 h 173"/>
                  <a:gd name="T48" fmla="*/ 53 w 319"/>
                  <a:gd name="T49" fmla="*/ 91 h 173"/>
                  <a:gd name="T50" fmla="*/ 49 w 319"/>
                  <a:gd name="T51" fmla="*/ 91 h 173"/>
                  <a:gd name="T52" fmla="*/ 37 w 319"/>
                  <a:gd name="T53" fmla="*/ 118 h 173"/>
                  <a:gd name="T54" fmla="*/ 26 w 319"/>
                  <a:gd name="T55" fmla="*/ 119 h 173"/>
                  <a:gd name="T56" fmla="*/ 7 w 319"/>
                  <a:gd name="T57" fmla="*/ 66 h 173"/>
                  <a:gd name="T58" fmla="*/ 0 w 319"/>
                  <a:gd name="T59" fmla="*/ 61 h 173"/>
                  <a:gd name="T60" fmla="*/ 11 w 319"/>
                  <a:gd name="T61" fmla="*/ 60 h 173"/>
                  <a:gd name="T62" fmla="*/ 31 w 319"/>
                  <a:gd name="T63" fmla="*/ 11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9" h="173">
                    <a:moveTo>
                      <a:pt x="31" y="113"/>
                    </a:moveTo>
                    <a:cubicBezTo>
                      <a:pt x="31" y="113"/>
                      <a:pt x="32" y="113"/>
                      <a:pt x="33" y="113"/>
                    </a:cubicBezTo>
                    <a:cubicBezTo>
                      <a:pt x="47" y="90"/>
                      <a:pt x="47" y="90"/>
                      <a:pt x="47" y="90"/>
                    </a:cubicBezTo>
                    <a:cubicBezTo>
                      <a:pt x="46" y="89"/>
                      <a:pt x="45" y="88"/>
                      <a:pt x="45" y="86"/>
                    </a:cubicBezTo>
                    <a:cubicBezTo>
                      <a:pt x="45" y="83"/>
                      <a:pt x="47" y="80"/>
                      <a:pt x="50" y="80"/>
                    </a:cubicBezTo>
                    <a:cubicBezTo>
                      <a:pt x="53" y="80"/>
                      <a:pt x="56" y="82"/>
                      <a:pt x="56" y="85"/>
                    </a:cubicBezTo>
                    <a:cubicBezTo>
                      <a:pt x="57" y="86"/>
                      <a:pt x="56" y="88"/>
                      <a:pt x="55" y="89"/>
                    </a:cubicBezTo>
                    <a:cubicBezTo>
                      <a:pt x="74" y="123"/>
                      <a:pt x="74" y="123"/>
                      <a:pt x="74" y="123"/>
                    </a:cubicBezTo>
                    <a:cubicBezTo>
                      <a:pt x="75" y="123"/>
                      <a:pt x="75" y="123"/>
                      <a:pt x="75" y="123"/>
                    </a:cubicBezTo>
                    <a:cubicBezTo>
                      <a:pt x="76" y="122"/>
                      <a:pt x="76" y="123"/>
                      <a:pt x="77" y="123"/>
                    </a:cubicBezTo>
                    <a:cubicBezTo>
                      <a:pt x="82" y="115"/>
                      <a:pt x="82" y="115"/>
                      <a:pt x="82" y="115"/>
                    </a:cubicBezTo>
                    <a:cubicBezTo>
                      <a:pt x="81" y="114"/>
                      <a:pt x="81" y="113"/>
                      <a:pt x="81" y="112"/>
                    </a:cubicBezTo>
                    <a:cubicBezTo>
                      <a:pt x="80" y="109"/>
                      <a:pt x="82" y="106"/>
                      <a:pt x="85" y="106"/>
                    </a:cubicBezTo>
                    <a:cubicBezTo>
                      <a:pt x="88" y="105"/>
                      <a:pt x="91" y="108"/>
                      <a:pt x="92" y="111"/>
                    </a:cubicBezTo>
                    <a:cubicBezTo>
                      <a:pt x="92" y="112"/>
                      <a:pt x="91" y="114"/>
                      <a:pt x="90" y="115"/>
                    </a:cubicBezTo>
                    <a:cubicBezTo>
                      <a:pt x="124" y="162"/>
                      <a:pt x="124" y="162"/>
                      <a:pt x="124" y="162"/>
                    </a:cubicBezTo>
                    <a:cubicBezTo>
                      <a:pt x="125" y="162"/>
                      <a:pt x="125" y="162"/>
                      <a:pt x="126" y="162"/>
                    </a:cubicBezTo>
                    <a:cubicBezTo>
                      <a:pt x="126" y="162"/>
                      <a:pt x="126" y="162"/>
                      <a:pt x="126" y="162"/>
                    </a:cubicBezTo>
                    <a:cubicBezTo>
                      <a:pt x="157" y="61"/>
                      <a:pt x="157" y="61"/>
                      <a:pt x="157" y="61"/>
                    </a:cubicBezTo>
                    <a:cubicBezTo>
                      <a:pt x="155" y="60"/>
                      <a:pt x="154" y="59"/>
                      <a:pt x="154" y="57"/>
                    </a:cubicBezTo>
                    <a:cubicBezTo>
                      <a:pt x="154" y="54"/>
                      <a:pt x="156" y="51"/>
                      <a:pt x="159" y="50"/>
                    </a:cubicBezTo>
                    <a:cubicBezTo>
                      <a:pt x="161" y="50"/>
                      <a:pt x="163" y="51"/>
                      <a:pt x="164" y="53"/>
                    </a:cubicBezTo>
                    <a:cubicBezTo>
                      <a:pt x="241" y="15"/>
                      <a:pt x="241" y="15"/>
                      <a:pt x="241" y="15"/>
                    </a:cubicBezTo>
                    <a:cubicBezTo>
                      <a:pt x="241" y="12"/>
                      <a:pt x="243" y="9"/>
                      <a:pt x="246" y="9"/>
                    </a:cubicBezTo>
                    <a:cubicBezTo>
                      <a:pt x="249" y="8"/>
                      <a:pt x="251" y="10"/>
                      <a:pt x="252" y="12"/>
                    </a:cubicBezTo>
                    <a:cubicBezTo>
                      <a:pt x="307" y="5"/>
                      <a:pt x="307" y="5"/>
                      <a:pt x="307" y="5"/>
                    </a:cubicBezTo>
                    <a:cubicBezTo>
                      <a:pt x="308" y="2"/>
                      <a:pt x="309" y="0"/>
                      <a:pt x="312" y="0"/>
                    </a:cubicBezTo>
                    <a:cubicBezTo>
                      <a:pt x="315" y="0"/>
                      <a:pt x="318" y="2"/>
                      <a:pt x="319" y="5"/>
                    </a:cubicBezTo>
                    <a:cubicBezTo>
                      <a:pt x="319" y="8"/>
                      <a:pt x="317" y="11"/>
                      <a:pt x="314" y="11"/>
                    </a:cubicBezTo>
                    <a:cubicBezTo>
                      <a:pt x="311" y="12"/>
                      <a:pt x="309" y="10"/>
                      <a:pt x="308" y="8"/>
                    </a:cubicBezTo>
                    <a:cubicBezTo>
                      <a:pt x="253" y="15"/>
                      <a:pt x="253" y="15"/>
                      <a:pt x="253" y="15"/>
                    </a:cubicBezTo>
                    <a:cubicBezTo>
                      <a:pt x="252" y="17"/>
                      <a:pt x="250" y="19"/>
                      <a:pt x="248" y="20"/>
                    </a:cubicBezTo>
                    <a:cubicBezTo>
                      <a:pt x="245" y="20"/>
                      <a:pt x="244" y="19"/>
                      <a:pt x="242" y="17"/>
                    </a:cubicBezTo>
                    <a:cubicBezTo>
                      <a:pt x="165" y="55"/>
                      <a:pt x="165" y="55"/>
                      <a:pt x="165" y="55"/>
                    </a:cubicBezTo>
                    <a:cubicBezTo>
                      <a:pt x="166" y="58"/>
                      <a:pt x="163" y="61"/>
                      <a:pt x="160" y="62"/>
                    </a:cubicBezTo>
                    <a:cubicBezTo>
                      <a:pt x="159" y="62"/>
                      <a:pt x="159" y="62"/>
                      <a:pt x="159" y="62"/>
                    </a:cubicBezTo>
                    <a:cubicBezTo>
                      <a:pt x="129" y="162"/>
                      <a:pt x="129" y="162"/>
                      <a:pt x="129" y="162"/>
                    </a:cubicBezTo>
                    <a:cubicBezTo>
                      <a:pt x="130" y="163"/>
                      <a:pt x="132" y="165"/>
                      <a:pt x="132" y="167"/>
                    </a:cubicBezTo>
                    <a:cubicBezTo>
                      <a:pt x="132" y="170"/>
                      <a:pt x="130" y="173"/>
                      <a:pt x="127" y="173"/>
                    </a:cubicBezTo>
                    <a:cubicBezTo>
                      <a:pt x="124" y="173"/>
                      <a:pt x="121" y="171"/>
                      <a:pt x="121" y="168"/>
                    </a:cubicBezTo>
                    <a:cubicBezTo>
                      <a:pt x="121" y="166"/>
                      <a:pt x="121" y="165"/>
                      <a:pt x="122" y="164"/>
                    </a:cubicBezTo>
                    <a:cubicBezTo>
                      <a:pt x="88" y="117"/>
                      <a:pt x="88" y="117"/>
                      <a:pt x="88" y="117"/>
                    </a:cubicBezTo>
                    <a:cubicBezTo>
                      <a:pt x="88" y="117"/>
                      <a:pt x="87" y="117"/>
                      <a:pt x="87" y="117"/>
                    </a:cubicBezTo>
                    <a:cubicBezTo>
                      <a:pt x="86" y="117"/>
                      <a:pt x="85" y="117"/>
                      <a:pt x="84" y="117"/>
                    </a:cubicBezTo>
                    <a:cubicBezTo>
                      <a:pt x="80" y="124"/>
                      <a:pt x="80" y="124"/>
                      <a:pt x="80" y="124"/>
                    </a:cubicBezTo>
                    <a:cubicBezTo>
                      <a:pt x="80" y="125"/>
                      <a:pt x="81" y="126"/>
                      <a:pt x="81" y="127"/>
                    </a:cubicBezTo>
                    <a:cubicBezTo>
                      <a:pt x="81" y="130"/>
                      <a:pt x="79" y="133"/>
                      <a:pt x="76" y="134"/>
                    </a:cubicBezTo>
                    <a:cubicBezTo>
                      <a:pt x="73" y="134"/>
                      <a:pt x="70" y="132"/>
                      <a:pt x="70" y="129"/>
                    </a:cubicBezTo>
                    <a:cubicBezTo>
                      <a:pt x="70" y="127"/>
                      <a:pt x="70" y="125"/>
                      <a:pt x="72" y="124"/>
                    </a:cubicBezTo>
                    <a:cubicBezTo>
                      <a:pt x="53" y="91"/>
                      <a:pt x="53" y="91"/>
                      <a:pt x="53" y="91"/>
                    </a:cubicBezTo>
                    <a:cubicBezTo>
                      <a:pt x="52" y="91"/>
                      <a:pt x="52" y="91"/>
                      <a:pt x="51" y="91"/>
                    </a:cubicBezTo>
                    <a:cubicBezTo>
                      <a:pt x="51" y="91"/>
                      <a:pt x="50" y="91"/>
                      <a:pt x="49" y="91"/>
                    </a:cubicBezTo>
                    <a:cubicBezTo>
                      <a:pt x="35" y="114"/>
                      <a:pt x="35" y="114"/>
                      <a:pt x="35" y="114"/>
                    </a:cubicBezTo>
                    <a:cubicBezTo>
                      <a:pt x="36" y="115"/>
                      <a:pt x="37" y="116"/>
                      <a:pt x="37" y="118"/>
                    </a:cubicBezTo>
                    <a:cubicBezTo>
                      <a:pt x="37" y="121"/>
                      <a:pt x="35" y="124"/>
                      <a:pt x="32" y="124"/>
                    </a:cubicBezTo>
                    <a:cubicBezTo>
                      <a:pt x="29" y="125"/>
                      <a:pt x="26" y="122"/>
                      <a:pt x="26" y="119"/>
                    </a:cubicBezTo>
                    <a:cubicBezTo>
                      <a:pt x="25" y="117"/>
                      <a:pt x="26" y="115"/>
                      <a:pt x="28" y="114"/>
                    </a:cubicBezTo>
                    <a:cubicBezTo>
                      <a:pt x="7" y="66"/>
                      <a:pt x="7" y="66"/>
                      <a:pt x="7" y="66"/>
                    </a:cubicBezTo>
                    <a:cubicBezTo>
                      <a:pt x="7" y="66"/>
                      <a:pt x="7" y="66"/>
                      <a:pt x="7" y="66"/>
                    </a:cubicBezTo>
                    <a:cubicBezTo>
                      <a:pt x="3" y="67"/>
                      <a:pt x="1" y="65"/>
                      <a:pt x="0" y="61"/>
                    </a:cubicBezTo>
                    <a:cubicBezTo>
                      <a:pt x="0" y="58"/>
                      <a:pt x="2" y="56"/>
                      <a:pt x="5" y="55"/>
                    </a:cubicBezTo>
                    <a:cubicBezTo>
                      <a:pt x="8" y="55"/>
                      <a:pt x="11" y="57"/>
                      <a:pt x="11" y="60"/>
                    </a:cubicBezTo>
                    <a:cubicBezTo>
                      <a:pt x="12" y="62"/>
                      <a:pt x="11" y="64"/>
                      <a:pt x="9" y="65"/>
                    </a:cubicBezTo>
                    <a:cubicBezTo>
                      <a:pt x="31" y="113"/>
                      <a:pt x="31" y="113"/>
                      <a:pt x="31" y="113"/>
                    </a:cubicBezTo>
                    <a:close/>
                  </a:path>
                </a:pathLst>
              </a:custGeom>
              <a:solidFill>
                <a:srgbClr val="F26B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182"/>
              <p:cNvSpPr/>
              <p:nvPr/>
            </p:nvSpPr>
            <p:spPr bwMode="auto">
              <a:xfrm>
                <a:off x="2983" y="2321"/>
                <a:ext cx="82" cy="65"/>
              </a:xfrm>
              <a:custGeom>
                <a:avLst/>
                <a:gdLst>
                  <a:gd name="T0" fmla="*/ 82 w 82"/>
                  <a:gd name="T1" fmla="*/ 65 h 65"/>
                  <a:gd name="T2" fmla="*/ 76 w 82"/>
                  <a:gd name="T3" fmla="*/ 44 h 65"/>
                  <a:gd name="T4" fmla="*/ 72 w 82"/>
                  <a:gd name="T5" fmla="*/ 49 h 65"/>
                  <a:gd name="T6" fmla="*/ 8 w 82"/>
                  <a:gd name="T7" fmla="*/ 0 h 65"/>
                  <a:gd name="T8" fmla="*/ 0 w 82"/>
                  <a:gd name="T9" fmla="*/ 10 h 65"/>
                  <a:gd name="T10" fmla="*/ 64 w 82"/>
                  <a:gd name="T11" fmla="*/ 59 h 65"/>
                  <a:gd name="T12" fmla="*/ 60 w 82"/>
                  <a:gd name="T13" fmla="*/ 64 h 65"/>
                  <a:gd name="T14" fmla="*/ 82 w 82"/>
                  <a:gd name="T15" fmla="*/ 65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65">
                    <a:moveTo>
                      <a:pt x="82" y="65"/>
                    </a:moveTo>
                    <a:lnTo>
                      <a:pt x="76" y="44"/>
                    </a:lnTo>
                    <a:lnTo>
                      <a:pt x="72" y="49"/>
                    </a:lnTo>
                    <a:lnTo>
                      <a:pt x="8" y="0"/>
                    </a:lnTo>
                    <a:lnTo>
                      <a:pt x="0" y="10"/>
                    </a:lnTo>
                    <a:lnTo>
                      <a:pt x="64" y="59"/>
                    </a:lnTo>
                    <a:lnTo>
                      <a:pt x="60" y="64"/>
                    </a:lnTo>
                    <a:lnTo>
                      <a:pt x="82" y="65"/>
                    </a:lnTo>
                    <a:close/>
                  </a:path>
                </a:pathLst>
              </a:custGeom>
              <a:solidFill>
                <a:srgbClr val="F26B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183"/>
              <p:cNvSpPr/>
              <p:nvPr/>
            </p:nvSpPr>
            <p:spPr bwMode="auto">
              <a:xfrm>
                <a:off x="3025" y="2316"/>
                <a:ext cx="82" cy="65"/>
              </a:xfrm>
              <a:custGeom>
                <a:avLst/>
                <a:gdLst>
                  <a:gd name="T0" fmla="*/ 82 w 82"/>
                  <a:gd name="T1" fmla="*/ 65 h 65"/>
                  <a:gd name="T2" fmla="*/ 75 w 82"/>
                  <a:gd name="T3" fmla="*/ 44 h 65"/>
                  <a:gd name="T4" fmla="*/ 72 w 82"/>
                  <a:gd name="T5" fmla="*/ 48 h 65"/>
                  <a:gd name="T6" fmla="*/ 8 w 82"/>
                  <a:gd name="T7" fmla="*/ 0 h 65"/>
                  <a:gd name="T8" fmla="*/ 0 w 82"/>
                  <a:gd name="T9" fmla="*/ 10 h 65"/>
                  <a:gd name="T10" fmla="*/ 63 w 82"/>
                  <a:gd name="T11" fmla="*/ 58 h 65"/>
                  <a:gd name="T12" fmla="*/ 60 w 82"/>
                  <a:gd name="T13" fmla="*/ 64 h 65"/>
                  <a:gd name="T14" fmla="*/ 82 w 82"/>
                  <a:gd name="T15" fmla="*/ 65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65">
                    <a:moveTo>
                      <a:pt x="82" y="65"/>
                    </a:moveTo>
                    <a:lnTo>
                      <a:pt x="75" y="44"/>
                    </a:lnTo>
                    <a:lnTo>
                      <a:pt x="72" y="48"/>
                    </a:lnTo>
                    <a:lnTo>
                      <a:pt x="8" y="0"/>
                    </a:lnTo>
                    <a:lnTo>
                      <a:pt x="0" y="10"/>
                    </a:lnTo>
                    <a:lnTo>
                      <a:pt x="63" y="58"/>
                    </a:lnTo>
                    <a:lnTo>
                      <a:pt x="60" y="64"/>
                    </a:lnTo>
                    <a:lnTo>
                      <a:pt x="82" y="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184"/>
              <p:cNvSpPr/>
              <p:nvPr/>
            </p:nvSpPr>
            <p:spPr bwMode="auto">
              <a:xfrm>
                <a:off x="2820" y="2323"/>
                <a:ext cx="135" cy="39"/>
              </a:xfrm>
              <a:custGeom>
                <a:avLst/>
                <a:gdLst>
                  <a:gd name="T0" fmla="*/ 0 w 135"/>
                  <a:gd name="T1" fmla="*/ 17 h 39"/>
                  <a:gd name="T2" fmla="*/ 132 w 135"/>
                  <a:gd name="T3" fmla="*/ 0 h 39"/>
                  <a:gd name="T4" fmla="*/ 135 w 135"/>
                  <a:gd name="T5" fmla="*/ 22 h 39"/>
                  <a:gd name="T6" fmla="*/ 2 w 135"/>
                  <a:gd name="T7" fmla="*/ 39 h 39"/>
                  <a:gd name="T8" fmla="*/ 0 w 135"/>
                  <a:gd name="T9" fmla="*/ 17 h 39"/>
                </a:gdLst>
                <a:ahLst/>
                <a:cxnLst>
                  <a:cxn ang="0">
                    <a:pos x="T0" y="T1"/>
                  </a:cxn>
                  <a:cxn ang="0">
                    <a:pos x="T2" y="T3"/>
                  </a:cxn>
                  <a:cxn ang="0">
                    <a:pos x="T4" y="T5"/>
                  </a:cxn>
                  <a:cxn ang="0">
                    <a:pos x="T6" y="T7"/>
                  </a:cxn>
                  <a:cxn ang="0">
                    <a:pos x="T8" y="T9"/>
                  </a:cxn>
                </a:cxnLst>
                <a:rect l="0" t="0" r="r" b="b"/>
                <a:pathLst>
                  <a:path w="135" h="39">
                    <a:moveTo>
                      <a:pt x="0" y="17"/>
                    </a:moveTo>
                    <a:lnTo>
                      <a:pt x="132" y="0"/>
                    </a:lnTo>
                    <a:lnTo>
                      <a:pt x="135" y="22"/>
                    </a:lnTo>
                    <a:lnTo>
                      <a:pt x="2" y="39"/>
                    </a:lnTo>
                    <a:lnTo>
                      <a:pt x="0" y="17"/>
                    </a:lnTo>
                    <a:close/>
                  </a:path>
                </a:pathLst>
              </a:custGeom>
              <a:solidFill>
                <a:srgbClr val="C9FF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185"/>
              <p:cNvSpPr/>
              <p:nvPr/>
            </p:nvSpPr>
            <p:spPr bwMode="auto">
              <a:xfrm>
                <a:off x="2823" y="2354"/>
                <a:ext cx="137" cy="38"/>
              </a:xfrm>
              <a:custGeom>
                <a:avLst/>
                <a:gdLst>
                  <a:gd name="T0" fmla="*/ 0 w 137"/>
                  <a:gd name="T1" fmla="*/ 18 h 38"/>
                  <a:gd name="T2" fmla="*/ 134 w 137"/>
                  <a:gd name="T3" fmla="*/ 0 h 38"/>
                  <a:gd name="T4" fmla="*/ 137 w 137"/>
                  <a:gd name="T5" fmla="*/ 21 h 38"/>
                  <a:gd name="T6" fmla="*/ 3 w 137"/>
                  <a:gd name="T7" fmla="*/ 38 h 38"/>
                  <a:gd name="T8" fmla="*/ 0 w 137"/>
                  <a:gd name="T9" fmla="*/ 18 h 38"/>
                </a:gdLst>
                <a:ahLst/>
                <a:cxnLst>
                  <a:cxn ang="0">
                    <a:pos x="T0" y="T1"/>
                  </a:cxn>
                  <a:cxn ang="0">
                    <a:pos x="T2" y="T3"/>
                  </a:cxn>
                  <a:cxn ang="0">
                    <a:pos x="T4" y="T5"/>
                  </a:cxn>
                  <a:cxn ang="0">
                    <a:pos x="T6" y="T7"/>
                  </a:cxn>
                  <a:cxn ang="0">
                    <a:pos x="T8" y="T9"/>
                  </a:cxn>
                </a:cxnLst>
                <a:rect l="0" t="0" r="r" b="b"/>
                <a:pathLst>
                  <a:path w="137" h="38">
                    <a:moveTo>
                      <a:pt x="0" y="18"/>
                    </a:moveTo>
                    <a:lnTo>
                      <a:pt x="134" y="0"/>
                    </a:lnTo>
                    <a:lnTo>
                      <a:pt x="137" y="21"/>
                    </a:lnTo>
                    <a:lnTo>
                      <a:pt x="3" y="38"/>
                    </a:lnTo>
                    <a:lnTo>
                      <a:pt x="0" y="18"/>
                    </a:lnTo>
                    <a:close/>
                  </a:path>
                </a:pathLst>
              </a:custGeom>
              <a:solidFill>
                <a:srgbClr val="F26B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186"/>
              <p:cNvSpPr/>
              <p:nvPr/>
            </p:nvSpPr>
            <p:spPr bwMode="auto">
              <a:xfrm>
                <a:off x="2828" y="2385"/>
                <a:ext cx="135" cy="39"/>
              </a:xfrm>
              <a:custGeom>
                <a:avLst/>
                <a:gdLst>
                  <a:gd name="T0" fmla="*/ 0 w 135"/>
                  <a:gd name="T1" fmla="*/ 17 h 39"/>
                  <a:gd name="T2" fmla="*/ 132 w 135"/>
                  <a:gd name="T3" fmla="*/ 0 h 39"/>
                  <a:gd name="T4" fmla="*/ 135 w 135"/>
                  <a:gd name="T5" fmla="*/ 21 h 39"/>
                  <a:gd name="T6" fmla="*/ 3 w 135"/>
                  <a:gd name="T7" fmla="*/ 39 h 39"/>
                  <a:gd name="T8" fmla="*/ 0 w 135"/>
                  <a:gd name="T9" fmla="*/ 17 h 39"/>
                </a:gdLst>
                <a:ahLst/>
                <a:cxnLst>
                  <a:cxn ang="0">
                    <a:pos x="T0" y="T1"/>
                  </a:cxn>
                  <a:cxn ang="0">
                    <a:pos x="T2" y="T3"/>
                  </a:cxn>
                  <a:cxn ang="0">
                    <a:pos x="T4" y="T5"/>
                  </a:cxn>
                  <a:cxn ang="0">
                    <a:pos x="T6" y="T7"/>
                  </a:cxn>
                  <a:cxn ang="0">
                    <a:pos x="T8" y="T9"/>
                  </a:cxn>
                </a:cxnLst>
                <a:rect l="0" t="0" r="r" b="b"/>
                <a:pathLst>
                  <a:path w="135" h="39">
                    <a:moveTo>
                      <a:pt x="0" y="17"/>
                    </a:moveTo>
                    <a:lnTo>
                      <a:pt x="132" y="0"/>
                    </a:lnTo>
                    <a:lnTo>
                      <a:pt x="135" y="21"/>
                    </a:lnTo>
                    <a:lnTo>
                      <a:pt x="3" y="39"/>
                    </a:lnTo>
                    <a:lnTo>
                      <a:pt x="0" y="17"/>
                    </a:lnTo>
                    <a:close/>
                  </a:path>
                </a:pathLst>
              </a:custGeom>
              <a:solidFill>
                <a:srgbClr val="FFCC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187"/>
              <p:cNvSpPr/>
              <p:nvPr/>
            </p:nvSpPr>
            <p:spPr bwMode="auto">
              <a:xfrm>
                <a:off x="2801" y="2300"/>
                <a:ext cx="333" cy="470"/>
              </a:xfrm>
              <a:custGeom>
                <a:avLst/>
                <a:gdLst>
                  <a:gd name="T0" fmla="*/ 0 w 333"/>
                  <a:gd name="T1" fmla="*/ 6 h 470"/>
                  <a:gd name="T2" fmla="*/ 45 w 333"/>
                  <a:gd name="T3" fmla="*/ 0 h 470"/>
                  <a:gd name="T4" fmla="*/ 333 w 333"/>
                  <a:gd name="T5" fmla="*/ 434 h 470"/>
                  <a:gd name="T6" fmla="*/ 59 w 333"/>
                  <a:gd name="T7" fmla="*/ 470 h 470"/>
                  <a:gd name="T8" fmla="*/ 0 w 333"/>
                  <a:gd name="T9" fmla="*/ 6 h 470"/>
                </a:gdLst>
                <a:ahLst/>
                <a:cxnLst>
                  <a:cxn ang="0">
                    <a:pos x="T0" y="T1"/>
                  </a:cxn>
                  <a:cxn ang="0">
                    <a:pos x="T2" y="T3"/>
                  </a:cxn>
                  <a:cxn ang="0">
                    <a:pos x="T4" y="T5"/>
                  </a:cxn>
                  <a:cxn ang="0">
                    <a:pos x="T6" y="T7"/>
                  </a:cxn>
                  <a:cxn ang="0">
                    <a:pos x="T8" y="T9"/>
                  </a:cxn>
                </a:cxnLst>
                <a:rect l="0" t="0" r="r" b="b"/>
                <a:pathLst>
                  <a:path w="333" h="470">
                    <a:moveTo>
                      <a:pt x="0" y="6"/>
                    </a:moveTo>
                    <a:lnTo>
                      <a:pt x="45" y="0"/>
                    </a:lnTo>
                    <a:lnTo>
                      <a:pt x="333" y="434"/>
                    </a:lnTo>
                    <a:lnTo>
                      <a:pt x="59" y="470"/>
                    </a:lnTo>
                    <a:lnTo>
                      <a:pt x="0" y="6"/>
                    </a:lnTo>
                    <a:close/>
                  </a:path>
                </a:pathLst>
              </a:custGeom>
              <a:solidFill>
                <a:srgbClr val="294B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188"/>
              <p:cNvSpPr>
                <a:spLocks noEditPoints="1"/>
              </p:cNvSpPr>
              <p:nvPr/>
            </p:nvSpPr>
            <p:spPr bwMode="auto">
              <a:xfrm>
                <a:off x="2801" y="2300"/>
                <a:ext cx="333" cy="470"/>
              </a:xfrm>
              <a:custGeom>
                <a:avLst/>
                <a:gdLst>
                  <a:gd name="T0" fmla="*/ 57 w 333"/>
                  <a:gd name="T1" fmla="*/ 449 h 470"/>
                  <a:gd name="T2" fmla="*/ 320 w 333"/>
                  <a:gd name="T3" fmla="*/ 415 h 470"/>
                  <a:gd name="T4" fmla="*/ 333 w 333"/>
                  <a:gd name="T5" fmla="*/ 434 h 470"/>
                  <a:gd name="T6" fmla="*/ 59 w 333"/>
                  <a:gd name="T7" fmla="*/ 470 h 470"/>
                  <a:gd name="T8" fmla="*/ 57 w 333"/>
                  <a:gd name="T9" fmla="*/ 449 h 470"/>
                  <a:gd name="T10" fmla="*/ 45 w 333"/>
                  <a:gd name="T11" fmla="*/ 0 h 470"/>
                  <a:gd name="T12" fmla="*/ 57 w 333"/>
                  <a:gd name="T13" fmla="*/ 19 h 470"/>
                  <a:gd name="T14" fmla="*/ 2 w 333"/>
                  <a:gd name="T15" fmla="*/ 27 h 470"/>
                  <a:gd name="T16" fmla="*/ 0 w 333"/>
                  <a:gd name="T17" fmla="*/ 6 h 470"/>
                  <a:gd name="T18" fmla="*/ 45 w 333"/>
                  <a:gd name="T19"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3" h="470">
                    <a:moveTo>
                      <a:pt x="57" y="449"/>
                    </a:moveTo>
                    <a:lnTo>
                      <a:pt x="320" y="415"/>
                    </a:lnTo>
                    <a:lnTo>
                      <a:pt x="333" y="434"/>
                    </a:lnTo>
                    <a:lnTo>
                      <a:pt x="59" y="470"/>
                    </a:lnTo>
                    <a:lnTo>
                      <a:pt x="57" y="449"/>
                    </a:lnTo>
                    <a:close/>
                    <a:moveTo>
                      <a:pt x="45" y="0"/>
                    </a:moveTo>
                    <a:lnTo>
                      <a:pt x="57" y="19"/>
                    </a:lnTo>
                    <a:lnTo>
                      <a:pt x="2" y="27"/>
                    </a:lnTo>
                    <a:lnTo>
                      <a:pt x="0" y="6"/>
                    </a:lnTo>
                    <a:lnTo>
                      <a:pt x="45" y="0"/>
                    </a:lnTo>
                    <a:close/>
                  </a:path>
                </a:pathLst>
              </a:custGeom>
              <a:solidFill>
                <a:srgbClr val="0093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89"/>
              <p:cNvSpPr>
                <a:spLocks noEditPoints="1"/>
              </p:cNvSpPr>
              <p:nvPr/>
            </p:nvSpPr>
            <p:spPr bwMode="auto">
              <a:xfrm>
                <a:off x="2843" y="2550"/>
                <a:ext cx="271" cy="188"/>
              </a:xfrm>
              <a:custGeom>
                <a:avLst/>
                <a:gdLst>
                  <a:gd name="T0" fmla="*/ 218 w 271"/>
                  <a:gd name="T1" fmla="*/ 162 h 188"/>
                  <a:gd name="T2" fmla="*/ 133 w 271"/>
                  <a:gd name="T3" fmla="*/ 174 h 188"/>
                  <a:gd name="T4" fmla="*/ 66 w 271"/>
                  <a:gd name="T5" fmla="*/ 182 h 188"/>
                  <a:gd name="T6" fmla="*/ 16 w 271"/>
                  <a:gd name="T7" fmla="*/ 142 h 188"/>
                  <a:gd name="T8" fmla="*/ 5 w 271"/>
                  <a:gd name="T9" fmla="*/ 34 h 188"/>
                  <a:gd name="T10" fmla="*/ 46 w 271"/>
                  <a:gd name="T11" fmla="*/ 15 h 188"/>
                  <a:gd name="T12" fmla="*/ 88 w 271"/>
                  <a:gd name="T13" fmla="*/ 9 h 188"/>
                  <a:gd name="T14" fmla="*/ 133 w 271"/>
                  <a:gd name="T15" fmla="*/ 18 h 188"/>
                  <a:gd name="T16" fmla="*/ 156 w 271"/>
                  <a:gd name="T17" fmla="*/ 14 h 188"/>
                  <a:gd name="T18" fmla="*/ 181 w 271"/>
                  <a:gd name="T19" fmla="*/ 35 h 188"/>
                  <a:gd name="T20" fmla="*/ 204 w 271"/>
                  <a:gd name="T21" fmla="*/ 54 h 188"/>
                  <a:gd name="T22" fmla="*/ 229 w 271"/>
                  <a:gd name="T23" fmla="*/ 92 h 188"/>
                  <a:gd name="T24" fmla="*/ 236 w 271"/>
                  <a:gd name="T25" fmla="*/ 113 h 188"/>
                  <a:gd name="T26" fmla="*/ 239 w 271"/>
                  <a:gd name="T27" fmla="*/ 137 h 188"/>
                  <a:gd name="T28" fmla="*/ 271 w 271"/>
                  <a:gd name="T29" fmla="*/ 156 h 188"/>
                  <a:gd name="T30" fmla="*/ 238 w 271"/>
                  <a:gd name="T31" fmla="*/ 156 h 188"/>
                  <a:gd name="T32" fmla="*/ 218 w 271"/>
                  <a:gd name="T33" fmla="*/ 159 h 188"/>
                  <a:gd name="T34" fmla="*/ 192 w 271"/>
                  <a:gd name="T35" fmla="*/ 119 h 188"/>
                  <a:gd name="T36" fmla="*/ 207 w 271"/>
                  <a:gd name="T37" fmla="*/ 75 h 188"/>
                  <a:gd name="T38" fmla="*/ 176 w 271"/>
                  <a:gd name="T39" fmla="*/ 12 h 188"/>
                  <a:gd name="T40" fmla="*/ 184 w 271"/>
                  <a:gd name="T41" fmla="*/ 75 h 188"/>
                  <a:gd name="T42" fmla="*/ 164 w 271"/>
                  <a:gd name="T43" fmla="*/ 81 h 188"/>
                  <a:gd name="T44" fmla="*/ 190 w 271"/>
                  <a:gd name="T45" fmla="*/ 122 h 188"/>
                  <a:gd name="T46" fmla="*/ 175 w 271"/>
                  <a:gd name="T47" fmla="*/ 165 h 188"/>
                  <a:gd name="T48" fmla="*/ 154 w 271"/>
                  <a:gd name="T49" fmla="*/ 167 h 188"/>
                  <a:gd name="T50" fmla="*/ 146 w 271"/>
                  <a:gd name="T51" fmla="*/ 104 h 188"/>
                  <a:gd name="T52" fmla="*/ 166 w 271"/>
                  <a:gd name="T53" fmla="*/ 101 h 188"/>
                  <a:gd name="T54" fmla="*/ 141 w 271"/>
                  <a:gd name="T55" fmla="*/ 60 h 188"/>
                  <a:gd name="T56" fmla="*/ 155 w 271"/>
                  <a:gd name="T57" fmla="*/ 15 h 188"/>
                  <a:gd name="T58" fmla="*/ 133 w 271"/>
                  <a:gd name="T59" fmla="*/ 18 h 188"/>
                  <a:gd name="T60" fmla="*/ 141 w 271"/>
                  <a:gd name="T61" fmla="*/ 82 h 188"/>
                  <a:gd name="T62" fmla="*/ 121 w 271"/>
                  <a:gd name="T63" fmla="*/ 87 h 188"/>
                  <a:gd name="T64" fmla="*/ 146 w 271"/>
                  <a:gd name="T65" fmla="*/ 128 h 188"/>
                  <a:gd name="T66" fmla="*/ 132 w 271"/>
                  <a:gd name="T67" fmla="*/ 171 h 188"/>
                  <a:gd name="T68" fmla="*/ 111 w 271"/>
                  <a:gd name="T69" fmla="*/ 174 h 188"/>
                  <a:gd name="T70" fmla="*/ 103 w 271"/>
                  <a:gd name="T71" fmla="*/ 110 h 188"/>
                  <a:gd name="T72" fmla="*/ 123 w 271"/>
                  <a:gd name="T73" fmla="*/ 107 h 188"/>
                  <a:gd name="T74" fmla="*/ 98 w 271"/>
                  <a:gd name="T75" fmla="*/ 66 h 188"/>
                  <a:gd name="T76" fmla="*/ 112 w 271"/>
                  <a:gd name="T77" fmla="*/ 20 h 188"/>
                  <a:gd name="T78" fmla="*/ 89 w 271"/>
                  <a:gd name="T79" fmla="*/ 24 h 188"/>
                  <a:gd name="T80" fmla="*/ 98 w 271"/>
                  <a:gd name="T81" fmla="*/ 87 h 188"/>
                  <a:gd name="T82" fmla="*/ 78 w 271"/>
                  <a:gd name="T83" fmla="*/ 92 h 188"/>
                  <a:gd name="T84" fmla="*/ 103 w 271"/>
                  <a:gd name="T85" fmla="*/ 133 h 188"/>
                  <a:gd name="T86" fmla="*/ 89 w 271"/>
                  <a:gd name="T87" fmla="*/ 176 h 188"/>
                  <a:gd name="T88" fmla="*/ 68 w 271"/>
                  <a:gd name="T89" fmla="*/ 179 h 188"/>
                  <a:gd name="T90" fmla="*/ 60 w 271"/>
                  <a:gd name="T91" fmla="*/ 116 h 188"/>
                  <a:gd name="T92" fmla="*/ 80 w 271"/>
                  <a:gd name="T93" fmla="*/ 112 h 188"/>
                  <a:gd name="T94" fmla="*/ 54 w 271"/>
                  <a:gd name="T95" fmla="*/ 72 h 188"/>
                  <a:gd name="T96" fmla="*/ 69 w 271"/>
                  <a:gd name="T97" fmla="*/ 27 h 188"/>
                  <a:gd name="T98" fmla="*/ 46 w 271"/>
                  <a:gd name="T99" fmla="*/ 29 h 188"/>
                  <a:gd name="T100" fmla="*/ 54 w 271"/>
                  <a:gd name="T101" fmla="*/ 92 h 188"/>
                  <a:gd name="T102" fmla="*/ 34 w 271"/>
                  <a:gd name="T103" fmla="*/ 98 h 188"/>
                  <a:gd name="T104" fmla="*/ 60 w 271"/>
                  <a:gd name="T105" fmla="*/ 138 h 188"/>
                  <a:gd name="T106" fmla="*/ 45 w 271"/>
                  <a:gd name="T107" fmla="*/ 182 h 188"/>
                  <a:gd name="T108" fmla="*/ 25 w 271"/>
                  <a:gd name="T109" fmla="*/ 184 h 188"/>
                  <a:gd name="T110" fmla="*/ 39 w 271"/>
                  <a:gd name="T111" fmla="*/ 138 h 188"/>
                  <a:gd name="T112" fmla="*/ 14 w 271"/>
                  <a:gd name="T113" fmla="*/ 101 h 188"/>
                  <a:gd name="T114" fmla="*/ 11 w 271"/>
                  <a:gd name="T115" fmla="*/ 77 h 188"/>
                  <a:gd name="T116" fmla="*/ 25 w 271"/>
                  <a:gd name="T117" fmla="*/ 3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1" h="188">
                    <a:moveTo>
                      <a:pt x="271" y="156"/>
                    </a:moveTo>
                    <a:lnTo>
                      <a:pt x="263" y="156"/>
                    </a:lnTo>
                    <a:lnTo>
                      <a:pt x="262" y="156"/>
                    </a:lnTo>
                    <a:lnTo>
                      <a:pt x="242" y="159"/>
                    </a:lnTo>
                    <a:lnTo>
                      <a:pt x="239" y="159"/>
                    </a:lnTo>
                    <a:lnTo>
                      <a:pt x="219" y="162"/>
                    </a:lnTo>
                    <a:lnTo>
                      <a:pt x="218" y="162"/>
                    </a:lnTo>
                    <a:lnTo>
                      <a:pt x="199" y="165"/>
                    </a:lnTo>
                    <a:lnTo>
                      <a:pt x="196" y="165"/>
                    </a:lnTo>
                    <a:lnTo>
                      <a:pt x="176" y="167"/>
                    </a:lnTo>
                    <a:lnTo>
                      <a:pt x="175" y="168"/>
                    </a:lnTo>
                    <a:lnTo>
                      <a:pt x="155" y="170"/>
                    </a:lnTo>
                    <a:lnTo>
                      <a:pt x="153" y="171"/>
                    </a:lnTo>
                    <a:lnTo>
                      <a:pt x="133" y="174"/>
                    </a:lnTo>
                    <a:lnTo>
                      <a:pt x="132" y="174"/>
                    </a:lnTo>
                    <a:lnTo>
                      <a:pt x="112" y="176"/>
                    </a:lnTo>
                    <a:lnTo>
                      <a:pt x="109" y="176"/>
                    </a:lnTo>
                    <a:lnTo>
                      <a:pt x="89" y="179"/>
                    </a:lnTo>
                    <a:lnTo>
                      <a:pt x="89" y="179"/>
                    </a:lnTo>
                    <a:lnTo>
                      <a:pt x="69" y="182"/>
                    </a:lnTo>
                    <a:lnTo>
                      <a:pt x="66" y="182"/>
                    </a:lnTo>
                    <a:lnTo>
                      <a:pt x="45" y="184"/>
                    </a:lnTo>
                    <a:lnTo>
                      <a:pt x="45" y="184"/>
                    </a:lnTo>
                    <a:lnTo>
                      <a:pt x="25" y="187"/>
                    </a:lnTo>
                    <a:lnTo>
                      <a:pt x="22" y="188"/>
                    </a:lnTo>
                    <a:lnTo>
                      <a:pt x="22" y="185"/>
                    </a:lnTo>
                    <a:lnTo>
                      <a:pt x="16" y="145"/>
                    </a:lnTo>
                    <a:lnTo>
                      <a:pt x="16" y="142"/>
                    </a:lnTo>
                    <a:lnTo>
                      <a:pt x="11" y="101"/>
                    </a:lnTo>
                    <a:lnTo>
                      <a:pt x="11" y="98"/>
                    </a:lnTo>
                    <a:lnTo>
                      <a:pt x="6" y="57"/>
                    </a:lnTo>
                    <a:lnTo>
                      <a:pt x="5" y="54"/>
                    </a:lnTo>
                    <a:lnTo>
                      <a:pt x="0" y="20"/>
                    </a:lnTo>
                    <a:lnTo>
                      <a:pt x="3" y="20"/>
                    </a:lnTo>
                    <a:lnTo>
                      <a:pt x="5" y="34"/>
                    </a:lnTo>
                    <a:lnTo>
                      <a:pt x="25" y="31"/>
                    </a:lnTo>
                    <a:lnTo>
                      <a:pt x="24" y="18"/>
                    </a:lnTo>
                    <a:lnTo>
                      <a:pt x="24" y="18"/>
                    </a:lnTo>
                    <a:lnTo>
                      <a:pt x="25" y="31"/>
                    </a:lnTo>
                    <a:lnTo>
                      <a:pt x="45" y="28"/>
                    </a:lnTo>
                    <a:lnTo>
                      <a:pt x="43" y="15"/>
                    </a:lnTo>
                    <a:lnTo>
                      <a:pt x="46" y="15"/>
                    </a:lnTo>
                    <a:lnTo>
                      <a:pt x="48" y="28"/>
                    </a:lnTo>
                    <a:lnTo>
                      <a:pt x="69" y="26"/>
                    </a:lnTo>
                    <a:lnTo>
                      <a:pt x="67" y="12"/>
                    </a:lnTo>
                    <a:lnTo>
                      <a:pt x="67" y="12"/>
                    </a:lnTo>
                    <a:lnTo>
                      <a:pt x="69" y="26"/>
                    </a:lnTo>
                    <a:lnTo>
                      <a:pt x="89" y="23"/>
                    </a:lnTo>
                    <a:lnTo>
                      <a:pt x="88" y="9"/>
                    </a:lnTo>
                    <a:lnTo>
                      <a:pt x="90" y="8"/>
                    </a:lnTo>
                    <a:lnTo>
                      <a:pt x="91" y="23"/>
                    </a:lnTo>
                    <a:lnTo>
                      <a:pt x="112" y="20"/>
                    </a:lnTo>
                    <a:lnTo>
                      <a:pt x="110" y="7"/>
                    </a:lnTo>
                    <a:lnTo>
                      <a:pt x="110" y="7"/>
                    </a:lnTo>
                    <a:lnTo>
                      <a:pt x="112" y="20"/>
                    </a:lnTo>
                    <a:lnTo>
                      <a:pt x="133" y="18"/>
                    </a:lnTo>
                    <a:lnTo>
                      <a:pt x="131" y="4"/>
                    </a:lnTo>
                    <a:lnTo>
                      <a:pt x="134" y="3"/>
                    </a:lnTo>
                    <a:lnTo>
                      <a:pt x="135" y="17"/>
                    </a:lnTo>
                    <a:lnTo>
                      <a:pt x="155" y="14"/>
                    </a:lnTo>
                    <a:lnTo>
                      <a:pt x="153" y="0"/>
                    </a:lnTo>
                    <a:lnTo>
                      <a:pt x="154" y="0"/>
                    </a:lnTo>
                    <a:lnTo>
                      <a:pt x="156" y="14"/>
                    </a:lnTo>
                    <a:lnTo>
                      <a:pt x="176" y="11"/>
                    </a:lnTo>
                    <a:lnTo>
                      <a:pt x="176" y="11"/>
                    </a:lnTo>
                    <a:lnTo>
                      <a:pt x="179" y="17"/>
                    </a:lnTo>
                    <a:lnTo>
                      <a:pt x="181" y="32"/>
                    </a:lnTo>
                    <a:lnTo>
                      <a:pt x="189" y="31"/>
                    </a:lnTo>
                    <a:lnTo>
                      <a:pt x="190" y="34"/>
                    </a:lnTo>
                    <a:lnTo>
                      <a:pt x="181" y="35"/>
                    </a:lnTo>
                    <a:lnTo>
                      <a:pt x="184" y="54"/>
                    </a:lnTo>
                    <a:lnTo>
                      <a:pt x="203" y="52"/>
                    </a:lnTo>
                    <a:lnTo>
                      <a:pt x="203" y="53"/>
                    </a:lnTo>
                    <a:lnTo>
                      <a:pt x="184" y="55"/>
                    </a:lnTo>
                    <a:lnTo>
                      <a:pt x="187" y="75"/>
                    </a:lnTo>
                    <a:lnTo>
                      <a:pt x="207" y="73"/>
                    </a:lnTo>
                    <a:lnTo>
                      <a:pt x="204" y="54"/>
                    </a:lnTo>
                    <a:lnTo>
                      <a:pt x="205" y="56"/>
                    </a:lnTo>
                    <a:lnTo>
                      <a:pt x="208" y="73"/>
                    </a:lnTo>
                    <a:lnTo>
                      <a:pt x="216" y="72"/>
                    </a:lnTo>
                    <a:lnTo>
                      <a:pt x="218" y="74"/>
                    </a:lnTo>
                    <a:lnTo>
                      <a:pt x="208" y="75"/>
                    </a:lnTo>
                    <a:lnTo>
                      <a:pt x="210" y="95"/>
                    </a:lnTo>
                    <a:lnTo>
                      <a:pt x="229" y="92"/>
                    </a:lnTo>
                    <a:lnTo>
                      <a:pt x="230" y="93"/>
                    </a:lnTo>
                    <a:lnTo>
                      <a:pt x="210" y="96"/>
                    </a:lnTo>
                    <a:lnTo>
                      <a:pt x="213" y="116"/>
                    </a:lnTo>
                    <a:lnTo>
                      <a:pt x="233" y="113"/>
                    </a:lnTo>
                    <a:lnTo>
                      <a:pt x="230" y="94"/>
                    </a:lnTo>
                    <a:lnTo>
                      <a:pt x="234" y="100"/>
                    </a:lnTo>
                    <a:lnTo>
                      <a:pt x="236" y="113"/>
                    </a:lnTo>
                    <a:lnTo>
                      <a:pt x="243" y="112"/>
                    </a:lnTo>
                    <a:lnTo>
                      <a:pt x="245" y="115"/>
                    </a:lnTo>
                    <a:lnTo>
                      <a:pt x="236" y="116"/>
                    </a:lnTo>
                    <a:lnTo>
                      <a:pt x="238" y="136"/>
                    </a:lnTo>
                    <a:lnTo>
                      <a:pt x="256" y="133"/>
                    </a:lnTo>
                    <a:lnTo>
                      <a:pt x="257" y="134"/>
                    </a:lnTo>
                    <a:lnTo>
                      <a:pt x="239" y="137"/>
                    </a:lnTo>
                    <a:lnTo>
                      <a:pt x="241" y="156"/>
                    </a:lnTo>
                    <a:lnTo>
                      <a:pt x="262" y="154"/>
                    </a:lnTo>
                    <a:lnTo>
                      <a:pt x="259" y="138"/>
                    </a:lnTo>
                    <a:lnTo>
                      <a:pt x="260" y="138"/>
                    </a:lnTo>
                    <a:lnTo>
                      <a:pt x="262" y="154"/>
                    </a:lnTo>
                    <a:lnTo>
                      <a:pt x="270" y="153"/>
                    </a:lnTo>
                    <a:lnTo>
                      <a:pt x="271" y="156"/>
                    </a:lnTo>
                    <a:close/>
                    <a:moveTo>
                      <a:pt x="234" y="116"/>
                    </a:moveTo>
                    <a:lnTo>
                      <a:pt x="236" y="136"/>
                    </a:lnTo>
                    <a:lnTo>
                      <a:pt x="216" y="138"/>
                    </a:lnTo>
                    <a:lnTo>
                      <a:pt x="213" y="119"/>
                    </a:lnTo>
                    <a:lnTo>
                      <a:pt x="234" y="116"/>
                    </a:lnTo>
                    <a:close/>
                    <a:moveTo>
                      <a:pt x="236" y="137"/>
                    </a:moveTo>
                    <a:lnTo>
                      <a:pt x="238" y="156"/>
                    </a:lnTo>
                    <a:lnTo>
                      <a:pt x="218" y="159"/>
                    </a:lnTo>
                    <a:lnTo>
                      <a:pt x="216" y="139"/>
                    </a:lnTo>
                    <a:lnTo>
                      <a:pt x="236" y="137"/>
                    </a:lnTo>
                    <a:close/>
                    <a:moveTo>
                      <a:pt x="198" y="162"/>
                    </a:moveTo>
                    <a:lnTo>
                      <a:pt x="195" y="142"/>
                    </a:lnTo>
                    <a:lnTo>
                      <a:pt x="216" y="139"/>
                    </a:lnTo>
                    <a:lnTo>
                      <a:pt x="218" y="159"/>
                    </a:lnTo>
                    <a:lnTo>
                      <a:pt x="198" y="162"/>
                    </a:lnTo>
                    <a:close/>
                    <a:moveTo>
                      <a:pt x="195" y="141"/>
                    </a:moveTo>
                    <a:lnTo>
                      <a:pt x="192" y="121"/>
                    </a:lnTo>
                    <a:lnTo>
                      <a:pt x="213" y="119"/>
                    </a:lnTo>
                    <a:lnTo>
                      <a:pt x="216" y="138"/>
                    </a:lnTo>
                    <a:lnTo>
                      <a:pt x="195" y="141"/>
                    </a:lnTo>
                    <a:close/>
                    <a:moveTo>
                      <a:pt x="192" y="119"/>
                    </a:moveTo>
                    <a:lnTo>
                      <a:pt x="190" y="99"/>
                    </a:lnTo>
                    <a:lnTo>
                      <a:pt x="209" y="96"/>
                    </a:lnTo>
                    <a:lnTo>
                      <a:pt x="212" y="116"/>
                    </a:lnTo>
                    <a:lnTo>
                      <a:pt x="192" y="119"/>
                    </a:lnTo>
                    <a:close/>
                    <a:moveTo>
                      <a:pt x="190" y="98"/>
                    </a:moveTo>
                    <a:lnTo>
                      <a:pt x="187" y="78"/>
                    </a:lnTo>
                    <a:lnTo>
                      <a:pt x="207" y="75"/>
                    </a:lnTo>
                    <a:lnTo>
                      <a:pt x="209" y="95"/>
                    </a:lnTo>
                    <a:lnTo>
                      <a:pt x="190" y="98"/>
                    </a:lnTo>
                    <a:close/>
                    <a:moveTo>
                      <a:pt x="176" y="12"/>
                    </a:moveTo>
                    <a:lnTo>
                      <a:pt x="179" y="32"/>
                    </a:lnTo>
                    <a:lnTo>
                      <a:pt x="159" y="35"/>
                    </a:lnTo>
                    <a:lnTo>
                      <a:pt x="156" y="15"/>
                    </a:lnTo>
                    <a:lnTo>
                      <a:pt x="176" y="12"/>
                    </a:lnTo>
                    <a:close/>
                    <a:moveTo>
                      <a:pt x="179" y="35"/>
                    </a:moveTo>
                    <a:lnTo>
                      <a:pt x="181" y="55"/>
                    </a:lnTo>
                    <a:lnTo>
                      <a:pt x="162" y="57"/>
                    </a:lnTo>
                    <a:lnTo>
                      <a:pt x="159" y="37"/>
                    </a:lnTo>
                    <a:lnTo>
                      <a:pt x="179" y="35"/>
                    </a:lnTo>
                    <a:close/>
                    <a:moveTo>
                      <a:pt x="181" y="55"/>
                    </a:moveTo>
                    <a:lnTo>
                      <a:pt x="184" y="75"/>
                    </a:lnTo>
                    <a:lnTo>
                      <a:pt x="164" y="78"/>
                    </a:lnTo>
                    <a:lnTo>
                      <a:pt x="162" y="58"/>
                    </a:lnTo>
                    <a:lnTo>
                      <a:pt x="181" y="55"/>
                    </a:lnTo>
                    <a:close/>
                    <a:moveTo>
                      <a:pt x="184" y="78"/>
                    </a:moveTo>
                    <a:lnTo>
                      <a:pt x="187" y="99"/>
                    </a:lnTo>
                    <a:lnTo>
                      <a:pt x="167" y="101"/>
                    </a:lnTo>
                    <a:lnTo>
                      <a:pt x="164" y="81"/>
                    </a:lnTo>
                    <a:lnTo>
                      <a:pt x="184" y="78"/>
                    </a:lnTo>
                    <a:close/>
                    <a:moveTo>
                      <a:pt x="187" y="99"/>
                    </a:moveTo>
                    <a:lnTo>
                      <a:pt x="190" y="119"/>
                    </a:lnTo>
                    <a:lnTo>
                      <a:pt x="170" y="121"/>
                    </a:lnTo>
                    <a:lnTo>
                      <a:pt x="167" y="101"/>
                    </a:lnTo>
                    <a:lnTo>
                      <a:pt x="187" y="99"/>
                    </a:lnTo>
                    <a:close/>
                    <a:moveTo>
                      <a:pt x="190" y="122"/>
                    </a:moveTo>
                    <a:lnTo>
                      <a:pt x="192" y="142"/>
                    </a:lnTo>
                    <a:lnTo>
                      <a:pt x="172" y="145"/>
                    </a:lnTo>
                    <a:lnTo>
                      <a:pt x="170" y="124"/>
                    </a:lnTo>
                    <a:lnTo>
                      <a:pt x="190" y="122"/>
                    </a:lnTo>
                    <a:close/>
                    <a:moveTo>
                      <a:pt x="192" y="142"/>
                    </a:moveTo>
                    <a:lnTo>
                      <a:pt x="195" y="163"/>
                    </a:lnTo>
                    <a:lnTo>
                      <a:pt x="175" y="165"/>
                    </a:lnTo>
                    <a:lnTo>
                      <a:pt x="172" y="145"/>
                    </a:lnTo>
                    <a:lnTo>
                      <a:pt x="192" y="142"/>
                    </a:lnTo>
                    <a:close/>
                    <a:moveTo>
                      <a:pt x="154" y="167"/>
                    </a:moveTo>
                    <a:lnTo>
                      <a:pt x="152" y="147"/>
                    </a:lnTo>
                    <a:lnTo>
                      <a:pt x="172" y="145"/>
                    </a:lnTo>
                    <a:lnTo>
                      <a:pt x="174" y="165"/>
                    </a:lnTo>
                    <a:lnTo>
                      <a:pt x="154" y="167"/>
                    </a:lnTo>
                    <a:close/>
                    <a:moveTo>
                      <a:pt x="152" y="147"/>
                    </a:moveTo>
                    <a:lnTo>
                      <a:pt x="149" y="127"/>
                    </a:lnTo>
                    <a:lnTo>
                      <a:pt x="170" y="124"/>
                    </a:lnTo>
                    <a:lnTo>
                      <a:pt x="172" y="145"/>
                    </a:lnTo>
                    <a:lnTo>
                      <a:pt x="152" y="147"/>
                    </a:lnTo>
                    <a:close/>
                    <a:moveTo>
                      <a:pt x="149" y="124"/>
                    </a:moveTo>
                    <a:lnTo>
                      <a:pt x="146" y="104"/>
                    </a:lnTo>
                    <a:lnTo>
                      <a:pt x="166" y="101"/>
                    </a:lnTo>
                    <a:lnTo>
                      <a:pt x="169" y="122"/>
                    </a:lnTo>
                    <a:lnTo>
                      <a:pt x="149" y="124"/>
                    </a:lnTo>
                    <a:close/>
                    <a:moveTo>
                      <a:pt x="146" y="103"/>
                    </a:moveTo>
                    <a:lnTo>
                      <a:pt x="144" y="83"/>
                    </a:lnTo>
                    <a:lnTo>
                      <a:pt x="163" y="81"/>
                    </a:lnTo>
                    <a:lnTo>
                      <a:pt x="166" y="101"/>
                    </a:lnTo>
                    <a:lnTo>
                      <a:pt x="146" y="103"/>
                    </a:lnTo>
                    <a:close/>
                    <a:moveTo>
                      <a:pt x="144" y="81"/>
                    </a:moveTo>
                    <a:lnTo>
                      <a:pt x="141" y="61"/>
                    </a:lnTo>
                    <a:lnTo>
                      <a:pt x="161" y="58"/>
                    </a:lnTo>
                    <a:lnTo>
                      <a:pt x="163" y="78"/>
                    </a:lnTo>
                    <a:lnTo>
                      <a:pt x="144" y="81"/>
                    </a:lnTo>
                    <a:close/>
                    <a:moveTo>
                      <a:pt x="141" y="60"/>
                    </a:moveTo>
                    <a:lnTo>
                      <a:pt x="138" y="40"/>
                    </a:lnTo>
                    <a:lnTo>
                      <a:pt x="158" y="37"/>
                    </a:lnTo>
                    <a:lnTo>
                      <a:pt x="161" y="57"/>
                    </a:lnTo>
                    <a:lnTo>
                      <a:pt x="141" y="60"/>
                    </a:lnTo>
                    <a:close/>
                    <a:moveTo>
                      <a:pt x="138" y="37"/>
                    </a:moveTo>
                    <a:lnTo>
                      <a:pt x="135" y="18"/>
                    </a:lnTo>
                    <a:lnTo>
                      <a:pt x="155" y="15"/>
                    </a:lnTo>
                    <a:lnTo>
                      <a:pt x="158" y="35"/>
                    </a:lnTo>
                    <a:lnTo>
                      <a:pt x="138" y="37"/>
                    </a:lnTo>
                    <a:close/>
                    <a:moveTo>
                      <a:pt x="133" y="18"/>
                    </a:moveTo>
                    <a:lnTo>
                      <a:pt x="135" y="38"/>
                    </a:lnTo>
                    <a:lnTo>
                      <a:pt x="115" y="41"/>
                    </a:lnTo>
                    <a:lnTo>
                      <a:pt x="113" y="20"/>
                    </a:lnTo>
                    <a:lnTo>
                      <a:pt x="133" y="18"/>
                    </a:lnTo>
                    <a:close/>
                    <a:moveTo>
                      <a:pt x="135" y="41"/>
                    </a:moveTo>
                    <a:lnTo>
                      <a:pt x="138" y="61"/>
                    </a:lnTo>
                    <a:lnTo>
                      <a:pt x="118" y="64"/>
                    </a:lnTo>
                    <a:lnTo>
                      <a:pt x="116" y="44"/>
                    </a:lnTo>
                    <a:lnTo>
                      <a:pt x="135" y="41"/>
                    </a:lnTo>
                    <a:close/>
                    <a:moveTo>
                      <a:pt x="138" y="62"/>
                    </a:moveTo>
                    <a:lnTo>
                      <a:pt x="141" y="82"/>
                    </a:lnTo>
                    <a:lnTo>
                      <a:pt x="121" y="84"/>
                    </a:lnTo>
                    <a:lnTo>
                      <a:pt x="118" y="64"/>
                    </a:lnTo>
                    <a:lnTo>
                      <a:pt x="138" y="62"/>
                    </a:lnTo>
                    <a:close/>
                    <a:moveTo>
                      <a:pt x="141" y="84"/>
                    </a:moveTo>
                    <a:lnTo>
                      <a:pt x="144" y="104"/>
                    </a:lnTo>
                    <a:lnTo>
                      <a:pt x="124" y="107"/>
                    </a:lnTo>
                    <a:lnTo>
                      <a:pt x="121" y="87"/>
                    </a:lnTo>
                    <a:lnTo>
                      <a:pt x="141" y="84"/>
                    </a:lnTo>
                    <a:close/>
                    <a:moveTo>
                      <a:pt x="144" y="105"/>
                    </a:moveTo>
                    <a:lnTo>
                      <a:pt x="146" y="125"/>
                    </a:lnTo>
                    <a:lnTo>
                      <a:pt x="126" y="128"/>
                    </a:lnTo>
                    <a:lnTo>
                      <a:pt x="124" y="108"/>
                    </a:lnTo>
                    <a:lnTo>
                      <a:pt x="144" y="105"/>
                    </a:lnTo>
                    <a:close/>
                    <a:moveTo>
                      <a:pt x="146" y="128"/>
                    </a:moveTo>
                    <a:lnTo>
                      <a:pt x="149" y="147"/>
                    </a:lnTo>
                    <a:lnTo>
                      <a:pt x="129" y="150"/>
                    </a:lnTo>
                    <a:lnTo>
                      <a:pt x="126" y="130"/>
                    </a:lnTo>
                    <a:lnTo>
                      <a:pt x="146" y="128"/>
                    </a:lnTo>
                    <a:close/>
                    <a:moveTo>
                      <a:pt x="149" y="148"/>
                    </a:moveTo>
                    <a:lnTo>
                      <a:pt x="152" y="168"/>
                    </a:lnTo>
                    <a:lnTo>
                      <a:pt x="132" y="171"/>
                    </a:lnTo>
                    <a:lnTo>
                      <a:pt x="129" y="151"/>
                    </a:lnTo>
                    <a:lnTo>
                      <a:pt x="149" y="148"/>
                    </a:lnTo>
                    <a:close/>
                    <a:moveTo>
                      <a:pt x="111" y="174"/>
                    </a:moveTo>
                    <a:lnTo>
                      <a:pt x="108" y="154"/>
                    </a:lnTo>
                    <a:lnTo>
                      <a:pt x="129" y="151"/>
                    </a:lnTo>
                    <a:lnTo>
                      <a:pt x="131" y="171"/>
                    </a:lnTo>
                    <a:lnTo>
                      <a:pt x="111" y="174"/>
                    </a:lnTo>
                    <a:close/>
                    <a:moveTo>
                      <a:pt x="108" y="153"/>
                    </a:moveTo>
                    <a:lnTo>
                      <a:pt x="106" y="133"/>
                    </a:lnTo>
                    <a:lnTo>
                      <a:pt x="126" y="130"/>
                    </a:lnTo>
                    <a:lnTo>
                      <a:pt x="128" y="150"/>
                    </a:lnTo>
                    <a:lnTo>
                      <a:pt x="108" y="153"/>
                    </a:lnTo>
                    <a:close/>
                    <a:moveTo>
                      <a:pt x="106" y="130"/>
                    </a:moveTo>
                    <a:lnTo>
                      <a:pt x="103" y="110"/>
                    </a:lnTo>
                    <a:lnTo>
                      <a:pt x="123" y="108"/>
                    </a:lnTo>
                    <a:lnTo>
                      <a:pt x="126" y="128"/>
                    </a:lnTo>
                    <a:lnTo>
                      <a:pt x="106" y="130"/>
                    </a:lnTo>
                    <a:close/>
                    <a:moveTo>
                      <a:pt x="103" y="110"/>
                    </a:moveTo>
                    <a:lnTo>
                      <a:pt x="100" y="90"/>
                    </a:lnTo>
                    <a:lnTo>
                      <a:pt x="120" y="87"/>
                    </a:lnTo>
                    <a:lnTo>
                      <a:pt x="123" y="107"/>
                    </a:lnTo>
                    <a:lnTo>
                      <a:pt x="103" y="110"/>
                    </a:lnTo>
                    <a:close/>
                    <a:moveTo>
                      <a:pt x="100" y="87"/>
                    </a:moveTo>
                    <a:lnTo>
                      <a:pt x="98" y="66"/>
                    </a:lnTo>
                    <a:lnTo>
                      <a:pt x="117" y="64"/>
                    </a:lnTo>
                    <a:lnTo>
                      <a:pt x="120" y="84"/>
                    </a:lnTo>
                    <a:lnTo>
                      <a:pt x="100" y="87"/>
                    </a:lnTo>
                    <a:close/>
                    <a:moveTo>
                      <a:pt x="98" y="66"/>
                    </a:moveTo>
                    <a:lnTo>
                      <a:pt x="95" y="45"/>
                    </a:lnTo>
                    <a:lnTo>
                      <a:pt x="115" y="44"/>
                    </a:lnTo>
                    <a:lnTo>
                      <a:pt x="117" y="64"/>
                    </a:lnTo>
                    <a:lnTo>
                      <a:pt x="98" y="66"/>
                    </a:lnTo>
                    <a:close/>
                    <a:moveTo>
                      <a:pt x="94" y="44"/>
                    </a:moveTo>
                    <a:lnTo>
                      <a:pt x="92" y="23"/>
                    </a:lnTo>
                    <a:lnTo>
                      <a:pt x="112" y="20"/>
                    </a:lnTo>
                    <a:lnTo>
                      <a:pt x="115" y="41"/>
                    </a:lnTo>
                    <a:lnTo>
                      <a:pt x="94" y="44"/>
                    </a:lnTo>
                    <a:close/>
                    <a:moveTo>
                      <a:pt x="89" y="24"/>
                    </a:moveTo>
                    <a:lnTo>
                      <a:pt x="91" y="44"/>
                    </a:lnTo>
                    <a:lnTo>
                      <a:pt x="71" y="46"/>
                    </a:lnTo>
                    <a:lnTo>
                      <a:pt x="70" y="27"/>
                    </a:lnTo>
                    <a:lnTo>
                      <a:pt x="89" y="24"/>
                    </a:lnTo>
                    <a:close/>
                    <a:moveTo>
                      <a:pt x="92" y="46"/>
                    </a:moveTo>
                    <a:lnTo>
                      <a:pt x="95" y="66"/>
                    </a:lnTo>
                    <a:lnTo>
                      <a:pt x="75" y="69"/>
                    </a:lnTo>
                    <a:lnTo>
                      <a:pt x="72" y="49"/>
                    </a:lnTo>
                    <a:lnTo>
                      <a:pt x="92" y="46"/>
                    </a:lnTo>
                    <a:close/>
                    <a:moveTo>
                      <a:pt x="95" y="67"/>
                    </a:moveTo>
                    <a:lnTo>
                      <a:pt x="98" y="87"/>
                    </a:lnTo>
                    <a:lnTo>
                      <a:pt x="78" y="90"/>
                    </a:lnTo>
                    <a:lnTo>
                      <a:pt x="75" y="70"/>
                    </a:lnTo>
                    <a:lnTo>
                      <a:pt x="95" y="67"/>
                    </a:lnTo>
                    <a:close/>
                    <a:moveTo>
                      <a:pt x="98" y="90"/>
                    </a:moveTo>
                    <a:lnTo>
                      <a:pt x="100" y="110"/>
                    </a:lnTo>
                    <a:lnTo>
                      <a:pt x="80" y="112"/>
                    </a:lnTo>
                    <a:lnTo>
                      <a:pt x="78" y="92"/>
                    </a:lnTo>
                    <a:lnTo>
                      <a:pt x="98" y="90"/>
                    </a:lnTo>
                    <a:close/>
                    <a:moveTo>
                      <a:pt x="100" y="110"/>
                    </a:moveTo>
                    <a:lnTo>
                      <a:pt x="103" y="130"/>
                    </a:lnTo>
                    <a:lnTo>
                      <a:pt x="83" y="133"/>
                    </a:lnTo>
                    <a:lnTo>
                      <a:pt x="80" y="113"/>
                    </a:lnTo>
                    <a:lnTo>
                      <a:pt x="100" y="110"/>
                    </a:lnTo>
                    <a:close/>
                    <a:moveTo>
                      <a:pt x="103" y="133"/>
                    </a:moveTo>
                    <a:lnTo>
                      <a:pt x="106" y="153"/>
                    </a:lnTo>
                    <a:lnTo>
                      <a:pt x="86" y="156"/>
                    </a:lnTo>
                    <a:lnTo>
                      <a:pt x="83" y="136"/>
                    </a:lnTo>
                    <a:lnTo>
                      <a:pt x="103" y="133"/>
                    </a:lnTo>
                    <a:close/>
                    <a:moveTo>
                      <a:pt x="106" y="154"/>
                    </a:moveTo>
                    <a:lnTo>
                      <a:pt x="108" y="174"/>
                    </a:lnTo>
                    <a:lnTo>
                      <a:pt x="89" y="176"/>
                    </a:lnTo>
                    <a:lnTo>
                      <a:pt x="86" y="156"/>
                    </a:lnTo>
                    <a:lnTo>
                      <a:pt x="106" y="154"/>
                    </a:lnTo>
                    <a:close/>
                    <a:moveTo>
                      <a:pt x="68" y="179"/>
                    </a:moveTo>
                    <a:lnTo>
                      <a:pt x="65" y="159"/>
                    </a:lnTo>
                    <a:lnTo>
                      <a:pt x="85" y="156"/>
                    </a:lnTo>
                    <a:lnTo>
                      <a:pt x="88" y="176"/>
                    </a:lnTo>
                    <a:lnTo>
                      <a:pt x="68" y="179"/>
                    </a:lnTo>
                    <a:close/>
                    <a:moveTo>
                      <a:pt x="65" y="158"/>
                    </a:moveTo>
                    <a:lnTo>
                      <a:pt x="62" y="138"/>
                    </a:lnTo>
                    <a:lnTo>
                      <a:pt x="82" y="136"/>
                    </a:lnTo>
                    <a:lnTo>
                      <a:pt x="85" y="156"/>
                    </a:lnTo>
                    <a:lnTo>
                      <a:pt x="65" y="158"/>
                    </a:lnTo>
                    <a:close/>
                    <a:moveTo>
                      <a:pt x="62" y="136"/>
                    </a:moveTo>
                    <a:lnTo>
                      <a:pt x="60" y="116"/>
                    </a:lnTo>
                    <a:lnTo>
                      <a:pt x="80" y="113"/>
                    </a:lnTo>
                    <a:lnTo>
                      <a:pt x="82" y="133"/>
                    </a:lnTo>
                    <a:lnTo>
                      <a:pt x="62" y="136"/>
                    </a:lnTo>
                    <a:close/>
                    <a:moveTo>
                      <a:pt x="60" y="115"/>
                    </a:moveTo>
                    <a:lnTo>
                      <a:pt x="57" y="95"/>
                    </a:lnTo>
                    <a:lnTo>
                      <a:pt x="77" y="92"/>
                    </a:lnTo>
                    <a:lnTo>
                      <a:pt x="80" y="112"/>
                    </a:lnTo>
                    <a:lnTo>
                      <a:pt x="60" y="115"/>
                    </a:lnTo>
                    <a:close/>
                    <a:moveTo>
                      <a:pt x="57" y="92"/>
                    </a:moveTo>
                    <a:lnTo>
                      <a:pt x="54" y="73"/>
                    </a:lnTo>
                    <a:lnTo>
                      <a:pt x="74" y="70"/>
                    </a:lnTo>
                    <a:lnTo>
                      <a:pt x="77" y="90"/>
                    </a:lnTo>
                    <a:lnTo>
                      <a:pt x="57" y="92"/>
                    </a:lnTo>
                    <a:close/>
                    <a:moveTo>
                      <a:pt x="54" y="72"/>
                    </a:moveTo>
                    <a:lnTo>
                      <a:pt x="52" y="52"/>
                    </a:lnTo>
                    <a:lnTo>
                      <a:pt x="71" y="49"/>
                    </a:lnTo>
                    <a:lnTo>
                      <a:pt x="74" y="69"/>
                    </a:lnTo>
                    <a:lnTo>
                      <a:pt x="54" y="72"/>
                    </a:lnTo>
                    <a:close/>
                    <a:moveTo>
                      <a:pt x="51" y="49"/>
                    </a:moveTo>
                    <a:lnTo>
                      <a:pt x="49" y="29"/>
                    </a:lnTo>
                    <a:lnTo>
                      <a:pt x="69" y="27"/>
                    </a:lnTo>
                    <a:lnTo>
                      <a:pt x="71" y="46"/>
                    </a:lnTo>
                    <a:lnTo>
                      <a:pt x="51" y="49"/>
                    </a:lnTo>
                    <a:close/>
                    <a:moveTo>
                      <a:pt x="46" y="29"/>
                    </a:moveTo>
                    <a:lnTo>
                      <a:pt x="48" y="49"/>
                    </a:lnTo>
                    <a:lnTo>
                      <a:pt x="28" y="52"/>
                    </a:lnTo>
                    <a:lnTo>
                      <a:pt x="25" y="32"/>
                    </a:lnTo>
                    <a:lnTo>
                      <a:pt x="46" y="29"/>
                    </a:lnTo>
                    <a:close/>
                    <a:moveTo>
                      <a:pt x="49" y="52"/>
                    </a:moveTo>
                    <a:lnTo>
                      <a:pt x="52" y="72"/>
                    </a:lnTo>
                    <a:lnTo>
                      <a:pt x="32" y="74"/>
                    </a:lnTo>
                    <a:lnTo>
                      <a:pt x="29" y="54"/>
                    </a:lnTo>
                    <a:lnTo>
                      <a:pt x="49" y="52"/>
                    </a:lnTo>
                    <a:close/>
                    <a:moveTo>
                      <a:pt x="52" y="73"/>
                    </a:moveTo>
                    <a:lnTo>
                      <a:pt x="54" y="92"/>
                    </a:lnTo>
                    <a:lnTo>
                      <a:pt x="34" y="95"/>
                    </a:lnTo>
                    <a:lnTo>
                      <a:pt x="32" y="75"/>
                    </a:lnTo>
                    <a:lnTo>
                      <a:pt x="52" y="73"/>
                    </a:lnTo>
                    <a:close/>
                    <a:moveTo>
                      <a:pt x="54" y="95"/>
                    </a:moveTo>
                    <a:lnTo>
                      <a:pt x="57" y="115"/>
                    </a:lnTo>
                    <a:lnTo>
                      <a:pt x="37" y="118"/>
                    </a:lnTo>
                    <a:lnTo>
                      <a:pt x="34" y="98"/>
                    </a:lnTo>
                    <a:lnTo>
                      <a:pt x="54" y="95"/>
                    </a:lnTo>
                    <a:close/>
                    <a:moveTo>
                      <a:pt x="57" y="116"/>
                    </a:moveTo>
                    <a:lnTo>
                      <a:pt x="60" y="136"/>
                    </a:lnTo>
                    <a:lnTo>
                      <a:pt x="40" y="138"/>
                    </a:lnTo>
                    <a:lnTo>
                      <a:pt x="37" y="119"/>
                    </a:lnTo>
                    <a:lnTo>
                      <a:pt x="57" y="116"/>
                    </a:lnTo>
                    <a:close/>
                    <a:moveTo>
                      <a:pt x="60" y="138"/>
                    </a:moveTo>
                    <a:lnTo>
                      <a:pt x="62" y="158"/>
                    </a:lnTo>
                    <a:lnTo>
                      <a:pt x="43" y="161"/>
                    </a:lnTo>
                    <a:lnTo>
                      <a:pt x="40" y="141"/>
                    </a:lnTo>
                    <a:lnTo>
                      <a:pt x="60" y="138"/>
                    </a:lnTo>
                    <a:close/>
                    <a:moveTo>
                      <a:pt x="62" y="159"/>
                    </a:moveTo>
                    <a:lnTo>
                      <a:pt x="65" y="179"/>
                    </a:lnTo>
                    <a:lnTo>
                      <a:pt x="45" y="182"/>
                    </a:lnTo>
                    <a:lnTo>
                      <a:pt x="43" y="162"/>
                    </a:lnTo>
                    <a:lnTo>
                      <a:pt x="62" y="159"/>
                    </a:lnTo>
                    <a:close/>
                    <a:moveTo>
                      <a:pt x="25" y="184"/>
                    </a:moveTo>
                    <a:lnTo>
                      <a:pt x="44" y="182"/>
                    </a:lnTo>
                    <a:lnTo>
                      <a:pt x="42" y="162"/>
                    </a:lnTo>
                    <a:lnTo>
                      <a:pt x="22" y="165"/>
                    </a:lnTo>
                    <a:lnTo>
                      <a:pt x="25" y="184"/>
                    </a:lnTo>
                    <a:close/>
                    <a:moveTo>
                      <a:pt x="22" y="164"/>
                    </a:moveTo>
                    <a:lnTo>
                      <a:pt x="42" y="161"/>
                    </a:lnTo>
                    <a:lnTo>
                      <a:pt x="39" y="141"/>
                    </a:lnTo>
                    <a:lnTo>
                      <a:pt x="19" y="144"/>
                    </a:lnTo>
                    <a:lnTo>
                      <a:pt x="22" y="164"/>
                    </a:lnTo>
                    <a:close/>
                    <a:moveTo>
                      <a:pt x="19" y="141"/>
                    </a:moveTo>
                    <a:lnTo>
                      <a:pt x="39" y="138"/>
                    </a:lnTo>
                    <a:lnTo>
                      <a:pt x="36" y="119"/>
                    </a:lnTo>
                    <a:lnTo>
                      <a:pt x="16" y="121"/>
                    </a:lnTo>
                    <a:lnTo>
                      <a:pt x="19" y="141"/>
                    </a:lnTo>
                    <a:close/>
                    <a:moveTo>
                      <a:pt x="16" y="120"/>
                    </a:moveTo>
                    <a:lnTo>
                      <a:pt x="36" y="118"/>
                    </a:lnTo>
                    <a:lnTo>
                      <a:pt x="34" y="98"/>
                    </a:lnTo>
                    <a:lnTo>
                      <a:pt x="14" y="101"/>
                    </a:lnTo>
                    <a:lnTo>
                      <a:pt x="16" y="120"/>
                    </a:lnTo>
                    <a:close/>
                    <a:moveTo>
                      <a:pt x="14" y="98"/>
                    </a:moveTo>
                    <a:lnTo>
                      <a:pt x="34" y="95"/>
                    </a:lnTo>
                    <a:lnTo>
                      <a:pt x="31" y="75"/>
                    </a:lnTo>
                    <a:lnTo>
                      <a:pt x="11" y="78"/>
                    </a:lnTo>
                    <a:lnTo>
                      <a:pt x="14" y="98"/>
                    </a:lnTo>
                    <a:close/>
                    <a:moveTo>
                      <a:pt x="11" y="77"/>
                    </a:moveTo>
                    <a:lnTo>
                      <a:pt x="31" y="74"/>
                    </a:lnTo>
                    <a:lnTo>
                      <a:pt x="28" y="54"/>
                    </a:lnTo>
                    <a:lnTo>
                      <a:pt x="8" y="57"/>
                    </a:lnTo>
                    <a:lnTo>
                      <a:pt x="11" y="77"/>
                    </a:lnTo>
                    <a:close/>
                    <a:moveTo>
                      <a:pt x="7" y="54"/>
                    </a:moveTo>
                    <a:lnTo>
                      <a:pt x="28" y="52"/>
                    </a:lnTo>
                    <a:lnTo>
                      <a:pt x="25" y="32"/>
                    </a:lnTo>
                    <a:lnTo>
                      <a:pt x="5" y="35"/>
                    </a:lnTo>
                    <a:lnTo>
                      <a:pt x="7" y="54"/>
                    </a:lnTo>
                    <a:close/>
                  </a:path>
                </a:pathLst>
              </a:custGeom>
              <a:solidFill>
                <a:srgbClr val="E3E3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90"/>
              <p:cNvSpPr/>
              <p:nvPr/>
            </p:nvSpPr>
            <p:spPr bwMode="auto">
              <a:xfrm>
                <a:off x="2856" y="2611"/>
                <a:ext cx="226" cy="98"/>
              </a:xfrm>
              <a:custGeom>
                <a:avLst/>
                <a:gdLst>
                  <a:gd name="T0" fmla="*/ 91 w 226"/>
                  <a:gd name="T1" fmla="*/ 25 h 98"/>
                  <a:gd name="T2" fmla="*/ 143 w 226"/>
                  <a:gd name="T3" fmla="*/ 94 h 98"/>
                  <a:gd name="T4" fmla="*/ 190 w 226"/>
                  <a:gd name="T5" fmla="*/ 98 h 98"/>
                  <a:gd name="T6" fmla="*/ 226 w 226"/>
                  <a:gd name="T7" fmla="*/ 46 h 98"/>
                  <a:gd name="T8" fmla="*/ 223 w 226"/>
                  <a:gd name="T9" fmla="*/ 40 h 98"/>
                  <a:gd name="T10" fmla="*/ 187 w 226"/>
                  <a:gd name="T11" fmla="*/ 93 h 98"/>
                  <a:gd name="T12" fmla="*/ 147 w 226"/>
                  <a:gd name="T13" fmla="*/ 88 h 98"/>
                  <a:gd name="T14" fmla="*/ 93 w 226"/>
                  <a:gd name="T15" fmla="*/ 18 h 98"/>
                  <a:gd name="T16" fmla="*/ 50 w 226"/>
                  <a:gd name="T17" fmla="*/ 37 h 98"/>
                  <a:gd name="T18" fmla="*/ 2 w 226"/>
                  <a:gd name="T19" fmla="*/ 0 h 98"/>
                  <a:gd name="T20" fmla="*/ 0 w 226"/>
                  <a:gd name="T21" fmla="*/ 4 h 98"/>
                  <a:gd name="T22" fmla="*/ 49 w 226"/>
                  <a:gd name="T23" fmla="*/ 43 h 98"/>
                  <a:gd name="T24" fmla="*/ 91 w 226"/>
                  <a:gd name="T25" fmla="*/ 2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98">
                    <a:moveTo>
                      <a:pt x="91" y="25"/>
                    </a:moveTo>
                    <a:lnTo>
                      <a:pt x="143" y="94"/>
                    </a:lnTo>
                    <a:lnTo>
                      <a:pt x="190" y="98"/>
                    </a:lnTo>
                    <a:lnTo>
                      <a:pt x="226" y="46"/>
                    </a:lnTo>
                    <a:lnTo>
                      <a:pt x="223" y="40"/>
                    </a:lnTo>
                    <a:lnTo>
                      <a:pt x="187" y="93"/>
                    </a:lnTo>
                    <a:lnTo>
                      <a:pt x="147" y="88"/>
                    </a:lnTo>
                    <a:lnTo>
                      <a:pt x="93" y="18"/>
                    </a:lnTo>
                    <a:lnTo>
                      <a:pt x="50" y="37"/>
                    </a:lnTo>
                    <a:lnTo>
                      <a:pt x="2" y="0"/>
                    </a:lnTo>
                    <a:lnTo>
                      <a:pt x="0" y="4"/>
                    </a:lnTo>
                    <a:lnTo>
                      <a:pt x="49" y="43"/>
                    </a:lnTo>
                    <a:lnTo>
                      <a:pt x="91" y="25"/>
                    </a:lnTo>
                    <a:close/>
                  </a:path>
                </a:pathLst>
              </a:custGeom>
              <a:solidFill>
                <a:srgbClr val="99EA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91"/>
              <p:cNvSpPr/>
              <p:nvPr/>
            </p:nvSpPr>
            <p:spPr bwMode="auto">
              <a:xfrm>
                <a:off x="2860" y="2654"/>
                <a:ext cx="226" cy="58"/>
              </a:xfrm>
              <a:custGeom>
                <a:avLst/>
                <a:gdLst>
                  <a:gd name="T0" fmla="*/ 179 w 226"/>
                  <a:gd name="T1" fmla="*/ 6 h 58"/>
                  <a:gd name="T2" fmla="*/ 221 w 226"/>
                  <a:gd name="T3" fmla="*/ 10 h 58"/>
                  <a:gd name="T4" fmla="*/ 226 w 226"/>
                  <a:gd name="T5" fmla="*/ 8 h 58"/>
                  <a:gd name="T6" fmla="*/ 222 w 226"/>
                  <a:gd name="T7" fmla="*/ 4 h 58"/>
                  <a:gd name="T8" fmla="*/ 221 w 226"/>
                  <a:gd name="T9" fmla="*/ 4 h 58"/>
                  <a:gd name="T10" fmla="*/ 177 w 226"/>
                  <a:gd name="T11" fmla="*/ 0 h 58"/>
                  <a:gd name="T12" fmla="*/ 137 w 226"/>
                  <a:gd name="T13" fmla="*/ 38 h 58"/>
                  <a:gd name="T14" fmla="*/ 97 w 226"/>
                  <a:gd name="T15" fmla="*/ 51 h 58"/>
                  <a:gd name="T16" fmla="*/ 54 w 226"/>
                  <a:gd name="T17" fmla="*/ 52 h 58"/>
                  <a:gd name="T18" fmla="*/ 4 w 226"/>
                  <a:gd name="T19" fmla="*/ 6 h 58"/>
                  <a:gd name="T20" fmla="*/ 0 w 226"/>
                  <a:gd name="T21" fmla="*/ 10 h 58"/>
                  <a:gd name="T22" fmla="*/ 52 w 226"/>
                  <a:gd name="T23" fmla="*/ 58 h 58"/>
                  <a:gd name="T24" fmla="*/ 98 w 226"/>
                  <a:gd name="T25" fmla="*/ 56 h 58"/>
                  <a:gd name="T26" fmla="*/ 140 w 226"/>
                  <a:gd name="T27" fmla="*/ 43 h 58"/>
                  <a:gd name="T28" fmla="*/ 179 w 226"/>
                  <a:gd name="T29" fmla="*/ 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58">
                    <a:moveTo>
                      <a:pt x="179" y="6"/>
                    </a:moveTo>
                    <a:lnTo>
                      <a:pt x="221" y="10"/>
                    </a:lnTo>
                    <a:lnTo>
                      <a:pt x="226" y="8"/>
                    </a:lnTo>
                    <a:lnTo>
                      <a:pt x="222" y="4"/>
                    </a:lnTo>
                    <a:lnTo>
                      <a:pt x="221" y="4"/>
                    </a:lnTo>
                    <a:lnTo>
                      <a:pt x="177" y="0"/>
                    </a:lnTo>
                    <a:lnTo>
                      <a:pt x="137" y="38"/>
                    </a:lnTo>
                    <a:lnTo>
                      <a:pt x="97" y="51"/>
                    </a:lnTo>
                    <a:lnTo>
                      <a:pt x="54" y="52"/>
                    </a:lnTo>
                    <a:lnTo>
                      <a:pt x="4" y="6"/>
                    </a:lnTo>
                    <a:lnTo>
                      <a:pt x="0" y="10"/>
                    </a:lnTo>
                    <a:lnTo>
                      <a:pt x="52" y="58"/>
                    </a:lnTo>
                    <a:lnTo>
                      <a:pt x="98" y="56"/>
                    </a:lnTo>
                    <a:lnTo>
                      <a:pt x="140" y="43"/>
                    </a:lnTo>
                    <a:lnTo>
                      <a:pt x="179" y="6"/>
                    </a:lnTo>
                    <a:close/>
                  </a:path>
                </a:pathLst>
              </a:custGeom>
              <a:solidFill>
                <a:srgbClr val="D64F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92"/>
              <p:cNvSpPr/>
              <p:nvPr/>
            </p:nvSpPr>
            <p:spPr bwMode="auto">
              <a:xfrm>
                <a:off x="2854" y="2568"/>
                <a:ext cx="177" cy="60"/>
              </a:xfrm>
              <a:custGeom>
                <a:avLst/>
                <a:gdLst>
                  <a:gd name="T0" fmla="*/ 45 w 177"/>
                  <a:gd name="T1" fmla="*/ 54 h 60"/>
                  <a:gd name="T2" fmla="*/ 87 w 177"/>
                  <a:gd name="T3" fmla="*/ 42 h 60"/>
                  <a:gd name="T4" fmla="*/ 126 w 177"/>
                  <a:gd name="T5" fmla="*/ 0 h 60"/>
                  <a:gd name="T6" fmla="*/ 171 w 177"/>
                  <a:gd name="T7" fmla="*/ 7 h 60"/>
                  <a:gd name="T8" fmla="*/ 173 w 177"/>
                  <a:gd name="T9" fmla="*/ 7 h 60"/>
                  <a:gd name="T10" fmla="*/ 177 w 177"/>
                  <a:gd name="T11" fmla="*/ 11 h 60"/>
                  <a:gd name="T12" fmla="*/ 172 w 177"/>
                  <a:gd name="T13" fmla="*/ 13 h 60"/>
                  <a:gd name="T14" fmla="*/ 128 w 177"/>
                  <a:gd name="T15" fmla="*/ 6 h 60"/>
                  <a:gd name="T16" fmla="*/ 90 w 177"/>
                  <a:gd name="T17" fmla="*/ 47 h 60"/>
                  <a:gd name="T18" fmla="*/ 45 w 177"/>
                  <a:gd name="T19" fmla="*/ 60 h 60"/>
                  <a:gd name="T20" fmla="*/ 0 w 177"/>
                  <a:gd name="T21" fmla="*/ 46 h 60"/>
                  <a:gd name="T22" fmla="*/ 2 w 177"/>
                  <a:gd name="T23" fmla="*/ 40 h 60"/>
                  <a:gd name="T24" fmla="*/ 45 w 177"/>
                  <a:gd name="T25"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60">
                    <a:moveTo>
                      <a:pt x="45" y="54"/>
                    </a:moveTo>
                    <a:lnTo>
                      <a:pt x="87" y="42"/>
                    </a:lnTo>
                    <a:lnTo>
                      <a:pt x="126" y="0"/>
                    </a:lnTo>
                    <a:lnTo>
                      <a:pt x="171" y="7"/>
                    </a:lnTo>
                    <a:lnTo>
                      <a:pt x="173" y="7"/>
                    </a:lnTo>
                    <a:lnTo>
                      <a:pt x="177" y="11"/>
                    </a:lnTo>
                    <a:lnTo>
                      <a:pt x="172" y="13"/>
                    </a:lnTo>
                    <a:lnTo>
                      <a:pt x="128" y="6"/>
                    </a:lnTo>
                    <a:lnTo>
                      <a:pt x="90" y="47"/>
                    </a:lnTo>
                    <a:lnTo>
                      <a:pt x="45" y="60"/>
                    </a:lnTo>
                    <a:lnTo>
                      <a:pt x="0" y="46"/>
                    </a:lnTo>
                    <a:lnTo>
                      <a:pt x="2" y="40"/>
                    </a:lnTo>
                    <a:lnTo>
                      <a:pt x="45" y="54"/>
                    </a:lnTo>
                    <a:close/>
                  </a:path>
                </a:pathLst>
              </a:custGeom>
              <a:solidFill>
                <a:srgbClr val="D39C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93"/>
              <p:cNvSpPr/>
              <p:nvPr/>
            </p:nvSpPr>
            <p:spPr bwMode="auto">
              <a:xfrm>
                <a:off x="2849" y="2449"/>
                <a:ext cx="122" cy="99"/>
              </a:xfrm>
              <a:custGeom>
                <a:avLst/>
                <a:gdLst>
                  <a:gd name="T0" fmla="*/ 28 w 135"/>
                  <a:gd name="T1" fmla="*/ 54 h 109"/>
                  <a:gd name="T2" fmla="*/ 30 w 135"/>
                  <a:gd name="T3" fmla="*/ 54 h 109"/>
                  <a:gd name="T4" fmla="*/ 43 w 135"/>
                  <a:gd name="T5" fmla="*/ 32 h 109"/>
                  <a:gd name="T6" fmla="*/ 42 w 135"/>
                  <a:gd name="T7" fmla="*/ 29 h 109"/>
                  <a:gd name="T8" fmla="*/ 46 w 135"/>
                  <a:gd name="T9" fmla="*/ 23 h 109"/>
                  <a:gd name="T10" fmla="*/ 52 w 135"/>
                  <a:gd name="T11" fmla="*/ 28 h 109"/>
                  <a:gd name="T12" fmla="*/ 51 w 135"/>
                  <a:gd name="T13" fmla="*/ 32 h 109"/>
                  <a:gd name="T14" fmla="*/ 68 w 135"/>
                  <a:gd name="T15" fmla="*/ 62 h 109"/>
                  <a:gd name="T16" fmla="*/ 69 w 135"/>
                  <a:gd name="T17" fmla="*/ 62 h 109"/>
                  <a:gd name="T18" fmla="*/ 71 w 135"/>
                  <a:gd name="T19" fmla="*/ 63 h 109"/>
                  <a:gd name="T20" fmla="*/ 76 w 135"/>
                  <a:gd name="T21" fmla="*/ 56 h 109"/>
                  <a:gd name="T22" fmla="*/ 74 w 135"/>
                  <a:gd name="T23" fmla="*/ 53 h 109"/>
                  <a:gd name="T24" fmla="*/ 79 w 135"/>
                  <a:gd name="T25" fmla="*/ 47 h 109"/>
                  <a:gd name="T26" fmla="*/ 85 w 135"/>
                  <a:gd name="T27" fmla="*/ 51 h 109"/>
                  <a:gd name="T28" fmla="*/ 84 w 135"/>
                  <a:gd name="T29" fmla="*/ 55 h 109"/>
                  <a:gd name="T30" fmla="*/ 115 w 135"/>
                  <a:gd name="T31" fmla="*/ 99 h 109"/>
                  <a:gd name="T32" fmla="*/ 116 w 135"/>
                  <a:gd name="T33" fmla="*/ 98 h 109"/>
                  <a:gd name="T34" fmla="*/ 116 w 135"/>
                  <a:gd name="T35" fmla="*/ 98 h 109"/>
                  <a:gd name="T36" fmla="*/ 133 w 135"/>
                  <a:gd name="T37" fmla="*/ 42 h 109"/>
                  <a:gd name="T38" fmla="*/ 135 w 135"/>
                  <a:gd name="T39" fmla="*/ 45 h 109"/>
                  <a:gd name="T40" fmla="*/ 119 w 135"/>
                  <a:gd name="T41" fmla="*/ 99 h 109"/>
                  <a:gd name="T42" fmla="*/ 122 w 135"/>
                  <a:gd name="T43" fmla="*/ 103 h 109"/>
                  <a:gd name="T44" fmla="*/ 117 w 135"/>
                  <a:gd name="T45" fmla="*/ 109 h 109"/>
                  <a:gd name="T46" fmla="*/ 111 w 135"/>
                  <a:gd name="T47" fmla="*/ 104 h 109"/>
                  <a:gd name="T48" fmla="*/ 113 w 135"/>
                  <a:gd name="T49" fmla="*/ 100 h 109"/>
                  <a:gd name="T50" fmla="*/ 81 w 135"/>
                  <a:gd name="T51" fmla="*/ 57 h 109"/>
                  <a:gd name="T52" fmla="*/ 80 w 135"/>
                  <a:gd name="T53" fmla="*/ 57 h 109"/>
                  <a:gd name="T54" fmla="*/ 78 w 135"/>
                  <a:gd name="T55" fmla="*/ 57 h 109"/>
                  <a:gd name="T56" fmla="*/ 74 w 135"/>
                  <a:gd name="T57" fmla="*/ 64 h 109"/>
                  <a:gd name="T58" fmla="*/ 75 w 135"/>
                  <a:gd name="T59" fmla="*/ 67 h 109"/>
                  <a:gd name="T60" fmla="*/ 70 w 135"/>
                  <a:gd name="T61" fmla="*/ 73 h 109"/>
                  <a:gd name="T62" fmla="*/ 65 w 135"/>
                  <a:gd name="T63" fmla="*/ 68 h 109"/>
                  <a:gd name="T64" fmla="*/ 66 w 135"/>
                  <a:gd name="T65" fmla="*/ 64 h 109"/>
                  <a:gd name="T66" fmla="*/ 49 w 135"/>
                  <a:gd name="T67" fmla="*/ 33 h 109"/>
                  <a:gd name="T68" fmla="*/ 48 w 135"/>
                  <a:gd name="T69" fmla="*/ 33 h 109"/>
                  <a:gd name="T70" fmla="*/ 46 w 135"/>
                  <a:gd name="T71" fmla="*/ 33 h 109"/>
                  <a:gd name="T72" fmla="*/ 33 w 135"/>
                  <a:gd name="T73" fmla="*/ 55 h 109"/>
                  <a:gd name="T74" fmla="*/ 34 w 135"/>
                  <a:gd name="T75" fmla="*/ 58 h 109"/>
                  <a:gd name="T76" fmla="*/ 30 w 135"/>
                  <a:gd name="T77" fmla="*/ 64 h 109"/>
                  <a:gd name="T78" fmla="*/ 24 w 135"/>
                  <a:gd name="T79" fmla="*/ 59 h 109"/>
                  <a:gd name="T80" fmla="*/ 26 w 135"/>
                  <a:gd name="T81" fmla="*/ 54 h 109"/>
                  <a:gd name="T82" fmla="*/ 7 w 135"/>
                  <a:gd name="T83" fmla="*/ 11 h 109"/>
                  <a:gd name="T84" fmla="*/ 6 w 135"/>
                  <a:gd name="T85" fmla="*/ 11 h 109"/>
                  <a:gd name="T86" fmla="*/ 1 w 135"/>
                  <a:gd name="T87" fmla="*/ 6 h 109"/>
                  <a:gd name="T88" fmla="*/ 5 w 135"/>
                  <a:gd name="T89" fmla="*/ 0 h 109"/>
                  <a:gd name="T90" fmla="*/ 11 w 135"/>
                  <a:gd name="T91" fmla="*/ 5 h 109"/>
                  <a:gd name="T92" fmla="*/ 9 w 135"/>
                  <a:gd name="T93" fmla="*/ 9 h 109"/>
                  <a:gd name="T94" fmla="*/ 28 w 135"/>
                  <a:gd name="T95" fmla="*/ 5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09">
                    <a:moveTo>
                      <a:pt x="28" y="54"/>
                    </a:moveTo>
                    <a:cubicBezTo>
                      <a:pt x="29" y="53"/>
                      <a:pt x="30" y="53"/>
                      <a:pt x="30" y="54"/>
                    </a:cubicBezTo>
                    <a:cubicBezTo>
                      <a:pt x="43" y="32"/>
                      <a:pt x="43" y="32"/>
                      <a:pt x="43" y="32"/>
                    </a:cubicBezTo>
                    <a:cubicBezTo>
                      <a:pt x="43" y="31"/>
                      <a:pt x="42" y="30"/>
                      <a:pt x="42" y="29"/>
                    </a:cubicBezTo>
                    <a:cubicBezTo>
                      <a:pt x="42" y="26"/>
                      <a:pt x="44" y="23"/>
                      <a:pt x="46" y="23"/>
                    </a:cubicBezTo>
                    <a:cubicBezTo>
                      <a:pt x="49" y="23"/>
                      <a:pt x="52" y="25"/>
                      <a:pt x="52" y="28"/>
                    </a:cubicBezTo>
                    <a:cubicBezTo>
                      <a:pt x="52" y="29"/>
                      <a:pt x="52" y="31"/>
                      <a:pt x="51" y="32"/>
                    </a:cubicBezTo>
                    <a:cubicBezTo>
                      <a:pt x="68" y="62"/>
                      <a:pt x="68" y="62"/>
                      <a:pt x="68" y="62"/>
                    </a:cubicBezTo>
                    <a:cubicBezTo>
                      <a:pt x="69" y="62"/>
                      <a:pt x="69" y="62"/>
                      <a:pt x="69" y="62"/>
                    </a:cubicBezTo>
                    <a:cubicBezTo>
                      <a:pt x="70" y="62"/>
                      <a:pt x="71" y="62"/>
                      <a:pt x="71" y="63"/>
                    </a:cubicBezTo>
                    <a:cubicBezTo>
                      <a:pt x="76" y="56"/>
                      <a:pt x="76" y="56"/>
                      <a:pt x="76" y="56"/>
                    </a:cubicBezTo>
                    <a:cubicBezTo>
                      <a:pt x="75" y="55"/>
                      <a:pt x="75" y="54"/>
                      <a:pt x="74" y="53"/>
                    </a:cubicBezTo>
                    <a:cubicBezTo>
                      <a:pt x="74" y="50"/>
                      <a:pt x="76" y="47"/>
                      <a:pt x="79" y="47"/>
                    </a:cubicBezTo>
                    <a:cubicBezTo>
                      <a:pt x="82" y="47"/>
                      <a:pt x="84" y="49"/>
                      <a:pt x="85" y="51"/>
                    </a:cubicBezTo>
                    <a:cubicBezTo>
                      <a:pt x="85" y="53"/>
                      <a:pt x="84" y="54"/>
                      <a:pt x="84" y="55"/>
                    </a:cubicBezTo>
                    <a:cubicBezTo>
                      <a:pt x="115" y="99"/>
                      <a:pt x="115" y="99"/>
                      <a:pt x="115" y="99"/>
                    </a:cubicBezTo>
                    <a:cubicBezTo>
                      <a:pt x="115" y="99"/>
                      <a:pt x="115" y="98"/>
                      <a:pt x="116" y="98"/>
                    </a:cubicBezTo>
                    <a:cubicBezTo>
                      <a:pt x="116" y="98"/>
                      <a:pt x="116" y="98"/>
                      <a:pt x="116" y="98"/>
                    </a:cubicBezTo>
                    <a:cubicBezTo>
                      <a:pt x="133" y="42"/>
                      <a:pt x="133" y="42"/>
                      <a:pt x="133" y="42"/>
                    </a:cubicBezTo>
                    <a:cubicBezTo>
                      <a:pt x="135" y="45"/>
                      <a:pt x="135" y="45"/>
                      <a:pt x="135" y="45"/>
                    </a:cubicBezTo>
                    <a:cubicBezTo>
                      <a:pt x="119" y="99"/>
                      <a:pt x="119" y="99"/>
                      <a:pt x="119" y="99"/>
                    </a:cubicBezTo>
                    <a:cubicBezTo>
                      <a:pt x="120" y="100"/>
                      <a:pt x="121" y="101"/>
                      <a:pt x="122" y="103"/>
                    </a:cubicBezTo>
                    <a:cubicBezTo>
                      <a:pt x="122" y="106"/>
                      <a:pt x="120" y="108"/>
                      <a:pt x="117" y="109"/>
                    </a:cubicBezTo>
                    <a:cubicBezTo>
                      <a:pt x="114" y="109"/>
                      <a:pt x="112" y="107"/>
                      <a:pt x="111" y="104"/>
                    </a:cubicBezTo>
                    <a:cubicBezTo>
                      <a:pt x="111" y="103"/>
                      <a:pt x="112" y="101"/>
                      <a:pt x="113" y="100"/>
                    </a:cubicBezTo>
                    <a:cubicBezTo>
                      <a:pt x="81" y="57"/>
                      <a:pt x="81" y="57"/>
                      <a:pt x="81" y="57"/>
                    </a:cubicBezTo>
                    <a:cubicBezTo>
                      <a:pt x="81" y="57"/>
                      <a:pt x="81" y="57"/>
                      <a:pt x="80" y="57"/>
                    </a:cubicBezTo>
                    <a:cubicBezTo>
                      <a:pt x="79" y="57"/>
                      <a:pt x="79" y="57"/>
                      <a:pt x="78" y="57"/>
                    </a:cubicBezTo>
                    <a:cubicBezTo>
                      <a:pt x="74" y="64"/>
                      <a:pt x="74" y="64"/>
                      <a:pt x="74" y="64"/>
                    </a:cubicBezTo>
                    <a:cubicBezTo>
                      <a:pt x="74" y="65"/>
                      <a:pt x="75" y="66"/>
                      <a:pt x="75" y="67"/>
                    </a:cubicBezTo>
                    <a:cubicBezTo>
                      <a:pt x="75" y="70"/>
                      <a:pt x="73" y="72"/>
                      <a:pt x="70" y="73"/>
                    </a:cubicBezTo>
                    <a:cubicBezTo>
                      <a:pt x="68" y="73"/>
                      <a:pt x="65" y="71"/>
                      <a:pt x="65" y="68"/>
                    </a:cubicBezTo>
                    <a:cubicBezTo>
                      <a:pt x="64" y="66"/>
                      <a:pt x="65" y="65"/>
                      <a:pt x="66" y="64"/>
                    </a:cubicBezTo>
                    <a:cubicBezTo>
                      <a:pt x="49" y="33"/>
                      <a:pt x="49" y="33"/>
                      <a:pt x="49" y="33"/>
                    </a:cubicBezTo>
                    <a:cubicBezTo>
                      <a:pt x="48" y="33"/>
                      <a:pt x="48" y="33"/>
                      <a:pt x="48" y="33"/>
                    </a:cubicBezTo>
                    <a:cubicBezTo>
                      <a:pt x="47" y="33"/>
                      <a:pt x="46" y="33"/>
                      <a:pt x="46" y="33"/>
                    </a:cubicBezTo>
                    <a:cubicBezTo>
                      <a:pt x="33" y="55"/>
                      <a:pt x="33" y="55"/>
                      <a:pt x="33" y="55"/>
                    </a:cubicBezTo>
                    <a:cubicBezTo>
                      <a:pt x="34" y="56"/>
                      <a:pt x="34" y="57"/>
                      <a:pt x="34" y="58"/>
                    </a:cubicBezTo>
                    <a:cubicBezTo>
                      <a:pt x="35" y="61"/>
                      <a:pt x="33" y="63"/>
                      <a:pt x="30" y="64"/>
                    </a:cubicBezTo>
                    <a:cubicBezTo>
                      <a:pt x="27" y="64"/>
                      <a:pt x="24" y="62"/>
                      <a:pt x="24" y="59"/>
                    </a:cubicBezTo>
                    <a:cubicBezTo>
                      <a:pt x="24" y="57"/>
                      <a:pt x="25" y="56"/>
                      <a:pt x="26" y="54"/>
                    </a:cubicBezTo>
                    <a:cubicBezTo>
                      <a:pt x="7" y="11"/>
                      <a:pt x="7" y="11"/>
                      <a:pt x="7" y="11"/>
                    </a:cubicBezTo>
                    <a:cubicBezTo>
                      <a:pt x="6" y="11"/>
                      <a:pt x="6" y="11"/>
                      <a:pt x="6" y="11"/>
                    </a:cubicBezTo>
                    <a:cubicBezTo>
                      <a:pt x="4" y="11"/>
                      <a:pt x="1" y="9"/>
                      <a:pt x="1" y="6"/>
                    </a:cubicBezTo>
                    <a:cubicBezTo>
                      <a:pt x="0" y="3"/>
                      <a:pt x="2" y="1"/>
                      <a:pt x="5" y="0"/>
                    </a:cubicBezTo>
                    <a:cubicBezTo>
                      <a:pt x="8" y="0"/>
                      <a:pt x="10" y="2"/>
                      <a:pt x="11" y="5"/>
                    </a:cubicBezTo>
                    <a:cubicBezTo>
                      <a:pt x="11" y="7"/>
                      <a:pt x="10" y="8"/>
                      <a:pt x="9" y="9"/>
                    </a:cubicBezTo>
                    <a:cubicBezTo>
                      <a:pt x="28" y="54"/>
                      <a:pt x="28" y="54"/>
                      <a:pt x="28" y="54"/>
                    </a:cubicBezTo>
                    <a:close/>
                  </a:path>
                </a:pathLst>
              </a:custGeom>
              <a:solidFill>
                <a:srgbClr val="E3E3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94"/>
              <p:cNvSpPr/>
              <p:nvPr/>
            </p:nvSpPr>
            <p:spPr bwMode="auto">
              <a:xfrm>
                <a:off x="2829" y="2440"/>
                <a:ext cx="134" cy="107"/>
              </a:xfrm>
              <a:custGeom>
                <a:avLst/>
                <a:gdLst>
                  <a:gd name="T0" fmla="*/ 31 w 149"/>
                  <a:gd name="T1" fmla="*/ 58 h 118"/>
                  <a:gd name="T2" fmla="*/ 33 w 149"/>
                  <a:gd name="T3" fmla="*/ 58 h 118"/>
                  <a:gd name="T4" fmla="*/ 47 w 149"/>
                  <a:gd name="T5" fmla="*/ 35 h 118"/>
                  <a:gd name="T6" fmla="*/ 45 w 149"/>
                  <a:gd name="T7" fmla="*/ 31 h 118"/>
                  <a:gd name="T8" fmla="*/ 50 w 149"/>
                  <a:gd name="T9" fmla="*/ 25 h 118"/>
                  <a:gd name="T10" fmla="*/ 56 w 149"/>
                  <a:gd name="T11" fmla="*/ 30 h 118"/>
                  <a:gd name="T12" fmla="*/ 55 w 149"/>
                  <a:gd name="T13" fmla="*/ 34 h 118"/>
                  <a:gd name="T14" fmla="*/ 74 w 149"/>
                  <a:gd name="T15" fmla="*/ 68 h 118"/>
                  <a:gd name="T16" fmla="*/ 75 w 149"/>
                  <a:gd name="T17" fmla="*/ 68 h 118"/>
                  <a:gd name="T18" fmla="*/ 77 w 149"/>
                  <a:gd name="T19" fmla="*/ 68 h 118"/>
                  <a:gd name="T20" fmla="*/ 82 w 149"/>
                  <a:gd name="T21" fmla="*/ 60 h 118"/>
                  <a:gd name="T22" fmla="*/ 81 w 149"/>
                  <a:gd name="T23" fmla="*/ 57 h 118"/>
                  <a:gd name="T24" fmla="*/ 85 w 149"/>
                  <a:gd name="T25" fmla="*/ 51 h 118"/>
                  <a:gd name="T26" fmla="*/ 92 w 149"/>
                  <a:gd name="T27" fmla="*/ 56 h 118"/>
                  <a:gd name="T28" fmla="*/ 90 w 149"/>
                  <a:gd name="T29" fmla="*/ 60 h 118"/>
                  <a:gd name="T30" fmla="*/ 124 w 149"/>
                  <a:gd name="T31" fmla="*/ 107 h 118"/>
                  <a:gd name="T32" fmla="*/ 126 w 149"/>
                  <a:gd name="T33" fmla="*/ 107 h 118"/>
                  <a:gd name="T34" fmla="*/ 126 w 149"/>
                  <a:gd name="T35" fmla="*/ 107 h 118"/>
                  <a:gd name="T36" fmla="*/ 147 w 149"/>
                  <a:gd name="T37" fmla="*/ 38 h 118"/>
                  <a:gd name="T38" fmla="*/ 149 w 149"/>
                  <a:gd name="T39" fmla="*/ 41 h 118"/>
                  <a:gd name="T40" fmla="*/ 129 w 149"/>
                  <a:gd name="T41" fmla="*/ 107 h 118"/>
                  <a:gd name="T42" fmla="*/ 132 w 149"/>
                  <a:gd name="T43" fmla="*/ 112 h 118"/>
                  <a:gd name="T44" fmla="*/ 127 w 149"/>
                  <a:gd name="T45" fmla="*/ 118 h 118"/>
                  <a:gd name="T46" fmla="*/ 121 w 149"/>
                  <a:gd name="T47" fmla="*/ 113 h 118"/>
                  <a:gd name="T48" fmla="*/ 122 w 149"/>
                  <a:gd name="T49" fmla="*/ 109 h 118"/>
                  <a:gd name="T50" fmla="*/ 88 w 149"/>
                  <a:gd name="T51" fmla="*/ 62 h 118"/>
                  <a:gd name="T52" fmla="*/ 87 w 149"/>
                  <a:gd name="T53" fmla="*/ 62 h 118"/>
                  <a:gd name="T54" fmla="*/ 84 w 149"/>
                  <a:gd name="T55" fmla="*/ 62 h 118"/>
                  <a:gd name="T56" fmla="*/ 80 w 149"/>
                  <a:gd name="T57" fmla="*/ 69 h 118"/>
                  <a:gd name="T58" fmla="*/ 81 w 149"/>
                  <a:gd name="T59" fmla="*/ 72 h 118"/>
                  <a:gd name="T60" fmla="*/ 76 w 149"/>
                  <a:gd name="T61" fmla="*/ 79 h 118"/>
                  <a:gd name="T62" fmla="*/ 70 w 149"/>
                  <a:gd name="T63" fmla="*/ 74 h 118"/>
                  <a:gd name="T64" fmla="*/ 72 w 149"/>
                  <a:gd name="T65" fmla="*/ 69 h 118"/>
                  <a:gd name="T66" fmla="*/ 53 w 149"/>
                  <a:gd name="T67" fmla="*/ 36 h 118"/>
                  <a:gd name="T68" fmla="*/ 51 w 149"/>
                  <a:gd name="T69" fmla="*/ 36 h 118"/>
                  <a:gd name="T70" fmla="*/ 49 w 149"/>
                  <a:gd name="T71" fmla="*/ 36 h 118"/>
                  <a:gd name="T72" fmla="*/ 35 w 149"/>
                  <a:gd name="T73" fmla="*/ 59 h 118"/>
                  <a:gd name="T74" fmla="*/ 37 w 149"/>
                  <a:gd name="T75" fmla="*/ 63 h 118"/>
                  <a:gd name="T76" fmla="*/ 32 w 149"/>
                  <a:gd name="T77" fmla="*/ 69 h 118"/>
                  <a:gd name="T78" fmla="*/ 26 w 149"/>
                  <a:gd name="T79" fmla="*/ 64 h 118"/>
                  <a:gd name="T80" fmla="*/ 28 w 149"/>
                  <a:gd name="T81" fmla="*/ 59 h 118"/>
                  <a:gd name="T82" fmla="*/ 7 w 149"/>
                  <a:gd name="T83" fmla="*/ 11 h 118"/>
                  <a:gd name="T84" fmla="*/ 7 w 149"/>
                  <a:gd name="T85" fmla="*/ 11 h 118"/>
                  <a:gd name="T86" fmla="*/ 0 w 149"/>
                  <a:gd name="T87" fmla="*/ 6 h 118"/>
                  <a:gd name="T88" fmla="*/ 5 w 149"/>
                  <a:gd name="T89" fmla="*/ 0 h 118"/>
                  <a:gd name="T90" fmla="*/ 11 w 149"/>
                  <a:gd name="T91" fmla="*/ 5 h 118"/>
                  <a:gd name="T92" fmla="*/ 9 w 149"/>
                  <a:gd name="T93" fmla="*/ 10 h 118"/>
                  <a:gd name="T94" fmla="*/ 31 w 149"/>
                  <a:gd name="T95" fmla="*/ 5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 h="118">
                    <a:moveTo>
                      <a:pt x="31" y="58"/>
                    </a:moveTo>
                    <a:cubicBezTo>
                      <a:pt x="31" y="58"/>
                      <a:pt x="32" y="58"/>
                      <a:pt x="33" y="58"/>
                    </a:cubicBezTo>
                    <a:cubicBezTo>
                      <a:pt x="47" y="35"/>
                      <a:pt x="47" y="35"/>
                      <a:pt x="47" y="35"/>
                    </a:cubicBezTo>
                    <a:cubicBezTo>
                      <a:pt x="46" y="34"/>
                      <a:pt x="45" y="33"/>
                      <a:pt x="45" y="31"/>
                    </a:cubicBezTo>
                    <a:cubicBezTo>
                      <a:pt x="45" y="28"/>
                      <a:pt x="47" y="25"/>
                      <a:pt x="50" y="25"/>
                    </a:cubicBezTo>
                    <a:cubicBezTo>
                      <a:pt x="53" y="25"/>
                      <a:pt x="56" y="27"/>
                      <a:pt x="56" y="30"/>
                    </a:cubicBezTo>
                    <a:cubicBezTo>
                      <a:pt x="57" y="31"/>
                      <a:pt x="56" y="33"/>
                      <a:pt x="55" y="34"/>
                    </a:cubicBezTo>
                    <a:cubicBezTo>
                      <a:pt x="74" y="68"/>
                      <a:pt x="74" y="68"/>
                      <a:pt x="74" y="68"/>
                    </a:cubicBezTo>
                    <a:cubicBezTo>
                      <a:pt x="75" y="68"/>
                      <a:pt x="75" y="68"/>
                      <a:pt x="75" y="68"/>
                    </a:cubicBezTo>
                    <a:cubicBezTo>
                      <a:pt x="76" y="67"/>
                      <a:pt x="76" y="68"/>
                      <a:pt x="77" y="68"/>
                    </a:cubicBezTo>
                    <a:cubicBezTo>
                      <a:pt x="82" y="60"/>
                      <a:pt x="82" y="60"/>
                      <a:pt x="82" y="60"/>
                    </a:cubicBezTo>
                    <a:cubicBezTo>
                      <a:pt x="81" y="59"/>
                      <a:pt x="81" y="58"/>
                      <a:pt x="81" y="57"/>
                    </a:cubicBezTo>
                    <a:cubicBezTo>
                      <a:pt x="80" y="54"/>
                      <a:pt x="82" y="51"/>
                      <a:pt x="85" y="51"/>
                    </a:cubicBezTo>
                    <a:cubicBezTo>
                      <a:pt x="88" y="50"/>
                      <a:pt x="91" y="53"/>
                      <a:pt x="92" y="56"/>
                    </a:cubicBezTo>
                    <a:cubicBezTo>
                      <a:pt x="92" y="57"/>
                      <a:pt x="91" y="59"/>
                      <a:pt x="90" y="60"/>
                    </a:cubicBezTo>
                    <a:cubicBezTo>
                      <a:pt x="124" y="107"/>
                      <a:pt x="124" y="107"/>
                      <a:pt x="124" y="107"/>
                    </a:cubicBezTo>
                    <a:cubicBezTo>
                      <a:pt x="125" y="107"/>
                      <a:pt x="125" y="107"/>
                      <a:pt x="126" y="107"/>
                    </a:cubicBezTo>
                    <a:cubicBezTo>
                      <a:pt x="126" y="107"/>
                      <a:pt x="126" y="107"/>
                      <a:pt x="126" y="107"/>
                    </a:cubicBezTo>
                    <a:cubicBezTo>
                      <a:pt x="147" y="38"/>
                      <a:pt x="147" y="38"/>
                      <a:pt x="147" y="38"/>
                    </a:cubicBezTo>
                    <a:cubicBezTo>
                      <a:pt x="149" y="41"/>
                      <a:pt x="149" y="41"/>
                      <a:pt x="149" y="41"/>
                    </a:cubicBezTo>
                    <a:cubicBezTo>
                      <a:pt x="129" y="107"/>
                      <a:pt x="129" y="107"/>
                      <a:pt x="129" y="107"/>
                    </a:cubicBezTo>
                    <a:cubicBezTo>
                      <a:pt x="130" y="108"/>
                      <a:pt x="132" y="110"/>
                      <a:pt x="132" y="112"/>
                    </a:cubicBezTo>
                    <a:cubicBezTo>
                      <a:pt x="132" y="115"/>
                      <a:pt x="130" y="118"/>
                      <a:pt x="127" y="118"/>
                    </a:cubicBezTo>
                    <a:cubicBezTo>
                      <a:pt x="124" y="118"/>
                      <a:pt x="121" y="116"/>
                      <a:pt x="121" y="113"/>
                    </a:cubicBezTo>
                    <a:cubicBezTo>
                      <a:pt x="121" y="111"/>
                      <a:pt x="121" y="110"/>
                      <a:pt x="122" y="109"/>
                    </a:cubicBezTo>
                    <a:cubicBezTo>
                      <a:pt x="88" y="62"/>
                      <a:pt x="88" y="62"/>
                      <a:pt x="88" y="62"/>
                    </a:cubicBezTo>
                    <a:cubicBezTo>
                      <a:pt x="88" y="62"/>
                      <a:pt x="87" y="62"/>
                      <a:pt x="87" y="62"/>
                    </a:cubicBezTo>
                    <a:cubicBezTo>
                      <a:pt x="86" y="62"/>
                      <a:pt x="85" y="62"/>
                      <a:pt x="84" y="62"/>
                    </a:cubicBezTo>
                    <a:cubicBezTo>
                      <a:pt x="80" y="69"/>
                      <a:pt x="80" y="69"/>
                      <a:pt x="80" y="69"/>
                    </a:cubicBezTo>
                    <a:cubicBezTo>
                      <a:pt x="80" y="70"/>
                      <a:pt x="81" y="71"/>
                      <a:pt x="81" y="72"/>
                    </a:cubicBezTo>
                    <a:cubicBezTo>
                      <a:pt x="81" y="75"/>
                      <a:pt x="79" y="78"/>
                      <a:pt x="76" y="79"/>
                    </a:cubicBezTo>
                    <a:cubicBezTo>
                      <a:pt x="73" y="79"/>
                      <a:pt x="70" y="77"/>
                      <a:pt x="70" y="74"/>
                    </a:cubicBezTo>
                    <a:cubicBezTo>
                      <a:pt x="70" y="72"/>
                      <a:pt x="70" y="70"/>
                      <a:pt x="72" y="69"/>
                    </a:cubicBezTo>
                    <a:cubicBezTo>
                      <a:pt x="53" y="36"/>
                      <a:pt x="53" y="36"/>
                      <a:pt x="53" y="36"/>
                    </a:cubicBezTo>
                    <a:cubicBezTo>
                      <a:pt x="52" y="36"/>
                      <a:pt x="52" y="36"/>
                      <a:pt x="51" y="36"/>
                    </a:cubicBezTo>
                    <a:cubicBezTo>
                      <a:pt x="51" y="36"/>
                      <a:pt x="50" y="36"/>
                      <a:pt x="49" y="36"/>
                    </a:cubicBezTo>
                    <a:cubicBezTo>
                      <a:pt x="35" y="59"/>
                      <a:pt x="35" y="59"/>
                      <a:pt x="35" y="59"/>
                    </a:cubicBezTo>
                    <a:cubicBezTo>
                      <a:pt x="36" y="60"/>
                      <a:pt x="37" y="61"/>
                      <a:pt x="37" y="63"/>
                    </a:cubicBezTo>
                    <a:cubicBezTo>
                      <a:pt x="37" y="66"/>
                      <a:pt x="35" y="69"/>
                      <a:pt x="32" y="69"/>
                    </a:cubicBezTo>
                    <a:cubicBezTo>
                      <a:pt x="29" y="70"/>
                      <a:pt x="26" y="67"/>
                      <a:pt x="26" y="64"/>
                    </a:cubicBezTo>
                    <a:cubicBezTo>
                      <a:pt x="25" y="62"/>
                      <a:pt x="26" y="60"/>
                      <a:pt x="28" y="59"/>
                    </a:cubicBezTo>
                    <a:cubicBezTo>
                      <a:pt x="7" y="11"/>
                      <a:pt x="7" y="11"/>
                      <a:pt x="7" y="11"/>
                    </a:cubicBezTo>
                    <a:cubicBezTo>
                      <a:pt x="7" y="11"/>
                      <a:pt x="7" y="11"/>
                      <a:pt x="7" y="11"/>
                    </a:cubicBezTo>
                    <a:cubicBezTo>
                      <a:pt x="3" y="12"/>
                      <a:pt x="1" y="10"/>
                      <a:pt x="0" y="6"/>
                    </a:cubicBezTo>
                    <a:cubicBezTo>
                      <a:pt x="0" y="3"/>
                      <a:pt x="2" y="1"/>
                      <a:pt x="5" y="0"/>
                    </a:cubicBezTo>
                    <a:cubicBezTo>
                      <a:pt x="8" y="0"/>
                      <a:pt x="11" y="2"/>
                      <a:pt x="11" y="5"/>
                    </a:cubicBezTo>
                    <a:cubicBezTo>
                      <a:pt x="12" y="7"/>
                      <a:pt x="11" y="9"/>
                      <a:pt x="9" y="10"/>
                    </a:cubicBezTo>
                    <a:cubicBezTo>
                      <a:pt x="31" y="58"/>
                      <a:pt x="31" y="58"/>
                      <a:pt x="31" y="58"/>
                    </a:cubicBezTo>
                    <a:close/>
                  </a:path>
                </a:pathLst>
              </a:custGeom>
              <a:solidFill>
                <a:srgbClr val="D64F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95"/>
              <p:cNvSpPr/>
              <p:nvPr/>
            </p:nvSpPr>
            <p:spPr bwMode="auto">
              <a:xfrm>
                <a:off x="2820" y="2334"/>
                <a:ext cx="61" cy="28"/>
              </a:xfrm>
              <a:custGeom>
                <a:avLst/>
                <a:gdLst>
                  <a:gd name="T0" fmla="*/ 0 w 61"/>
                  <a:gd name="T1" fmla="*/ 6 h 28"/>
                  <a:gd name="T2" fmla="*/ 48 w 61"/>
                  <a:gd name="T3" fmla="*/ 0 h 28"/>
                  <a:gd name="T4" fmla="*/ 61 w 61"/>
                  <a:gd name="T5" fmla="*/ 21 h 28"/>
                  <a:gd name="T6" fmla="*/ 2 w 61"/>
                  <a:gd name="T7" fmla="*/ 28 h 28"/>
                  <a:gd name="T8" fmla="*/ 0 w 61"/>
                  <a:gd name="T9" fmla="*/ 6 h 28"/>
                </a:gdLst>
                <a:ahLst/>
                <a:cxnLst>
                  <a:cxn ang="0">
                    <a:pos x="T0" y="T1"/>
                  </a:cxn>
                  <a:cxn ang="0">
                    <a:pos x="T2" y="T3"/>
                  </a:cxn>
                  <a:cxn ang="0">
                    <a:pos x="T4" y="T5"/>
                  </a:cxn>
                  <a:cxn ang="0">
                    <a:pos x="T6" y="T7"/>
                  </a:cxn>
                  <a:cxn ang="0">
                    <a:pos x="T8" y="T9"/>
                  </a:cxn>
                </a:cxnLst>
                <a:rect l="0" t="0" r="r" b="b"/>
                <a:pathLst>
                  <a:path w="61" h="28">
                    <a:moveTo>
                      <a:pt x="0" y="6"/>
                    </a:moveTo>
                    <a:lnTo>
                      <a:pt x="48" y="0"/>
                    </a:lnTo>
                    <a:lnTo>
                      <a:pt x="61" y="21"/>
                    </a:lnTo>
                    <a:lnTo>
                      <a:pt x="2" y="28"/>
                    </a:lnTo>
                    <a:lnTo>
                      <a:pt x="0" y="6"/>
                    </a:lnTo>
                    <a:close/>
                  </a:path>
                </a:pathLst>
              </a:custGeom>
              <a:solidFill>
                <a:srgbClr val="99EA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96"/>
              <p:cNvSpPr/>
              <p:nvPr/>
            </p:nvSpPr>
            <p:spPr bwMode="auto">
              <a:xfrm>
                <a:off x="2823" y="2363"/>
                <a:ext cx="78" cy="29"/>
              </a:xfrm>
              <a:custGeom>
                <a:avLst/>
                <a:gdLst>
                  <a:gd name="T0" fmla="*/ 0 w 78"/>
                  <a:gd name="T1" fmla="*/ 9 h 29"/>
                  <a:gd name="T2" fmla="*/ 64 w 78"/>
                  <a:gd name="T3" fmla="*/ 0 h 29"/>
                  <a:gd name="T4" fmla="*/ 78 w 78"/>
                  <a:gd name="T5" fmla="*/ 20 h 29"/>
                  <a:gd name="T6" fmla="*/ 3 w 78"/>
                  <a:gd name="T7" fmla="*/ 29 h 29"/>
                  <a:gd name="T8" fmla="*/ 0 w 78"/>
                  <a:gd name="T9" fmla="*/ 9 h 29"/>
                </a:gdLst>
                <a:ahLst/>
                <a:cxnLst>
                  <a:cxn ang="0">
                    <a:pos x="T0" y="T1"/>
                  </a:cxn>
                  <a:cxn ang="0">
                    <a:pos x="T2" y="T3"/>
                  </a:cxn>
                  <a:cxn ang="0">
                    <a:pos x="T4" y="T5"/>
                  </a:cxn>
                  <a:cxn ang="0">
                    <a:pos x="T6" y="T7"/>
                  </a:cxn>
                  <a:cxn ang="0">
                    <a:pos x="T8" y="T9"/>
                  </a:cxn>
                </a:cxnLst>
                <a:rect l="0" t="0" r="r" b="b"/>
                <a:pathLst>
                  <a:path w="78" h="29">
                    <a:moveTo>
                      <a:pt x="0" y="9"/>
                    </a:moveTo>
                    <a:lnTo>
                      <a:pt x="64" y="0"/>
                    </a:lnTo>
                    <a:lnTo>
                      <a:pt x="78" y="20"/>
                    </a:lnTo>
                    <a:lnTo>
                      <a:pt x="3" y="29"/>
                    </a:lnTo>
                    <a:lnTo>
                      <a:pt x="0" y="9"/>
                    </a:lnTo>
                    <a:close/>
                  </a:path>
                </a:pathLst>
              </a:custGeom>
              <a:solidFill>
                <a:srgbClr val="D64F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97"/>
              <p:cNvSpPr/>
              <p:nvPr/>
            </p:nvSpPr>
            <p:spPr bwMode="auto">
              <a:xfrm>
                <a:off x="2828" y="2392"/>
                <a:ext cx="92" cy="32"/>
              </a:xfrm>
              <a:custGeom>
                <a:avLst/>
                <a:gdLst>
                  <a:gd name="T0" fmla="*/ 0 w 92"/>
                  <a:gd name="T1" fmla="*/ 10 h 32"/>
                  <a:gd name="T2" fmla="*/ 78 w 92"/>
                  <a:gd name="T3" fmla="*/ 0 h 32"/>
                  <a:gd name="T4" fmla="*/ 92 w 92"/>
                  <a:gd name="T5" fmla="*/ 20 h 32"/>
                  <a:gd name="T6" fmla="*/ 3 w 92"/>
                  <a:gd name="T7" fmla="*/ 32 h 32"/>
                  <a:gd name="T8" fmla="*/ 0 w 92"/>
                  <a:gd name="T9" fmla="*/ 10 h 32"/>
                </a:gdLst>
                <a:ahLst/>
                <a:cxnLst>
                  <a:cxn ang="0">
                    <a:pos x="T0" y="T1"/>
                  </a:cxn>
                  <a:cxn ang="0">
                    <a:pos x="T2" y="T3"/>
                  </a:cxn>
                  <a:cxn ang="0">
                    <a:pos x="T4" y="T5"/>
                  </a:cxn>
                  <a:cxn ang="0">
                    <a:pos x="T6" y="T7"/>
                  </a:cxn>
                  <a:cxn ang="0">
                    <a:pos x="T8" y="T9"/>
                  </a:cxn>
                </a:cxnLst>
                <a:rect l="0" t="0" r="r" b="b"/>
                <a:pathLst>
                  <a:path w="92" h="32">
                    <a:moveTo>
                      <a:pt x="0" y="10"/>
                    </a:moveTo>
                    <a:lnTo>
                      <a:pt x="78" y="0"/>
                    </a:lnTo>
                    <a:lnTo>
                      <a:pt x="92" y="20"/>
                    </a:lnTo>
                    <a:lnTo>
                      <a:pt x="3" y="32"/>
                    </a:lnTo>
                    <a:lnTo>
                      <a:pt x="0" y="10"/>
                    </a:lnTo>
                    <a:close/>
                  </a:path>
                </a:pathLst>
              </a:custGeom>
              <a:solidFill>
                <a:srgbClr val="D39C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98"/>
              <p:cNvSpPr/>
              <p:nvPr/>
            </p:nvSpPr>
            <p:spPr bwMode="auto">
              <a:xfrm>
                <a:off x="3751" y="1370"/>
                <a:ext cx="81" cy="215"/>
              </a:xfrm>
              <a:custGeom>
                <a:avLst/>
                <a:gdLst>
                  <a:gd name="T0" fmla="*/ 73 w 90"/>
                  <a:gd name="T1" fmla="*/ 68 h 238"/>
                  <a:gd name="T2" fmla="*/ 89 w 90"/>
                  <a:gd name="T3" fmla="*/ 203 h 238"/>
                  <a:gd name="T4" fmla="*/ 82 w 90"/>
                  <a:gd name="T5" fmla="*/ 226 h 238"/>
                  <a:gd name="T6" fmla="*/ 57 w 90"/>
                  <a:gd name="T7" fmla="*/ 237 h 238"/>
                  <a:gd name="T8" fmla="*/ 22 w 90"/>
                  <a:gd name="T9" fmla="*/ 211 h 238"/>
                  <a:gd name="T10" fmla="*/ 1 w 90"/>
                  <a:gd name="T11" fmla="*/ 31 h 238"/>
                  <a:gd name="T12" fmla="*/ 5 w 90"/>
                  <a:gd name="T13" fmla="*/ 17 h 238"/>
                  <a:gd name="T14" fmla="*/ 53 w 90"/>
                  <a:gd name="T15" fmla="*/ 25 h 238"/>
                  <a:gd name="T16" fmla="*/ 70 w 90"/>
                  <a:gd name="T17" fmla="*/ 164 h 238"/>
                  <a:gd name="T18" fmla="*/ 33 w 90"/>
                  <a:gd name="T19" fmla="*/ 169 h 238"/>
                  <a:gd name="T20" fmla="*/ 22 w 90"/>
                  <a:gd name="T21" fmla="*/ 79 h 238"/>
                  <a:gd name="T22" fmla="*/ 25 w 90"/>
                  <a:gd name="T23" fmla="*/ 74 h 238"/>
                  <a:gd name="T24" fmla="*/ 30 w 90"/>
                  <a:gd name="T25" fmla="*/ 77 h 238"/>
                  <a:gd name="T26" fmla="*/ 42 w 90"/>
                  <a:gd name="T27" fmla="*/ 168 h 238"/>
                  <a:gd name="T28" fmla="*/ 61 w 90"/>
                  <a:gd name="T29" fmla="*/ 165 h 238"/>
                  <a:gd name="T30" fmla="*/ 45 w 90"/>
                  <a:gd name="T31" fmla="*/ 26 h 238"/>
                  <a:gd name="T32" fmla="*/ 40 w 90"/>
                  <a:gd name="T33" fmla="*/ 18 h 238"/>
                  <a:gd name="T34" fmla="*/ 10 w 90"/>
                  <a:gd name="T35" fmla="*/ 30 h 238"/>
                  <a:gd name="T36" fmla="*/ 31 w 90"/>
                  <a:gd name="T37" fmla="*/ 210 h 238"/>
                  <a:gd name="T38" fmla="*/ 37 w 90"/>
                  <a:gd name="T39" fmla="*/ 222 h 238"/>
                  <a:gd name="T40" fmla="*/ 57 w 90"/>
                  <a:gd name="T41" fmla="*/ 228 h 238"/>
                  <a:gd name="T42" fmla="*/ 75 w 90"/>
                  <a:gd name="T43" fmla="*/ 220 h 238"/>
                  <a:gd name="T44" fmla="*/ 80 w 90"/>
                  <a:gd name="T45" fmla="*/ 204 h 238"/>
                  <a:gd name="T46" fmla="*/ 65 w 90"/>
                  <a:gd name="T47" fmla="*/ 69 h 238"/>
                  <a:gd name="T48" fmla="*/ 68 w 90"/>
                  <a:gd name="T49" fmla="*/ 64 h 238"/>
                  <a:gd name="T50" fmla="*/ 73 w 90"/>
                  <a:gd name="T51" fmla="*/ 6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 h="238">
                    <a:moveTo>
                      <a:pt x="73" y="68"/>
                    </a:moveTo>
                    <a:cubicBezTo>
                      <a:pt x="89" y="203"/>
                      <a:pt x="89" y="203"/>
                      <a:pt x="89" y="203"/>
                    </a:cubicBezTo>
                    <a:cubicBezTo>
                      <a:pt x="90" y="211"/>
                      <a:pt x="88" y="220"/>
                      <a:pt x="82" y="226"/>
                    </a:cubicBezTo>
                    <a:cubicBezTo>
                      <a:pt x="75" y="233"/>
                      <a:pt x="66" y="236"/>
                      <a:pt x="57" y="237"/>
                    </a:cubicBezTo>
                    <a:cubicBezTo>
                      <a:pt x="40" y="238"/>
                      <a:pt x="24" y="228"/>
                      <a:pt x="22" y="211"/>
                    </a:cubicBezTo>
                    <a:cubicBezTo>
                      <a:pt x="1" y="31"/>
                      <a:pt x="1" y="31"/>
                      <a:pt x="1" y="31"/>
                    </a:cubicBezTo>
                    <a:cubicBezTo>
                      <a:pt x="0" y="26"/>
                      <a:pt x="2" y="21"/>
                      <a:pt x="5" y="17"/>
                    </a:cubicBezTo>
                    <a:cubicBezTo>
                      <a:pt x="16" y="0"/>
                      <a:pt x="50" y="1"/>
                      <a:pt x="53" y="25"/>
                    </a:cubicBezTo>
                    <a:cubicBezTo>
                      <a:pt x="59" y="71"/>
                      <a:pt x="65" y="118"/>
                      <a:pt x="70" y="164"/>
                    </a:cubicBezTo>
                    <a:cubicBezTo>
                      <a:pt x="71" y="183"/>
                      <a:pt x="36" y="188"/>
                      <a:pt x="33" y="169"/>
                    </a:cubicBezTo>
                    <a:cubicBezTo>
                      <a:pt x="22" y="79"/>
                      <a:pt x="22" y="79"/>
                      <a:pt x="22" y="79"/>
                    </a:cubicBezTo>
                    <a:cubicBezTo>
                      <a:pt x="21" y="76"/>
                      <a:pt x="23" y="74"/>
                      <a:pt x="25" y="74"/>
                    </a:cubicBezTo>
                    <a:cubicBezTo>
                      <a:pt x="28" y="73"/>
                      <a:pt x="30" y="75"/>
                      <a:pt x="30" y="77"/>
                    </a:cubicBezTo>
                    <a:cubicBezTo>
                      <a:pt x="42" y="168"/>
                      <a:pt x="42" y="168"/>
                      <a:pt x="42" y="168"/>
                    </a:cubicBezTo>
                    <a:cubicBezTo>
                      <a:pt x="43" y="175"/>
                      <a:pt x="62" y="173"/>
                      <a:pt x="61" y="165"/>
                    </a:cubicBezTo>
                    <a:cubicBezTo>
                      <a:pt x="56" y="119"/>
                      <a:pt x="50" y="72"/>
                      <a:pt x="45" y="26"/>
                    </a:cubicBezTo>
                    <a:cubicBezTo>
                      <a:pt x="44" y="23"/>
                      <a:pt x="43" y="20"/>
                      <a:pt x="40" y="18"/>
                    </a:cubicBezTo>
                    <a:cubicBezTo>
                      <a:pt x="31" y="10"/>
                      <a:pt x="8" y="15"/>
                      <a:pt x="10" y="30"/>
                    </a:cubicBezTo>
                    <a:cubicBezTo>
                      <a:pt x="31" y="210"/>
                      <a:pt x="31" y="210"/>
                      <a:pt x="31" y="210"/>
                    </a:cubicBezTo>
                    <a:cubicBezTo>
                      <a:pt x="31" y="215"/>
                      <a:pt x="34" y="219"/>
                      <a:pt x="37" y="222"/>
                    </a:cubicBezTo>
                    <a:cubicBezTo>
                      <a:pt x="43" y="227"/>
                      <a:pt x="50" y="228"/>
                      <a:pt x="57" y="228"/>
                    </a:cubicBezTo>
                    <a:cubicBezTo>
                      <a:pt x="63" y="228"/>
                      <a:pt x="71" y="225"/>
                      <a:pt x="75" y="220"/>
                    </a:cubicBezTo>
                    <a:cubicBezTo>
                      <a:pt x="80" y="216"/>
                      <a:pt x="81" y="210"/>
                      <a:pt x="80" y="204"/>
                    </a:cubicBezTo>
                    <a:cubicBezTo>
                      <a:pt x="65" y="69"/>
                      <a:pt x="65" y="69"/>
                      <a:pt x="65" y="69"/>
                    </a:cubicBezTo>
                    <a:cubicBezTo>
                      <a:pt x="64" y="66"/>
                      <a:pt x="66" y="64"/>
                      <a:pt x="68" y="64"/>
                    </a:cubicBezTo>
                    <a:cubicBezTo>
                      <a:pt x="71" y="64"/>
                      <a:pt x="73" y="65"/>
                      <a:pt x="73" y="68"/>
                    </a:cubicBezTo>
                    <a:close/>
                  </a:path>
                </a:pathLst>
              </a:custGeom>
              <a:solidFill>
                <a:srgbClr val="99F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99"/>
              <p:cNvSpPr/>
              <p:nvPr/>
            </p:nvSpPr>
            <p:spPr bwMode="auto">
              <a:xfrm>
                <a:off x="3629" y="1476"/>
                <a:ext cx="85" cy="214"/>
              </a:xfrm>
              <a:custGeom>
                <a:avLst/>
                <a:gdLst>
                  <a:gd name="T0" fmla="*/ 21 w 95"/>
                  <a:gd name="T1" fmla="*/ 67 h 237"/>
                  <a:gd name="T2" fmla="*/ 1 w 95"/>
                  <a:gd name="T3" fmla="*/ 201 h 237"/>
                  <a:gd name="T4" fmla="*/ 8 w 95"/>
                  <a:gd name="T5" fmla="*/ 225 h 237"/>
                  <a:gd name="T6" fmla="*/ 33 w 95"/>
                  <a:gd name="T7" fmla="*/ 236 h 237"/>
                  <a:gd name="T8" fmla="*/ 68 w 95"/>
                  <a:gd name="T9" fmla="*/ 211 h 237"/>
                  <a:gd name="T10" fmla="*/ 94 w 95"/>
                  <a:gd name="T11" fmla="*/ 32 h 237"/>
                  <a:gd name="T12" fmla="*/ 91 w 95"/>
                  <a:gd name="T13" fmla="*/ 17 h 237"/>
                  <a:gd name="T14" fmla="*/ 42 w 95"/>
                  <a:gd name="T15" fmla="*/ 24 h 237"/>
                  <a:gd name="T16" fmla="*/ 22 w 95"/>
                  <a:gd name="T17" fmla="*/ 163 h 237"/>
                  <a:gd name="T18" fmla="*/ 58 w 95"/>
                  <a:gd name="T19" fmla="*/ 169 h 237"/>
                  <a:gd name="T20" fmla="*/ 72 w 95"/>
                  <a:gd name="T21" fmla="*/ 79 h 237"/>
                  <a:gd name="T22" fmla="*/ 68 w 95"/>
                  <a:gd name="T23" fmla="*/ 74 h 237"/>
                  <a:gd name="T24" fmla="*/ 63 w 95"/>
                  <a:gd name="T25" fmla="*/ 77 h 237"/>
                  <a:gd name="T26" fmla="*/ 50 w 95"/>
                  <a:gd name="T27" fmla="*/ 167 h 237"/>
                  <a:gd name="T28" fmla="*/ 31 w 95"/>
                  <a:gd name="T29" fmla="*/ 164 h 237"/>
                  <a:gd name="T30" fmla="*/ 51 w 95"/>
                  <a:gd name="T31" fmla="*/ 26 h 237"/>
                  <a:gd name="T32" fmla="*/ 55 w 95"/>
                  <a:gd name="T33" fmla="*/ 18 h 237"/>
                  <a:gd name="T34" fmla="*/ 85 w 95"/>
                  <a:gd name="T35" fmla="*/ 31 h 237"/>
                  <a:gd name="T36" fmla="*/ 59 w 95"/>
                  <a:gd name="T37" fmla="*/ 209 h 237"/>
                  <a:gd name="T38" fmla="*/ 52 w 95"/>
                  <a:gd name="T39" fmla="*/ 222 h 237"/>
                  <a:gd name="T40" fmla="*/ 33 w 95"/>
                  <a:gd name="T41" fmla="*/ 227 h 237"/>
                  <a:gd name="T42" fmla="*/ 15 w 95"/>
                  <a:gd name="T43" fmla="*/ 219 h 237"/>
                  <a:gd name="T44" fmla="*/ 10 w 95"/>
                  <a:gd name="T45" fmla="*/ 202 h 237"/>
                  <a:gd name="T46" fmla="*/ 29 w 95"/>
                  <a:gd name="T47" fmla="*/ 68 h 237"/>
                  <a:gd name="T48" fmla="*/ 26 w 95"/>
                  <a:gd name="T49" fmla="*/ 63 h 237"/>
                  <a:gd name="T50" fmla="*/ 21 w 95"/>
                  <a:gd name="T51" fmla="*/ 6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5" h="237">
                    <a:moveTo>
                      <a:pt x="21" y="67"/>
                    </a:moveTo>
                    <a:cubicBezTo>
                      <a:pt x="1" y="201"/>
                      <a:pt x="1" y="201"/>
                      <a:pt x="1" y="201"/>
                    </a:cubicBezTo>
                    <a:cubicBezTo>
                      <a:pt x="0" y="210"/>
                      <a:pt x="2" y="218"/>
                      <a:pt x="8" y="225"/>
                    </a:cubicBezTo>
                    <a:cubicBezTo>
                      <a:pt x="14" y="232"/>
                      <a:pt x="23" y="235"/>
                      <a:pt x="33" y="236"/>
                    </a:cubicBezTo>
                    <a:cubicBezTo>
                      <a:pt x="49" y="237"/>
                      <a:pt x="65" y="228"/>
                      <a:pt x="68" y="211"/>
                    </a:cubicBezTo>
                    <a:cubicBezTo>
                      <a:pt x="94" y="32"/>
                      <a:pt x="94" y="32"/>
                      <a:pt x="94" y="32"/>
                    </a:cubicBezTo>
                    <a:cubicBezTo>
                      <a:pt x="95" y="27"/>
                      <a:pt x="94" y="22"/>
                      <a:pt x="91" y="17"/>
                    </a:cubicBezTo>
                    <a:cubicBezTo>
                      <a:pt x="79" y="0"/>
                      <a:pt x="45" y="1"/>
                      <a:pt x="42" y="24"/>
                    </a:cubicBezTo>
                    <a:cubicBezTo>
                      <a:pt x="35" y="71"/>
                      <a:pt x="28" y="117"/>
                      <a:pt x="22" y="163"/>
                    </a:cubicBezTo>
                    <a:cubicBezTo>
                      <a:pt x="20" y="182"/>
                      <a:pt x="55" y="187"/>
                      <a:pt x="58" y="169"/>
                    </a:cubicBezTo>
                    <a:cubicBezTo>
                      <a:pt x="72" y="79"/>
                      <a:pt x="72" y="79"/>
                      <a:pt x="72" y="79"/>
                    </a:cubicBezTo>
                    <a:cubicBezTo>
                      <a:pt x="72" y="76"/>
                      <a:pt x="71" y="74"/>
                      <a:pt x="68" y="74"/>
                    </a:cubicBezTo>
                    <a:cubicBezTo>
                      <a:pt x="66" y="74"/>
                      <a:pt x="64" y="75"/>
                      <a:pt x="63" y="77"/>
                    </a:cubicBezTo>
                    <a:cubicBezTo>
                      <a:pt x="50" y="167"/>
                      <a:pt x="50" y="167"/>
                      <a:pt x="50" y="167"/>
                    </a:cubicBezTo>
                    <a:cubicBezTo>
                      <a:pt x="48" y="175"/>
                      <a:pt x="30" y="172"/>
                      <a:pt x="31" y="164"/>
                    </a:cubicBezTo>
                    <a:cubicBezTo>
                      <a:pt x="36" y="118"/>
                      <a:pt x="44" y="72"/>
                      <a:pt x="51" y="26"/>
                    </a:cubicBezTo>
                    <a:cubicBezTo>
                      <a:pt x="51" y="22"/>
                      <a:pt x="52" y="20"/>
                      <a:pt x="55" y="18"/>
                    </a:cubicBezTo>
                    <a:cubicBezTo>
                      <a:pt x="65" y="10"/>
                      <a:pt x="87" y="16"/>
                      <a:pt x="85" y="31"/>
                    </a:cubicBezTo>
                    <a:cubicBezTo>
                      <a:pt x="59" y="209"/>
                      <a:pt x="59" y="209"/>
                      <a:pt x="59" y="209"/>
                    </a:cubicBezTo>
                    <a:cubicBezTo>
                      <a:pt x="59" y="214"/>
                      <a:pt x="56" y="219"/>
                      <a:pt x="52" y="222"/>
                    </a:cubicBezTo>
                    <a:cubicBezTo>
                      <a:pt x="47" y="226"/>
                      <a:pt x="40" y="228"/>
                      <a:pt x="33" y="227"/>
                    </a:cubicBezTo>
                    <a:cubicBezTo>
                      <a:pt x="26" y="227"/>
                      <a:pt x="19" y="224"/>
                      <a:pt x="15" y="219"/>
                    </a:cubicBezTo>
                    <a:cubicBezTo>
                      <a:pt x="10" y="214"/>
                      <a:pt x="9" y="208"/>
                      <a:pt x="10" y="202"/>
                    </a:cubicBezTo>
                    <a:cubicBezTo>
                      <a:pt x="29" y="68"/>
                      <a:pt x="29" y="68"/>
                      <a:pt x="29" y="68"/>
                    </a:cubicBezTo>
                    <a:cubicBezTo>
                      <a:pt x="30" y="65"/>
                      <a:pt x="28" y="63"/>
                      <a:pt x="26" y="63"/>
                    </a:cubicBezTo>
                    <a:cubicBezTo>
                      <a:pt x="23" y="63"/>
                      <a:pt x="21" y="64"/>
                      <a:pt x="21" y="6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200"/>
              <p:cNvSpPr/>
              <p:nvPr/>
            </p:nvSpPr>
            <p:spPr bwMode="auto">
              <a:xfrm>
                <a:off x="3495" y="1380"/>
                <a:ext cx="171" cy="178"/>
              </a:xfrm>
              <a:custGeom>
                <a:avLst/>
                <a:gdLst>
                  <a:gd name="T0" fmla="*/ 103 w 189"/>
                  <a:gd name="T1" fmla="*/ 39 h 197"/>
                  <a:gd name="T2" fmla="*/ 9 w 189"/>
                  <a:gd name="T3" fmla="*/ 138 h 197"/>
                  <a:gd name="T4" fmla="*/ 1 w 189"/>
                  <a:gd name="T5" fmla="*/ 161 h 197"/>
                  <a:gd name="T6" fmla="*/ 14 w 189"/>
                  <a:gd name="T7" fmla="*/ 184 h 197"/>
                  <a:gd name="T8" fmla="*/ 58 w 189"/>
                  <a:gd name="T9" fmla="*/ 184 h 197"/>
                  <a:gd name="T10" fmla="*/ 182 w 189"/>
                  <a:gd name="T11" fmla="*/ 53 h 197"/>
                  <a:gd name="T12" fmla="*/ 188 w 189"/>
                  <a:gd name="T13" fmla="*/ 39 h 197"/>
                  <a:gd name="T14" fmla="*/ 144 w 189"/>
                  <a:gd name="T15" fmla="*/ 17 h 197"/>
                  <a:gd name="T16" fmla="*/ 48 w 189"/>
                  <a:gd name="T17" fmla="*/ 119 h 197"/>
                  <a:gd name="T18" fmla="*/ 74 w 189"/>
                  <a:gd name="T19" fmla="*/ 144 h 197"/>
                  <a:gd name="T20" fmla="*/ 137 w 189"/>
                  <a:gd name="T21" fmla="*/ 79 h 197"/>
                  <a:gd name="T22" fmla="*/ 137 w 189"/>
                  <a:gd name="T23" fmla="*/ 73 h 197"/>
                  <a:gd name="T24" fmla="*/ 131 w 189"/>
                  <a:gd name="T25" fmla="*/ 73 h 197"/>
                  <a:gd name="T26" fmla="*/ 68 w 189"/>
                  <a:gd name="T27" fmla="*/ 138 h 197"/>
                  <a:gd name="T28" fmla="*/ 54 w 189"/>
                  <a:gd name="T29" fmla="*/ 125 h 197"/>
                  <a:gd name="T30" fmla="*/ 151 w 189"/>
                  <a:gd name="T31" fmla="*/ 23 h 197"/>
                  <a:gd name="T32" fmla="*/ 159 w 189"/>
                  <a:gd name="T33" fmla="*/ 19 h 197"/>
                  <a:gd name="T34" fmla="*/ 176 w 189"/>
                  <a:gd name="T35" fmla="*/ 47 h 197"/>
                  <a:gd name="T36" fmla="*/ 52 w 189"/>
                  <a:gd name="T37" fmla="*/ 178 h 197"/>
                  <a:gd name="T38" fmla="*/ 39 w 189"/>
                  <a:gd name="T39" fmla="*/ 184 h 197"/>
                  <a:gd name="T40" fmla="*/ 20 w 189"/>
                  <a:gd name="T41" fmla="*/ 177 h 197"/>
                  <a:gd name="T42" fmla="*/ 9 w 189"/>
                  <a:gd name="T43" fmla="*/ 160 h 197"/>
                  <a:gd name="T44" fmla="*/ 15 w 189"/>
                  <a:gd name="T45" fmla="*/ 144 h 197"/>
                  <a:gd name="T46" fmla="*/ 109 w 189"/>
                  <a:gd name="T47" fmla="*/ 45 h 197"/>
                  <a:gd name="T48" fmla="*/ 109 w 189"/>
                  <a:gd name="T49" fmla="*/ 39 h 197"/>
                  <a:gd name="T50" fmla="*/ 103 w 189"/>
                  <a:gd name="T51" fmla="*/ 3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197">
                    <a:moveTo>
                      <a:pt x="103" y="39"/>
                    </a:moveTo>
                    <a:cubicBezTo>
                      <a:pt x="9" y="138"/>
                      <a:pt x="9" y="138"/>
                      <a:pt x="9" y="138"/>
                    </a:cubicBezTo>
                    <a:cubicBezTo>
                      <a:pt x="3" y="144"/>
                      <a:pt x="0" y="152"/>
                      <a:pt x="1" y="161"/>
                    </a:cubicBezTo>
                    <a:cubicBezTo>
                      <a:pt x="2" y="170"/>
                      <a:pt x="7" y="178"/>
                      <a:pt x="14" y="184"/>
                    </a:cubicBezTo>
                    <a:cubicBezTo>
                      <a:pt x="27" y="195"/>
                      <a:pt x="46" y="197"/>
                      <a:pt x="58" y="184"/>
                    </a:cubicBezTo>
                    <a:cubicBezTo>
                      <a:pt x="182" y="53"/>
                      <a:pt x="182" y="53"/>
                      <a:pt x="182" y="53"/>
                    </a:cubicBezTo>
                    <a:cubicBezTo>
                      <a:pt x="186" y="49"/>
                      <a:pt x="188" y="45"/>
                      <a:pt x="188" y="39"/>
                    </a:cubicBezTo>
                    <a:cubicBezTo>
                      <a:pt x="189" y="19"/>
                      <a:pt x="161" y="0"/>
                      <a:pt x="144" y="17"/>
                    </a:cubicBezTo>
                    <a:cubicBezTo>
                      <a:pt x="112" y="51"/>
                      <a:pt x="79" y="84"/>
                      <a:pt x="48" y="119"/>
                    </a:cubicBezTo>
                    <a:cubicBezTo>
                      <a:pt x="35" y="133"/>
                      <a:pt x="61" y="158"/>
                      <a:pt x="74" y="144"/>
                    </a:cubicBezTo>
                    <a:cubicBezTo>
                      <a:pt x="137" y="79"/>
                      <a:pt x="137" y="79"/>
                      <a:pt x="137" y="79"/>
                    </a:cubicBezTo>
                    <a:cubicBezTo>
                      <a:pt x="139" y="77"/>
                      <a:pt x="139" y="74"/>
                      <a:pt x="137" y="73"/>
                    </a:cubicBezTo>
                    <a:cubicBezTo>
                      <a:pt x="136" y="71"/>
                      <a:pt x="133" y="71"/>
                      <a:pt x="131" y="73"/>
                    </a:cubicBezTo>
                    <a:cubicBezTo>
                      <a:pt x="68" y="138"/>
                      <a:pt x="68" y="138"/>
                      <a:pt x="68" y="138"/>
                    </a:cubicBezTo>
                    <a:cubicBezTo>
                      <a:pt x="63" y="143"/>
                      <a:pt x="49" y="130"/>
                      <a:pt x="54" y="125"/>
                    </a:cubicBezTo>
                    <a:cubicBezTo>
                      <a:pt x="86" y="90"/>
                      <a:pt x="118" y="57"/>
                      <a:pt x="151" y="23"/>
                    </a:cubicBezTo>
                    <a:cubicBezTo>
                      <a:pt x="153" y="21"/>
                      <a:pt x="156" y="19"/>
                      <a:pt x="159" y="19"/>
                    </a:cubicBezTo>
                    <a:cubicBezTo>
                      <a:pt x="171" y="18"/>
                      <a:pt x="186" y="36"/>
                      <a:pt x="176" y="47"/>
                    </a:cubicBezTo>
                    <a:cubicBezTo>
                      <a:pt x="52" y="178"/>
                      <a:pt x="52" y="178"/>
                      <a:pt x="52" y="178"/>
                    </a:cubicBezTo>
                    <a:cubicBezTo>
                      <a:pt x="48" y="182"/>
                      <a:pt x="44" y="184"/>
                      <a:pt x="39" y="184"/>
                    </a:cubicBezTo>
                    <a:cubicBezTo>
                      <a:pt x="32" y="185"/>
                      <a:pt x="25" y="182"/>
                      <a:pt x="20" y="177"/>
                    </a:cubicBezTo>
                    <a:cubicBezTo>
                      <a:pt x="15" y="173"/>
                      <a:pt x="10" y="167"/>
                      <a:pt x="9" y="160"/>
                    </a:cubicBezTo>
                    <a:cubicBezTo>
                      <a:pt x="9" y="154"/>
                      <a:pt x="11" y="148"/>
                      <a:pt x="15" y="144"/>
                    </a:cubicBezTo>
                    <a:cubicBezTo>
                      <a:pt x="109" y="45"/>
                      <a:pt x="109" y="45"/>
                      <a:pt x="109" y="45"/>
                    </a:cubicBezTo>
                    <a:cubicBezTo>
                      <a:pt x="111" y="43"/>
                      <a:pt x="111" y="41"/>
                      <a:pt x="109" y="39"/>
                    </a:cubicBezTo>
                    <a:cubicBezTo>
                      <a:pt x="107" y="37"/>
                      <a:pt x="104" y="37"/>
                      <a:pt x="103" y="39"/>
                    </a:cubicBezTo>
                    <a:close/>
                  </a:path>
                </a:pathLst>
              </a:custGeom>
              <a:solidFill>
                <a:srgbClr val="FFCC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201"/>
              <p:cNvSpPr/>
              <p:nvPr/>
            </p:nvSpPr>
            <p:spPr bwMode="auto">
              <a:xfrm>
                <a:off x="4628" y="1341"/>
                <a:ext cx="60" cy="144"/>
              </a:xfrm>
              <a:custGeom>
                <a:avLst/>
                <a:gdLst>
                  <a:gd name="T0" fmla="*/ 0 w 60"/>
                  <a:gd name="T1" fmla="*/ 83 h 144"/>
                  <a:gd name="T2" fmla="*/ 6 w 60"/>
                  <a:gd name="T3" fmla="*/ 0 h 144"/>
                  <a:gd name="T4" fmla="*/ 47 w 60"/>
                  <a:gd name="T5" fmla="*/ 73 h 144"/>
                  <a:gd name="T6" fmla="*/ 60 w 60"/>
                  <a:gd name="T7" fmla="*/ 138 h 144"/>
                  <a:gd name="T8" fmla="*/ 13 w 60"/>
                  <a:gd name="T9" fmla="*/ 144 h 144"/>
                  <a:gd name="T10" fmla="*/ 0 w 60"/>
                  <a:gd name="T11" fmla="*/ 83 h 144"/>
                </a:gdLst>
                <a:ahLst/>
                <a:cxnLst>
                  <a:cxn ang="0">
                    <a:pos x="T0" y="T1"/>
                  </a:cxn>
                  <a:cxn ang="0">
                    <a:pos x="T2" y="T3"/>
                  </a:cxn>
                  <a:cxn ang="0">
                    <a:pos x="T4" y="T5"/>
                  </a:cxn>
                  <a:cxn ang="0">
                    <a:pos x="T6" y="T7"/>
                  </a:cxn>
                  <a:cxn ang="0">
                    <a:pos x="T8" y="T9"/>
                  </a:cxn>
                  <a:cxn ang="0">
                    <a:pos x="T10" y="T11"/>
                  </a:cxn>
                </a:cxnLst>
                <a:rect l="0" t="0" r="r" b="b"/>
                <a:pathLst>
                  <a:path w="60" h="144">
                    <a:moveTo>
                      <a:pt x="0" y="83"/>
                    </a:moveTo>
                    <a:lnTo>
                      <a:pt x="6" y="0"/>
                    </a:lnTo>
                    <a:lnTo>
                      <a:pt x="47" y="73"/>
                    </a:lnTo>
                    <a:lnTo>
                      <a:pt x="60" y="138"/>
                    </a:lnTo>
                    <a:lnTo>
                      <a:pt x="13" y="144"/>
                    </a:lnTo>
                    <a:lnTo>
                      <a:pt x="0" y="83"/>
                    </a:lnTo>
                    <a:close/>
                  </a:path>
                </a:pathLst>
              </a:custGeom>
              <a:solidFill>
                <a:srgbClr val="F6EA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202"/>
              <p:cNvSpPr/>
              <p:nvPr/>
            </p:nvSpPr>
            <p:spPr bwMode="auto">
              <a:xfrm>
                <a:off x="4631" y="1341"/>
                <a:ext cx="26" cy="47"/>
              </a:xfrm>
              <a:custGeom>
                <a:avLst/>
                <a:gdLst>
                  <a:gd name="T0" fmla="*/ 0 w 26"/>
                  <a:gd name="T1" fmla="*/ 47 h 47"/>
                  <a:gd name="T2" fmla="*/ 26 w 26"/>
                  <a:gd name="T3" fmla="*/ 42 h 47"/>
                  <a:gd name="T4" fmla="*/ 3 w 26"/>
                  <a:gd name="T5" fmla="*/ 0 h 47"/>
                  <a:gd name="T6" fmla="*/ 0 w 26"/>
                  <a:gd name="T7" fmla="*/ 47 h 47"/>
                </a:gdLst>
                <a:ahLst/>
                <a:cxnLst>
                  <a:cxn ang="0">
                    <a:pos x="T0" y="T1"/>
                  </a:cxn>
                  <a:cxn ang="0">
                    <a:pos x="T2" y="T3"/>
                  </a:cxn>
                  <a:cxn ang="0">
                    <a:pos x="T4" y="T5"/>
                  </a:cxn>
                  <a:cxn ang="0">
                    <a:pos x="T6" y="T7"/>
                  </a:cxn>
                </a:cxnLst>
                <a:rect l="0" t="0" r="r" b="b"/>
                <a:pathLst>
                  <a:path w="26" h="47">
                    <a:moveTo>
                      <a:pt x="0" y="47"/>
                    </a:moveTo>
                    <a:lnTo>
                      <a:pt x="26" y="42"/>
                    </a:lnTo>
                    <a:lnTo>
                      <a:pt x="3" y="0"/>
                    </a:lnTo>
                    <a:lnTo>
                      <a:pt x="0" y="47"/>
                    </a:lnTo>
                    <a:close/>
                  </a:path>
                </a:pathLst>
              </a:custGeom>
              <a:solidFill>
                <a:srgbClr val="9969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203"/>
              <p:cNvSpPr>
                <a:spLocks noEditPoints="1"/>
              </p:cNvSpPr>
              <p:nvPr/>
            </p:nvSpPr>
            <p:spPr bwMode="auto">
              <a:xfrm>
                <a:off x="4659" y="1414"/>
                <a:ext cx="214" cy="924"/>
              </a:xfrm>
              <a:custGeom>
                <a:avLst/>
                <a:gdLst>
                  <a:gd name="T0" fmla="*/ 219 w 237"/>
                  <a:gd name="T1" fmla="*/ 1024 h 1024"/>
                  <a:gd name="T2" fmla="*/ 0 w 237"/>
                  <a:gd name="T3" fmla="*/ 5 h 1024"/>
                  <a:gd name="T4" fmla="*/ 17 w 237"/>
                  <a:gd name="T5" fmla="*/ 1 h 1024"/>
                  <a:gd name="T6" fmla="*/ 237 w 237"/>
                  <a:gd name="T7" fmla="*/ 1020 h 1024"/>
                  <a:gd name="T8" fmla="*/ 219 w 237"/>
                  <a:gd name="T9" fmla="*/ 1024 h 1024"/>
                  <a:gd name="T10" fmla="*/ 0 w 237"/>
                  <a:gd name="T11" fmla="*/ 5 h 1024"/>
                  <a:gd name="T12" fmla="*/ 0 w 237"/>
                  <a:gd name="T13" fmla="*/ 5 h 1024"/>
                  <a:gd name="T14" fmla="*/ 17 w 237"/>
                  <a:gd name="T15" fmla="*/ 0 h 1024"/>
                  <a:gd name="T16" fmla="*/ 17 w 237"/>
                  <a:gd name="T17" fmla="*/ 0 h 1024"/>
                  <a:gd name="T18" fmla="*/ 17 w 237"/>
                  <a:gd name="T19" fmla="*/ 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7" h="1024">
                    <a:moveTo>
                      <a:pt x="219" y="1024"/>
                    </a:moveTo>
                    <a:cubicBezTo>
                      <a:pt x="0" y="5"/>
                      <a:pt x="0" y="5"/>
                      <a:pt x="0" y="5"/>
                    </a:cubicBezTo>
                    <a:cubicBezTo>
                      <a:pt x="2" y="14"/>
                      <a:pt x="19" y="11"/>
                      <a:pt x="17" y="1"/>
                    </a:cubicBezTo>
                    <a:cubicBezTo>
                      <a:pt x="237" y="1020"/>
                      <a:pt x="237" y="1020"/>
                      <a:pt x="237" y="1020"/>
                    </a:cubicBezTo>
                    <a:lnTo>
                      <a:pt x="219" y="1024"/>
                    </a:lnTo>
                    <a:close/>
                    <a:moveTo>
                      <a:pt x="0" y="5"/>
                    </a:moveTo>
                    <a:cubicBezTo>
                      <a:pt x="0" y="5"/>
                      <a:pt x="0" y="5"/>
                      <a:pt x="0" y="5"/>
                    </a:cubicBezTo>
                    <a:moveTo>
                      <a:pt x="17" y="0"/>
                    </a:moveTo>
                    <a:cubicBezTo>
                      <a:pt x="17" y="0"/>
                      <a:pt x="17" y="0"/>
                      <a:pt x="17" y="0"/>
                    </a:cubicBezTo>
                    <a:cubicBezTo>
                      <a:pt x="17" y="0"/>
                      <a:pt x="17" y="0"/>
                      <a:pt x="17" y="0"/>
                    </a:cubicBezTo>
                    <a:close/>
                  </a:path>
                </a:pathLst>
              </a:custGeom>
              <a:solidFill>
                <a:srgbClr val="9969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204"/>
              <p:cNvSpPr/>
              <p:nvPr/>
            </p:nvSpPr>
            <p:spPr bwMode="auto">
              <a:xfrm>
                <a:off x="4644" y="1419"/>
                <a:ext cx="213" cy="923"/>
              </a:xfrm>
              <a:custGeom>
                <a:avLst/>
                <a:gdLst>
                  <a:gd name="T0" fmla="*/ 219 w 236"/>
                  <a:gd name="T1" fmla="*/ 1023 h 1023"/>
                  <a:gd name="T2" fmla="*/ 0 w 236"/>
                  <a:gd name="T3" fmla="*/ 4 h 1023"/>
                  <a:gd name="T4" fmla="*/ 17 w 236"/>
                  <a:gd name="T5" fmla="*/ 0 h 1023"/>
                  <a:gd name="T6" fmla="*/ 236 w 236"/>
                  <a:gd name="T7" fmla="*/ 1019 h 1023"/>
                  <a:gd name="T8" fmla="*/ 219 w 236"/>
                  <a:gd name="T9" fmla="*/ 1023 h 1023"/>
                </a:gdLst>
                <a:ahLst/>
                <a:cxnLst>
                  <a:cxn ang="0">
                    <a:pos x="T0" y="T1"/>
                  </a:cxn>
                  <a:cxn ang="0">
                    <a:pos x="T2" y="T3"/>
                  </a:cxn>
                  <a:cxn ang="0">
                    <a:pos x="T4" y="T5"/>
                  </a:cxn>
                  <a:cxn ang="0">
                    <a:pos x="T6" y="T7"/>
                  </a:cxn>
                  <a:cxn ang="0">
                    <a:pos x="T8" y="T9"/>
                  </a:cxn>
                </a:cxnLst>
                <a:rect l="0" t="0" r="r" b="b"/>
                <a:pathLst>
                  <a:path w="236" h="1023">
                    <a:moveTo>
                      <a:pt x="219" y="1023"/>
                    </a:moveTo>
                    <a:cubicBezTo>
                      <a:pt x="0" y="4"/>
                      <a:pt x="0" y="4"/>
                      <a:pt x="0" y="4"/>
                    </a:cubicBezTo>
                    <a:cubicBezTo>
                      <a:pt x="2" y="13"/>
                      <a:pt x="18" y="9"/>
                      <a:pt x="17" y="0"/>
                    </a:cubicBezTo>
                    <a:cubicBezTo>
                      <a:pt x="236" y="1019"/>
                      <a:pt x="236" y="1019"/>
                      <a:pt x="236" y="1019"/>
                    </a:cubicBezTo>
                    <a:lnTo>
                      <a:pt x="219" y="1023"/>
                    </a:lnTo>
                    <a:close/>
                  </a:path>
                </a:pathLst>
              </a:custGeom>
              <a:solidFill>
                <a:srgbClr val="C48E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205"/>
              <p:cNvSpPr>
                <a:spLocks noEditPoints="1"/>
              </p:cNvSpPr>
              <p:nvPr/>
            </p:nvSpPr>
            <p:spPr bwMode="auto">
              <a:xfrm>
                <a:off x="4628" y="1422"/>
                <a:ext cx="214" cy="924"/>
              </a:xfrm>
              <a:custGeom>
                <a:avLst/>
                <a:gdLst>
                  <a:gd name="T0" fmla="*/ 219 w 237"/>
                  <a:gd name="T1" fmla="*/ 1023 h 1023"/>
                  <a:gd name="T2" fmla="*/ 0 w 237"/>
                  <a:gd name="T3" fmla="*/ 4 h 1023"/>
                  <a:gd name="T4" fmla="*/ 18 w 237"/>
                  <a:gd name="T5" fmla="*/ 0 h 1023"/>
                  <a:gd name="T6" fmla="*/ 237 w 237"/>
                  <a:gd name="T7" fmla="*/ 1019 h 1023"/>
                  <a:gd name="T8" fmla="*/ 219 w 237"/>
                  <a:gd name="T9" fmla="*/ 1023 h 1023"/>
                  <a:gd name="T10" fmla="*/ 0 w 237"/>
                  <a:gd name="T11" fmla="*/ 2 h 1023"/>
                  <a:gd name="T12" fmla="*/ 0 w 237"/>
                  <a:gd name="T13" fmla="*/ 2 h 1023"/>
                </a:gdLst>
                <a:ahLst/>
                <a:cxnLst>
                  <a:cxn ang="0">
                    <a:pos x="T0" y="T1"/>
                  </a:cxn>
                  <a:cxn ang="0">
                    <a:pos x="T2" y="T3"/>
                  </a:cxn>
                  <a:cxn ang="0">
                    <a:pos x="T4" y="T5"/>
                  </a:cxn>
                  <a:cxn ang="0">
                    <a:pos x="T6" y="T7"/>
                  </a:cxn>
                  <a:cxn ang="0">
                    <a:pos x="T8" y="T9"/>
                  </a:cxn>
                  <a:cxn ang="0">
                    <a:pos x="T10" y="T11"/>
                  </a:cxn>
                  <a:cxn ang="0">
                    <a:pos x="T12" y="T13"/>
                  </a:cxn>
                </a:cxnLst>
                <a:rect l="0" t="0" r="r" b="b"/>
                <a:pathLst>
                  <a:path w="237" h="1023">
                    <a:moveTo>
                      <a:pt x="219" y="1023"/>
                    </a:moveTo>
                    <a:cubicBezTo>
                      <a:pt x="0" y="4"/>
                      <a:pt x="0" y="4"/>
                      <a:pt x="0" y="4"/>
                    </a:cubicBezTo>
                    <a:cubicBezTo>
                      <a:pt x="3" y="13"/>
                      <a:pt x="19" y="9"/>
                      <a:pt x="18" y="0"/>
                    </a:cubicBezTo>
                    <a:cubicBezTo>
                      <a:pt x="237" y="1019"/>
                      <a:pt x="237" y="1019"/>
                      <a:pt x="237" y="1019"/>
                    </a:cubicBezTo>
                    <a:lnTo>
                      <a:pt x="219" y="1023"/>
                    </a:lnTo>
                    <a:close/>
                    <a:moveTo>
                      <a:pt x="0" y="2"/>
                    </a:moveTo>
                    <a:cubicBezTo>
                      <a:pt x="0" y="2"/>
                      <a:pt x="0" y="2"/>
                      <a:pt x="0" y="2"/>
                    </a:cubicBezTo>
                    <a:close/>
                  </a:path>
                </a:pathLst>
              </a:custGeom>
              <a:solidFill>
                <a:srgbClr val="D8B5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206"/>
              <p:cNvSpPr/>
              <p:nvPr/>
            </p:nvSpPr>
            <p:spPr bwMode="auto">
              <a:xfrm>
                <a:off x="4634" y="1430"/>
                <a:ext cx="201" cy="915"/>
              </a:xfrm>
              <a:custGeom>
                <a:avLst/>
                <a:gdLst>
                  <a:gd name="T0" fmla="*/ 218 w 223"/>
                  <a:gd name="T1" fmla="*/ 1014 h 1014"/>
                  <a:gd name="T2" fmla="*/ 0 w 223"/>
                  <a:gd name="T3" fmla="*/ 1 h 1014"/>
                  <a:gd name="T4" fmla="*/ 6 w 223"/>
                  <a:gd name="T5" fmla="*/ 0 h 1014"/>
                  <a:gd name="T6" fmla="*/ 223 w 223"/>
                  <a:gd name="T7" fmla="*/ 1012 h 1014"/>
                  <a:gd name="T8" fmla="*/ 218 w 223"/>
                  <a:gd name="T9" fmla="*/ 1014 h 1014"/>
                </a:gdLst>
                <a:ahLst/>
                <a:cxnLst>
                  <a:cxn ang="0">
                    <a:pos x="T0" y="T1"/>
                  </a:cxn>
                  <a:cxn ang="0">
                    <a:pos x="T2" y="T3"/>
                  </a:cxn>
                  <a:cxn ang="0">
                    <a:pos x="T4" y="T5"/>
                  </a:cxn>
                  <a:cxn ang="0">
                    <a:pos x="T6" y="T7"/>
                  </a:cxn>
                  <a:cxn ang="0">
                    <a:pos x="T8" y="T9"/>
                  </a:cxn>
                </a:cxnLst>
                <a:rect l="0" t="0" r="r" b="b"/>
                <a:pathLst>
                  <a:path w="223" h="1014">
                    <a:moveTo>
                      <a:pt x="218" y="1014"/>
                    </a:moveTo>
                    <a:cubicBezTo>
                      <a:pt x="0" y="1"/>
                      <a:pt x="0" y="1"/>
                      <a:pt x="0" y="1"/>
                    </a:cubicBezTo>
                    <a:cubicBezTo>
                      <a:pt x="2" y="1"/>
                      <a:pt x="4" y="1"/>
                      <a:pt x="6" y="0"/>
                    </a:cubicBezTo>
                    <a:cubicBezTo>
                      <a:pt x="223" y="1012"/>
                      <a:pt x="223" y="1012"/>
                      <a:pt x="223" y="1012"/>
                    </a:cubicBezTo>
                    <a:lnTo>
                      <a:pt x="218" y="10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 name="Freeform 208"/>
            <p:cNvSpPr/>
            <p:nvPr/>
          </p:nvSpPr>
          <p:spPr bwMode="auto">
            <a:xfrm>
              <a:off x="4514" y="1452"/>
              <a:ext cx="67" cy="142"/>
            </a:xfrm>
            <a:custGeom>
              <a:avLst/>
              <a:gdLst>
                <a:gd name="T0" fmla="*/ 1 w 67"/>
                <a:gd name="T1" fmla="*/ 83 h 142"/>
                <a:gd name="T2" fmla="*/ 0 w 67"/>
                <a:gd name="T3" fmla="*/ 0 h 142"/>
                <a:gd name="T4" fmla="*/ 47 w 67"/>
                <a:gd name="T5" fmla="*/ 69 h 142"/>
                <a:gd name="T6" fmla="*/ 67 w 67"/>
                <a:gd name="T7" fmla="*/ 133 h 142"/>
                <a:gd name="T8" fmla="*/ 19 w 67"/>
                <a:gd name="T9" fmla="*/ 142 h 142"/>
                <a:gd name="T10" fmla="*/ 1 w 67"/>
                <a:gd name="T11" fmla="*/ 83 h 142"/>
              </a:gdLst>
              <a:ahLst/>
              <a:cxnLst>
                <a:cxn ang="0">
                  <a:pos x="T0" y="T1"/>
                </a:cxn>
                <a:cxn ang="0">
                  <a:pos x="T2" y="T3"/>
                </a:cxn>
                <a:cxn ang="0">
                  <a:pos x="T4" y="T5"/>
                </a:cxn>
                <a:cxn ang="0">
                  <a:pos x="T6" y="T7"/>
                </a:cxn>
                <a:cxn ang="0">
                  <a:pos x="T8" y="T9"/>
                </a:cxn>
                <a:cxn ang="0">
                  <a:pos x="T10" y="T11"/>
                </a:cxn>
              </a:cxnLst>
              <a:rect l="0" t="0" r="r" b="b"/>
              <a:pathLst>
                <a:path w="67" h="142">
                  <a:moveTo>
                    <a:pt x="1" y="83"/>
                  </a:moveTo>
                  <a:lnTo>
                    <a:pt x="0" y="0"/>
                  </a:lnTo>
                  <a:lnTo>
                    <a:pt x="47" y="69"/>
                  </a:lnTo>
                  <a:lnTo>
                    <a:pt x="67" y="133"/>
                  </a:lnTo>
                  <a:lnTo>
                    <a:pt x="19" y="142"/>
                  </a:lnTo>
                  <a:lnTo>
                    <a:pt x="1" y="83"/>
                  </a:lnTo>
                  <a:close/>
                </a:path>
              </a:pathLst>
            </a:custGeom>
            <a:solidFill>
              <a:srgbClr val="F6EA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09"/>
            <p:cNvSpPr/>
            <p:nvPr/>
          </p:nvSpPr>
          <p:spPr bwMode="auto">
            <a:xfrm>
              <a:off x="4514" y="1452"/>
              <a:ext cx="26" cy="47"/>
            </a:xfrm>
            <a:custGeom>
              <a:avLst/>
              <a:gdLst>
                <a:gd name="T0" fmla="*/ 1 w 26"/>
                <a:gd name="T1" fmla="*/ 47 h 47"/>
                <a:gd name="T2" fmla="*/ 26 w 26"/>
                <a:gd name="T3" fmla="*/ 39 h 47"/>
                <a:gd name="T4" fmla="*/ 0 w 26"/>
                <a:gd name="T5" fmla="*/ 0 h 47"/>
                <a:gd name="T6" fmla="*/ 1 w 26"/>
                <a:gd name="T7" fmla="*/ 47 h 47"/>
              </a:gdLst>
              <a:ahLst/>
              <a:cxnLst>
                <a:cxn ang="0">
                  <a:pos x="T0" y="T1"/>
                </a:cxn>
                <a:cxn ang="0">
                  <a:pos x="T2" y="T3"/>
                </a:cxn>
                <a:cxn ang="0">
                  <a:pos x="T4" y="T5"/>
                </a:cxn>
                <a:cxn ang="0">
                  <a:pos x="T6" y="T7"/>
                </a:cxn>
              </a:cxnLst>
              <a:rect l="0" t="0" r="r" b="b"/>
              <a:pathLst>
                <a:path w="26" h="47">
                  <a:moveTo>
                    <a:pt x="1" y="47"/>
                  </a:moveTo>
                  <a:lnTo>
                    <a:pt x="26" y="39"/>
                  </a:lnTo>
                  <a:lnTo>
                    <a:pt x="0" y="0"/>
                  </a:lnTo>
                  <a:lnTo>
                    <a:pt x="1" y="47"/>
                  </a:lnTo>
                  <a:close/>
                </a:path>
              </a:pathLst>
            </a:custGeom>
            <a:solidFill>
              <a:srgbClr val="9969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10"/>
            <p:cNvSpPr>
              <a:spLocks noEditPoints="1"/>
            </p:cNvSpPr>
            <p:nvPr/>
          </p:nvSpPr>
          <p:spPr bwMode="auto">
            <a:xfrm>
              <a:off x="4546" y="1521"/>
              <a:ext cx="295" cy="904"/>
            </a:xfrm>
            <a:custGeom>
              <a:avLst/>
              <a:gdLst>
                <a:gd name="T0" fmla="*/ 310 w 327"/>
                <a:gd name="T1" fmla="*/ 1002 h 1002"/>
                <a:gd name="T2" fmla="*/ 0 w 327"/>
                <a:gd name="T3" fmla="*/ 6 h 1002"/>
                <a:gd name="T4" fmla="*/ 17 w 327"/>
                <a:gd name="T5" fmla="*/ 2 h 1002"/>
                <a:gd name="T6" fmla="*/ 327 w 327"/>
                <a:gd name="T7" fmla="*/ 997 h 1002"/>
                <a:gd name="T8" fmla="*/ 310 w 327"/>
                <a:gd name="T9" fmla="*/ 1002 h 1002"/>
                <a:gd name="T10" fmla="*/ 0 w 327"/>
                <a:gd name="T11" fmla="*/ 6 h 1002"/>
                <a:gd name="T12" fmla="*/ 0 w 327"/>
                <a:gd name="T13" fmla="*/ 6 h 1002"/>
                <a:gd name="T14" fmla="*/ 17 w 327"/>
                <a:gd name="T15" fmla="*/ 0 h 1002"/>
                <a:gd name="T16" fmla="*/ 17 w 327"/>
                <a:gd name="T17" fmla="*/ 0 h 1002"/>
                <a:gd name="T18" fmla="*/ 17 w 327"/>
                <a:gd name="T19" fmla="*/ 1 h 1002"/>
                <a:gd name="T20" fmla="*/ 17 w 327"/>
                <a:gd name="T21" fmla="*/ 0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7" h="1002">
                  <a:moveTo>
                    <a:pt x="310" y="1002"/>
                  </a:moveTo>
                  <a:cubicBezTo>
                    <a:pt x="0" y="6"/>
                    <a:pt x="0" y="6"/>
                    <a:pt x="0" y="6"/>
                  </a:cubicBezTo>
                  <a:cubicBezTo>
                    <a:pt x="3" y="16"/>
                    <a:pt x="19" y="11"/>
                    <a:pt x="17" y="2"/>
                  </a:cubicBezTo>
                  <a:cubicBezTo>
                    <a:pt x="327" y="997"/>
                    <a:pt x="327" y="997"/>
                    <a:pt x="327" y="997"/>
                  </a:cubicBezTo>
                  <a:lnTo>
                    <a:pt x="310" y="1002"/>
                  </a:lnTo>
                  <a:close/>
                  <a:moveTo>
                    <a:pt x="0" y="6"/>
                  </a:moveTo>
                  <a:cubicBezTo>
                    <a:pt x="0" y="6"/>
                    <a:pt x="0" y="6"/>
                    <a:pt x="0" y="6"/>
                  </a:cubicBezTo>
                  <a:moveTo>
                    <a:pt x="17" y="0"/>
                  </a:moveTo>
                  <a:cubicBezTo>
                    <a:pt x="17" y="0"/>
                    <a:pt x="17" y="0"/>
                    <a:pt x="17" y="0"/>
                  </a:cubicBezTo>
                  <a:cubicBezTo>
                    <a:pt x="17" y="1"/>
                    <a:pt x="17" y="1"/>
                    <a:pt x="17" y="1"/>
                  </a:cubicBezTo>
                  <a:lnTo>
                    <a:pt x="17" y="0"/>
                  </a:lnTo>
                  <a:close/>
                </a:path>
              </a:pathLst>
            </a:custGeom>
            <a:solidFill>
              <a:srgbClr val="9969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211"/>
            <p:cNvSpPr/>
            <p:nvPr/>
          </p:nvSpPr>
          <p:spPr bwMode="auto">
            <a:xfrm>
              <a:off x="4530" y="1527"/>
              <a:ext cx="295" cy="902"/>
            </a:xfrm>
            <a:custGeom>
              <a:avLst/>
              <a:gdLst>
                <a:gd name="T0" fmla="*/ 310 w 327"/>
                <a:gd name="T1" fmla="*/ 1000 h 1000"/>
                <a:gd name="T2" fmla="*/ 0 w 327"/>
                <a:gd name="T3" fmla="*/ 5 h 1000"/>
                <a:gd name="T4" fmla="*/ 17 w 327"/>
                <a:gd name="T5" fmla="*/ 0 h 1000"/>
                <a:gd name="T6" fmla="*/ 327 w 327"/>
                <a:gd name="T7" fmla="*/ 995 h 1000"/>
                <a:gd name="T8" fmla="*/ 310 w 327"/>
                <a:gd name="T9" fmla="*/ 1000 h 1000"/>
              </a:gdLst>
              <a:ahLst/>
              <a:cxnLst>
                <a:cxn ang="0">
                  <a:pos x="T0" y="T1"/>
                </a:cxn>
                <a:cxn ang="0">
                  <a:pos x="T2" y="T3"/>
                </a:cxn>
                <a:cxn ang="0">
                  <a:pos x="T4" y="T5"/>
                </a:cxn>
                <a:cxn ang="0">
                  <a:pos x="T6" y="T7"/>
                </a:cxn>
                <a:cxn ang="0">
                  <a:pos x="T8" y="T9"/>
                </a:cxn>
              </a:cxnLst>
              <a:rect l="0" t="0" r="r" b="b"/>
              <a:pathLst>
                <a:path w="327" h="1000">
                  <a:moveTo>
                    <a:pt x="310" y="1000"/>
                  </a:moveTo>
                  <a:cubicBezTo>
                    <a:pt x="0" y="5"/>
                    <a:pt x="0" y="5"/>
                    <a:pt x="0" y="5"/>
                  </a:cubicBezTo>
                  <a:cubicBezTo>
                    <a:pt x="4" y="14"/>
                    <a:pt x="19" y="9"/>
                    <a:pt x="17" y="0"/>
                  </a:cubicBezTo>
                  <a:cubicBezTo>
                    <a:pt x="327" y="995"/>
                    <a:pt x="327" y="995"/>
                    <a:pt x="327" y="995"/>
                  </a:cubicBezTo>
                  <a:lnTo>
                    <a:pt x="310" y="1000"/>
                  </a:lnTo>
                  <a:close/>
                </a:path>
              </a:pathLst>
            </a:custGeom>
            <a:solidFill>
              <a:srgbClr val="C48E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212"/>
            <p:cNvSpPr>
              <a:spLocks noEditPoints="1"/>
            </p:cNvSpPr>
            <p:nvPr/>
          </p:nvSpPr>
          <p:spPr bwMode="auto">
            <a:xfrm>
              <a:off x="4515" y="1532"/>
              <a:ext cx="295" cy="903"/>
            </a:xfrm>
            <a:custGeom>
              <a:avLst/>
              <a:gdLst>
                <a:gd name="T0" fmla="*/ 310 w 327"/>
                <a:gd name="T1" fmla="*/ 1001 h 1001"/>
                <a:gd name="T2" fmla="*/ 0 w 327"/>
                <a:gd name="T3" fmla="*/ 6 h 1001"/>
                <a:gd name="T4" fmla="*/ 17 w 327"/>
                <a:gd name="T5" fmla="*/ 0 h 1001"/>
                <a:gd name="T6" fmla="*/ 327 w 327"/>
                <a:gd name="T7" fmla="*/ 995 h 1001"/>
                <a:gd name="T8" fmla="*/ 310 w 327"/>
                <a:gd name="T9" fmla="*/ 1001 h 1001"/>
                <a:gd name="T10" fmla="*/ 0 w 327"/>
                <a:gd name="T11" fmla="*/ 4 h 1001"/>
                <a:gd name="T12" fmla="*/ 0 w 327"/>
                <a:gd name="T13" fmla="*/ 4 h 1001"/>
                <a:gd name="T14" fmla="*/ 0 w 327"/>
                <a:gd name="T15" fmla="*/ 4 h 10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7" h="1001">
                  <a:moveTo>
                    <a:pt x="310" y="1001"/>
                  </a:moveTo>
                  <a:cubicBezTo>
                    <a:pt x="0" y="6"/>
                    <a:pt x="0" y="6"/>
                    <a:pt x="0" y="6"/>
                  </a:cubicBezTo>
                  <a:cubicBezTo>
                    <a:pt x="4" y="14"/>
                    <a:pt x="20" y="9"/>
                    <a:pt x="17" y="0"/>
                  </a:cubicBezTo>
                  <a:cubicBezTo>
                    <a:pt x="327" y="995"/>
                    <a:pt x="327" y="995"/>
                    <a:pt x="327" y="995"/>
                  </a:cubicBezTo>
                  <a:lnTo>
                    <a:pt x="310" y="1001"/>
                  </a:lnTo>
                  <a:close/>
                  <a:moveTo>
                    <a:pt x="0" y="4"/>
                  </a:moveTo>
                  <a:cubicBezTo>
                    <a:pt x="0" y="4"/>
                    <a:pt x="0" y="4"/>
                    <a:pt x="0" y="4"/>
                  </a:cubicBezTo>
                  <a:cubicBezTo>
                    <a:pt x="0" y="4"/>
                    <a:pt x="0" y="4"/>
                    <a:pt x="0" y="4"/>
                  </a:cubicBezTo>
                  <a:close/>
                </a:path>
              </a:pathLst>
            </a:custGeom>
            <a:solidFill>
              <a:srgbClr val="D8B5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213"/>
            <p:cNvSpPr/>
            <p:nvPr/>
          </p:nvSpPr>
          <p:spPr bwMode="auto">
            <a:xfrm>
              <a:off x="4521" y="1539"/>
              <a:ext cx="284" cy="894"/>
            </a:xfrm>
            <a:custGeom>
              <a:avLst/>
              <a:gdLst>
                <a:gd name="T0" fmla="*/ 308 w 314"/>
                <a:gd name="T1" fmla="*/ 991 h 991"/>
                <a:gd name="T2" fmla="*/ 0 w 314"/>
                <a:gd name="T3" fmla="*/ 2 h 991"/>
                <a:gd name="T4" fmla="*/ 6 w 314"/>
                <a:gd name="T5" fmla="*/ 0 h 991"/>
                <a:gd name="T6" fmla="*/ 314 w 314"/>
                <a:gd name="T7" fmla="*/ 989 h 991"/>
                <a:gd name="T8" fmla="*/ 308 w 314"/>
                <a:gd name="T9" fmla="*/ 991 h 991"/>
              </a:gdLst>
              <a:ahLst/>
              <a:cxnLst>
                <a:cxn ang="0">
                  <a:pos x="T0" y="T1"/>
                </a:cxn>
                <a:cxn ang="0">
                  <a:pos x="T2" y="T3"/>
                </a:cxn>
                <a:cxn ang="0">
                  <a:pos x="T4" y="T5"/>
                </a:cxn>
                <a:cxn ang="0">
                  <a:pos x="T6" y="T7"/>
                </a:cxn>
                <a:cxn ang="0">
                  <a:pos x="T8" y="T9"/>
                </a:cxn>
              </a:cxnLst>
              <a:rect l="0" t="0" r="r" b="b"/>
              <a:pathLst>
                <a:path w="314" h="991">
                  <a:moveTo>
                    <a:pt x="308" y="991"/>
                  </a:moveTo>
                  <a:cubicBezTo>
                    <a:pt x="0" y="2"/>
                    <a:pt x="0" y="2"/>
                    <a:pt x="0" y="2"/>
                  </a:cubicBezTo>
                  <a:cubicBezTo>
                    <a:pt x="2" y="2"/>
                    <a:pt x="4" y="1"/>
                    <a:pt x="6" y="0"/>
                  </a:cubicBezTo>
                  <a:cubicBezTo>
                    <a:pt x="314" y="989"/>
                    <a:pt x="314" y="989"/>
                    <a:pt x="314" y="989"/>
                  </a:cubicBezTo>
                  <a:lnTo>
                    <a:pt x="308" y="99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214"/>
            <p:cNvSpPr/>
            <p:nvPr/>
          </p:nvSpPr>
          <p:spPr bwMode="auto">
            <a:xfrm>
              <a:off x="4804" y="1473"/>
              <a:ext cx="594" cy="572"/>
            </a:xfrm>
            <a:custGeom>
              <a:avLst/>
              <a:gdLst>
                <a:gd name="T0" fmla="*/ 544 w 659"/>
                <a:gd name="T1" fmla="*/ 3 h 634"/>
                <a:gd name="T2" fmla="*/ 413 w 659"/>
                <a:gd name="T3" fmla="*/ 17 h 634"/>
                <a:gd name="T4" fmla="*/ 344 w 659"/>
                <a:gd name="T5" fmla="*/ 24 h 634"/>
                <a:gd name="T6" fmla="*/ 55 w 659"/>
                <a:gd name="T7" fmla="*/ 54 h 634"/>
                <a:gd name="T8" fmla="*/ 3 w 659"/>
                <a:gd name="T9" fmla="*/ 118 h 634"/>
                <a:gd name="T10" fmla="*/ 51 w 659"/>
                <a:gd name="T11" fmla="*/ 578 h 634"/>
                <a:gd name="T12" fmla="*/ 115 w 659"/>
                <a:gd name="T13" fmla="*/ 630 h 634"/>
                <a:gd name="T14" fmla="*/ 404 w 659"/>
                <a:gd name="T15" fmla="*/ 600 h 634"/>
                <a:gd name="T16" fmla="*/ 473 w 659"/>
                <a:gd name="T17" fmla="*/ 593 h 634"/>
                <a:gd name="T18" fmla="*/ 604 w 659"/>
                <a:gd name="T19" fmla="*/ 580 h 634"/>
                <a:gd name="T20" fmla="*/ 656 w 659"/>
                <a:gd name="T21" fmla="*/ 516 h 634"/>
                <a:gd name="T22" fmla="*/ 608 w 659"/>
                <a:gd name="T23" fmla="*/ 55 h 634"/>
                <a:gd name="T24" fmla="*/ 544 w 659"/>
                <a:gd name="T25" fmla="*/ 3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9" h="634">
                  <a:moveTo>
                    <a:pt x="544" y="3"/>
                  </a:moveTo>
                  <a:cubicBezTo>
                    <a:pt x="413" y="17"/>
                    <a:pt x="413" y="17"/>
                    <a:pt x="413" y="17"/>
                  </a:cubicBezTo>
                  <a:cubicBezTo>
                    <a:pt x="344" y="24"/>
                    <a:pt x="344" y="24"/>
                    <a:pt x="344" y="24"/>
                  </a:cubicBezTo>
                  <a:cubicBezTo>
                    <a:pt x="55" y="54"/>
                    <a:pt x="55" y="54"/>
                    <a:pt x="55" y="54"/>
                  </a:cubicBezTo>
                  <a:cubicBezTo>
                    <a:pt x="23" y="57"/>
                    <a:pt x="0" y="86"/>
                    <a:pt x="3" y="118"/>
                  </a:cubicBezTo>
                  <a:cubicBezTo>
                    <a:pt x="51" y="578"/>
                    <a:pt x="51" y="578"/>
                    <a:pt x="51" y="578"/>
                  </a:cubicBezTo>
                  <a:cubicBezTo>
                    <a:pt x="54" y="610"/>
                    <a:pt x="83" y="634"/>
                    <a:pt x="115" y="630"/>
                  </a:cubicBezTo>
                  <a:cubicBezTo>
                    <a:pt x="404" y="600"/>
                    <a:pt x="404" y="600"/>
                    <a:pt x="404" y="600"/>
                  </a:cubicBezTo>
                  <a:cubicBezTo>
                    <a:pt x="473" y="593"/>
                    <a:pt x="473" y="593"/>
                    <a:pt x="473" y="593"/>
                  </a:cubicBezTo>
                  <a:cubicBezTo>
                    <a:pt x="604" y="580"/>
                    <a:pt x="604" y="580"/>
                    <a:pt x="604" y="580"/>
                  </a:cubicBezTo>
                  <a:cubicBezTo>
                    <a:pt x="636" y="576"/>
                    <a:pt x="659" y="548"/>
                    <a:pt x="656" y="516"/>
                  </a:cubicBezTo>
                  <a:cubicBezTo>
                    <a:pt x="608" y="55"/>
                    <a:pt x="608" y="55"/>
                    <a:pt x="608" y="55"/>
                  </a:cubicBezTo>
                  <a:cubicBezTo>
                    <a:pt x="605" y="23"/>
                    <a:pt x="576" y="0"/>
                    <a:pt x="544" y="3"/>
                  </a:cubicBezTo>
                  <a:close/>
                </a:path>
              </a:pathLst>
            </a:custGeom>
            <a:solidFill>
              <a:srgbClr val="0E22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15"/>
            <p:cNvSpPr/>
            <p:nvPr/>
          </p:nvSpPr>
          <p:spPr bwMode="auto">
            <a:xfrm>
              <a:off x="4806" y="1560"/>
              <a:ext cx="292" cy="485"/>
            </a:xfrm>
            <a:custGeom>
              <a:avLst/>
              <a:gdLst>
                <a:gd name="T0" fmla="*/ 2 w 323"/>
                <a:gd name="T1" fmla="*/ 0 h 538"/>
                <a:gd name="T2" fmla="*/ 323 w 323"/>
                <a:gd name="T3" fmla="*/ 512 h 538"/>
                <a:gd name="T4" fmla="*/ 112 w 323"/>
                <a:gd name="T5" fmla="*/ 534 h 538"/>
                <a:gd name="T6" fmla="*/ 48 w 323"/>
                <a:gd name="T7" fmla="*/ 482 h 538"/>
                <a:gd name="T8" fmla="*/ 0 w 323"/>
                <a:gd name="T9" fmla="*/ 22 h 538"/>
                <a:gd name="T10" fmla="*/ 2 w 323"/>
                <a:gd name="T11" fmla="*/ 0 h 538"/>
              </a:gdLst>
              <a:ahLst/>
              <a:cxnLst>
                <a:cxn ang="0">
                  <a:pos x="T0" y="T1"/>
                </a:cxn>
                <a:cxn ang="0">
                  <a:pos x="T2" y="T3"/>
                </a:cxn>
                <a:cxn ang="0">
                  <a:pos x="T4" y="T5"/>
                </a:cxn>
                <a:cxn ang="0">
                  <a:pos x="T6" y="T7"/>
                </a:cxn>
                <a:cxn ang="0">
                  <a:pos x="T8" y="T9"/>
                </a:cxn>
                <a:cxn ang="0">
                  <a:pos x="T10" y="T11"/>
                </a:cxn>
              </a:cxnLst>
              <a:rect l="0" t="0" r="r" b="b"/>
              <a:pathLst>
                <a:path w="323" h="538">
                  <a:moveTo>
                    <a:pt x="2" y="0"/>
                  </a:moveTo>
                  <a:cubicBezTo>
                    <a:pt x="323" y="512"/>
                    <a:pt x="323" y="512"/>
                    <a:pt x="323" y="512"/>
                  </a:cubicBezTo>
                  <a:cubicBezTo>
                    <a:pt x="112" y="534"/>
                    <a:pt x="112" y="534"/>
                    <a:pt x="112" y="534"/>
                  </a:cubicBezTo>
                  <a:cubicBezTo>
                    <a:pt x="80" y="538"/>
                    <a:pt x="51" y="514"/>
                    <a:pt x="48" y="482"/>
                  </a:cubicBezTo>
                  <a:cubicBezTo>
                    <a:pt x="0" y="22"/>
                    <a:pt x="0" y="22"/>
                    <a:pt x="0" y="22"/>
                  </a:cubicBezTo>
                  <a:cubicBezTo>
                    <a:pt x="0" y="14"/>
                    <a:pt x="0" y="7"/>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16"/>
            <p:cNvSpPr/>
            <p:nvPr/>
          </p:nvSpPr>
          <p:spPr bwMode="auto">
            <a:xfrm>
              <a:off x="4824" y="1520"/>
              <a:ext cx="294" cy="504"/>
            </a:xfrm>
            <a:custGeom>
              <a:avLst/>
              <a:gdLst>
                <a:gd name="T0" fmla="*/ 35 w 326"/>
                <a:gd name="T1" fmla="*/ 23 h 559"/>
                <a:gd name="T2" fmla="*/ 235 w 326"/>
                <a:gd name="T3" fmla="*/ 2 h 559"/>
                <a:gd name="T4" fmla="*/ 276 w 326"/>
                <a:gd name="T5" fmla="*/ 35 h 559"/>
                <a:gd name="T6" fmla="*/ 324 w 326"/>
                <a:gd name="T7" fmla="*/ 496 h 559"/>
                <a:gd name="T8" fmla="*/ 291 w 326"/>
                <a:gd name="T9" fmla="*/ 537 h 559"/>
                <a:gd name="T10" fmla="*/ 91 w 326"/>
                <a:gd name="T11" fmla="*/ 557 h 559"/>
                <a:gd name="T12" fmla="*/ 50 w 326"/>
                <a:gd name="T13" fmla="*/ 524 h 559"/>
                <a:gd name="T14" fmla="*/ 2 w 326"/>
                <a:gd name="T15" fmla="*/ 63 h 559"/>
                <a:gd name="T16" fmla="*/ 35 w 326"/>
                <a:gd name="T17" fmla="*/ 23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559">
                  <a:moveTo>
                    <a:pt x="35" y="23"/>
                  </a:moveTo>
                  <a:cubicBezTo>
                    <a:pt x="235" y="2"/>
                    <a:pt x="235" y="2"/>
                    <a:pt x="235" y="2"/>
                  </a:cubicBezTo>
                  <a:cubicBezTo>
                    <a:pt x="255" y="0"/>
                    <a:pt x="274" y="15"/>
                    <a:pt x="276" y="35"/>
                  </a:cubicBezTo>
                  <a:cubicBezTo>
                    <a:pt x="324" y="496"/>
                    <a:pt x="324" y="496"/>
                    <a:pt x="324" y="496"/>
                  </a:cubicBezTo>
                  <a:cubicBezTo>
                    <a:pt x="326" y="516"/>
                    <a:pt x="311" y="534"/>
                    <a:pt x="291" y="537"/>
                  </a:cubicBezTo>
                  <a:cubicBezTo>
                    <a:pt x="91" y="557"/>
                    <a:pt x="91" y="557"/>
                    <a:pt x="91" y="557"/>
                  </a:cubicBezTo>
                  <a:cubicBezTo>
                    <a:pt x="71" y="559"/>
                    <a:pt x="52" y="544"/>
                    <a:pt x="50" y="524"/>
                  </a:cubicBezTo>
                  <a:cubicBezTo>
                    <a:pt x="2" y="63"/>
                    <a:pt x="2" y="63"/>
                    <a:pt x="2" y="63"/>
                  </a:cubicBezTo>
                  <a:cubicBezTo>
                    <a:pt x="0" y="43"/>
                    <a:pt x="15" y="25"/>
                    <a:pt x="35"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17"/>
            <p:cNvSpPr/>
            <p:nvPr/>
          </p:nvSpPr>
          <p:spPr bwMode="auto">
            <a:xfrm>
              <a:off x="5085" y="1493"/>
              <a:ext cx="293" cy="504"/>
            </a:xfrm>
            <a:custGeom>
              <a:avLst/>
              <a:gdLst>
                <a:gd name="T0" fmla="*/ 234 w 325"/>
                <a:gd name="T1" fmla="*/ 2 h 559"/>
                <a:gd name="T2" fmla="*/ 35 w 325"/>
                <a:gd name="T3" fmla="*/ 23 h 559"/>
                <a:gd name="T4" fmla="*/ 2 w 325"/>
                <a:gd name="T5" fmla="*/ 63 h 559"/>
                <a:gd name="T6" fmla="*/ 49 w 325"/>
                <a:gd name="T7" fmla="*/ 524 h 559"/>
                <a:gd name="T8" fmla="*/ 90 w 325"/>
                <a:gd name="T9" fmla="*/ 557 h 559"/>
                <a:gd name="T10" fmla="*/ 290 w 325"/>
                <a:gd name="T11" fmla="*/ 537 h 559"/>
                <a:gd name="T12" fmla="*/ 323 w 325"/>
                <a:gd name="T13" fmla="*/ 496 h 559"/>
                <a:gd name="T14" fmla="*/ 275 w 325"/>
                <a:gd name="T15" fmla="*/ 35 h 559"/>
                <a:gd name="T16" fmla="*/ 234 w 325"/>
                <a:gd name="T17" fmla="*/ 2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5" h="559">
                  <a:moveTo>
                    <a:pt x="234" y="2"/>
                  </a:moveTo>
                  <a:cubicBezTo>
                    <a:pt x="35" y="23"/>
                    <a:pt x="35" y="23"/>
                    <a:pt x="35" y="23"/>
                  </a:cubicBezTo>
                  <a:cubicBezTo>
                    <a:pt x="14" y="25"/>
                    <a:pt x="0" y="43"/>
                    <a:pt x="2" y="63"/>
                  </a:cubicBezTo>
                  <a:cubicBezTo>
                    <a:pt x="49" y="524"/>
                    <a:pt x="49" y="524"/>
                    <a:pt x="49" y="524"/>
                  </a:cubicBezTo>
                  <a:cubicBezTo>
                    <a:pt x="51" y="545"/>
                    <a:pt x="70" y="559"/>
                    <a:pt x="90" y="557"/>
                  </a:cubicBezTo>
                  <a:cubicBezTo>
                    <a:pt x="290" y="537"/>
                    <a:pt x="290" y="537"/>
                    <a:pt x="290" y="537"/>
                  </a:cubicBezTo>
                  <a:cubicBezTo>
                    <a:pt x="310" y="534"/>
                    <a:pt x="325" y="516"/>
                    <a:pt x="323" y="496"/>
                  </a:cubicBezTo>
                  <a:cubicBezTo>
                    <a:pt x="275" y="35"/>
                    <a:pt x="275" y="35"/>
                    <a:pt x="275" y="35"/>
                  </a:cubicBezTo>
                  <a:cubicBezTo>
                    <a:pt x="273" y="15"/>
                    <a:pt x="255" y="0"/>
                    <a:pt x="23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18"/>
            <p:cNvSpPr/>
            <p:nvPr/>
          </p:nvSpPr>
          <p:spPr bwMode="auto">
            <a:xfrm>
              <a:off x="5035" y="1549"/>
              <a:ext cx="21" cy="21"/>
            </a:xfrm>
            <a:custGeom>
              <a:avLst/>
              <a:gdLst>
                <a:gd name="T0" fmla="*/ 11 w 24"/>
                <a:gd name="T1" fmla="*/ 0 h 24"/>
                <a:gd name="T2" fmla="*/ 23 w 24"/>
                <a:gd name="T3" fmla="*/ 10 h 24"/>
                <a:gd name="T4" fmla="*/ 13 w 24"/>
                <a:gd name="T5" fmla="*/ 23 h 24"/>
                <a:gd name="T6" fmla="*/ 1 w 24"/>
                <a:gd name="T7" fmla="*/ 13 h 24"/>
                <a:gd name="T8" fmla="*/ 11 w 24"/>
                <a:gd name="T9" fmla="*/ 0 h 24"/>
              </a:gdLst>
              <a:ahLst/>
              <a:cxnLst>
                <a:cxn ang="0">
                  <a:pos x="T0" y="T1"/>
                </a:cxn>
                <a:cxn ang="0">
                  <a:pos x="T2" y="T3"/>
                </a:cxn>
                <a:cxn ang="0">
                  <a:pos x="T4" y="T5"/>
                </a:cxn>
                <a:cxn ang="0">
                  <a:pos x="T6" y="T7"/>
                </a:cxn>
                <a:cxn ang="0">
                  <a:pos x="T8" y="T9"/>
                </a:cxn>
              </a:cxnLst>
              <a:rect l="0" t="0" r="r" b="b"/>
              <a:pathLst>
                <a:path w="24" h="24">
                  <a:moveTo>
                    <a:pt x="11" y="0"/>
                  </a:moveTo>
                  <a:cubicBezTo>
                    <a:pt x="17" y="0"/>
                    <a:pt x="23" y="4"/>
                    <a:pt x="23" y="10"/>
                  </a:cubicBezTo>
                  <a:cubicBezTo>
                    <a:pt x="24" y="17"/>
                    <a:pt x="20" y="22"/>
                    <a:pt x="13" y="23"/>
                  </a:cubicBezTo>
                  <a:cubicBezTo>
                    <a:pt x="7" y="24"/>
                    <a:pt x="1" y="19"/>
                    <a:pt x="1" y="13"/>
                  </a:cubicBezTo>
                  <a:cubicBezTo>
                    <a:pt x="0" y="7"/>
                    <a:pt x="4" y="1"/>
                    <a:pt x="1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19"/>
            <p:cNvSpPr/>
            <p:nvPr/>
          </p:nvSpPr>
          <p:spPr bwMode="auto">
            <a:xfrm>
              <a:off x="5041" y="1607"/>
              <a:ext cx="22" cy="21"/>
            </a:xfrm>
            <a:custGeom>
              <a:avLst/>
              <a:gdLst>
                <a:gd name="T0" fmla="*/ 11 w 24"/>
                <a:gd name="T1" fmla="*/ 0 h 24"/>
                <a:gd name="T2" fmla="*/ 24 w 24"/>
                <a:gd name="T3" fmla="*/ 11 h 24"/>
                <a:gd name="T4" fmla="*/ 14 w 24"/>
                <a:gd name="T5" fmla="*/ 23 h 24"/>
                <a:gd name="T6" fmla="*/ 1 w 24"/>
                <a:gd name="T7" fmla="*/ 13 h 24"/>
                <a:gd name="T8" fmla="*/ 11 w 24"/>
                <a:gd name="T9" fmla="*/ 0 h 24"/>
              </a:gdLst>
              <a:ahLst/>
              <a:cxnLst>
                <a:cxn ang="0">
                  <a:pos x="T0" y="T1"/>
                </a:cxn>
                <a:cxn ang="0">
                  <a:pos x="T2" y="T3"/>
                </a:cxn>
                <a:cxn ang="0">
                  <a:pos x="T4" y="T5"/>
                </a:cxn>
                <a:cxn ang="0">
                  <a:pos x="T6" y="T7"/>
                </a:cxn>
                <a:cxn ang="0">
                  <a:pos x="T8" y="T9"/>
                </a:cxn>
              </a:cxnLst>
              <a:rect l="0" t="0" r="r" b="b"/>
              <a:pathLst>
                <a:path w="24" h="24">
                  <a:moveTo>
                    <a:pt x="11" y="0"/>
                  </a:moveTo>
                  <a:cubicBezTo>
                    <a:pt x="17" y="0"/>
                    <a:pt x="23" y="4"/>
                    <a:pt x="24" y="11"/>
                  </a:cubicBezTo>
                  <a:cubicBezTo>
                    <a:pt x="24" y="17"/>
                    <a:pt x="20" y="23"/>
                    <a:pt x="14" y="23"/>
                  </a:cubicBezTo>
                  <a:cubicBezTo>
                    <a:pt x="7" y="24"/>
                    <a:pt x="2" y="19"/>
                    <a:pt x="1" y="13"/>
                  </a:cubicBezTo>
                  <a:cubicBezTo>
                    <a:pt x="0" y="7"/>
                    <a:pt x="5" y="1"/>
                    <a:pt x="1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20"/>
            <p:cNvSpPr/>
            <p:nvPr/>
          </p:nvSpPr>
          <p:spPr bwMode="auto">
            <a:xfrm>
              <a:off x="5047" y="1664"/>
              <a:ext cx="23" cy="22"/>
            </a:xfrm>
            <a:custGeom>
              <a:avLst/>
              <a:gdLst>
                <a:gd name="T0" fmla="*/ 11 w 25"/>
                <a:gd name="T1" fmla="*/ 1 h 24"/>
                <a:gd name="T2" fmla="*/ 24 w 25"/>
                <a:gd name="T3" fmla="*/ 11 h 24"/>
                <a:gd name="T4" fmla="*/ 14 w 25"/>
                <a:gd name="T5" fmla="*/ 24 h 24"/>
                <a:gd name="T6" fmla="*/ 1 w 25"/>
                <a:gd name="T7" fmla="*/ 13 h 24"/>
                <a:gd name="T8" fmla="*/ 11 w 25"/>
                <a:gd name="T9" fmla="*/ 1 h 24"/>
              </a:gdLst>
              <a:ahLst/>
              <a:cxnLst>
                <a:cxn ang="0">
                  <a:pos x="T0" y="T1"/>
                </a:cxn>
                <a:cxn ang="0">
                  <a:pos x="T2" y="T3"/>
                </a:cxn>
                <a:cxn ang="0">
                  <a:pos x="T4" y="T5"/>
                </a:cxn>
                <a:cxn ang="0">
                  <a:pos x="T6" y="T7"/>
                </a:cxn>
                <a:cxn ang="0">
                  <a:pos x="T8" y="T9"/>
                </a:cxn>
              </a:cxnLst>
              <a:rect l="0" t="0" r="r" b="b"/>
              <a:pathLst>
                <a:path w="25" h="24">
                  <a:moveTo>
                    <a:pt x="11" y="1"/>
                  </a:moveTo>
                  <a:cubicBezTo>
                    <a:pt x="18" y="0"/>
                    <a:pt x="23" y="4"/>
                    <a:pt x="24" y="11"/>
                  </a:cubicBezTo>
                  <a:cubicBezTo>
                    <a:pt x="25" y="17"/>
                    <a:pt x="20" y="23"/>
                    <a:pt x="14" y="24"/>
                  </a:cubicBezTo>
                  <a:cubicBezTo>
                    <a:pt x="8" y="24"/>
                    <a:pt x="2" y="20"/>
                    <a:pt x="1" y="13"/>
                  </a:cubicBezTo>
                  <a:cubicBezTo>
                    <a:pt x="0" y="7"/>
                    <a:pt x="5" y="1"/>
                    <a:pt x="1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21"/>
            <p:cNvSpPr/>
            <p:nvPr/>
          </p:nvSpPr>
          <p:spPr bwMode="auto">
            <a:xfrm>
              <a:off x="5054" y="1722"/>
              <a:ext cx="22" cy="22"/>
            </a:xfrm>
            <a:custGeom>
              <a:avLst/>
              <a:gdLst>
                <a:gd name="T0" fmla="*/ 11 w 24"/>
                <a:gd name="T1" fmla="*/ 1 h 24"/>
                <a:gd name="T2" fmla="*/ 23 w 24"/>
                <a:gd name="T3" fmla="*/ 11 h 24"/>
                <a:gd name="T4" fmla="*/ 13 w 24"/>
                <a:gd name="T5" fmla="*/ 24 h 24"/>
                <a:gd name="T6" fmla="*/ 0 w 24"/>
                <a:gd name="T7" fmla="*/ 14 h 24"/>
                <a:gd name="T8" fmla="*/ 11 w 24"/>
                <a:gd name="T9" fmla="*/ 1 h 24"/>
              </a:gdLst>
              <a:ahLst/>
              <a:cxnLst>
                <a:cxn ang="0">
                  <a:pos x="T0" y="T1"/>
                </a:cxn>
                <a:cxn ang="0">
                  <a:pos x="T2" y="T3"/>
                </a:cxn>
                <a:cxn ang="0">
                  <a:pos x="T4" y="T5"/>
                </a:cxn>
                <a:cxn ang="0">
                  <a:pos x="T6" y="T7"/>
                </a:cxn>
                <a:cxn ang="0">
                  <a:pos x="T8" y="T9"/>
                </a:cxn>
              </a:cxnLst>
              <a:rect l="0" t="0" r="r" b="b"/>
              <a:pathLst>
                <a:path w="24" h="24">
                  <a:moveTo>
                    <a:pt x="11" y="1"/>
                  </a:moveTo>
                  <a:cubicBezTo>
                    <a:pt x="17" y="0"/>
                    <a:pt x="23" y="5"/>
                    <a:pt x="23" y="11"/>
                  </a:cubicBezTo>
                  <a:cubicBezTo>
                    <a:pt x="24" y="17"/>
                    <a:pt x="20" y="23"/>
                    <a:pt x="13" y="24"/>
                  </a:cubicBezTo>
                  <a:cubicBezTo>
                    <a:pt x="7" y="24"/>
                    <a:pt x="1" y="20"/>
                    <a:pt x="0" y="14"/>
                  </a:cubicBezTo>
                  <a:cubicBezTo>
                    <a:pt x="0" y="7"/>
                    <a:pt x="4" y="1"/>
                    <a:pt x="1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22"/>
            <p:cNvSpPr/>
            <p:nvPr/>
          </p:nvSpPr>
          <p:spPr bwMode="auto">
            <a:xfrm>
              <a:off x="5061" y="1780"/>
              <a:ext cx="21" cy="22"/>
            </a:xfrm>
            <a:custGeom>
              <a:avLst/>
              <a:gdLst>
                <a:gd name="T0" fmla="*/ 11 w 24"/>
                <a:gd name="T1" fmla="*/ 1 h 25"/>
                <a:gd name="T2" fmla="*/ 24 w 24"/>
                <a:gd name="T3" fmla="*/ 11 h 25"/>
                <a:gd name="T4" fmla="*/ 13 w 24"/>
                <a:gd name="T5" fmla="*/ 24 h 25"/>
                <a:gd name="T6" fmla="*/ 1 w 24"/>
                <a:gd name="T7" fmla="*/ 14 h 25"/>
                <a:gd name="T8" fmla="*/ 11 w 24"/>
                <a:gd name="T9" fmla="*/ 1 h 25"/>
              </a:gdLst>
              <a:ahLst/>
              <a:cxnLst>
                <a:cxn ang="0">
                  <a:pos x="T0" y="T1"/>
                </a:cxn>
                <a:cxn ang="0">
                  <a:pos x="T2" y="T3"/>
                </a:cxn>
                <a:cxn ang="0">
                  <a:pos x="T4" y="T5"/>
                </a:cxn>
                <a:cxn ang="0">
                  <a:pos x="T6" y="T7"/>
                </a:cxn>
                <a:cxn ang="0">
                  <a:pos x="T8" y="T9"/>
                </a:cxn>
              </a:cxnLst>
              <a:rect l="0" t="0" r="r" b="b"/>
              <a:pathLst>
                <a:path w="24" h="25">
                  <a:moveTo>
                    <a:pt x="11" y="1"/>
                  </a:moveTo>
                  <a:cubicBezTo>
                    <a:pt x="17" y="0"/>
                    <a:pt x="23" y="5"/>
                    <a:pt x="24" y="11"/>
                  </a:cubicBezTo>
                  <a:cubicBezTo>
                    <a:pt x="24" y="18"/>
                    <a:pt x="20" y="23"/>
                    <a:pt x="13" y="24"/>
                  </a:cubicBezTo>
                  <a:cubicBezTo>
                    <a:pt x="7" y="25"/>
                    <a:pt x="1" y="20"/>
                    <a:pt x="1" y="14"/>
                  </a:cubicBezTo>
                  <a:cubicBezTo>
                    <a:pt x="0" y="7"/>
                    <a:pt x="5" y="2"/>
                    <a:pt x="1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23"/>
            <p:cNvSpPr/>
            <p:nvPr/>
          </p:nvSpPr>
          <p:spPr bwMode="auto">
            <a:xfrm>
              <a:off x="5067" y="1838"/>
              <a:ext cx="23" cy="22"/>
            </a:xfrm>
            <a:custGeom>
              <a:avLst/>
              <a:gdLst>
                <a:gd name="T0" fmla="*/ 11 w 25"/>
                <a:gd name="T1" fmla="*/ 0 h 24"/>
                <a:gd name="T2" fmla="*/ 24 w 25"/>
                <a:gd name="T3" fmla="*/ 10 h 24"/>
                <a:gd name="T4" fmla="*/ 14 w 25"/>
                <a:gd name="T5" fmla="*/ 23 h 24"/>
                <a:gd name="T6" fmla="*/ 1 w 25"/>
                <a:gd name="T7" fmla="*/ 13 h 24"/>
                <a:gd name="T8" fmla="*/ 11 w 25"/>
                <a:gd name="T9" fmla="*/ 0 h 24"/>
              </a:gdLst>
              <a:ahLst/>
              <a:cxnLst>
                <a:cxn ang="0">
                  <a:pos x="T0" y="T1"/>
                </a:cxn>
                <a:cxn ang="0">
                  <a:pos x="T2" y="T3"/>
                </a:cxn>
                <a:cxn ang="0">
                  <a:pos x="T4" y="T5"/>
                </a:cxn>
                <a:cxn ang="0">
                  <a:pos x="T6" y="T7"/>
                </a:cxn>
                <a:cxn ang="0">
                  <a:pos x="T8" y="T9"/>
                </a:cxn>
              </a:cxnLst>
              <a:rect l="0" t="0" r="r" b="b"/>
              <a:pathLst>
                <a:path w="25" h="24">
                  <a:moveTo>
                    <a:pt x="11" y="0"/>
                  </a:moveTo>
                  <a:cubicBezTo>
                    <a:pt x="18" y="0"/>
                    <a:pt x="23" y="4"/>
                    <a:pt x="24" y="10"/>
                  </a:cubicBezTo>
                  <a:cubicBezTo>
                    <a:pt x="25" y="17"/>
                    <a:pt x="20" y="22"/>
                    <a:pt x="14" y="23"/>
                  </a:cubicBezTo>
                  <a:cubicBezTo>
                    <a:pt x="7" y="24"/>
                    <a:pt x="2" y="19"/>
                    <a:pt x="1" y="13"/>
                  </a:cubicBezTo>
                  <a:cubicBezTo>
                    <a:pt x="0" y="7"/>
                    <a:pt x="5" y="1"/>
                    <a:pt x="1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24"/>
            <p:cNvSpPr/>
            <p:nvPr/>
          </p:nvSpPr>
          <p:spPr bwMode="auto">
            <a:xfrm>
              <a:off x="5074" y="1896"/>
              <a:ext cx="22" cy="22"/>
            </a:xfrm>
            <a:custGeom>
              <a:avLst/>
              <a:gdLst>
                <a:gd name="T0" fmla="*/ 11 w 24"/>
                <a:gd name="T1" fmla="*/ 0 h 24"/>
                <a:gd name="T2" fmla="*/ 23 w 24"/>
                <a:gd name="T3" fmla="*/ 11 h 24"/>
                <a:gd name="T4" fmla="*/ 13 w 24"/>
                <a:gd name="T5" fmla="*/ 23 h 24"/>
                <a:gd name="T6" fmla="*/ 0 w 24"/>
                <a:gd name="T7" fmla="*/ 13 h 24"/>
                <a:gd name="T8" fmla="*/ 11 w 24"/>
                <a:gd name="T9" fmla="*/ 0 h 24"/>
              </a:gdLst>
              <a:ahLst/>
              <a:cxnLst>
                <a:cxn ang="0">
                  <a:pos x="T0" y="T1"/>
                </a:cxn>
                <a:cxn ang="0">
                  <a:pos x="T2" y="T3"/>
                </a:cxn>
                <a:cxn ang="0">
                  <a:pos x="T4" y="T5"/>
                </a:cxn>
                <a:cxn ang="0">
                  <a:pos x="T6" y="T7"/>
                </a:cxn>
                <a:cxn ang="0">
                  <a:pos x="T8" y="T9"/>
                </a:cxn>
              </a:cxnLst>
              <a:rect l="0" t="0" r="r" b="b"/>
              <a:pathLst>
                <a:path w="24" h="24">
                  <a:moveTo>
                    <a:pt x="11" y="0"/>
                  </a:moveTo>
                  <a:cubicBezTo>
                    <a:pt x="17" y="0"/>
                    <a:pt x="23" y="4"/>
                    <a:pt x="23" y="11"/>
                  </a:cubicBezTo>
                  <a:cubicBezTo>
                    <a:pt x="24" y="17"/>
                    <a:pt x="19" y="23"/>
                    <a:pt x="13" y="23"/>
                  </a:cubicBezTo>
                  <a:cubicBezTo>
                    <a:pt x="7" y="24"/>
                    <a:pt x="1" y="19"/>
                    <a:pt x="0" y="13"/>
                  </a:cubicBezTo>
                  <a:cubicBezTo>
                    <a:pt x="0" y="7"/>
                    <a:pt x="4" y="1"/>
                    <a:pt x="1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25"/>
            <p:cNvSpPr/>
            <p:nvPr/>
          </p:nvSpPr>
          <p:spPr bwMode="auto">
            <a:xfrm>
              <a:off x="5081" y="1954"/>
              <a:ext cx="21" cy="22"/>
            </a:xfrm>
            <a:custGeom>
              <a:avLst/>
              <a:gdLst>
                <a:gd name="T0" fmla="*/ 11 w 24"/>
                <a:gd name="T1" fmla="*/ 1 h 24"/>
                <a:gd name="T2" fmla="*/ 24 w 24"/>
                <a:gd name="T3" fmla="*/ 11 h 24"/>
                <a:gd name="T4" fmla="*/ 13 w 24"/>
                <a:gd name="T5" fmla="*/ 24 h 24"/>
                <a:gd name="T6" fmla="*/ 1 w 24"/>
                <a:gd name="T7" fmla="*/ 13 h 24"/>
                <a:gd name="T8" fmla="*/ 11 w 24"/>
                <a:gd name="T9" fmla="*/ 1 h 24"/>
              </a:gdLst>
              <a:ahLst/>
              <a:cxnLst>
                <a:cxn ang="0">
                  <a:pos x="T0" y="T1"/>
                </a:cxn>
                <a:cxn ang="0">
                  <a:pos x="T2" y="T3"/>
                </a:cxn>
                <a:cxn ang="0">
                  <a:pos x="T4" y="T5"/>
                </a:cxn>
                <a:cxn ang="0">
                  <a:pos x="T6" y="T7"/>
                </a:cxn>
                <a:cxn ang="0">
                  <a:pos x="T8" y="T9"/>
                </a:cxn>
              </a:cxnLst>
              <a:rect l="0" t="0" r="r" b="b"/>
              <a:pathLst>
                <a:path w="24" h="24">
                  <a:moveTo>
                    <a:pt x="11" y="1"/>
                  </a:moveTo>
                  <a:cubicBezTo>
                    <a:pt x="17" y="0"/>
                    <a:pt x="23" y="5"/>
                    <a:pt x="24" y="11"/>
                  </a:cubicBezTo>
                  <a:cubicBezTo>
                    <a:pt x="24" y="17"/>
                    <a:pt x="20" y="23"/>
                    <a:pt x="13" y="24"/>
                  </a:cubicBezTo>
                  <a:cubicBezTo>
                    <a:pt x="7" y="24"/>
                    <a:pt x="1" y="20"/>
                    <a:pt x="1" y="13"/>
                  </a:cubicBezTo>
                  <a:cubicBezTo>
                    <a:pt x="0" y="7"/>
                    <a:pt x="4" y="1"/>
                    <a:pt x="1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26"/>
            <p:cNvSpPr/>
            <p:nvPr/>
          </p:nvSpPr>
          <p:spPr bwMode="auto">
            <a:xfrm>
              <a:off x="4827" y="1589"/>
              <a:ext cx="260" cy="435"/>
            </a:xfrm>
            <a:custGeom>
              <a:avLst/>
              <a:gdLst>
                <a:gd name="T0" fmla="*/ 0 w 288"/>
                <a:gd name="T1" fmla="*/ 0 h 483"/>
                <a:gd name="T2" fmla="*/ 288 w 288"/>
                <a:gd name="T3" fmla="*/ 460 h 483"/>
                <a:gd name="T4" fmla="*/ 287 w 288"/>
                <a:gd name="T5" fmla="*/ 461 h 483"/>
                <a:gd name="T6" fmla="*/ 87 w 288"/>
                <a:gd name="T7" fmla="*/ 481 h 483"/>
                <a:gd name="T8" fmla="*/ 46 w 288"/>
                <a:gd name="T9" fmla="*/ 448 h 483"/>
                <a:gd name="T10" fmla="*/ 0 w 288"/>
                <a:gd name="T11" fmla="*/ 0 h 483"/>
              </a:gdLst>
              <a:ahLst/>
              <a:cxnLst>
                <a:cxn ang="0">
                  <a:pos x="T0" y="T1"/>
                </a:cxn>
                <a:cxn ang="0">
                  <a:pos x="T2" y="T3"/>
                </a:cxn>
                <a:cxn ang="0">
                  <a:pos x="T4" y="T5"/>
                </a:cxn>
                <a:cxn ang="0">
                  <a:pos x="T6" y="T7"/>
                </a:cxn>
                <a:cxn ang="0">
                  <a:pos x="T8" y="T9"/>
                </a:cxn>
                <a:cxn ang="0">
                  <a:pos x="T10" y="T11"/>
                </a:cxn>
              </a:cxnLst>
              <a:rect l="0" t="0" r="r" b="b"/>
              <a:pathLst>
                <a:path w="288" h="483">
                  <a:moveTo>
                    <a:pt x="0" y="0"/>
                  </a:moveTo>
                  <a:cubicBezTo>
                    <a:pt x="288" y="460"/>
                    <a:pt x="288" y="460"/>
                    <a:pt x="288" y="460"/>
                  </a:cubicBezTo>
                  <a:cubicBezTo>
                    <a:pt x="287" y="460"/>
                    <a:pt x="287" y="460"/>
                    <a:pt x="287" y="461"/>
                  </a:cubicBezTo>
                  <a:cubicBezTo>
                    <a:pt x="87" y="481"/>
                    <a:pt x="87" y="481"/>
                    <a:pt x="87" y="481"/>
                  </a:cubicBezTo>
                  <a:cubicBezTo>
                    <a:pt x="67" y="483"/>
                    <a:pt x="48" y="468"/>
                    <a:pt x="46" y="448"/>
                  </a:cubicBez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27"/>
            <p:cNvSpPr/>
            <p:nvPr/>
          </p:nvSpPr>
          <p:spPr bwMode="auto">
            <a:xfrm>
              <a:off x="5088" y="1565"/>
              <a:ext cx="258" cy="432"/>
            </a:xfrm>
            <a:custGeom>
              <a:avLst/>
              <a:gdLst>
                <a:gd name="T0" fmla="*/ 0 w 286"/>
                <a:gd name="T1" fmla="*/ 0 h 479"/>
                <a:gd name="T2" fmla="*/ 286 w 286"/>
                <a:gd name="T3" fmla="*/ 457 h 479"/>
                <a:gd name="T4" fmla="*/ 87 w 286"/>
                <a:gd name="T5" fmla="*/ 477 h 479"/>
                <a:gd name="T6" fmla="*/ 46 w 286"/>
                <a:gd name="T7" fmla="*/ 444 h 479"/>
                <a:gd name="T8" fmla="*/ 0 w 286"/>
                <a:gd name="T9" fmla="*/ 0 h 479"/>
              </a:gdLst>
              <a:ahLst/>
              <a:cxnLst>
                <a:cxn ang="0">
                  <a:pos x="T0" y="T1"/>
                </a:cxn>
                <a:cxn ang="0">
                  <a:pos x="T2" y="T3"/>
                </a:cxn>
                <a:cxn ang="0">
                  <a:pos x="T4" y="T5"/>
                </a:cxn>
                <a:cxn ang="0">
                  <a:pos x="T6" y="T7"/>
                </a:cxn>
                <a:cxn ang="0">
                  <a:pos x="T8" y="T9"/>
                </a:cxn>
              </a:cxnLst>
              <a:rect l="0" t="0" r="r" b="b"/>
              <a:pathLst>
                <a:path w="286" h="479">
                  <a:moveTo>
                    <a:pt x="0" y="0"/>
                  </a:moveTo>
                  <a:cubicBezTo>
                    <a:pt x="286" y="457"/>
                    <a:pt x="286" y="457"/>
                    <a:pt x="286" y="457"/>
                  </a:cubicBezTo>
                  <a:cubicBezTo>
                    <a:pt x="87" y="477"/>
                    <a:pt x="87" y="477"/>
                    <a:pt x="87" y="477"/>
                  </a:cubicBezTo>
                  <a:cubicBezTo>
                    <a:pt x="67" y="479"/>
                    <a:pt x="48" y="465"/>
                    <a:pt x="46" y="444"/>
                  </a:cubicBez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28"/>
            <p:cNvSpPr/>
            <p:nvPr/>
          </p:nvSpPr>
          <p:spPr bwMode="auto">
            <a:xfrm>
              <a:off x="4856" y="1580"/>
              <a:ext cx="163" cy="18"/>
            </a:xfrm>
            <a:custGeom>
              <a:avLst/>
              <a:gdLst>
                <a:gd name="T0" fmla="*/ 0 w 163"/>
                <a:gd name="T1" fmla="*/ 18 h 18"/>
                <a:gd name="T2" fmla="*/ 163 w 163"/>
                <a:gd name="T3" fmla="*/ 0 h 18"/>
                <a:gd name="T4" fmla="*/ 163 w 163"/>
                <a:gd name="T5" fmla="*/ 1 h 18"/>
                <a:gd name="T6" fmla="*/ 0 w 163"/>
                <a:gd name="T7" fmla="*/ 18 h 18"/>
                <a:gd name="T8" fmla="*/ 0 w 163"/>
                <a:gd name="T9" fmla="*/ 18 h 18"/>
              </a:gdLst>
              <a:ahLst/>
              <a:cxnLst>
                <a:cxn ang="0">
                  <a:pos x="T0" y="T1"/>
                </a:cxn>
                <a:cxn ang="0">
                  <a:pos x="T2" y="T3"/>
                </a:cxn>
                <a:cxn ang="0">
                  <a:pos x="T4" y="T5"/>
                </a:cxn>
                <a:cxn ang="0">
                  <a:pos x="T6" y="T7"/>
                </a:cxn>
                <a:cxn ang="0">
                  <a:pos x="T8" y="T9"/>
                </a:cxn>
              </a:cxnLst>
              <a:rect l="0" t="0" r="r" b="b"/>
              <a:pathLst>
                <a:path w="163" h="18">
                  <a:moveTo>
                    <a:pt x="0" y="18"/>
                  </a:moveTo>
                  <a:lnTo>
                    <a:pt x="163" y="0"/>
                  </a:lnTo>
                  <a:lnTo>
                    <a:pt x="163" y="1"/>
                  </a:lnTo>
                  <a:lnTo>
                    <a:pt x="0" y="18"/>
                  </a:lnTo>
                  <a:lnTo>
                    <a:pt x="0" y="18"/>
                  </a:lnTo>
                  <a:close/>
                </a:path>
              </a:pathLst>
            </a:custGeom>
            <a:solidFill>
              <a:srgbClr val="4439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29"/>
            <p:cNvSpPr/>
            <p:nvPr/>
          </p:nvSpPr>
          <p:spPr bwMode="auto">
            <a:xfrm>
              <a:off x="4861" y="1642"/>
              <a:ext cx="165" cy="18"/>
            </a:xfrm>
            <a:custGeom>
              <a:avLst/>
              <a:gdLst>
                <a:gd name="T0" fmla="*/ 0 w 165"/>
                <a:gd name="T1" fmla="*/ 17 h 18"/>
                <a:gd name="T2" fmla="*/ 165 w 165"/>
                <a:gd name="T3" fmla="*/ 0 h 18"/>
                <a:gd name="T4" fmla="*/ 165 w 165"/>
                <a:gd name="T5" fmla="*/ 1 h 18"/>
                <a:gd name="T6" fmla="*/ 0 w 165"/>
                <a:gd name="T7" fmla="*/ 18 h 18"/>
                <a:gd name="T8" fmla="*/ 0 w 165"/>
                <a:gd name="T9" fmla="*/ 17 h 18"/>
              </a:gdLst>
              <a:ahLst/>
              <a:cxnLst>
                <a:cxn ang="0">
                  <a:pos x="T0" y="T1"/>
                </a:cxn>
                <a:cxn ang="0">
                  <a:pos x="T2" y="T3"/>
                </a:cxn>
                <a:cxn ang="0">
                  <a:pos x="T4" y="T5"/>
                </a:cxn>
                <a:cxn ang="0">
                  <a:pos x="T6" y="T7"/>
                </a:cxn>
                <a:cxn ang="0">
                  <a:pos x="T8" y="T9"/>
                </a:cxn>
              </a:cxnLst>
              <a:rect l="0" t="0" r="r" b="b"/>
              <a:pathLst>
                <a:path w="165" h="18">
                  <a:moveTo>
                    <a:pt x="0" y="17"/>
                  </a:moveTo>
                  <a:lnTo>
                    <a:pt x="165" y="0"/>
                  </a:lnTo>
                  <a:lnTo>
                    <a:pt x="165" y="1"/>
                  </a:lnTo>
                  <a:lnTo>
                    <a:pt x="0" y="18"/>
                  </a:lnTo>
                  <a:lnTo>
                    <a:pt x="0" y="17"/>
                  </a:lnTo>
                  <a:close/>
                </a:path>
              </a:pathLst>
            </a:custGeom>
            <a:solidFill>
              <a:srgbClr val="4439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30"/>
            <p:cNvSpPr/>
            <p:nvPr/>
          </p:nvSpPr>
          <p:spPr bwMode="auto">
            <a:xfrm>
              <a:off x="4868" y="1703"/>
              <a:ext cx="164" cy="18"/>
            </a:xfrm>
            <a:custGeom>
              <a:avLst/>
              <a:gdLst>
                <a:gd name="T0" fmla="*/ 0 w 164"/>
                <a:gd name="T1" fmla="*/ 17 h 18"/>
                <a:gd name="T2" fmla="*/ 164 w 164"/>
                <a:gd name="T3" fmla="*/ 0 h 18"/>
                <a:gd name="T4" fmla="*/ 164 w 164"/>
                <a:gd name="T5" fmla="*/ 1 h 18"/>
                <a:gd name="T6" fmla="*/ 0 w 164"/>
                <a:gd name="T7" fmla="*/ 18 h 18"/>
                <a:gd name="T8" fmla="*/ 0 w 164"/>
                <a:gd name="T9" fmla="*/ 17 h 18"/>
              </a:gdLst>
              <a:ahLst/>
              <a:cxnLst>
                <a:cxn ang="0">
                  <a:pos x="T0" y="T1"/>
                </a:cxn>
                <a:cxn ang="0">
                  <a:pos x="T2" y="T3"/>
                </a:cxn>
                <a:cxn ang="0">
                  <a:pos x="T4" y="T5"/>
                </a:cxn>
                <a:cxn ang="0">
                  <a:pos x="T6" y="T7"/>
                </a:cxn>
                <a:cxn ang="0">
                  <a:pos x="T8" y="T9"/>
                </a:cxn>
              </a:cxnLst>
              <a:rect l="0" t="0" r="r" b="b"/>
              <a:pathLst>
                <a:path w="164" h="18">
                  <a:moveTo>
                    <a:pt x="0" y="17"/>
                  </a:moveTo>
                  <a:lnTo>
                    <a:pt x="164" y="0"/>
                  </a:lnTo>
                  <a:lnTo>
                    <a:pt x="164" y="1"/>
                  </a:lnTo>
                  <a:lnTo>
                    <a:pt x="0" y="18"/>
                  </a:lnTo>
                  <a:lnTo>
                    <a:pt x="0" y="17"/>
                  </a:lnTo>
                  <a:close/>
                </a:path>
              </a:pathLst>
            </a:custGeom>
            <a:solidFill>
              <a:srgbClr val="4439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31"/>
            <p:cNvSpPr/>
            <p:nvPr/>
          </p:nvSpPr>
          <p:spPr bwMode="auto">
            <a:xfrm>
              <a:off x="4874" y="1764"/>
              <a:ext cx="164" cy="19"/>
            </a:xfrm>
            <a:custGeom>
              <a:avLst/>
              <a:gdLst>
                <a:gd name="T0" fmla="*/ 0 w 164"/>
                <a:gd name="T1" fmla="*/ 18 h 19"/>
                <a:gd name="T2" fmla="*/ 163 w 164"/>
                <a:gd name="T3" fmla="*/ 0 h 19"/>
                <a:gd name="T4" fmla="*/ 164 w 164"/>
                <a:gd name="T5" fmla="*/ 1 h 19"/>
                <a:gd name="T6" fmla="*/ 0 w 164"/>
                <a:gd name="T7" fmla="*/ 19 h 19"/>
                <a:gd name="T8" fmla="*/ 0 w 164"/>
                <a:gd name="T9" fmla="*/ 18 h 19"/>
              </a:gdLst>
              <a:ahLst/>
              <a:cxnLst>
                <a:cxn ang="0">
                  <a:pos x="T0" y="T1"/>
                </a:cxn>
                <a:cxn ang="0">
                  <a:pos x="T2" y="T3"/>
                </a:cxn>
                <a:cxn ang="0">
                  <a:pos x="T4" y="T5"/>
                </a:cxn>
                <a:cxn ang="0">
                  <a:pos x="T6" y="T7"/>
                </a:cxn>
                <a:cxn ang="0">
                  <a:pos x="T8" y="T9"/>
                </a:cxn>
              </a:cxnLst>
              <a:rect l="0" t="0" r="r" b="b"/>
              <a:pathLst>
                <a:path w="164" h="19">
                  <a:moveTo>
                    <a:pt x="0" y="18"/>
                  </a:moveTo>
                  <a:lnTo>
                    <a:pt x="163" y="0"/>
                  </a:lnTo>
                  <a:lnTo>
                    <a:pt x="164" y="1"/>
                  </a:lnTo>
                  <a:lnTo>
                    <a:pt x="0" y="19"/>
                  </a:lnTo>
                  <a:lnTo>
                    <a:pt x="0" y="18"/>
                  </a:lnTo>
                  <a:close/>
                </a:path>
              </a:pathLst>
            </a:custGeom>
            <a:solidFill>
              <a:srgbClr val="4439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32"/>
            <p:cNvSpPr/>
            <p:nvPr/>
          </p:nvSpPr>
          <p:spPr bwMode="auto">
            <a:xfrm>
              <a:off x="4880" y="1826"/>
              <a:ext cx="164" cy="18"/>
            </a:xfrm>
            <a:custGeom>
              <a:avLst/>
              <a:gdLst>
                <a:gd name="T0" fmla="*/ 0 w 164"/>
                <a:gd name="T1" fmla="*/ 17 h 18"/>
                <a:gd name="T2" fmla="*/ 164 w 164"/>
                <a:gd name="T3" fmla="*/ 0 h 18"/>
                <a:gd name="T4" fmla="*/ 164 w 164"/>
                <a:gd name="T5" fmla="*/ 2 h 18"/>
                <a:gd name="T6" fmla="*/ 0 w 164"/>
                <a:gd name="T7" fmla="*/ 18 h 18"/>
                <a:gd name="T8" fmla="*/ 0 w 164"/>
                <a:gd name="T9" fmla="*/ 17 h 18"/>
              </a:gdLst>
              <a:ahLst/>
              <a:cxnLst>
                <a:cxn ang="0">
                  <a:pos x="T0" y="T1"/>
                </a:cxn>
                <a:cxn ang="0">
                  <a:pos x="T2" y="T3"/>
                </a:cxn>
                <a:cxn ang="0">
                  <a:pos x="T4" y="T5"/>
                </a:cxn>
                <a:cxn ang="0">
                  <a:pos x="T6" y="T7"/>
                </a:cxn>
                <a:cxn ang="0">
                  <a:pos x="T8" y="T9"/>
                </a:cxn>
              </a:cxnLst>
              <a:rect l="0" t="0" r="r" b="b"/>
              <a:pathLst>
                <a:path w="164" h="18">
                  <a:moveTo>
                    <a:pt x="0" y="17"/>
                  </a:moveTo>
                  <a:lnTo>
                    <a:pt x="164" y="0"/>
                  </a:lnTo>
                  <a:lnTo>
                    <a:pt x="164" y="2"/>
                  </a:lnTo>
                  <a:lnTo>
                    <a:pt x="0" y="18"/>
                  </a:lnTo>
                  <a:lnTo>
                    <a:pt x="0" y="17"/>
                  </a:lnTo>
                  <a:close/>
                </a:path>
              </a:pathLst>
            </a:custGeom>
            <a:solidFill>
              <a:srgbClr val="4439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33"/>
            <p:cNvSpPr/>
            <p:nvPr/>
          </p:nvSpPr>
          <p:spPr bwMode="auto">
            <a:xfrm>
              <a:off x="4886" y="1887"/>
              <a:ext cx="164" cy="18"/>
            </a:xfrm>
            <a:custGeom>
              <a:avLst/>
              <a:gdLst>
                <a:gd name="T0" fmla="*/ 0 w 164"/>
                <a:gd name="T1" fmla="*/ 17 h 18"/>
                <a:gd name="T2" fmla="*/ 164 w 164"/>
                <a:gd name="T3" fmla="*/ 0 h 18"/>
                <a:gd name="T4" fmla="*/ 164 w 164"/>
                <a:gd name="T5" fmla="*/ 2 h 18"/>
                <a:gd name="T6" fmla="*/ 0 w 164"/>
                <a:gd name="T7" fmla="*/ 18 h 18"/>
                <a:gd name="T8" fmla="*/ 0 w 164"/>
                <a:gd name="T9" fmla="*/ 17 h 18"/>
              </a:gdLst>
              <a:ahLst/>
              <a:cxnLst>
                <a:cxn ang="0">
                  <a:pos x="T0" y="T1"/>
                </a:cxn>
                <a:cxn ang="0">
                  <a:pos x="T2" y="T3"/>
                </a:cxn>
                <a:cxn ang="0">
                  <a:pos x="T4" y="T5"/>
                </a:cxn>
                <a:cxn ang="0">
                  <a:pos x="T6" y="T7"/>
                </a:cxn>
                <a:cxn ang="0">
                  <a:pos x="T8" y="T9"/>
                </a:cxn>
              </a:cxnLst>
              <a:rect l="0" t="0" r="r" b="b"/>
              <a:pathLst>
                <a:path w="164" h="18">
                  <a:moveTo>
                    <a:pt x="0" y="17"/>
                  </a:moveTo>
                  <a:lnTo>
                    <a:pt x="164" y="0"/>
                  </a:lnTo>
                  <a:lnTo>
                    <a:pt x="164" y="2"/>
                  </a:lnTo>
                  <a:lnTo>
                    <a:pt x="0" y="18"/>
                  </a:lnTo>
                  <a:lnTo>
                    <a:pt x="0" y="17"/>
                  </a:lnTo>
                  <a:close/>
                </a:path>
              </a:pathLst>
            </a:custGeom>
            <a:solidFill>
              <a:srgbClr val="4439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34"/>
            <p:cNvSpPr/>
            <p:nvPr/>
          </p:nvSpPr>
          <p:spPr bwMode="auto">
            <a:xfrm>
              <a:off x="4892" y="1949"/>
              <a:ext cx="164" cy="18"/>
            </a:xfrm>
            <a:custGeom>
              <a:avLst/>
              <a:gdLst>
                <a:gd name="T0" fmla="*/ 0 w 164"/>
                <a:gd name="T1" fmla="*/ 17 h 18"/>
                <a:gd name="T2" fmla="*/ 164 w 164"/>
                <a:gd name="T3" fmla="*/ 0 h 18"/>
                <a:gd name="T4" fmla="*/ 164 w 164"/>
                <a:gd name="T5" fmla="*/ 1 h 18"/>
                <a:gd name="T6" fmla="*/ 0 w 164"/>
                <a:gd name="T7" fmla="*/ 18 h 18"/>
                <a:gd name="T8" fmla="*/ 0 w 164"/>
                <a:gd name="T9" fmla="*/ 17 h 18"/>
              </a:gdLst>
              <a:ahLst/>
              <a:cxnLst>
                <a:cxn ang="0">
                  <a:pos x="T0" y="T1"/>
                </a:cxn>
                <a:cxn ang="0">
                  <a:pos x="T2" y="T3"/>
                </a:cxn>
                <a:cxn ang="0">
                  <a:pos x="T4" y="T5"/>
                </a:cxn>
                <a:cxn ang="0">
                  <a:pos x="T6" y="T7"/>
                </a:cxn>
                <a:cxn ang="0">
                  <a:pos x="T8" y="T9"/>
                </a:cxn>
              </a:cxnLst>
              <a:rect l="0" t="0" r="r" b="b"/>
              <a:pathLst>
                <a:path w="164" h="18">
                  <a:moveTo>
                    <a:pt x="0" y="17"/>
                  </a:moveTo>
                  <a:lnTo>
                    <a:pt x="164" y="0"/>
                  </a:lnTo>
                  <a:lnTo>
                    <a:pt x="164" y="1"/>
                  </a:lnTo>
                  <a:lnTo>
                    <a:pt x="0" y="18"/>
                  </a:lnTo>
                  <a:lnTo>
                    <a:pt x="0" y="17"/>
                  </a:lnTo>
                  <a:close/>
                </a:path>
              </a:pathLst>
            </a:custGeom>
            <a:solidFill>
              <a:srgbClr val="4439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35"/>
            <p:cNvSpPr/>
            <p:nvPr/>
          </p:nvSpPr>
          <p:spPr bwMode="auto">
            <a:xfrm>
              <a:off x="5104" y="1542"/>
              <a:ext cx="22" cy="21"/>
            </a:xfrm>
            <a:custGeom>
              <a:avLst/>
              <a:gdLst>
                <a:gd name="T0" fmla="*/ 11 w 24"/>
                <a:gd name="T1" fmla="*/ 0 h 24"/>
                <a:gd name="T2" fmla="*/ 0 w 24"/>
                <a:gd name="T3" fmla="*/ 13 h 24"/>
                <a:gd name="T4" fmla="*/ 13 w 24"/>
                <a:gd name="T5" fmla="*/ 23 h 24"/>
                <a:gd name="T6" fmla="*/ 23 w 24"/>
                <a:gd name="T7" fmla="*/ 11 h 24"/>
                <a:gd name="T8" fmla="*/ 11 w 24"/>
                <a:gd name="T9" fmla="*/ 0 h 24"/>
              </a:gdLst>
              <a:ahLst/>
              <a:cxnLst>
                <a:cxn ang="0">
                  <a:pos x="T0" y="T1"/>
                </a:cxn>
                <a:cxn ang="0">
                  <a:pos x="T2" y="T3"/>
                </a:cxn>
                <a:cxn ang="0">
                  <a:pos x="T4" y="T5"/>
                </a:cxn>
                <a:cxn ang="0">
                  <a:pos x="T6" y="T7"/>
                </a:cxn>
                <a:cxn ang="0">
                  <a:pos x="T8" y="T9"/>
                </a:cxn>
              </a:cxnLst>
              <a:rect l="0" t="0" r="r" b="b"/>
              <a:pathLst>
                <a:path w="24" h="24">
                  <a:moveTo>
                    <a:pt x="11" y="0"/>
                  </a:moveTo>
                  <a:cubicBezTo>
                    <a:pt x="4" y="1"/>
                    <a:pt x="0" y="7"/>
                    <a:pt x="0" y="13"/>
                  </a:cubicBezTo>
                  <a:cubicBezTo>
                    <a:pt x="1" y="19"/>
                    <a:pt x="6" y="24"/>
                    <a:pt x="13" y="23"/>
                  </a:cubicBezTo>
                  <a:cubicBezTo>
                    <a:pt x="19" y="23"/>
                    <a:pt x="24" y="17"/>
                    <a:pt x="23" y="11"/>
                  </a:cubicBezTo>
                  <a:cubicBezTo>
                    <a:pt x="22" y="4"/>
                    <a:pt x="17" y="0"/>
                    <a:pt x="1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36"/>
            <p:cNvSpPr/>
            <p:nvPr/>
          </p:nvSpPr>
          <p:spPr bwMode="auto">
            <a:xfrm>
              <a:off x="5109" y="1599"/>
              <a:ext cx="22" cy="22"/>
            </a:xfrm>
            <a:custGeom>
              <a:avLst/>
              <a:gdLst>
                <a:gd name="T0" fmla="*/ 11 w 24"/>
                <a:gd name="T1" fmla="*/ 1 h 24"/>
                <a:gd name="T2" fmla="*/ 0 w 24"/>
                <a:gd name="T3" fmla="*/ 13 h 24"/>
                <a:gd name="T4" fmla="*/ 13 w 24"/>
                <a:gd name="T5" fmla="*/ 24 h 24"/>
                <a:gd name="T6" fmla="*/ 23 w 24"/>
                <a:gd name="T7" fmla="*/ 11 h 24"/>
                <a:gd name="T8" fmla="*/ 11 w 24"/>
                <a:gd name="T9" fmla="*/ 1 h 24"/>
              </a:gdLst>
              <a:ahLst/>
              <a:cxnLst>
                <a:cxn ang="0">
                  <a:pos x="T0" y="T1"/>
                </a:cxn>
                <a:cxn ang="0">
                  <a:pos x="T2" y="T3"/>
                </a:cxn>
                <a:cxn ang="0">
                  <a:pos x="T4" y="T5"/>
                </a:cxn>
                <a:cxn ang="0">
                  <a:pos x="T6" y="T7"/>
                </a:cxn>
                <a:cxn ang="0">
                  <a:pos x="T8" y="T9"/>
                </a:cxn>
              </a:cxnLst>
              <a:rect l="0" t="0" r="r" b="b"/>
              <a:pathLst>
                <a:path w="24" h="24">
                  <a:moveTo>
                    <a:pt x="11" y="1"/>
                  </a:moveTo>
                  <a:cubicBezTo>
                    <a:pt x="4" y="1"/>
                    <a:pt x="0" y="7"/>
                    <a:pt x="0" y="13"/>
                  </a:cubicBezTo>
                  <a:cubicBezTo>
                    <a:pt x="1" y="20"/>
                    <a:pt x="6" y="24"/>
                    <a:pt x="13" y="24"/>
                  </a:cubicBezTo>
                  <a:cubicBezTo>
                    <a:pt x="19" y="23"/>
                    <a:pt x="24" y="17"/>
                    <a:pt x="23" y="11"/>
                  </a:cubicBezTo>
                  <a:cubicBezTo>
                    <a:pt x="22" y="5"/>
                    <a:pt x="17" y="0"/>
                    <a:pt x="1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37"/>
            <p:cNvSpPr/>
            <p:nvPr/>
          </p:nvSpPr>
          <p:spPr bwMode="auto">
            <a:xfrm>
              <a:off x="5115" y="1657"/>
              <a:ext cx="22" cy="22"/>
            </a:xfrm>
            <a:custGeom>
              <a:avLst/>
              <a:gdLst>
                <a:gd name="T0" fmla="*/ 11 w 24"/>
                <a:gd name="T1" fmla="*/ 1 h 24"/>
                <a:gd name="T2" fmla="*/ 0 w 24"/>
                <a:gd name="T3" fmla="*/ 14 h 24"/>
                <a:gd name="T4" fmla="*/ 13 w 24"/>
                <a:gd name="T5" fmla="*/ 24 h 24"/>
                <a:gd name="T6" fmla="*/ 23 w 24"/>
                <a:gd name="T7" fmla="*/ 11 h 24"/>
                <a:gd name="T8" fmla="*/ 11 w 24"/>
                <a:gd name="T9" fmla="*/ 1 h 24"/>
              </a:gdLst>
              <a:ahLst/>
              <a:cxnLst>
                <a:cxn ang="0">
                  <a:pos x="T0" y="T1"/>
                </a:cxn>
                <a:cxn ang="0">
                  <a:pos x="T2" y="T3"/>
                </a:cxn>
                <a:cxn ang="0">
                  <a:pos x="T4" y="T5"/>
                </a:cxn>
                <a:cxn ang="0">
                  <a:pos x="T6" y="T7"/>
                </a:cxn>
                <a:cxn ang="0">
                  <a:pos x="T8" y="T9"/>
                </a:cxn>
              </a:cxnLst>
              <a:rect l="0" t="0" r="r" b="b"/>
              <a:pathLst>
                <a:path w="24" h="24">
                  <a:moveTo>
                    <a:pt x="11" y="1"/>
                  </a:moveTo>
                  <a:cubicBezTo>
                    <a:pt x="4" y="2"/>
                    <a:pt x="0" y="7"/>
                    <a:pt x="0" y="14"/>
                  </a:cubicBezTo>
                  <a:cubicBezTo>
                    <a:pt x="1" y="20"/>
                    <a:pt x="6" y="24"/>
                    <a:pt x="13" y="24"/>
                  </a:cubicBezTo>
                  <a:cubicBezTo>
                    <a:pt x="19" y="23"/>
                    <a:pt x="24" y="18"/>
                    <a:pt x="23" y="11"/>
                  </a:cubicBezTo>
                  <a:cubicBezTo>
                    <a:pt x="23" y="5"/>
                    <a:pt x="17" y="0"/>
                    <a:pt x="1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38"/>
            <p:cNvSpPr/>
            <p:nvPr/>
          </p:nvSpPr>
          <p:spPr bwMode="auto">
            <a:xfrm>
              <a:off x="5120" y="1716"/>
              <a:ext cx="22" cy="21"/>
            </a:xfrm>
            <a:custGeom>
              <a:avLst/>
              <a:gdLst>
                <a:gd name="T0" fmla="*/ 11 w 24"/>
                <a:gd name="T1" fmla="*/ 0 h 24"/>
                <a:gd name="T2" fmla="*/ 0 w 24"/>
                <a:gd name="T3" fmla="*/ 13 h 24"/>
                <a:gd name="T4" fmla="*/ 13 w 24"/>
                <a:gd name="T5" fmla="*/ 23 h 24"/>
                <a:gd name="T6" fmla="*/ 23 w 24"/>
                <a:gd name="T7" fmla="*/ 11 h 24"/>
                <a:gd name="T8" fmla="*/ 11 w 24"/>
                <a:gd name="T9" fmla="*/ 0 h 24"/>
              </a:gdLst>
              <a:ahLst/>
              <a:cxnLst>
                <a:cxn ang="0">
                  <a:pos x="T0" y="T1"/>
                </a:cxn>
                <a:cxn ang="0">
                  <a:pos x="T2" y="T3"/>
                </a:cxn>
                <a:cxn ang="0">
                  <a:pos x="T4" y="T5"/>
                </a:cxn>
                <a:cxn ang="0">
                  <a:pos x="T6" y="T7"/>
                </a:cxn>
                <a:cxn ang="0">
                  <a:pos x="T8" y="T9"/>
                </a:cxn>
              </a:cxnLst>
              <a:rect l="0" t="0" r="r" b="b"/>
              <a:pathLst>
                <a:path w="24" h="24">
                  <a:moveTo>
                    <a:pt x="11" y="0"/>
                  </a:moveTo>
                  <a:cubicBezTo>
                    <a:pt x="4" y="1"/>
                    <a:pt x="0" y="7"/>
                    <a:pt x="0" y="13"/>
                  </a:cubicBezTo>
                  <a:cubicBezTo>
                    <a:pt x="1" y="19"/>
                    <a:pt x="6" y="24"/>
                    <a:pt x="13" y="23"/>
                  </a:cubicBezTo>
                  <a:cubicBezTo>
                    <a:pt x="19" y="23"/>
                    <a:pt x="24" y="17"/>
                    <a:pt x="23" y="11"/>
                  </a:cubicBezTo>
                  <a:cubicBezTo>
                    <a:pt x="23" y="4"/>
                    <a:pt x="17" y="0"/>
                    <a:pt x="1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39"/>
            <p:cNvSpPr/>
            <p:nvPr/>
          </p:nvSpPr>
          <p:spPr bwMode="auto">
            <a:xfrm>
              <a:off x="5126" y="1773"/>
              <a:ext cx="21" cy="22"/>
            </a:xfrm>
            <a:custGeom>
              <a:avLst/>
              <a:gdLst>
                <a:gd name="T0" fmla="*/ 11 w 24"/>
                <a:gd name="T1" fmla="*/ 1 h 24"/>
                <a:gd name="T2" fmla="*/ 0 w 24"/>
                <a:gd name="T3" fmla="*/ 13 h 24"/>
                <a:gd name="T4" fmla="*/ 13 w 24"/>
                <a:gd name="T5" fmla="*/ 24 h 24"/>
                <a:gd name="T6" fmla="*/ 23 w 24"/>
                <a:gd name="T7" fmla="*/ 11 h 24"/>
                <a:gd name="T8" fmla="*/ 11 w 24"/>
                <a:gd name="T9" fmla="*/ 1 h 24"/>
              </a:gdLst>
              <a:ahLst/>
              <a:cxnLst>
                <a:cxn ang="0">
                  <a:pos x="T0" y="T1"/>
                </a:cxn>
                <a:cxn ang="0">
                  <a:pos x="T2" y="T3"/>
                </a:cxn>
                <a:cxn ang="0">
                  <a:pos x="T4" y="T5"/>
                </a:cxn>
                <a:cxn ang="0">
                  <a:pos x="T6" y="T7"/>
                </a:cxn>
                <a:cxn ang="0">
                  <a:pos x="T8" y="T9"/>
                </a:cxn>
              </a:cxnLst>
              <a:rect l="0" t="0" r="r" b="b"/>
              <a:pathLst>
                <a:path w="24" h="24">
                  <a:moveTo>
                    <a:pt x="11" y="1"/>
                  </a:moveTo>
                  <a:cubicBezTo>
                    <a:pt x="4" y="1"/>
                    <a:pt x="0" y="7"/>
                    <a:pt x="0" y="13"/>
                  </a:cubicBezTo>
                  <a:cubicBezTo>
                    <a:pt x="1" y="20"/>
                    <a:pt x="6" y="24"/>
                    <a:pt x="13" y="24"/>
                  </a:cubicBezTo>
                  <a:cubicBezTo>
                    <a:pt x="19" y="23"/>
                    <a:pt x="24" y="17"/>
                    <a:pt x="23" y="11"/>
                  </a:cubicBezTo>
                  <a:cubicBezTo>
                    <a:pt x="23" y="5"/>
                    <a:pt x="17" y="0"/>
                    <a:pt x="1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40"/>
            <p:cNvSpPr/>
            <p:nvPr/>
          </p:nvSpPr>
          <p:spPr bwMode="auto">
            <a:xfrm>
              <a:off x="5131" y="1831"/>
              <a:ext cx="22" cy="22"/>
            </a:xfrm>
            <a:custGeom>
              <a:avLst/>
              <a:gdLst>
                <a:gd name="T0" fmla="*/ 11 w 24"/>
                <a:gd name="T1" fmla="*/ 1 h 24"/>
                <a:gd name="T2" fmla="*/ 0 w 24"/>
                <a:gd name="T3" fmla="*/ 14 h 24"/>
                <a:gd name="T4" fmla="*/ 13 w 24"/>
                <a:gd name="T5" fmla="*/ 24 h 24"/>
                <a:gd name="T6" fmla="*/ 23 w 24"/>
                <a:gd name="T7" fmla="*/ 11 h 24"/>
                <a:gd name="T8" fmla="*/ 11 w 24"/>
                <a:gd name="T9" fmla="*/ 1 h 24"/>
              </a:gdLst>
              <a:ahLst/>
              <a:cxnLst>
                <a:cxn ang="0">
                  <a:pos x="T0" y="T1"/>
                </a:cxn>
                <a:cxn ang="0">
                  <a:pos x="T2" y="T3"/>
                </a:cxn>
                <a:cxn ang="0">
                  <a:pos x="T4" y="T5"/>
                </a:cxn>
                <a:cxn ang="0">
                  <a:pos x="T6" y="T7"/>
                </a:cxn>
                <a:cxn ang="0">
                  <a:pos x="T8" y="T9"/>
                </a:cxn>
              </a:cxnLst>
              <a:rect l="0" t="0" r="r" b="b"/>
              <a:pathLst>
                <a:path w="24" h="24">
                  <a:moveTo>
                    <a:pt x="11" y="1"/>
                  </a:moveTo>
                  <a:cubicBezTo>
                    <a:pt x="4" y="2"/>
                    <a:pt x="0" y="7"/>
                    <a:pt x="0" y="14"/>
                  </a:cubicBezTo>
                  <a:cubicBezTo>
                    <a:pt x="1" y="20"/>
                    <a:pt x="6" y="24"/>
                    <a:pt x="13" y="24"/>
                  </a:cubicBezTo>
                  <a:cubicBezTo>
                    <a:pt x="19" y="23"/>
                    <a:pt x="24" y="18"/>
                    <a:pt x="23" y="11"/>
                  </a:cubicBezTo>
                  <a:cubicBezTo>
                    <a:pt x="23" y="5"/>
                    <a:pt x="17" y="0"/>
                    <a:pt x="1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41"/>
            <p:cNvSpPr/>
            <p:nvPr/>
          </p:nvSpPr>
          <p:spPr bwMode="auto">
            <a:xfrm>
              <a:off x="5137" y="1890"/>
              <a:ext cx="21" cy="22"/>
            </a:xfrm>
            <a:custGeom>
              <a:avLst/>
              <a:gdLst>
                <a:gd name="T0" fmla="*/ 11 w 24"/>
                <a:gd name="T1" fmla="*/ 0 h 24"/>
                <a:gd name="T2" fmla="*/ 0 w 24"/>
                <a:gd name="T3" fmla="*/ 13 h 24"/>
                <a:gd name="T4" fmla="*/ 13 w 24"/>
                <a:gd name="T5" fmla="*/ 23 h 24"/>
                <a:gd name="T6" fmla="*/ 23 w 24"/>
                <a:gd name="T7" fmla="*/ 11 h 24"/>
                <a:gd name="T8" fmla="*/ 11 w 24"/>
                <a:gd name="T9" fmla="*/ 0 h 24"/>
              </a:gdLst>
              <a:ahLst/>
              <a:cxnLst>
                <a:cxn ang="0">
                  <a:pos x="T0" y="T1"/>
                </a:cxn>
                <a:cxn ang="0">
                  <a:pos x="T2" y="T3"/>
                </a:cxn>
                <a:cxn ang="0">
                  <a:pos x="T4" y="T5"/>
                </a:cxn>
                <a:cxn ang="0">
                  <a:pos x="T6" y="T7"/>
                </a:cxn>
                <a:cxn ang="0">
                  <a:pos x="T8" y="T9"/>
                </a:cxn>
              </a:cxnLst>
              <a:rect l="0" t="0" r="r" b="b"/>
              <a:pathLst>
                <a:path w="24" h="24">
                  <a:moveTo>
                    <a:pt x="11" y="0"/>
                  </a:moveTo>
                  <a:cubicBezTo>
                    <a:pt x="4" y="1"/>
                    <a:pt x="0" y="7"/>
                    <a:pt x="0" y="13"/>
                  </a:cubicBezTo>
                  <a:cubicBezTo>
                    <a:pt x="1" y="19"/>
                    <a:pt x="6" y="24"/>
                    <a:pt x="13" y="23"/>
                  </a:cubicBezTo>
                  <a:cubicBezTo>
                    <a:pt x="19" y="23"/>
                    <a:pt x="24" y="17"/>
                    <a:pt x="23" y="11"/>
                  </a:cubicBezTo>
                  <a:cubicBezTo>
                    <a:pt x="23" y="4"/>
                    <a:pt x="17" y="0"/>
                    <a:pt x="1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42"/>
            <p:cNvSpPr/>
            <p:nvPr/>
          </p:nvSpPr>
          <p:spPr bwMode="auto">
            <a:xfrm>
              <a:off x="5142" y="1948"/>
              <a:ext cx="22" cy="21"/>
            </a:xfrm>
            <a:custGeom>
              <a:avLst/>
              <a:gdLst>
                <a:gd name="T0" fmla="*/ 11 w 24"/>
                <a:gd name="T1" fmla="*/ 1 h 24"/>
                <a:gd name="T2" fmla="*/ 0 w 24"/>
                <a:gd name="T3" fmla="*/ 13 h 24"/>
                <a:gd name="T4" fmla="*/ 13 w 24"/>
                <a:gd name="T5" fmla="*/ 24 h 24"/>
                <a:gd name="T6" fmla="*/ 23 w 24"/>
                <a:gd name="T7" fmla="*/ 11 h 24"/>
                <a:gd name="T8" fmla="*/ 11 w 24"/>
                <a:gd name="T9" fmla="*/ 1 h 24"/>
              </a:gdLst>
              <a:ahLst/>
              <a:cxnLst>
                <a:cxn ang="0">
                  <a:pos x="T0" y="T1"/>
                </a:cxn>
                <a:cxn ang="0">
                  <a:pos x="T2" y="T3"/>
                </a:cxn>
                <a:cxn ang="0">
                  <a:pos x="T4" y="T5"/>
                </a:cxn>
                <a:cxn ang="0">
                  <a:pos x="T6" y="T7"/>
                </a:cxn>
                <a:cxn ang="0">
                  <a:pos x="T8" y="T9"/>
                </a:cxn>
              </a:cxnLst>
              <a:rect l="0" t="0" r="r" b="b"/>
              <a:pathLst>
                <a:path w="24" h="24">
                  <a:moveTo>
                    <a:pt x="11" y="1"/>
                  </a:moveTo>
                  <a:cubicBezTo>
                    <a:pt x="4" y="1"/>
                    <a:pt x="0" y="7"/>
                    <a:pt x="0" y="13"/>
                  </a:cubicBezTo>
                  <a:cubicBezTo>
                    <a:pt x="1" y="20"/>
                    <a:pt x="6" y="24"/>
                    <a:pt x="13" y="24"/>
                  </a:cubicBezTo>
                  <a:cubicBezTo>
                    <a:pt x="19" y="23"/>
                    <a:pt x="24" y="17"/>
                    <a:pt x="23" y="11"/>
                  </a:cubicBezTo>
                  <a:cubicBezTo>
                    <a:pt x="23" y="5"/>
                    <a:pt x="17" y="0"/>
                    <a:pt x="1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43"/>
            <p:cNvSpPr/>
            <p:nvPr/>
          </p:nvSpPr>
          <p:spPr bwMode="auto">
            <a:xfrm>
              <a:off x="5145" y="1551"/>
              <a:ext cx="163" cy="18"/>
            </a:xfrm>
            <a:custGeom>
              <a:avLst/>
              <a:gdLst>
                <a:gd name="T0" fmla="*/ 163 w 163"/>
                <a:gd name="T1" fmla="*/ 0 h 18"/>
                <a:gd name="T2" fmla="*/ 0 w 163"/>
                <a:gd name="T3" fmla="*/ 17 h 18"/>
                <a:gd name="T4" fmla="*/ 0 w 163"/>
                <a:gd name="T5" fmla="*/ 18 h 18"/>
                <a:gd name="T6" fmla="*/ 163 w 163"/>
                <a:gd name="T7" fmla="*/ 1 h 18"/>
                <a:gd name="T8" fmla="*/ 163 w 163"/>
                <a:gd name="T9" fmla="*/ 0 h 18"/>
              </a:gdLst>
              <a:ahLst/>
              <a:cxnLst>
                <a:cxn ang="0">
                  <a:pos x="T0" y="T1"/>
                </a:cxn>
                <a:cxn ang="0">
                  <a:pos x="T2" y="T3"/>
                </a:cxn>
                <a:cxn ang="0">
                  <a:pos x="T4" y="T5"/>
                </a:cxn>
                <a:cxn ang="0">
                  <a:pos x="T6" y="T7"/>
                </a:cxn>
                <a:cxn ang="0">
                  <a:pos x="T8" y="T9"/>
                </a:cxn>
              </a:cxnLst>
              <a:rect l="0" t="0" r="r" b="b"/>
              <a:pathLst>
                <a:path w="163" h="18">
                  <a:moveTo>
                    <a:pt x="163" y="0"/>
                  </a:moveTo>
                  <a:lnTo>
                    <a:pt x="0" y="17"/>
                  </a:lnTo>
                  <a:lnTo>
                    <a:pt x="0" y="18"/>
                  </a:lnTo>
                  <a:lnTo>
                    <a:pt x="163" y="1"/>
                  </a:lnTo>
                  <a:lnTo>
                    <a:pt x="163" y="0"/>
                  </a:lnTo>
                  <a:close/>
                </a:path>
              </a:pathLst>
            </a:custGeom>
            <a:solidFill>
              <a:srgbClr val="4439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44"/>
            <p:cNvSpPr/>
            <p:nvPr/>
          </p:nvSpPr>
          <p:spPr bwMode="auto">
            <a:xfrm>
              <a:off x="5151" y="1612"/>
              <a:ext cx="164" cy="18"/>
            </a:xfrm>
            <a:custGeom>
              <a:avLst/>
              <a:gdLst>
                <a:gd name="T0" fmla="*/ 164 w 164"/>
                <a:gd name="T1" fmla="*/ 0 h 18"/>
                <a:gd name="T2" fmla="*/ 0 w 164"/>
                <a:gd name="T3" fmla="*/ 17 h 18"/>
                <a:gd name="T4" fmla="*/ 0 w 164"/>
                <a:gd name="T5" fmla="*/ 18 h 18"/>
                <a:gd name="T6" fmla="*/ 164 w 164"/>
                <a:gd name="T7" fmla="*/ 1 h 18"/>
                <a:gd name="T8" fmla="*/ 164 w 164"/>
                <a:gd name="T9" fmla="*/ 0 h 18"/>
              </a:gdLst>
              <a:ahLst/>
              <a:cxnLst>
                <a:cxn ang="0">
                  <a:pos x="T0" y="T1"/>
                </a:cxn>
                <a:cxn ang="0">
                  <a:pos x="T2" y="T3"/>
                </a:cxn>
                <a:cxn ang="0">
                  <a:pos x="T4" y="T5"/>
                </a:cxn>
                <a:cxn ang="0">
                  <a:pos x="T6" y="T7"/>
                </a:cxn>
                <a:cxn ang="0">
                  <a:pos x="T8" y="T9"/>
                </a:cxn>
              </a:cxnLst>
              <a:rect l="0" t="0" r="r" b="b"/>
              <a:pathLst>
                <a:path w="164" h="18">
                  <a:moveTo>
                    <a:pt x="164" y="0"/>
                  </a:moveTo>
                  <a:lnTo>
                    <a:pt x="0" y="17"/>
                  </a:lnTo>
                  <a:lnTo>
                    <a:pt x="0" y="18"/>
                  </a:lnTo>
                  <a:lnTo>
                    <a:pt x="164" y="1"/>
                  </a:lnTo>
                  <a:lnTo>
                    <a:pt x="164" y="0"/>
                  </a:lnTo>
                  <a:close/>
                </a:path>
              </a:pathLst>
            </a:custGeom>
            <a:solidFill>
              <a:srgbClr val="4439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45"/>
            <p:cNvSpPr/>
            <p:nvPr/>
          </p:nvSpPr>
          <p:spPr bwMode="auto">
            <a:xfrm>
              <a:off x="5157" y="1673"/>
              <a:ext cx="164" cy="18"/>
            </a:xfrm>
            <a:custGeom>
              <a:avLst/>
              <a:gdLst>
                <a:gd name="T0" fmla="*/ 164 w 164"/>
                <a:gd name="T1" fmla="*/ 0 h 18"/>
                <a:gd name="T2" fmla="*/ 0 w 164"/>
                <a:gd name="T3" fmla="*/ 17 h 18"/>
                <a:gd name="T4" fmla="*/ 0 w 164"/>
                <a:gd name="T5" fmla="*/ 18 h 18"/>
                <a:gd name="T6" fmla="*/ 164 w 164"/>
                <a:gd name="T7" fmla="*/ 1 h 18"/>
                <a:gd name="T8" fmla="*/ 164 w 164"/>
                <a:gd name="T9" fmla="*/ 0 h 18"/>
              </a:gdLst>
              <a:ahLst/>
              <a:cxnLst>
                <a:cxn ang="0">
                  <a:pos x="T0" y="T1"/>
                </a:cxn>
                <a:cxn ang="0">
                  <a:pos x="T2" y="T3"/>
                </a:cxn>
                <a:cxn ang="0">
                  <a:pos x="T4" y="T5"/>
                </a:cxn>
                <a:cxn ang="0">
                  <a:pos x="T6" y="T7"/>
                </a:cxn>
                <a:cxn ang="0">
                  <a:pos x="T8" y="T9"/>
                </a:cxn>
              </a:cxnLst>
              <a:rect l="0" t="0" r="r" b="b"/>
              <a:pathLst>
                <a:path w="164" h="18">
                  <a:moveTo>
                    <a:pt x="164" y="0"/>
                  </a:moveTo>
                  <a:lnTo>
                    <a:pt x="0" y="17"/>
                  </a:lnTo>
                  <a:lnTo>
                    <a:pt x="0" y="18"/>
                  </a:lnTo>
                  <a:lnTo>
                    <a:pt x="164" y="1"/>
                  </a:lnTo>
                  <a:lnTo>
                    <a:pt x="164" y="0"/>
                  </a:lnTo>
                  <a:close/>
                </a:path>
              </a:pathLst>
            </a:custGeom>
            <a:solidFill>
              <a:srgbClr val="4439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46"/>
            <p:cNvSpPr/>
            <p:nvPr/>
          </p:nvSpPr>
          <p:spPr bwMode="auto">
            <a:xfrm>
              <a:off x="5164" y="1735"/>
              <a:ext cx="164" cy="18"/>
            </a:xfrm>
            <a:custGeom>
              <a:avLst/>
              <a:gdLst>
                <a:gd name="T0" fmla="*/ 164 w 164"/>
                <a:gd name="T1" fmla="*/ 0 h 18"/>
                <a:gd name="T2" fmla="*/ 0 w 164"/>
                <a:gd name="T3" fmla="*/ 17 h 18"/>
                <a:gd name="T4" fmla="*/ 0 w 164"/>
                <a:gd name="T5" fmla="*/ 18 h 18"/>
                <a:gd name="T6" fmla="*/ 164 w 164"/>
                <a:gd name="T7" fmla="*/ 1 h 18"/>
                <a:gd name="T8" fmla="*/ 164 w 164"/>
                <a:gd name="T9" fmla="*/ 0 h 18"/>
              </a:gdLst>
              <a:ahLst/>
              <a:cxnLst>
                <a:cxn ang="0">
                  <a:pos x="T0" y="T1"/>
                </a:cxn>
                <a:cxn ang="0">
                  <a:pos x="T2" y="T3"/>
                </a:cxn>
                <a:cxn ang="0">
                  <a:pos x="T4" y="T5"/>
                </a:cxn>
                <a:cxn ang="0">
                  <a:pos x="T6" y="T7"/>
                </a:cxn>
                <a:cxn ang="0">
                  <a:pos x="T8" y="T9"/>
                </a:cxn>
              </a:cxnLst>
              <a:rect l="0" t="0" r="r" b="b"/>
              <a:pathLst>
                <a:path w="164" h="18">
                  <a:moveTo>
                    <a:pt x="164" y="0"/>
                  </a:moveTo>
                  <a:lnTo>
                    <a:pt x="0" y="17"/>
                  </a:lnTo>
                  <a:lnTo>
                    <a:pt x="0" y="18"/>
                  </a:lnTo>
                  <a:lnTo>
                    <a:pt x="164" y="1"/>
                  </a:lnTo>
                  <a:lnTo>
                    <a:pt x="164" y="0"/>
                  </a:lnTo>
                  <a:close/>
                </a:path>
              </a:pathLst>
            </a:custGeom>
            <a:solidFill>
              <a:srgbClr val="4439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47"/>
            <p:cNvSpPr/>
            <p:nvPr/>
          </p:nvSpPr>
          <p:spPr bwMode="auto">
            <a:xfrm>
              <a:off x="5171" y="1796"/>
              <a:ext cx="164" cy="18"/>
            </a:xfrm>
            <a:custGeom>
              <a:avLst/>
              <a:gdLst>
                <a:gd name="T0" fmla="*/ 164 w 164"/>
                <a:gd name="T1" fmla="*/ 0 h 18"/>
                <a:gd name="T2" fmla="*/ 0 w 164"/>
                <a:gd name="T3" fmla="*/ 17 h 18"/>
                <a:gd name="T4" fmla="*/ 0 w 164"/>
                <a:gd name="T5" fmla="*/ 18 h 18"/>
                <a:gd name="T6" fmla="*/ 164 w 164"/>
                <a:gd name="T7" fmla="*/ 1 h 18"/>
                <a:gd name="T8" fmla="*/ 164 w 164"/>
                <a:gd name="T9" fmla="*/ 0 h 18"/>
              </a:gdLst>
              <a:ahLst/>
              <a:cxnLst>
                <a:cxn ang="0">
                  <a:pos x="T0" y="T1"/>
                </a:cxn>
                <a:cxn ang="0">
                  <a:pos x="T2" y="T3"/>
                </a:cxn>
                <a:cxn ang="0">
                  <a:pos x="T4" y="T5"/>
                </a:cxn>
                <a:cxn ang="0">
                  <a:pos x="T6" y="T7"/>
                </a:cxn>
                <a:cxn ang="0">
                  <a:pos x="T8" y="T9"/>
                </a:cxn>
              </a:cxnLst>
              <a:rect l="0" t="0" r="r" b="b"/>
              <a:pathLst>
                <a:path w="164" h="18">
                  <a:moveTo>
                    <a:pt x="164" y="0"/>
                  </a:moveTo>
                  <a:lnTo>
                    <a:pt x="0" y="17"/>
                  </a:lnTo>
                  <a:lnTo>
                    <a:pt x="0" y="18"/>
                  </a:lnTo>
                  <a:lnTo>
                    <a:pt x="164" y="1"/>
                  </a:lnTo>
                  <a:lnTo>
                    <a:pt x="164" y="0"/>
                  </a:lnTo>
                  <a:close/>
                </a:path>
              </a:pathLst>
            </a:custGeom>
            <a:solidFill>
              <a:srgbClr val="4439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48"/>
            <p:cNvSpPr/>
            <p:nvPr/>
          </p:nvSpPr>
          <p:spPr bwMode="auto">
            <a:xfrm>
              <a:off x="5177" y="1857"/>
              <a:ext cx="164" cy="18"/>
            </a:xfrm>
            <a:custGeom>
              <a:avLst/>
              <a:gdLst>
                <a:gd name="T0" fmla="*/ 164 w 164"/>
                <a:gd name="T1" fmla="*/ 0 h 18"/>
                <a:gd name="T2" fmla="*/ 0 w 164"/>
                <a:gd name="T3" fmla="*/ 18 h 18"/>
                <a:gd name="T4" fmla="*/ 1 w 164"/>
                <a:gd name="T5" fmla="*/ 18 h 18"/>
                <a:gd name="T6" fmla="*/ 164 w 164"/>
                <a:gd name="T7" fmla="*/ 1 h 18"/>
                <a:gd name="T8" fmla="*/ 164 w 164"/>
                <a:gd name="T9" fmla="*/ 0 h 18"/>
              </a:gdLst>
              <a:ahLst/>
              <a:cxnLst>
                <a:cxn ang="0">
                  <a:pos x="T0" y="T1"/>
                </a:cxn>
                <a:cxn ang="0">
                  <a:pos x="T2" y="T3"/>
                </a:cxn>
                <a:cxn ang="0">
                  <a:pos x="T4" y="T5"/>
                </a:cxn>
                <a:cxn ang="0">
                  <a:pos x="T6" y="T7"/>
                </a:cxn>
                <a:cxn ang="0">
                  <a:pos x="T8" y="T9"/>
                </a:cxn>
              </a:cxnLst>
              <a:rect l="0" t="0" r="r" b="b"/>
              <a:pathLst>
                <a:path w="164" h="18">
                  <a:moveTo>
                    <a:pt x="164" y="0"/>
                  </a:moveTo>
                  <a:lnTo>
                    <a:pt x="0" y="18"/>
                  </a:lnTo>
                  <a:lnTo>
                    <a:pt x="1" y="18"/>
                  </a:lnTo>
                  <a:lnTo>
                    <a:pt x="164" y="1"/>
                  </a:lnTo>
                  <a:lnTo>
                    <a:pt x="164" y="0"/>
                  </a:lnTo>
                  <a:close/>
                </a:path>
              </a:pathLst>
            </a:custGeom>
            <a:solidFill>
              <a:srgbClr val="4439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49"/>
            <p:cNvSpPr/>
            <p:nvPr/>
          </p:nvSpPr>
          <p:spPr bwMode="auto">
            <a:xfrm>
              <a:off x="5184" y="1919"/>
              <a:ext cx="164" cy="18"/>
            </a:xfrm>
            <a:custGeom>
              <a:avLst/>
              <a:gdLst>
                <a:gd name="T0" fmla="*/ 164 w 164"/>
                <a:gd name="T1" fmla="*/ 0 h 18"/>
                <a:gd name="T2" fmla="*/ 0 w 164"/>
                <a:gd name="T3" fmla="*/ 17 h 18"/>
                <a:gd name="T4" fmla="*/ 0 w 164"/>
                <a:gd name="T5" fmla="*/ 18 h 18"/>
                <a:gd name="T6" fmla="*/ 164 w 164"/>
                <a:gd name="T7" fmla="*/ 1 h 18"/>
                <a:gd name="T8" fmla="*/ 164 w 164"/>
                <a:gd name="T9" fmla="*/ 0 h 18"/>
              </a:gdLst>
              <a:ahLst/>
              <a:cxnLst>
                <a:cxn ang="0">
                  <a:pos x="T0" y="T1"/>
                </a:cxn>
                <a:cxn ang="0">
                  <a:pos x="T2" y="T3"/>
                </a:cxn>
                <a:cxn ang="0">
                  <a:pos x="T4" y="T5"/>
                </a:cxn>
                <a:cxn ang="0">
                  <a:pos x="T6" y="T7"/>
                </a:cxn>
                <a:cxn ang="0">
                  <a:pos x="T8" y="T9"/>
                </a:cxn>
              </a:cxnLst>
              <a:rect l="0" t="0" r="r" b="b"/>
              <a:pathLst>
                <a:path w="164" h="18">
                  <a:moveTo>
                    <a:pt x="164" y="0"/>
                  </a:moveTo>
                  <a:lnTo>
                    <a:pt x="0" y="17"/>
                  </a:lnTo>
                  <a:lnTo>
                    <a:pt x="0" y="18"/>
                  </a:lnTo>
                  <a:lnTo>
                    <a:pt x="164" y="1"/>
                  </a:lnTo>
                  <a:lnTo>
                    <a:pt x="164" y="0"/>
                  </a:lnTo>
                  <a:close/>
                </a:path>
              </a:pathLst>
            </a:custGeom>
            <a:solidFill>
              <a:srgbClr val="4439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50"/>
            <p:cNvSpPr>
              <a:spLocks noEditPoints="1"/>
            </p:cNvSpPr>
            <p:nvPr/>
          </p:nvSpPr>
          <p:spPr bwMode="auto">
            <a:xfrm>
              <a:off x="5045" y="1545"/>
              <a:ext cx="73" cy="21"/>
            </a:xfrm>
            <a:custGeom>
              <a:avLst/>
              <a:gdLst>
                <a:gd name="T0" fmla="*/ 77 w 81"/>
                <a:gd name="T1" fmla="*/ 0 h 23"/>
                <a:gd name="T2" fmla="*/ 80 w 81"/>
                <a:gd name="T3" fmla="*/ 3 h 23"/>
                <a:gd name="T4" fmla="*/ 78 w 81"/>
                <a:gd name="T5" fmla="*/ 6 h 23"/>
                <a:gd name="T6" fmla="*/ 2 w 81"/>
                <a:gd name="T7" fmla="*/ 15 h 23"/>
                <a:gd name="T8" fmla="*/ 0 w 81"/>
                <a:gd name="T9" fmla="*/ 12 h 23"/>
                <a:gd name="T10" fmla="*/ 2 w 81"/>
                <a:gd name="T11" fmla="*/ 9 h 23"/>
                <a:gd name="T12" fmla="*/ 77 w 81"/>
                <a:gd name="T13" fmla="*/ 0 h 23"/>
                <a:gd name="T14" fmla="*/ 78 w 81"/>
                <a:gd name="T15" fmla="*/ 9 h 23"/>
                <a:gd name="T16" fmla="*/ 80 w 81"/>
                <a:gd name="T17" fmla="*/ 11 h 23"/>
                <a:gd name="T18" fmla="*/ 78 w 81"/>
                <a:gd name="T19" fmla="*/ 14 h 23"/>
                <a:gd name="T20" fmla="*/ 3 w 81"/>
                <a:gd name="T21" fmla="*/ 23 h 23"/>
                <a:gd name="T22" fmla="*/ 1 w 81"/>
                <a:gd name="T23" fmla="*/ 20 h 23"/>
                <a:gd name="T24" fmla="*/ 3 w 81"/>
                <a:gd name="T25" fmla="*/ 17 h 23"/>
                <a:gd name="T26" fmla="*/ 78 w 81"/>
                <a:gd name="T27"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23">
                  <a:moveTo>
                    <a:pt x="77" y="0"/>
                  </a:moveTo>
                  <a:cubicBezTo>
                    <a:pt x="78" y="0"/>
                    <a:pt x="79" y="1"/>
                    <a:pt x="80" y="3"/>
                  </a:cubicBezTo>
                  <a:cubicBezTo>
                    <a:pt x="80" y="5"/>
                    <a:pt x="79" y="6"/>
                    <a:pt x="78" y="6"/>
                  </a:cubicBezTo>
                  <a:cubicBezTo>
                    <a:pt x="29" y="11"/>
                    <a:pt x="51" y="9"/>
                    <a:pt x="2" y="15"/>
                  </a:cubicBezTo>
                  <a:cubicBezTo>
                    <a:pt x="1" y="15"/>
                    <a:pt x="0" y="14"/>
                    <a:pt x="0" y="12"/>
                  </a:cubicBezTo>
                  <a:cubicBezTo>
                    <a:pt x="0" y="10"/>
                    <a:pt x="0" y="9"/>
                    <a:pt x="2" y="9"/>
                  </a:cubicBezTo>
                  <a:cubicBezTo>
                    <a:pt x="51" y="4"/>
                    <a:pt x="28" y="6"/>
                    <a:pt x="77" y="0"/>
                  </a:cubicBezTo>
                  <a:close/>
                  <a:moveTo>
                    <a:pt x="78" y="9"/>
                  </a:moveTo>
                  <a:cubicBezTo>
                    <a:pt x="79" y="9"/>
                    <a:pt x="80" y="10"/>
                    <a:pt x="80" y="11"/>
                  </a:cubicBezTo>
                  <a:cubicBezTo>
                    <a:pt x="81" y="13"/>
                    <a:pt x="80" y="14"/>
                    <a:pt x="78" y="14"/>
                  </a:cubicBezTo>
                  <a:cubicBezTo>
                    <a:pt x="30" y="20"/>
                    <a:pt x="52" y="17"/>
                    <a:pt x="3" y="23"/>
                  </a:cubicBezTo>
                  <a:cubicBezTo>
                    <a:pt x="2" y="23"/>
                    <a:pt x="1" y="22"/>
                    <a:pt x="1" y="20"/>
                  </a:cubicBezTo>
                  <a:cubicBezTo>
                    <a:pt x="0" y="19"/>
                    <a:pt x="1" y="17"/>
                    <a:pt x="3" y="17"/>
                  </a:cubicBezTo>
                  <a:cubicBezTo>
                    <a:pt x="51" y="12"/>
                    <a:pt x="29" y="14"/>
                    <a:pt x="78" y="9"/>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51"/>
            <p:cNvSpPr>
              <a:spLocks noEditPoints="1"/>
            </p:cNvSpPr>
            <p:nvPr/>
          </p:nvSpPr>
          <p:spPr bwMode="auto">
            <a:xfrm>
              <a:off x="5050" y="1604"/>
              <a:ext cx="73" cy="20"/>
            </a:xfrm>
            <a:custGeom>
              <a:avLst/>
              <a:gdLst>
                <a:gd name="T0" fmla="*/ 78 w 81"/>
                <a:gd name="T1" fmla="*/ 0 h 22"/>
                <a:gd name="T2" fmla="*/ 80 w 81"/>
                <a:gd name="T3" fmla="*/ 2 h 22"/>
                <a:gd name="T4" fmla="*/ 78 w 81"/>
                <a:gd name="T5" fmla="*/ 5 h 22"/>
                <a:gd name="T6" fmla="*/ 3 w 81"/>
                <a:gd name="T7" fmla="*/ 14 h 22"/>
                <a:gd name="T8" fmla="*/ 0 w 81"/>
                <a:gd name="T9" fmla="*/ 11 h 22"/>
                <a:gd name="T10" fmla="*/ 2 w 81"/>
                <a:gd name="T11" fmla="*/ 8 h 22"/>
                <a:gd name="T12" fmla="*/ 78 w 81"/>
                <a:gd name="T13" fmla="*/ 0 h 22"/>
                <a:gd name="T14" fmla="*/ 78 w 81"/>
                <a:gd name="T15" fmla="*/ 8 h 22"/>
                <a:gd name="T16" fmla="*/ 81 w 81"/>
                <a:gd name="T17" fmla="*/ 11 h 22"/>
                <a:gd name="T18" fmla="*/ 79 w 81"/>
                <a:gd name="T19" fmla="*/ 14 h 22"/>
                <a:gd name="T20" fmla="*/ 4 w 81"/>
                <a:gd name="T21" fmla="*/ 22 h 22"/>
                <a:gd name="T22" fmla="*/ 1 w 81"/>
                <a:gd name="T23" fmla="*/ 19 h 22"/>
                <a:gd name="T24" fmla="*/ 3 w 81"/>
                <a:gd name="T25" fmla="*/ 16 h 22"/>
                <a:gd name="T26" fmla="*/ 78 w 81"/>
                <a:gd name="T27"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22">
                  <a:moveTo>
                    <a:pt x="78" y="0"/>
                  </a:moveTo>
                  <a:cubicBezTo>
                    <a:pt x="79" y="0"/>
                    <a:pt x="80" y="1"/>
                    <a:pt x="80" y="2"/>
                  </a:cubicBezTo>
                  <a:cubicBezTo>
                    <a:pt x="80" y="4"/>
                    <a:pt x="79" y="5"/>
                    <a:pt x="78" y="5"/>
                  </a:cubicBezTo>
                  <a:cubicBezTo>
                    <a:pt x="29" y="11"/>
                    <a:pt x="52" y="9"/>
                    <a:pt x="3" y="14"/>
                  </a:cubicBezTo>
                  <a:cubicBezTo>
                    <a:pt x="2" y="14"/>
                    <a:pt x="1" y="13"/>
                    <a:pt x="0" y="11"/>
                  </a:cubicBezTo>
                  <a:cubicBezTo>
                    <a:pt x="0" y="10"/>
                    <a:pt x="1" y="8"/>
                    <a:pt x="2" y="8"/>
                  </a:cubicBezTo>
                  <a:cubicBezTo>
                    <a:pt x="51" y="3"/>
                    <a:pt x="29" y="5"/>
                    <a:pt x="78" y="0"/>
                  </a:cubicBezTo>
                  <a:close/>
                  <a:moveTo>
                    <a:pt x="78" y="8"/>
                  </a:moveTo>
                  <a:cubicBezTo>
                    <a:pt x="80" y="8"/>
                    <a:pt x="81" y="9"/>
                    <a:pt x="81" y="11"/>
                  </a:cubicBezTo>
                  <a:cubicBezTo>
                    <a:pt x="81" y="12"/>
                    <a:pt x="80" y="13"/>
                    <a:pt x="79" y="14"/>
                  </a:cubicBezTo>
                  <a:cubicBezTo>
                    <a:pt x="30" y="19"/>
                    <a:pt x="53" y="17"/>
                    <a:pt x="4" y="22"/>
                  </a:cubicBezTo>
                  <a:cubicBezTo>
                    <a:pt x="3" y="22"/>
                    <a:pt x="1" y="21"/>
                    <a:pt x="1" y="19"/>
                  </a:cubicBezTo>
                  <a:cubicBezTo>
                    <a:pt x="1" y="18"/>
                    <a:pt x="2" y="16"/>
                    <a:pt x="3" y="16"/>
                  </a:cubicBezTo>
                  <a:cubicBezTo>
                    <a:pt x="52" y="11"/>
                    <a:pt x="30" y="13"/>
                    <a:pt x="78" y="8"/>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52"/>
            <p:cNvSpPr>
              <a:spLocks noEditPoints="1"/>
            </p:cNvSpPr>
            <p:nvPr/>
          </p:nvSpPr>
          <p:spPr bwMode="auto">
            <a:xfrm>
              <a:off x="5056" y="1662"/>
              <a:ext cx="73" cy="19"/>
            </a:xfrm>
            <a:custGeom>
              <a:avLst/>
              <a:gdLst>
                <a:gd name="T0" fmla="*/ 77 w 81"/>
                <a:gd name="T1" fmla="*/ 0 h 22"/>
                <a:gd name="T2" fmla="*/ 80 w 81"/>
                <a:gd name="T3" fmla="*/ 3 h 22"/>
                <a:gd name="T4" fmla="*/ 78 w 81"/>
                <a:gd name="T5" fmla="*/ 6 h 22"/>
                <a:gd name="T6" fmla="*/ 3 w 81"/>
                <a:gd name="T7" fmla="*/ 14 h 22"/>
                <a:gd name="T8" fmla="*/ 0 w 81"/>
                <a:gd name="T9" fmla="*/ 11 h 22"/>
                <a:gd name="T10" fmla="*/ 2 w 81"/>
                <a:gd name="T11" fmla="*/ 8 h 22"/>
                <a:gd name="T12" fmla="*/ 77 w 81"/>
                <a:gd name="T13" fmla="*/ 0 h 22"/>
                <a:gd name="T14" fmla="*/ 78 w 81"/>
                <a:gd name="T15" fmla="*/ 8 h 22"/>
                <a:gd name="T16" fmla="*/ 81 w 81"/>
                <a:gd name="T17" fmla="*/ 11 h 22"/>
                <a:gd name="T18" fmla="*/ 79 w 81"/>
                <a:gd name="T19" fmla="*/ 14 h 22"/>
                <a:gd name="T20" fmla="*/ 4 w 81"/>
                <a:gd name="T21" fmla="*/ 22 h 22"/>
                <a:gd name="T22" fmla="*/ 1 w 81"/>
                <a:gd name="T23" fmla="*/ 20 h 22"/>
                <a:gd name="T24" fmla="*/ 3 w 81"/>
                <a:gd name="T25" fmla="*/ 17 h 22"/>
                <a:gd name="T26" fmla="*/ 78 w 81"/>
                <a:gd name="T27"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22">
                  <a:moveTo>
                    <a:pt x="77" y="0"/>
                  </a:moveTo>
                  <a:cubicBezTo>
                    <a:pt x="78" y="0"/>
                    <a:pt x="80" y="1"/>
                    <a:pt x="80" y="3"/>
                  </a:cubicBezTo>
                  <a:cubicBezTo>
                    <a:pt x="80" y="4"/>
                    <a:pt x="79" y="6"/>
                    <a:pt x="78" y="6"/>
                  </a:cubicBezTo>
                  <a:cubicBezTo>
                    <a:pt x="29" y="11"/>
                    <a:pt x="52" y="9"/>
                    <a:pt x="3" y="14"/>
                  </a:cubicBezTo>
                  <a:cubicBezTo>
                    <a:pt x="1" y="14"/>
                    <a:pt x="0" y="13"/>
                    <a:pt x="0" y="11"/>
                  </a:cubicBezTo>
                  <a:cubicBezTo>
                    <a:pt x="0" y="10"/>
                    <a:pt x="1" y="9"/>
                    <a:pt x="2" y="8"/>
                  </a:cubicBezTo>
                  <a:cubicBezTo>
                    <a:pt x="51" y="3"/>
                    <a:pt x="28" y="5"/>
                    <a:pt x="77" y="0"/>
                  </a:cubicBezTo>
                  <a:close/>
                  <a:moveTo>
                    <a:pt x="78" y="8"/>
                  </a:moveTo>
                  <a:cubicBezTo>
                    <a:pt x="79" y="8"/>
                    <a:pt x="81" y="9"/>
                    <a:pt x="81" y="11"/>
                  </a:cubicBezTo>
                  <a:cubicBezTo>
                    <a:pt x="81" y="12"/>
                    <a:pt x="80" y="14"/>
                    <a:pt x="79" y="14"/>
                  </a:cubicBezTo>
                  <a:cubicBezTo>
                    <a:pt x="30" y="19"/>
                    <a:pt x="52" y="17"/>
                    <a:pt x="4" y="22"/>
                  </a:cubicBezTo>
                  <a:cubicBezTo>
                    <a:pt x="2" y="22"/>
                    <a:pt x="1" y="21"/>
                    <a:pt x="1" y="20"/>
                  </a:cubicBezTo>
                  <a:cubicBezTo>
                    <a:pt x="1" y="18"/>
                    <a:pt x="2" y="17"/>
                    <a:pt x="3" y="17"/>
                  </a:cubicBezTo>
                  <a:cubicBezTo>
                    <a:pt x="52" y="11"/>
                    <a:pt x="29" y="13"/>
                    <a:pt x="78" y="8"/>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53"/>
            <p:cNvSpPr>
              <a:spLocks noEditPoints="1"/>
            </p:cNvSpPr>
            <p:nvPr/>
          </p:nvSpPr>
          <p:spPr bwMode="auto">
            <a:xfrm>
              <a:off x="5063" y="1719"/>
              <a:ext cx="73" cy="21"/>
            </a:xfrm>
            <a:custGeom>
              <a:avLst/>
              <a:gdLst>
                <a:gd name="T0" fmla="*/ 77 w 81"/>
                <a:gd name="T1" fmla="*/ 0 h 23"/>
                <a:gd name="T2" fmla="*/ 80 w 81"/>
                <a:gd name="T3" fmla="*/ 3 h 23"/>
                <a:gd name="T4" fmla="*/ 77 w 81"/>
                <a:gd name="T5" fmla="*/ 6 h 23"/>
                <a:gd name="T6" fmla="*/ 2 w 81"/>
                <a:gd name="T7" fmla="*/ 14 h 23"/>
                <a:gd name="T8" fmla="*/ 0 w 81"/>
                <a:gd name="T9" fmla="*/ 12 h 23"/>
                <a:gd name="T10" fmla="*/ 2 w 81"/>
                <a:gd name="T11" fmla="*/ 9 h 23"/>
                <a:gd name="T12" fmla="*/ 77 w 81"/>
                <a:gd name="T13" fmla="*/ 0 h 23"/>
                <a:gd name="T14" fmla="*/ 78 w 81"/>
                <a:gd name="T15" fmla="*/ 8 h 23"/>
                <a:gd name="T16" fmla="*/ 80 w 81"/>
                <a:gd name="T17" fmla="*/ 11 h 23"/>
                <a:gd name="T18" fmla="*/ 78 w 81"/>
                <a:gd name="T19" fmla="*/ 14 h 23"/>
                <a:gd name="T20" fmla="*/ 3 w 81"/>
                <a:gd name="T21" fmla="*/ 23 h 23"/>
                <a:gd name="T22" fmla="*/ 1 w 81"/>
                <a:gd name="T23" fmla="*/ 20 h 23"/>
                <a:gd name="T24" fmla="*/ 3 w 81"/>
                <a:gd name="T25" fmla="*/ 17 h 23"/>
                <a:gd name="T26" fmla="*/ 78 w 81"/>
                <a:gd name="T27"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23">
                  <a:moveTo>
                    <a:pt x="77" y="0"/>
                  </a:moveTo>
                  <a:cubicBezTo>
                    <a:pt x="78" y="0"/>
                    <a:pt x="79" y="1"/>
                    <a:pt x="80" y="3"/>
                  </a:cubicBezTo>
                  <a:cubicBezTo>
                    <a:pt x="80" y="4"/>
                    <a:pt x="79" y="6"/>
                    <a:pt x="77" y="6"/>
                  </a:cubicBezTo>
                  <a:cubicBezTo>
                    <a:pt x="29" y="11"/>
                    <a:pt x="51" y="9"/>
                    <a:pt x="2" y="14"/>
                  </a:cubicBezTo>
                  <a:cubicBezTo>
                    <a:pt x="1" y="14"/>
                    <a:pt x="0" y="13"/>
                    <a:pt x="0" y="12"/>
                  </a:cubicBezTo>
                  <a:cubicBezTo>
                    <a:pt x="0" y="10"/>
                    <a:pt x="0" y="9"/>
                    <a:pt x="2" y="9"/>
                  </a:cubicBezTo>
                  <a:cubicBezTo>
                    <a:pt x="51" y="3"/>
                    <a:pt x="28" y="6"/>
                    <a:pt x="77" y="0"/>
                  </a:cubicBezTo>
                  <a:close/>
                  <a:moveTo>
                    <a:pt x="78" y="8"/>
                  </a:moveTo>
                  <a:cubicBezTo>
                    <a:pt x="79" y="8"/>
                    <a:pt x="80" y="9"/>
                    <a:pt x="80" y="11"/>
                  </a:cubicBezTo>
                  <a:cubicBezTo>
                    <a:pt x="81" y="13"/>
                    <a:pt x="80" y="14"/>
                    <a:pt x="78" y="14"/>
                  </a:cubicBezTo>
                  <a:cubicBezTo>
                    <a:pt x="29" y="19"/>
                    <a:pt x="52" y="17"/>
                    <a:pt x="3" y="23"/>
                  </a:cubicBezTo>
                  <a:cubicBezTo>
                    <a:pt x="2" y="23"/>
                    <a:pt x="1" y="22"/>
                    <a:pt x="1" y="20"/>
                  </a:cubicBezTo>
                  <a:cubicBezTo>
                    <a:pt x="0" y="18"/>
                    <a:pt x="1" y="17"/>
                    <a:pt x="3" y="17"/>
                  </a:cubicBezTo>
                  <a:cubicBezTo>
                    <a:pt x="51" y="12"/>
                    <a:pt x="29" y="14"/>
                    <a:pt x="78" y="8"/>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54"/>
            <p:cNvSpPr>
              <a:spLocks noEditPoints="1"/>
            </p:cNvSpPr>
            <p:nvPr/>
          </p:nvSpPr>
          <p:spPr bwMode="auto">
            <a:xfrm>
              <a:off x="5068" y="1777"/>
              <a:ext cx="73" cy="21"/>
            </a:xfrm>
            <a:custGeom>
              <a:avLst/>
              <a:gdLst>
                <a:gd name="T0" fmla="*/ 78 w 81"/>
                <a:gd name="T1" fmla="*/ 1 h 23"/>
                <a:gd name="T2" fmla="*/ 80 w 81"/>
                <a:gd name="T3" fmla="*/ 3 h 23"/>
                <a:gd name="T4" fmla="*/ 78 w 81"/>
                <a:gd name="T5" fmla="*/ 6 h 23"/>
                <a:gd name="T6" fmla="*/ 3 w 81"/>
                <a:gd name="T7" fmla="*/ 15 h 23"/>
                <a:gd name="T8" fmla="*/ 0 w 81"/>
                <a:gd name="T9" fmla="*/ 12 h 23"/>
                <a:gd name="T10" fmla="*/ 2 w 81"/>
                <a:gd name="T11" fmla="*/ 9 h 23"/>
                <a:gd name="T12" fmla="*/ 78 w 81"/>
                <a:gd name="T13" fmla="*/ 1 h 23"/>
                <a:gd name="T14" fmla="*/ 78 w 81"/>
                <a:gd name="T15" fmla="*/ 9 h 23"/>
                <a:gd name="T16" fmla="*/ 81 w 81"/>
                <a:gd name="T17" fmla="*/ 11 h 23"/>
                <a:gd name="T18" fmla="*/ 79 w 81"/>
                <a:gd name="T19" fmla="*/ 14 h 23"/>
                <a:gd name="T20" fmla="*/ 4 w 81"/>
                <a:gd name="T21" fmla="*/ 23 h 23"/>
                <a:gd name="T22" fmla="*/ 1 w 81"/>
                <a:gd name="T23" fmla="*/ 20 h 23"/>
                <a:gd name="T24" fmla="*/ 3 w 81"/>
                <a:gd name="T25" fmla="*/ 17 h 23"/>
                <a:gd name="T26" fmla="*/ 78 w 81"/>
                <a:gd name="T27"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23">
                  <a:moveTo>
                    <a:pt x="78" y="1"/>
                  </a:moveTo>
                  <a:cubicBezTo>
                    <a:pt x="79" y="0"/>
                    <a:pt x="80" y="2"/>
                    <a:pt x="80" y="3"/>
                  </a:cubicBezTo>
                  <a:cubicBezTo>
                    <a:pt x="80" y="5"/>
                    <a:pt x="79" y="6"/>
                    <a:pt x="78" y="6"/>
                  </a:cubicBezTo>
                  <a:cubicBezTo>
                    <a:pt x="29" y="12"/>
                    <a:pt x="52" y="9"/>
                    <a:pt x="3" y="15"/>
                  </a:cubicBezTo>
                  <a:cubicBezTo>
                    <a:pt x="2" y="15"/>
                    <a:pt x="1" y="14"/>
                    <a:pt x="0" y="12"/>
                  </a:cubicBezTo>
                  <a:cubicBezTo>
                    <a:pt x="0" y="10"/>
                    <a:pt x="1" y="9"/>
                    <a:pt x="2" y="9"/>
                  </a:cubicBezTo>
                  <a:cubicBezTo>
                    <a:pt x="51" y="4"/>
                    <a:pt x="29" y="6"/>
                    <a:pt x="78" y="1"/>
                  </a:cubicBezTo>
                  <a:close/>
                  <a:moveTo>
                    <a:pt x="78" y="9"/>
                  </a:moveTo>
                  <a:cubicBezTo>
                    <a:pt x="80" y="9"/>
                    <a:pt x="81" y="10"/>
                    <a:pt x="81" y="11"/>
                  </a:cubicBezTo>
                  <a:cubicBezTo>
                    <a:pt x="81" y="13"/>
                    <a:pt x="80" y="14"/>
                    <a:pt x="79" y="14"/>
                  </a:cubicBezTo>
                  <a:cubicBezTo>
                    <a:pt x="30" y="20"/>
                    <a:pt x="53" y="18"/>
                    <a:pt x="4" y="23"/>
                  </a:cubicBezTo>
                  <a:cubicBezTo>
                    <a:pt x="3" y="23"/>
                    <a:pt x="1" y="22"/>
                    <a:pt x="1" y="20"/>
                  </a:cubicBezTo>
                  <a:cubicBezTo>
                    <a:pt x="1" y="19"/>
                    <a:pt x="2" y="17"/>
                    <a:pt x="3" y="17"/>
                  </a:cubicBezTo>
                  <a:cubicBezTo>
                    <a:pt x="52" y="12"/>
                    <a:pt x="30" y="14"/>
                    <a:pt x="78" y="9"/>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55"/>
            <p:cNvSpPr>
              <a:spLocks noEditPoints="1"/>
            </p:cNvSpPr>
            <p:nvPr/>
          </p:nvSpPr>
          <p:spPr bwMode="auto">
            <a:xfrm>
              <a:off x="5074" y="1836"/>
              <a:ext cx="73" cy="20"/>
            </a:xfrm>
            <a:custGeom>
              <a:avLst/>
              <a:gdLst>
                <a:gd name="T0" fmla="*/ 77 w 81"/>
                <a:gd name="T1" fmla="*/ 0 h 22"/>
                <a:gd name="T2" fmla="*/ 80 w 81"/>
                <a:gd name="T3" fmla="*/ 2 h 22"/>
                <a:gd name="T4" fmla="*/ 78 w 81"/>
                <a:gd name="T5" fmla="*/ 6 h 22"/>
                <a:gd name="T6" fmla="*/ 3 w 81"/>
                <a:gd name="T7" fmla="*/ 14 h 22"/>
                <a:gd name="T8" fmla="*/ 0 w 81"/>
                <a:gd name="T9" fmla="*/ 11 h 22"/>
                <a:gd name="T10" fmla="*/ 2 w 81"/>
                <a:gd name="T11" fmla="*/ 8 h 22"/>
                <a:gd name="T12" fmla="*/ 77 w 81"/>
                <a:gd name="T13" fmla="*/ 0 h 22"/>
                <a:gd name="T14" fmla="*/ 78 w 81"/>
                <a:gd name="T15" fmla="*/ 8 h 22"/>
                <a:gd name="T16" fmla="*/ 81 w 81"/>
                <a:gd name="T17" fmla="*/ 11 h 22"/>
                <a:gd name="T18" fmla="*/ 79 w 81"/>
                <a:gd name="T19" fmla="*/ 14 h 22"/>
                <a:gd name="T20" fmla="*/ 4 w 81"/>
                <a:gd name="T21" fmla="*/ 22 h 22"/>
                <a:gd name="T22" fmla="*/ 1 w 81"/>
                <a:gd name="T23" fmla="*/ 19 h 22"/>
                <a:gd name="T24" fmla="*/ 3 w 81"/>
                <a:gd name="T25" fmla="*/ 16 h 22"/>
                <a:gd name="T26" fmla="*/ 78 w 81"/>
                <a:gd name="T27"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22">
                  <a:moveTo>
                    <a:pt x="77" y="0"/>
                  </a:moveTo>
                  <a:cubicBezTo>
                    <a:pt x="78" y="0"/>
                    <a:pt x="80" y="1"/>
                    <a:pt x="80" y="2"/>
                  </a:cubicBezTo>
                  <a:cubicBezTo>
                    <a:pt x="80" y="4"/>
                    <a:pt x="79" y="5"/>
                    <a:pt x="78" y="6"/>
                  </a:cubicBezTo>
                  <a:cubicBezTo>
                    <a:pt x="29" y="11"/>
                    <a:pt x="52" y="9"/>
                    <a:pt x="3" y="14"/>
                  </a:cubicBezTo>
                  <a:cubicBezTo>
                    <a:pt x="1" y="14"/>
                    <a:pt x="0" y="13"/>
                    <a:pt x="0" y="11"/>
                  </a:cubicBezTo>
                  <a:cubicBezTo>
                    <a:pt x="0" y="10"/>
                    <a:pt x="1" y="8"/>
                    <a:pt x="2" y="8"/>
                  </a:cubicBezTo>
                  <a:cubicBezTo>
                    <a:pt x="51" y="3"/>
                    <a:pt x="28" y="5"/>
                    <a:pt x="77" y="0"/>
                  </a:cubicBezTo>
                  <a:close/>
                  <a:moveTo>
                    <a:pt x="78" y="8"/>
                  </a:moveTo>
                  <a:cubicBezTo>
                    <a:pt x="79" y="8"/>
                    <a:pt x="81" y="9"/>
                    <a:pt x="81" y="11"/>
                  </a:cubicBezTo>
                  <a:cubicBezTo>
                    <a:pt x="81" y="12"/>
                    <a:pt x="80" y="14"/>
                    <a:pt x="79" y="14"/>
                  </a:cubicBezTo>
                  <a:cubicBezTo>
                    <a:pt x="30" y="19"/>
                    <a:pt x="52" y="17"/>
                    <a:pt x="4" y="22"/>
                  </a:cubicBezTo>
                  <a:cubicBezTo>
                    <a:pt x="2" y="22"/>
                    <a:pt x="1" y="21"/>
                    <a:pt x="1" y="19"/>
                  </a:cubicBezTo>
                  <a:cubicBezTo>
                    <a:pt x="1" y="18"/>
                    <a:pt x="2" y="17"/>
                    <a:pt x="3" y="16"/>
                  </a:cubicBezTo>
                  <a:cubicBezTo>
                    <a:pt x="52" y="11"/>
                    <a:pt x="29" y="13"/>
                    <a:pt x="78" y="8"/>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56"/>
            <p:cNvSpPr>
              <a:spLocks noEditPoints="1"/>
            </p:cNvSpPr>
            <p:nvPr/>
          </p:nvSpPr>
          <p:spPr bwMode="auto">
            <a:xfrm>
              <a:off x="5080" y="1893"/>
              <a:ext cx="74" cy="21"/>
            </a:xfrm>
            <a:custGeom>
              <a:avLst/>
              <a:gdLst>
                <a:gd name="T0" fmla="*/ 78 w 82"/>
                <a:gd name="T1" fmla="*/ 0 h 23"/>
                <a:gd name="T2" fmla="*/ 81 w 82"/>
                <a:gd name="T3" fmla="*/ 3 h 23"/>
                <a:gd name="T4" fmla="*/ 78 w 82"/>
                <a:gd name="T5" fmla="*/ 6 h 23"/>
                <a:gd name="T6" fmla="*/ 3 w 82"/>
                <a:gd name="T7" fmla="*/ 14 h 23"/>
                <a:gd name="T8" fmla="*/ 1 w 82"/>
                <a:gd name="T9" fmla="*/ 12 h 23"/>
                <a:gd name="T10" fmla="*/ 3 w 82"/>
                <a:gd name="T11" fmla="*/ 8 h 23"/>
                <a:gd name="T12" fmla="*/ 78 w 82"/>
                <a:gd name="T13" fmla="*/ 0 h 23"/>
                <a:gd name="T14" fmla="*/ 79 w 82"/>
                <a:gd name="T15" fmla="*/ 8 h 23"/>
                <a:gd name="T16" fmla="*/ 81 w 82"/>
                <a:gd name="T17" fmla="*/ 11 h 23"/>
                <a:gd name="T18" fmla="*/ 79 w 82"/>
                <a:gd name="T19" fmla="*/ 14 h 23"/>
                <a:gd name="T20" fmla="*/ 4 w 82"/>
                <a:gd name="T21" fmla="*/ 22 h 23"/>
                <a:gd name="T22" fmla="*/ 2 w 82"/>
                <a:gd name="T23" fmla="*/ 20 h 23"/>
                <a:gd name="T24" fmla="*/ 4 w 82"/>
                <a:gd name="T25" fmla="*/ 17 h 23"/>
                <a:gd name="T26" fmla="*/ 79 w 82"/>
                <a:gd name="T27"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23">
                  <a:moveTo>
                    <a:pt x="78" y="0"/>
                  </a:moveTo>
                  <a:cubicBezTo>
                    <a:pt x="79" y="0"/>
                    <a:pt x="80" y="1"/>
                    <a:pt x="81" y="3"/>
                  </a:cubicBezTo>
                  <a:cubicBezTo>
                    <a:pt x="81" y="4"/>
                    <a:pt x="80" y="6"/>
                    <a:pt x="78" y="6"/>
                  </a:cubicBezTo>
                  <a:cubicBezTo>
                    <a:pt x="30" y="11"/>
                    <a:pt x="52" y="9"/>
                    <a:pt x="3" y="14"/>
                  </a:cubicBezTo>
                  <a:cubicBezTo>
                    <a:pt x="2" y="14"/>
                    <a:pt x="1" y="13"/>
                    <a:pt x="1" y="12"/>
                  </a:cubicBezTo>
                  <a:cubicBezTo>
                    <a:pt x="0" y="10"/>
                    <a:pt x="1" y="9"/>
                    <a:pt x="3" y="8"/>
                  </a:cubicBezTo>
                  <a:cubicBezTo>
                    <a:pt x="52" y="3"/>
                    <a:pt x="29" y="5"/>
                    <a:pt x="78" y="0"/>
                  </a:cubicBezTo>
                  <a:close/>
                  <a:moveTo>
                    <a:pt x="79" y="8"/>
                  </a:moveTo>
                  <a:cubicBezTo>
                    <a:pt x="80" y="8"/>
                    <a:pt x="81" y="9"/>
                    <a:pt x="81" y="11"/>
                  </a:cubicBezTo>
                  <a:cubicBezTo>
                    <a:pt x="82" y="12"/>
                    <a:pt x="81" y="14"/>
                    <a:pt x="79" y="14"/>
                  </a:cubicBezTo>
                  <a:cubicBezTo>
                    <a:pt x="30" y="19"/>
                    <a:pt x="53" y="17"/>
                    <a:pt x="4" y="22"/>
                  </a:cubicBezTo>
                  <a:cubicBezTo>
                    <a:pt x="3" y="23"/>
                    <a:pt x="2" y="21"/>
                    <a:pt x="2" y="20"/>
                  </a:cubicBezTo>
                  <a:cubicBezTo>
                    <a:pt x="1" y="18"/>
                    <a:pt x="2" y="17"/>
                    <a:pt x="4" y="17"/>
                  </a:cubicBezTo>
                  <a:cubicBezTo>
                    <a:pt x="52" y="11"/>
                    <a:pt x="30" y="14"/>
                    <a:pt x="79" y="8"/>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57"/>
            <p:cNvSpPr>
              <a:spLocks noEditPoints="1"/>
            </p:cNvSpPr>
            <p:nvPr/>
          </p:nvSpPr>
          <p:spPr bwMode="auto">
            <a:xfrm>
              <a:off x="5086" y="1951"/>
              <a:ext cx="73" cy="21"/>
            </a:xfrm>
            <a:custGeom>
              <a:avLst/>
              <a:gdLst>
                <a:gd name="T0" fmla="*/ 78 w 81"/>
                <a:gd name="T1" fmla="*/ 0 h 23"/>
                <a:gd name="T2" fmla="*/ 80 w 81"/>
                <a:gd name="T3" fmla="*/ 3 h 23"/>
                <a:gd name="T4" fmla="*/ 78 w 81"/>
                <a:gd name="T5" fmla="*/ 6 h 23"/>
                <a:gd name="T6" fmla="*/ 3 w 81"/>
                <a:gd name="T7" fmla="*/ 14 h 23"/>
                <a:gd name="T8" fmla="*/ 0 w 81"/>
                <a:gd name="T9" fmla="*/ 12 h 23"/>
                <a:gd name="T10" fmla="*/ 2 w 81"/>
                <a:gd name="T11" fmla="*/ 9 h 23"/>
                <a:gd name="T12" fmla="*/ 78 w 81"/>
                <a:gd name="T13" fmla="*/ 0 h 23"/>
                <a:gd name="T14" fmla="*/ 78 w 81"/>
                <a:gd name="T15" fmla="*/ 9 h 23"/>
                <a:gd name="T16" fmla="*/ 81 w 81"/>
                <a:gd name="T17" fmla="*/ 11 h 23"/>
                <a:gd name="T18" fmla="*/ 79 w 81"/>
                <a:gd name="T19" fmla="*/ 14 h 23"/>
                <a:gd name="T20" fmla="*/ 4 w 81"/>
                <a:gd name="T21" fmla="*/ 23 h 23"/>
                <a:gd name="T22" fmla="*/ 1 w 81"/>
                <a:gd name="T23" fmla="*/ 20 h 23"/>
                <a:gd name="T24" fmla="*/ 3 w 81"/>
                <a:gd name="T25" fmla="*/ 17 h 23"/>
                <a:gd name="T26" fmla="*/ 78 w 81"/>
                <a:gd name="T27"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23">
                  <a:moveTo>
                    <a:pt x="78" y="0"/>
                  </a:moveTo>
                  <a:cubicBezTo>
                    <a:pt x="79" y="0"/>
                    <a:pt x="80" y="1"/>
                    <a:pt x="80" y="3"/>
                  </a:cubicBezTo>
                  <a:cubicBezTo>
                    <a:pt x="80" y="5"/>
                    <a:pt x="79" y="6"/>
                    <a:pt x="78" y="6"/>
                  </a:cubicBezTo>
                  <a:cubicBezTo>
                    <a:pt x="29" y="11"/>
                    <a:pt x="52" y="9"/>
                    <a:pt x="3" y="14"/>
                  </a:cubicBezTo>
                  <a:cubicBezTo>
                    <a:pt x="2" y="15"/>
                    <a:pt x="0" y="13"/>
                    <a:pt x="0" y="12"/>
                  </a:cubicBezTo>
                  <a:cubicBezTo>
                    <a:pt x="0" y="10"/>
                    <a:pt x="1" y="9"/>
                    <a:pt x="2" y="9"/>
                  </a:cubicBezTo>
                  <a:cubicBezTo>
                    <a:pt x="51" y="3"/>
                    <a:pt x="29" y="6"/>
                    <a:pt x="78" y="0"/>
                  </a:cubicBezTo>
                  <a:close/>
                  <a:moveTo>
                    <a:pt x="78" y="9"/>
                  </a:moveTo>
                  <a:cubicBezTo>
                    <a:pt x="80" y="8"/>
                    <a:pt x="81" y="10"/>
                    <a:pt x="81" y="11"/>
                  </a:cubicBezTo>
                  <a:cubicBezTo>
                    <a:pt x="81" y="13"/>
                    <a:pt x="80" y="14"/>
                    <a:pt x="79" y="14"/>
                  </a:cubicBezTo>
                  <a:cubicBezTo>
                    <a:pt x="30" y="20"/>
                    <a:pt x="53" y="17"/>
                    <a:pt x="4" y="23"/>
                  </a:cubicBezTo>
                  <a:cubicBezTo>
                    <a:pt x="3" y="23"/>
                    <a:pt x="1" y="22"/>
                    <a:pt x="1" y="20"/>
                  </a:cubicBezTo>
                  <a:cubicBezTo>
                    <a:pt x="1" y="18"/>
                    <a:pt x="2" y="17"/>
                    <a:pt x="3" y="17"/>
                  </a:cubicBezTo>
                  <a:cubicBezTo>
                    <a:pt x="52" y="12"/>
                    <a:pt x="30" y="14"/>
                    <a:pt x="78" y="9"/>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58"/>
            <p:cNvSpPr>
              <a:spLocks noEditPoints="1"/>
            </p:cNvSpPr>
            <p:nvPr/>
          </p:nvSpPr>
          <p:spPr bwMode="auto">
            <a:xfrm>
              <a:off x="4892" y="1612"/>
              <a:ext cx="129" cy="35"/>
            </a:xfrm>
            <a:custGeom>
              <a:avLst/>
              <a:gdLst>
                <a:gd name="T0" fmla="*/ 22 w 143"/>
                <a:gd name="T1" fmla="*/ 28 h 39"/>
                <a:gd name="T2" fmla="*/ 18 w 143"/>
                <a:gd name="T3" fmla="*/ 33 h 39"/>
                <a:gd name="T4" fmla="*/ 19 w 143"/>
                <a:gd name="T5" fmla="*/ 37 h 39"/>
                <a:gd name="T6" fmla="*/ 16 w 143"/>
                <a:gd name="T7" fmla="*/ 39 h 39"/>
                <a:gd name="T8" fmla="*/ 15 w 143"/>
                <a:gd name="T9" fmla="*/ 32 h 39"/>
                <a:gd name="T10" fmla="*/ 2 w 143"/>
                <a:gd name="T11" fmla="*/ 31 h 39"/>
                <a:gd name="T12" fmla="*/ 3 w 143"/>
                <a:gd name="T13" fmla="*/ 25 h 39"/>
                <a:gd name="T14" fmla="*/ 11 w 143"/>
                <a:gd name="T15" fmla="*/ 17 h 39"/>
                <a:gd name="T16" fmla="*/ 14 w 143"/>
                <a:gd name="T17" fmla="*/ 14 h 39"/>
                <a:gd name="T18" fmla="*/ 19 w 143"/>
                <a:gd name="T19" fmla="*/ 10 h 39"/>
                <a:gd name="T20" fmla="*/ 19 w 143"/>
                <a:gd name="T21" fmla="*/ 15 h 39"/>
                <a:gd name="T22" fmla="*/ 23 w 143"/>
                <a:gd name="T23" fmla="*/ 25 h 39"/>
                <a:gd name="T24" fmla="*/ 16 w 143"/>
                <a:gd name="T25" fmla="*/ 16 h 39"/>
                <a:gd name="T26" fmla="*/ 8 w 143"/>
                <a:gd name="T27" fmla="*/ 24 h 39"/>
                <a:gd name="T28" fmla="*/ 14 w 143"/>
                <a:gd name="T29" fmla="*/ 26 h 39"/>
                <a:gd name="T30" fmla="*/ 16 w 143"/>
                <a:gd name="T31" fmla="*/ 21 h 39"/>
                <a:gd name="T32" fmla="*/ 55 w 143"/>
                <a:gd name="T33" fmla="*/ 12 h 39"/>
                <a:gd name="T34" fmla="*/ 45 w 143"/>
                <a:gd name="T35" fmla="*/ 13 h 39"/>
                <a:gd name="T36" fmla="*/ 38 w 143"/>
                <a:gd name="T37" fmla="*/ 18 h 39"/>
                <a:gd name="T38" fmla="*/ 42 w 143"/>
                <a:gd name="T39" fmla="*/ 20 h 39"/>
                <a:gd name="T40" fmla="*/ 52 w 143"/>
                <a:gd name="T41" fmla="*/ 26 h 39"/>
                <a:gd name="T42" fmla="*/ 44 w 143"/>
                <a:gd name="T43" fmla="*/ 35 h 39"/>
                <a:gd name="T44" fmla="*/ 32 w 143"/>
                <a:gd name="T45" fmla="*/ 34 h 39"/>
                <a:gd name="T46" fmla="*/ 35 w 143"/>
                <a:gd name="T47" fmla="*/ 32 h 39"/>
                <a:gd name="T48" fmla="*/ 48 w 143"/>
                <a:gd name="T49" fmla="*/ 28 h 39"/>
                <a:gd name="T50" fmla="*/ 40 w 143"/>
                <a:gd name="T51" fmla="*/ 23 h 39"/>
                <a:gd name="T52" fmla="*/ 34 w 143"/>
                <a:gd name="T53" fmla="*/ 22 h 39"/>
                <a:gd name="T54" fmla="*/ 39 w 143"/>
                <a:gd name="T55" fmla="*/ 11 h 39"/>
                <a:gd name="T56" fmla="*/ 49 w 143"/>
                <a:gd name="T57" fmla="*/ 10 h 39"/>
                <a:gd name="T58" fmla="*/ 57 w 143"/>
                <a:gd name="T59" fmla="*/ 9 h 39"/>
                <a:gd name="T60" fmla="*/ 84 w 143"/>
                <a:gd name="T61" fmla="*/ 21 h 39"/>
                <a:gd name="T62" fmla="*/ 60 w 143"/>
                <a:gd name="T63" fmla="*/ 32 h 39"/>
                <a:gd name="T64" fmla="*/ 68 w 143"/>
                <a:gd name="T65" fmla="*/ 8 h 39"/>
                <a:gd name="T66" fmla="*/ 85 w 143"/>
                <a:gd name="T67" fmla="*/ 16 h 39"/>
                <a:gd name="T68" fmla="*/ 78 w 143"/>
                <a:gd name="T69" fmla="*/ 10 h 39"/>
                <a:gd name="T70" fmla="*/ 71 w 143"/>
                <a:gd name="T71" fmla="*/ 10 h 39"/>
                <a:gd name="T72" fmla="*/ 62 w 143"/>
                <a:gd name="T73" fmla="*/ 28 h 39"/>
                <a:gd name="T74" fmla="*/ 77 w 143"/>
                <a:gd name="T75" fmla="*/ 24 h 39"/>
                <a:gd name="T76" fmla="*/ 113 w 143"/>
                <a:gd name="T77" fmla="*/ 18 h 39"/>
                <a:gd name="T78" fmla="*/ 89 w 143"/>
                <a:gd name="T79" fmla="*/ 29 h 39"/>
                <a:gd name="T80" fmla="*/ 97 w 143"/>
                <a:gd name="T81" fmla="*/ 5 h 39"/>
                <a:gd name="T82" fmla="*/ 114 w 143"/>
                <a:gd name="T83" fmla="*/ 13 h 39"/>
                <a:gd name="T84" fmla="*/ 107 w 143"/>
                <a:gd name="T85" fmla="*/ 7 h 39"/>
                <a:gd name="T86" fmla="*/ 100 w 143"/>
                <a:gd name="T87" fmla="*/ 7 h 39"/>
                <a:gd name="T88" fmla="*/ 91 w 143"/>
                <a:gd name="T89" fmla="*/ 25 h 39"/>
                <a:gd name="T90" fmla="*/ 106 w 143"/>
                <a:gd name="T91" fmla="*/ 21 h 39"/>
                <a:gd name="T92" fmla="*/ 142 w 143"/>
                <a:gd name="T93" fmla="*/ 15 h 39"/>
                <a:gd name="T94" fmla="*/ 118 w 143"/>
                <a:gd name="T95" fmla="*/ 26 h 39"/>
                <a:gd name="T96" fmla="*/ 126 w 143"/>
                <a:gd name="T97" fmla="*/ 2 h 39"/>
                <a:gd name="T98" fmla="*/ 143 w 143"/>
                <a:gd name="T99" fmla="*/ 10 h 39"/>
                <a:gd name="T100" fmla="*/ 136 w 143"/>
                <a:gd name="T101" fmla="*/ 4 h 39"/>
                <a:gd name="T102" fmla="*/ 129 w 143"/>
                <a:gd name="T103" fmla="*/ 4 h 39"/>
                <a:gd name="T104" fmla="*/ 120 w 143"/>
                <a:gd name="T105" fmla="*/ 22 h 39"/>
                <a:gd name="T106" fmla="*/ 135 w 143"/>
                <a:gd name="T107"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3" h="39">
                  <a:moveTo>
                    <a:pt x="27" y="27"/>
                  </a:moveTo>
                  <a:cubicBezTo>
                    <a:pt x="26" y="28"/>
                    <a:pt x="26" y="28"/>
                    <a:pt x="26" y="28"/>
                  </a:cubicBezTo>
                  <a:cubicBezTo>
                    <a:pt x="26" y="28"/>
                    <a:pt x="26" y="28"/>
                    <a:pt x="26" y="28"/>
                  </a:cubicBezTo>
                  <a:cubicBezTo>
                    <a:pt x="25" y="28"/>
                    <a:pt x="25" y="28"/>
                    <a:pt x="25" y="28"/>
                  </a:cubicBezTo>
                  <a:cubicBezTo>
                    <a:pt x="24" y="28"/>
                    <a:pt x="23" y="28"/>
                    <a:pt x="22" y="28"/>
                  </a:cubicBezTo>
                  <a:cubicBezTo>
                    <a:pt x="21" y="28"/>
                    <a:pt x="20" y="28"/>
                    <a:pt x="20" y="28"/>
                  </a:cubicBezTo>
                  <a:cubicBezTo>
                    <a:pt x="19" y="28"/>
                    <a:pt x="19" y="28"/>
                    <a:pt x="19" y="28"/>
                  </a:cubicBezTo>
                  <a:cubicBezTo>
                    <a:pt x="18" y="28"/>
                    <a:pt x="18" y="28"/>
                    <a:pt x="18" y="28"/>
                  </a:cubicBezTo>
                  <a:cubicBezTo>
                    <a:pt x="18" y="29"/>
                    <a:pt x="18" y="31"/>
                    <a:pt x="18" y="32"/>
                  </a:cubicBezTo>
                  <a:cubicBezTo>
                    <a:pt x="18" y="33"/>
                    <a:pt x="18" y="33"/>
                    <a:pt x="18" y="33"/>
                  </a:cubicBezTo>
                  <a:cubicBezTo>
                    <a:pt x="18" y="34"/>
                    <a:pt x="18" y="34"/>
                    <a:pt x="18" y="34"/>
                  </a:cubicBezTo>
                  <a:cubicBezTo>
                    <a:pt x="18" y="35"/>
                    <a:pt x="18" y="35"/>
                    <a:pt x="18" y="35"/>
                  </a:cubicBezTo>
                  <a:cubicBezTo>
                    <a:pt x="18" y="35"/>
                    <a:pt x="18" y="35"/>
                    <a:pt x="18" y="36"/>
                  </a:cubicBezTo>
                  <a:cubicBezTo>
                    <a:pt x="18" y="36"/>
                    <a:pt x="18" y="36"/>
                    <a:pt x="19" y="36"/>
                  </a:cubicBezTo>
                  <a:cubicBezTo>
                    <a:pt x="19" y="37"/>
                    <a:pt x="19" y="37"/>
                    <a:pt x="19" y="37"/>
                  </a:cubicBezTo>
                  <a:cubicBezTo>
                    <a:pt x="19" y="38"/>
                    <a:pt x="19" y="38"/>
                    <a:pt x="19" y="38"/>
                  </a:cubicBezTo>
                  <a:cubicBezTo>
                    <a:pt x="19" y="39"/>
                    <a:pt x="19" y="39"/>
                    <a:pt x="19" y="39"/>
                  </a:cubicBezTo>
                  <a:cubicBezTo>
                    <a:pt x="18" y="39"/>
                    <a:pt x="18" y="39"/>
                    <a:pt x="18" y="39"/>
                  </a:cubicBezTo>
                  <a:cubicBezTo>
                    <a:pt x="18" y="39"/>
                    <a:pt x="18" y="39"/>
                    <a:pt x="18" y="39"/>
                  </a:cubicBezTo>
                  <a:cubicBezTo>
                    <a:pt x="18" y="39"/>
                    <a:pt x="17" y="39"/>
                    <a:pt x="16" y="39"/>
                  </a:cubicBezTo>
                  <a:cubicBezTo>
                    <a:pt x="16" y="39"/>
                    <a:pt x="16" y="39"/>
                    <a:pt x="15" y="39"/>
                  </a:cubicBezTo>
                  <a:cubicBezTo>
                    <a:pt x="15" y="38"/>
                    <a:pt x="15" y="37"/>
                    <a:pt x="15" y="37"/>
                  </a:cubicBezTo>
                  <a:cubicBezTo>
                    <a:pt x="15" y="37"/>
                    <a:pt x="15" y="36"/>
                    <a:pt x="15" y="36"/>
                  </a:cubicBezTo>
                  <a:cubicBezTo>
                    <a:pt x="15" y="35"/>
                    <a:pt x="15" y="35"/>
                    <a:pt x="15" y="34"/>
                  </a:cubicBezTo>
                  <a:cubicBezTo>
                    <a:pt x="15" y="33"/>
                    <a:pt x="15" y="33"/>
                    <a:pt x="15" y="32"/>
                  </a:cubicBezTo>
                  <a:cubicBezTo>
                    <a:pt x="15" y="31"/>
                    <a:pt x="15" y="30"/>
                    <a:pt x="15" y="28"/>
                  </a:cubicBezTo>
                  <a:cubicBezTo>
                    <a:pt x="14" y="28"/>
                    <a:pt x="14" y="28"/>
                    <a:pt x="14" y="28"/>
                  </a:cubicBezTo>
                  <a:cubicBezTo>
                    <a:pt x="14" y="28"/>
                    <a:pt x="14" y="28"/>
                    <a:pt x="14" y="28"/>
                  </a:cubicBezTo>
                  <a:cubicBezTo>
                    <a:pt x="11" y="29"/>
                    <a:pt x="9" y="29"/>
                    <a:pt x="7" y="30"/>
                  </a:cubicBezTo>
                  <a:cubicBezTo>
                    <a:pt x="5" y="31"/>
                    <a:pt x="3" y="31"/>
                    <a:pt x="2" y="31"/>
                  </a:cubicBezTo>
                  <a:cubicBezTo>
                    <a:pt x="2" y="31"/>
                    <a:pt x="1" y="31"/>
                    <a:pt x="1" y="31"/>
                  </a:cubicBezTo>
                  <a:cubicBezTo>
                    <a:pt x="0" y="31"/>
                    <a:pt x="0" y="30"/>
                    <a:pt x="0" y="30"/>
                  </a:cubicBezTo>
                  <a:cubicBezTo>
                    <a:pt x="0" y="30"/>
                    <a:pt x="0" y="29"/>
                    <a:pt x="1" y="28"/>
                  </a:cubicBezTo>
                  <a:cubicBezTo>
                    <a:pt x="1" y="27"/>
                    <a:pt x="2" y="27"/>
                    <a:pt x="2" y="26"/>
                  </a:cubicBezTo>
                  <a:cubicBezTo>
                    <a:pt x="2" y="26"/>
                    <a:pt x="3" y="25"/>
                    <a:pt x="3" y="25"/>
                  </a:cubicBezTo>
                  <a:cubicBezTo>
                    <a:pt x="4" y="24"/>
                    <a:pt x="4" y="24"/>
                    <a:pt x="5" y="23"/>
                  </a:cubicBezTo>
                  <a:cubicBezTo>
                    <a:pt x="5" y="23"/>
                    <a:pt x="5" y="23"/>
                    <a:pt x="5" y="23"/>
                  </a:cubicBezTo>
                  <a:cubicBezTo>
                    <a:pt x="6" y="22"/>
                    <a:pt x="7" y="21"/>
                    <a:pt x="8" y="20"/>
                  </a:cubicBezTo>
                  <a:cubicBezTo>
                    <a:pt x="9" y="19"/>
                    <a:pt x="9" y="19"/>
                    <a:pt x="10" y="18"/>
                  </a:cubicBezTo>
                  <a:cubicBezTo>
                    <a:pt x="10" y="18"/>
                    <a:pt x="11" y="17"/>
                    <a:pt x="11" y="17"/>
                  </a:cubicBezTo>
                  <a:cubicBezTo>
                    <a:pt x="12" y="16"/>
                    <a:pt x="12" y="16"/>
                    <a:pt x="12" y="16"/>
                  </a:cubicBezTo>
                  <a:cubicBezTo>
                    <a:pt x="12" y="16"/>
                    <a:pt x="12" y="16"/>
                    <a:pt x="12" y="16"/>
                  </a:cubicBezTo>
                  <a:cubicBezTo>
                    <a:pt x="13" y="15"/>
                    <a:pt x="13" y="15"/>
                    <a:pt x="13" y="15"/>
                  </a:cubicBezTo>
                  <a:cubicBezTo>
                    <a:pt x="14" y="14"/>
                    <a:pt x="14" y="14"/>
                    <a:pt x="14" y="14"/>
                  </a:cubicBezTo>
                  <a:cubicBezTo>
                    <a:pt x="14" y="14"/>
                    <a:pt x="14" y="14"/>
                    <a:pt x="14" y="14"/>
                  </a:cubicBezTo>
                  <a:cubicBezTo>
                    <a:pt x="15" y="13"/>
                    <a:pt x="15" y="13"/>
                    <a:pt x="15" y="13"/>
                  </a:cubicBezTo>
                  <a:cubicBezTo>
                    <a:pt x="15" y="12"/>
                    <a:pt x="15" y="12"/>
                    <a:pt x="15" y="12"/>
                  </a:cubicBezTo>
                  <a:cubicBezTo>
                    <a:pt x="16" y="12"/>
                    <a:pt x="16" y="12"/>
                    <a:pt x="17" y="11"/>
                  </a:cubicBezTo>
                  <a:cubicBezTo>
                    <a:pt x="18" y="11"/>
                    <a:pt x="18" y="10"/>
                    <a:pt x="18" y="10"/>
                  </a:cubicBezTo>
                  <a:cubicBezTo>
                    <a:pt x="19" y="10"/>
                    <a:pt x="19" y="10"/>
                    <a:pt x="19" y="10"/>
                  </a:cubicBezTo>
                  <a:cubicBezTo>
                    <a:pt x="20" y="10"/>
                    <a:pt x="20" y="10"/>
                    <a:pt x="20" y="11"/>
                  </a:cubicBezTo>
                  <a:cubicBezTo>
                    <a:pt x="20" y="11"/>
                    <a:pt x="20" y="11"/>
                    <a:pt x="20" y="11"/>
                  </a:cubicBezTo>
                  <a:cubicBezTo>
                    <a:pt x="20" y="12"/>
                    <a:pt x="20" y="12"/>
                    <a:pt x="20" y="13"/>
                  </a:cubicBezTo>
                  <a:cubicBezTo>
                    <a:pt x="20" y="13"/>
                    <a:pt x="20" y="13"/>
                    <a:pt x="19" y="14"/>
                  </a:cubicBezTo>
                  <a:cubicBezTo>
                    <a:pt x="19" y="14"/>
                    <a:pt x="19" y="15"/>
                    <a:pt x="19" y="15"/>
                  </a:cubicBezTo>
                  <a:cubicBezTo>
                    <a:pt x="19" y="16"/>
                    <a:pt x="19" y="17"/>
                    <a:pt x="19" y="18"/>
                  </a:cubicBezTo>
                  <a:cubicBezTo>
                    <a:pt x="19" y="19"/>
                    <a:pt x="19" y="20"/>
                    <a:pt x="19" y="20"/>
                  </a:cubicBezTo>
                  <a:cubicBezTo>
                    <a:pt x="18" y="21"/>
                    <a:pt x="18" y="22"/>
                    <a:pt x="18" y="22"/>
                  </a:cubicBezTo>
                  <a:cubicBezTo>
                    <a:pt x="18" y="23"/>
                    <a:pt x="18" y="24"/>
                    <a:pt x="18" y="25"/>
                  </a:cubicBezTo>
                  <a:cubicBezTo>
                    <a:pt x="19" y="25"/>
                    <a:pt x="21" y="25"/>
                    <a:pt x="23" y="25"/>
                  </a:cubicBezTo>
                  <a:cubicBezTo>
                    <a:pt x="23" y="25"/>
                    <a:pt x="23" y="25"/>
                    <a:pt x="23" y="25"/>
                  </a:cubicBezTo>
                  <a:cubicBezTo>
                    <a:pt x="24" y="25"/>
                    <a:pt x="24" y="25"/>
                    <a:pt x="24" y="25"/>
                  </a:cubicBezTo>
                  <a:cubicBezTo>
                    <a:pt x="25" y="25"/>
                    <a:pt x="26" y="25"/>
                    <a:pt x="26" y="25"/>
                  </a:cubicBezTo>
                  <a:cubicBezTo>
                    <a:pt x="26" y="25"/>
                    <a:pt x="26" y="26"/>
                    <a:pt x="27" y="27"/>
                  </a:cubicBezTo>
                  <a:close/>
                  <a:moveTo>
                    <a:pt x="16" y="16"/>
                  </a:moveTo>
                  <a:cubicBezTo>
                    <a:pt x="16" y="16"/>
                    <a:pt x="15" y="17"/>
                    <a:pt x="15" y="17"/>
                  </a:cubicBezTo>
                  <a:cubicBezTo>
                    <a:pt x="14" y="18"/>
                    <a:pt x="14" y="18"/>
                    <a:pt x="13" y="19"/>
                  </a:cubicBezTo>
                  <a:cubicBezTo>
                    <a:pt x="13" y="19"/>
                    <a:pt x="12" y="20"/>
                    <a:pt x="12" y="20"/>
                  </a:cubicBezTo>
                  <a:cubicBezTo>
                    <a:pt x="11" y="21"/>
                    <a:pt x="11" y="21"/>
                    <a:pt x="10" y="22"/>
                  </a:cubicBezTo>
                  <a:cubicBezTo>
                    <a:pt x="10" y="23"/>
                    <a:pt x="9" y="23"/>
                    <a:pt x="8" y="24"/>
                  </a:cubicBezTo>
                  <a:cubicBezTo>
                    <a:pt x="7" y="25"/>
                    <a:pt x="6" y="26"/>
                    <a:pt x="5" y="27"/>
                  </a:cubicBezTo>
                  <a:cubicBezTo>
                    <a:pt x="6" y="27"/>
                    <a:pt x="6" y="27"/>
                    <a:pt x="6" y="27"/>
                  </a:cubicBezTo>
                  <a:cubicBezTo>
                    <a:pt x="6" y="27"/>
                    <a:pt x="7" y="27"/>
                    <a:pt x="8" y="27"/>
                  </a:cubicBezTo>
                  <a:cubicBezTo>
                    <a:pt x="8" y="27"/>
                    <a:pt x="9" y="26"/>
                    <a:pt x="11" y="26"/>
                  </a:cubicBezTo>
                  <a:cubicBezTo>
                    <a:pt x="12" y="26"/>
                    <a:pt x="13" y="26"/>
                    <a:pt x="14" y="26"/>
                  </a:cubicBezTo>
                  <a:cubicBezTo>
                    <a:pt x="14" y="26"/>
                    <a:pt x="15" y="25"/>
                    <a:pt x="15" y="25"/>
                  </a:cubicBezTo>
                  <a:cubicBezTo>
                    <a:pt x="15" y="24"/>
                    <a:pt x="15" y="24"/>
                    <a:pt x="15" y="24"/>
                  </a:cubicBezTo>
                  <a:cubicBezTo>
                    <a:pt x="15" y="23"/>
                    <a:pt x="15" y="23"/>
                    <a:pt x="15" y="23"/>
                  </a:cubicBezTo>
                  <a:cubicBezTo>
                    <a:pt x="15" y="23"/>
                    <a:pt x="15" y="23"/>
                    <a:pt x="15" y="22"/>
                  </a:cubicBezTo>
                  <a:cubicBezTo>
                    <a:pt x="16" y="22"/>
                    <a:pt x="16" y="21"/>
                    <a:pt x="16" y="21"/>
                  </a:cubicBezTo>
                  <a:cubicBezTo>
                    <a:pt x="16" y="20"/>
                    <a:pt x="16" y="19"/>
                    <a:pt x="16" y="18"/>
                  </a:cubicBezTo>
                  <a:cubicBezTo>
                    <a:pt x="16" y="17"/>
                    <a:pt x="16" y="16"/>
                    <a:pt x="16" y="16"/>
                  </a:cubicBezTo>
                  <a:close/>
                  <a:moveTo>
                    <a:pt x="57" y="9"/>
                  </a:moveTo>
                  <a:cubicBezTo>
                    <a:pt x="57" y="10"/>
                    <a:pt x="57" y="10"/>
                    <a:pt x="57" y="11"/>
                  </a:cubicBezTo>
                  <a:cubicBezTo>
                    <a:pt x="56" y="11"/>
                    <a:pt x="56" y="12"/>
                    <a:pt x="55" y="12"/>
                  </a:cubicBezTo>
                  <a:cubicBezTo>
                    <a:pt x="54" y="12"/>
                    <a:pt x="53" y="12"/>
                    <a:pt x="51" y="13"/>
                  </a:cubicBezTo>
                  <a:cubicBezTo>
                    <a:pt x="51" y="13"/>
                    <a:pt x="51" y="13"/>
                    <a:pt x="50" y="13"/>
                  </a:cubicBezTo>
                  <a:cubicBezTo>
                    <a:pt x="50" y="13"/>
                    <a:pt x="49" y="13"/>
                    <a:pt x="49" y="13"/>
                  </a:cubicBezTo>
                  <a:cubicBezTo>
                    <a:pt x="48" y="13"/>
                    <a:pt x="47" y="13"/>
                    <a:pt x="47" y="13"/>
                  </a:cubicBezTo>
                  <a:cubicBezTo>
                    <a:pt x="46" y="13"/>
                    <a:pt x="45" y="13"/>
                    <a:pt x="45" y="13"/>
                  </a:cubicBezTo>
                  <a:cubicBezTo>
                    <a:pt x="43" y="13"/>
                    <a:pt x="42" y="14"/>
                    <a:pt x="41" y="14"/>
                  </a:cubicBezTo>
                  <a:cubicBezTo>
                    <a:pt x="40" y="15"/>
                    <a:pt x="40" y="15"/>
                    <a:pt x="40" y="15"/>
                  </a:cubicBezTo>
                  <a:cubicBezTo>
                    <a:pt x="39" y="16"/>
                    <a:pt x="39" y="16"/>
                    <a:pt x="39" y="16"/>
                  </a:cubicBezTo>
                  <a:cubicBezTo>
                    <a:pt x="39" y="16"/>
                    <a:pt x="39" y="16"/>
                    <a:pt x="39" y="16"/>
                  </a:cubicBezTo>
                  <a:cubicBezTo>
                    <a:pt x="39" y="17"/>
                    <a:pt x="38" y="17"/>
                    <a:pt x="38" y="18"/>
                  </a:cubicBezTo>
                  <a:cubicBezTo>
                    <a:pt x="38" y="18"/>
                    <a:pt x="38" y="18"/>
                    <a:pt x="38" y="19"/>
                  </a:cubicBezTo>
                  <a:cubicBezTo>
                    <a:pt x="37" y="19"/>
                    <a:pt x="37" y="19"/>
                    <a:pt x="37" y="19"/>
                  </a:cubicBezTo>
                  <a:cubicBezTo>
                    <a:pt x="38" y="19"/>
                    <a:pt x="38" y="20"/>
                    <a:pt x="39" y="20"/>
                  </a:cubicBezTo>
                  <a:cubicBezTo>
                    <a:pt x="39" y="20"/>
                    <a:pt x="40" y="20"/>
                    <a:pt x="41" y="20"/>
                  </a:cubicBezTo>
                  <a:cubicBezTo>
                    <a:pt x="41" y="20"/>
                    <a:pt x="41" y="20"/>
                    <a:pt x="42" y="20"/>
                  </a:cubicBezTo>
                  <a:cubicBezTo>
                    <a:pt x="43" y="20"/>
                    <a:pt x="43" y="20"/>
                    <a:pt x="43" y="20"/>
                  </a:cubicBezTo>
                  <a:cubicBezTo>
                    <a:pt x="44" y="20"/>
                    <a:pt x="44" y="20"/>
                    <a:pt x="44" y="20"/>
                  </a:cubicBezTo>
                  <a:cubicBezTo>
                    <a:pt x="44" y="20"/>
                    <a:pt x="44" y="20"/>
                    <a:pt x="44" y="20"/>
                  </a:cubicBezTo>
                  <a:cubicBezTo>
                    <a:pt x="47" y="20"/>
                    <a:pt x="49" y="21"/>
                    <a:pt x="50" y="22"/>
                  </a:cubicBezTo>
                  <a:cubicBezTo>
                    <a:pt x="51" y="22"/>
                    <a:pt x="52" y="24"/>
                    <a:pt x="52" y="26"/>
                  </a:cubicBezTo>
                  <a:cubicBezTo>
                    <a:pt x="52" y="27"/>
                    <a:pt x="52" y="27"/>
                    <a:pt x="52" y="28"/>
                  </a:cubicBezTo>
                  <a:cubicBezTo>
                    <a:pt x="52" y="28"/>
                    <a:pt x="51" y="29"/>
                    <a:pt x="51" y="29"/>
                  </a:cubicBezTo>
                  <a:cubicBezTo>
                    <a:pt x="51" y="30"/>
                    <a:pt x="50" y="31"/>
                    <a:pt x="50" y="31"/>
                  </a:cubicBezTo>
                  <a:cubicBezTo>
                    <a:pt x="50" y="32"/>
                    <a:pt x="49" y="32"/>
                    <a:pt x="49" y="32"/>
                  </a:cubicBezTo>
                  <a:cubicBezTo>
                    <a:pt x="47" y="34"/>
                    <a:pt x="46" y="34"/>
                    <a:pt x="44" y="35"/>
                  </a:cubicBezTo>
                  <a:cubicBezTo>
                    <a:pt x="43" y="36"/>
                    <a:pt x="41" y="36"/>
                    <a:pt x="40" y="36"/>
                  </a:cubicBezTo>
                  <a:cubicBezTo>
                    <a:pt x="38" y="36"/>
                    <a:pt x="37" y="36"/>
                    <a:pt x="36" y="36"/>
                  </a:cubicBezTo>
                  <a:cubicBezTo>
                    <a:pt x="35" y="36"/>
                    <a:pt x="34" y="36"/>
                    <a:pt x="33" y="35"/>
                  </a:cubicBezTo>
                  <a:cubicBezTo>
                    <a:pt x="32" y="35"/>
                    <a:pt x="32" y="35"/>
                    <a:pt x="32" y="35"/>
                  </a:cubicBezTo>
                  <a:cubicBezTo>
                    <a:pt x="32" y="34"/>
                    <a:pt x="32" y="34"/>
                    <a:pt x="32" y="34"/>
                  </a:cubicBezTo>
                  <a:cubicBezTo>
                    <a:pt x="32" y="34"/>
                    <a:pt x="32" y="34"/>
                    <a:pt x="32" y="34"/>
                  </a:cubicBezTo>
                  <a:cubicBezTo>
                    <a:pt x="31" y="34"/>
                    <a:pt x="31" y="34"/>
                    <a:pt x="31" y="34"/>
                  </a:cubicBezTo>
                  <a:cubicBezTo>
                    <a:pt x="31" y="32"/>
                    <a:pt x="32" y="32"/>
                    <a:pt x="34" y="31"/>
                  </a:cubicBezTo>
                  <a:cubicBezTo>
                    <a:pt x="34" y="31"/>
                    <a:pt x="34" y="32"/>
                    <a:pt x="35" y="32"/>
                  </a:cubicBezTo>
                  <a:cubicBezTo>
                    <a:pt x="35" y="32"/>
                    <a:pt x="35" y="32"/>
                    <a:pt x="35" y="32"/>
                  </a:cubicBezTo>
                  <a:cubicBezTo>
                    <a:pt x="36" y="32"/>
                    <a:pt x="36" y="32"/>
                    <a:pt x="36" y="32"/>
                  </a:cubicBezTo>
                  <a:cubicBezTo>
                    <a:pt x="37" y="33"/>
                    <a:pt x="39" y="33"/>
                    <a:pt x="40" y="33"/>
                  </a:cubicBezTo>
                  <a:cubicBezTo>
                    <a:pt x="41" y="33"/>
                    <a:pt x="43" y="32"/>
                    <a:pt x="44" y="32"/>
                  </a:cubicBezTo>
                  <a:cubicBezTo>
                    <a:pt x="46" y="31"/>
                    <a:pt x="47" y="30"/>
                    <a:pt x="48" y="29"/>
                  </a:cubicBezTo>
                  <a:cubicBezTo>
                    <a:pt x="48" y="28"/>
                    <a:pt x="48" y="28"/>
                    <a:pt x="48" y="28"/>
                  </a:cubicBezTo>
                  <a:cubicBezTo>
                    <a:pt x="49" y="28"/>
                    <a:pt x="49" y="27"/>
                    <a:pt x="49" y="27"/>
                  </a:cubicBezTo>
                  <a:cubicBezTo>
                    <a:pt x="49" y="26"/>
                    <a:pt x="48" y="25"/>
                    <a:pt x="48" y="24"/>
                  </a:cubicBezTo>
                  <a:cubicBezTo>
                    <a:pt x="47" y="24"/>
                    <a:pt x="46" y="24"/>
                    <a:pt x="46" y="23"/>
                  </a:cubicBezTo>
                  <a:cubicBezTo>
                    <a:pt x="45" y="23"/>
                    <a:pt x="44" y="23"/>
                    <a:pt x="43" y="23"/>
                  </a:cubicBezTo>
                  <a:cubicBezTo>
                    <a:pt x="42" y="23"/>
                    <a:pt x="41" y="23"/>
                    <a:pt x="40" y="23"/>
                  </a:cubicBezTo>
                  <a:cubicBezTo>
                    <a:pt x="40" y="23"/>
                    <a:pt x="40" y="23"/>
                    <a:pt x="40" y="23"/>
                  </a:cubicBezTo>
                  <a:cubicBezTo>
                    <a:pt x="39" y="23"/>
                    <a:pt x="39" y="23"/>
                    <a:pt x="39" y="23"/>
                  </a:cubicBezTo>
                  <a:cubicBezTo>
                    <a:pt x="38" y="23"/>
                    <a:pt x="38" y="23"/>
                    <a:pt x="37" y="23"/>
                  </a:cubicBezTo>
                  <a:cubicBezTo>
                    <a:pt x="37" y="23"/>
                    <a:pt x="37" y="23"/>
                    <a:pt x="37" y="23"/>
                  </a:cubicBezTo>
                  <a:cubicBezTo>
                    <a:pt x="36" y="23"/>
                    <a:pt x="35" y="23"/>
                    <a:pt x="34" y="22"/>
                  </a:cubicBezTo>
                  <a:cubicBezTo>
                    <a:pt x="34" y="22"/>
                    <a:pt x="33" y="21"/>
                    <a:pt x="33" y="21"/>
                  </a:cubicBezTo>
                  <a:cubicBezTo>
                    <a:pt x="33" y="20"/>
                    <a:pt x="33" y="20"/>
                    <a:pt x="34" y="19"/>
                  </a:cubicBezTo>
                  <a:cubicBezTo>
                    <a:pt x="34" y="19"/>
                    <a:pt x="34" y="18"/>
                    <a:pt x="35" y="17"/>
                  </a:cubicBezTo>
                  <a:cubicBezTo>
                    <a:pt x="36" y="15"/>
                    <a:pt x="37" y="14"/>
                    <a:pt x="38" y="13"/>
                  </a:cubicBezTo>
                  <a:cubicBezTo>
                    <a:pt x="38" y="12"/>
                    <a:pt x="39" y="11"/>
                    <a:pt x="39" y="11"/>
                  </a:cubicBezTo>
                  <a:cubicBezTo>
                    <a:pt x="39" y="11"/>
                    <a:pt x="40" y="11"/>
                    <a:pt x="40" y="11"/>
                  </a:cubicBezTo>
                  <a:cubicBezTo>
                    <a:pt x="40" y="11"/>
                    <a:pt x="41" y="11"/>
                    <a:pt x="41" y="11"/>
                  </a:cubicBezTo>
                  <a:cubicBezTo>
                    <a:pt x="42" y="11"/>
                    <a:pt x="43" y="11"/>
                    <a:pt x="44" y="10"/>
                  </a:cubicBezTo>
                  <a:cubicBezTo>
                    <a:pt x="45" y="10"/>
                    <a:pt x="46" y="10"/>
                    <a:pt x="47" y="10"/>
                  </a:cubicBezTo>
                  <a:cubicBezTo>
                    <a:pt x="48" y="10"/>
                    <a:pt x="49" y="10"/>
                    <a:pt x="49" y="10"/>
                  </a:cubicBezTo>
                  <a:cubicBezTo>
                    <a:pt x="50" y="10"/>
                    <a:pt x="50" y="9"/>
                    <a:pt x="51" y="9"/>
                  </a:cubicBezTo>
                  <a:cubicBezTo>
                    <a:pt x="52" y="9"/>
                    <a:pt x="52" y="9"/>
                    <a:pt x="52" y="9"/>
                  </a:cubicBezTo>
                  <a:cubicBezTo>
                    <a:pt x="52" y="9"/>
                    <a:pt x="52" y="9"/>
                    <a:pt x="53" y="9"/>
                  </a:cubicBezTo>
                  <a:cubicBezTo>
                    <a:pt x="54" y="8"/>
                    <a:pt x="54" y="8"/>
                    <a:pt x="54" y="8"/>
                  </a:cubicBezTo>
                  <a:cubicBezTo>
                    <a:pt x="55" y="8"/>
                    <a:pt x="56" y="8"/>
                    <a:pt x="57" y="9"/>
                  </a:cubicBezTo>
                  <a:cubicBezTo>
                    <a:pt x="57" y="9"/>
                    <a:pt x="57" y="9"/>
                    <a:pt x="57" y="9"/>
                  </a:cubicBezTo>
                  <a:cubicBezTo>
                    <a:pt x="57" y="9"/>
                    <a:pt x="57" y="9"/>
                    <a:pt x="57" y="9"/>
                  </a:cubicBezTo>
                  <a:cubicBezTo>
                    <a:pt x="57" y="9"/>
                    <a:pt x="57" y="9"/>
                    <a:pt x="57" y="9"/>
                  </a:cubicBezTo>
                  <a:close/>
                  <a:moveTo>
                    <a:pt x="85" y="16"/>
                  </a:moveTo>
                  <a:cubicBezTo>
                    <a:pt x="85" y="17"/>
                    <a:pt x="85" y="19"/>
                    <a:pt x="84" y="21"/>
                  </a:cubicBezTo>
                  <a:cubicBezTo>
                    <a:pt x="83" y="23"/>
                    <a:pt x="82" y="25"/>
                    <a:pt x="80" y="26"/>
                  </a:cubicBezTo>
                  <a:cubicBezTo>
                    <a:pt x="78" y="28"/>
                    <a:pt x="77" y="29"/>
                    <a:pt x="75" y="30"/>
                  </a:cubicBezTo>
                  <a:cubicBezTo>
                    <a:pt x="73" y="32"/>
                    <a:pt x="71" y="32"/>
                    <a:pt x="69" y="33"/>
                  </a:cubicBezTo>
                  <a:cubicBezTo>
                    <a:pt x="67" y="33"/>
                    <a:pt x="66" y="34"/>
                    <a:pt x="65" y="34"/>
                  </a:cubicBezTo>
                  <a:cubicBezTo>
                    <a:pt x="63" y="34"/>
                    <a:pt x="61" y="33"/>
                    <a:pt x="60" y="32"/>
                  </a:cubicBezTo>
                  <a:cubicBezTo>
                    <a:pt x="59" y="31"/>
                    <a:pt x="58" y="29"/>
                    <a:pt x="58" y="27"/>
                  </a:cubicBezTo>
                  <a:cubicBezTo>
                    <a:pt x="58" y="25"/>
                    <a:pt x="58" y="23"/>
                    <a:pt x="58" y="22"/>
                  </a:cubicBezTo>
                  <a:cubicBezTo>
                    <a:pt x="59" y="20"/>
                    <a:pt x="59" y="18"/>
                    <a:pt x="60" y="16"/>
                  </a:cubicBezTo>
                  <a:cubicBezTo>
                    <a:pt x="61" y="14"/>
                    <a:pt x="62" y="13"/>
                    <a:pt x="64" y="11"/>
                  </a:cubicBezTo>
                  <a:cubicBezTo>
                    <a:pt x="65" y="10"/>
                    <a:pt x="67" y="9"/>
                    <a:pt x="68" y="8"/>
                  </a:cubicBezTo>
                  <a:cubicBezTo>
                    <a:pt x="70" y="7"/>
                    <a:pt x="72" y="6"/>
                    <a:pt x="73" y="6"/>
                  </a:cubicBezTo>
                  <a:cubicBezTo>
                    <a:pt x="74" y="6"/>
                    <a:pt x="76" y="6"/>
                    <a:pt x="77" y="6"/>
                  </a:cubicBezTo>
                  <a:cubicBezTo>
                    <a:pt x="79" y="7"/>
                    <a:pt x="80" y="8"/>
                    <a:pt x="81" y="8"/>
                  </a:cubicBezTo>
                  <a:cubicBezTo>
                    <a:pt x="82" y="9"/>
                    <a:pt x="82" y="9"/>
                    <a:pt x="82" y="9"/>
                  </a:cubicBezTo>
                  <a:cubicBezTo>
                    <a:pt x="84" y="11"/>
                    <a:pt x="85" y="13"/>
                    <a:pt x="85" y="16"/>
                  </a:cubicBezTo>
                  <a:close/>
                  <a:moveTo>
                    <a:pt x="82" y="17"/>
                  </a:moveTo>
                  <a:cubicBezTo>
                    <a:pt x="82" y="16"/>
                    <a:pt x="81" y="15"/>
                    <a:pt x="81" y="14"/>
                  </a:cubicBezTo>
                  <a:cubicBezTo>
                    <a:pt x="81" y="13"/>
                    <a:pt x="80" y="13"/>
                    <a:pt x="80" y="12"/>
                  </a:cubicBezTo>
                  <a:cubicBezTo>
                    <a:pt x="79" y="11"/>
                    <a:pt x="79" y="11"/>
                    <a:pt x="79" y="11"/>
                  </a:cubicBezTo>
                  <a:cubicBezTo>
                    <a:pt x="78" y="10"/>
                    <a:pt x="78" y="10"/>
                    <a:pt x="78" y="10"/>
                  </a:cubicBezTo>
                  <a:cubicBezTo>
                    <a:pt x="77" y="10"/>
                    <a:pt x="77" y="10"/>
                    <a:pt x="76" y="9"/>
                  </a:cubicBezTo>
                  <a:cubicBezTo>
                    <a:pt x="76" y="10"/>
                    <a:pt x="76" y="10"/>
                    <a:pt x="75" y="10"/>
                  </a:cubicBezTo>
                  <a:cubicBezTo>
                    <a:pt x="75" y="10"/>
                    <a:pt x="75" y="10"/>
                    <a:pt x="74" y="10"/>
                  </a:cubicBezTo>
                  <a:cubicBezTo>
                    <a:pt x="74" y="10"/>
                    <a:pt x="73" y="9"/>
                    <a:pt x="73" y="9"/>
                  </a:cubicBezTo>
                  <a:cubicBezTo>
                    <a:pt x="72" y="10"/>
                    <a:pt x="72" y="10"/>
                    <a:pt x="71" y="10"/>
                  </a:cubicBezTo>
                  <a:cubicBezTo>
                    <a:pt x="70" y="10"/>
                    <a:pt x="69" y="10"/>
                    <a:pt x="69" y="11"/>
                  </a:cubicBezTo>
                  <a:cubicBezTo>
                    <a:pt x="68" y="11"/>
                    <a:pt x="68" y="12"/>
                    <a:pt x="67" y="13"/>
                  </a:cubicBezTo>
                  <a:cubicBezTo>
                    <a:pt x="65" y="15"/>
                    <a:pt x="64" y="17"/>
                    <a:pt x="63" y="19"/>
                  </a:cubicBezTo>
                  <a:cubicBezTo>
                    <a:pt x="62" y="21"/>
                    <a:pt x="61" y="23"/>
                    <a:pt x="61" y="26"/>
                  </a:cubicBezTo>
                  <a:cubicBezTo>
                    <a:pt x="62" y="26"/>
                    <a:pt x="62" y="27"/>
                    <a:pt x="62" y="28"/>
                  </a:cubicBezTo>
                  <a:cubicBezTo>
                    <a:pt x="62" y="29"/>
                    <a:pt x="63" y="29"/>
                    <a:pt x="63" y="30"/>
                  </a:cubicBezTo>
                  <a:cubicBezTo>
                    <a:pt x="64" y="30"/>
                    <a:pt x="66" y="30"/>
                    <a:pt x="67" y="30"/>
                  </a:cubicBezTo>
                  <a:cubicBezTo>
                    <a:pt x="69" y="30"/>
                    <a:pt x="70" y="29"/>
                    <a:pt x="72" y="28"/>
                  </a:cubicBezTo>
                  <a:cubicBezTo>
                    <a:pt x="73" y="27"/>
                    <a:pt x="75" y="26"/>
                    <a:pt x="76" y="25"/>
                  </a:cubicBezTo>
                  <a:cubicBezTo>
                    <a:pt x="76" y="25"/>
                    <a:pt x="77" y="25"/>
                    <a:pt x="77" y="24"/>
                  </a:cubicBezTo>
                  <a:cubicBezTo>
                    <a:pt x="78" y="24"/>
                    <a:pt x="78" y="23"/>
                    <a:pt x="78" y="23"/>
                  </a:cubicBezTo>
                  <a:cubicBezTo>
                    <a:pt x="79" y="22"/>
                    <a:pt x="80" y="21"/>
                    <a:pt x="81" y="20"/>
                  </a:cubicBezTo>
                  <a:cubicBezTo>
                    <a:pt x="81" y="18"/>
                    <a:pt x="82" y="18"/>
                    <a:pt x="82" y="17"/>
                  </a:cubicBezTo>
                  <a:close/>
                  <a:moveTo>
                    <a:pt x="114" y="13"/>
                  </a:moveTo>
                  <a:cubicBezTo>
                    <a:pt x="114" y="14"/>
                    <a:pt x="114" y="16"/>
                    <a:pt x="113" y="18"/>
                  </a:cubicBezTo>
                  <a:cubicBezTo>
                    <a:pt x="112" y="20"/>
                    <a:pt x="111" y="22"/>
                    <a:pt x="109" y="23"/>
                  </a:cubicBezTo>
                  <a:cubicBezTo>
                    <a:pt x="107" y="25"/>
                    <a:pt x="106" y="26"/>
                    <a:pt x="104" y="27"/>
                  </a:cubicBezTo>
                  <a:cubicBezTo>
                    <a:pt x="102" y="29"/>
                    <a:pt x="100" y="29"/>
                    <a:pt x="99" y="30"/>
                  </a:cubicBezTo>
                  <a:cubicBezTo>
                    <a:pt x="97" y="30"/>
                    <a:pt x="95" y="31"/>
                    <a:pt x="94" y="31"/>
                  </a:cubicBezTo>
                  <a:cubicBezTo>
                    <a:pt x="92" y="31"/>
                    <a:pt x="90" y="30"/>
                    <a:pt x="89" y="29"/>
                  </a:cubicBezTo>
                  <a:cubicBezTo>
                    <a:pt x="88" y="28"/>
                    <a:pt x="87" y="26"/>
                    <a:pt x="87" y="24"/>
                  </a:cubicBezTo>
                  <a:cubicBezTo>
                    <a:pt x="87" y="22"/>
                    <a:pt x="87" y="20"/>
                    <a:pt x="87" y="18"/>
                  </a:cubicBezTo>
                  <a:cubicBezTo>
                    <a:pt x="88" y="17"/>
                    <a:pt x="88" y="15"/>
                    <a:pt x="89" y="13"/>
                  </a:cubicBezTo>
                  <a:cubicBezTo>
                    <a:pt x="90" y="11"/>
                    <a:pt x="91" y="10"/>
                    <a:pt x="93" y="8"/>
                  </a:cubicBezTo>
                  <a:cubicBezTo>
                    <a:pt x="94" y="7"/>
                    <a:pt x="96" y="6"/>
                    <a:pt x="97" y="5"/>
                  </a:cubicBezTo>
                  <a:cubicBezTo>
                    <a:pt x="99" y="4"/>
                    <a:pt x="101" y="3"/>
                    <a:pt x="102" y="3"/>
                  </a:cubicBezTo>
                  <a:cubicBezTo>
                    <a:pt x="103" y="3"/>
                    <a:pt x="105" y="3"/>
                    <a:pt x="106" y="3"/>
                  </a:cubicBezTo>
                  <a:cubicBezTo>
                    <a:pt x="108" y="4"/>
                    <a:pt x="109" y="5"/>
                    <a:pt x="110" y="5"/>
                  </a:cubicBezTo>
                  <a:cubicBezTo>
                    <a:pt x="111" y="6"/>
                    <a:pt x="111" y="6"/>
                    <a:pt x="111" y="6"/>
                  </a:cubicBezTo>
                  <a:cubicBezTo>
                    <a:pt x="113" y="8"/>
                    <a:pt x="114" y="10"/>
                    <a:pt x="114" y="13"/>
                  </a:cubicBezTo>
                  <a:close/>
                  <a:moveTo>
                    <a:pt x="111" y="14"/>
                  </a:moveTo>
                  <a:cubicBezTo>
                    <a:pt x="111" y="13"/>
                    <a:pt x="110" y="12"/>
                    <a:pt x="110" y="11"/>
                  </a:cubicBezTo>
                  <a:cubicBezTo>
                    <a:pt x="110" y="10"/>
                    <a:pt x="109" y="10"/>
                    <a:pt x="109" y="9"/>
                  </a:cubicBezTo>
                  <a:cubicBezTo>
                    <a:pt x="108" y="8"/>
                    <a:pt x="108" y="8"/>
                    <a:pt x="108" y="8"/>
                  </a:cubicBezTo>
                  <a:cubicBezTo>
                    <a:pt x="107" y="7"/>
                    <a:pt x="107" y="7"/>
                    <a:pt x="107" y="7"/>
                  </a:cubicBezTo>
                  <a:cubicBezTo>
                    <a:pt x="106" y="7"/>
                    <a:pt x="106" y="7"/>
                    <a:pt x="105" y="6"/>
                  </a:cubicBezTo>
                  <a:cubicBezTo>
                    <a:pt x="105" y="7"/>
                    <a:pt x="105" y="7"/>
                    <a:pt x="104" y="7"/>
                  </a:cubicBezTo>
                  <a:cubicBezTo>
                    <a:pt x="104" y="7"/>
                    <a:pt x="104" y="7"/>
                    <a:pt x="103" y="7"/>
                  </a:cubicBezTo>
                  <a:cubicBezTo>
                    <a:pt x="103" y="7"/>
                    <a:pt x="102" y="6"/>
                    <a:pt x="102" y="6"/>
                  </a:cubicBezTo>
                  <a:cubicBezTo>
                    <a:pt x="101" y="7"/>
                    <a:pt x="101" y="7"/>
                    <a:pt x="100" y="7"/>
                  </a:cubicBezTo>
                  <a:cubicBezTo>
                    <a:pt x="99" y="7"/>
                    <a:pt x="98" y="7"/>
                    <a:pt x="98" y="8"/>
                  </a:cubicBezTo>
                  <a:cubicBezTo>
                    <a:pt x="97" y="8"/>
                    <a:pt x="97" y="9"/>
                    <a:pt x="96" y="10"/>
                  </a:cubicBezTo>
                  <a:cubicBezTo>
                    <a:pt x="94" y="12"/>
                    <a:pt x="93" y="14"/>
                    <a:pt x="92" y="16"/>
                  </a:cubicBezTo>
                  <a:cubicBezTo>
                    <a:pt x="91" y="18"/>
                    <a:pt x="90" y="20"/>
                    <a:pt x="91" y="22"/>
                  </a:cubicBezTo>
                  <a:cubicBezTo>
                    <a:pt x="91" y="23"/>
                    <a:pt x="91" y="24"/>
                    <a:pt x="91" y="25"/>
                  </a:cubicBezTo>
                  <a:cubicBezTo>
                    <a:pt x="91" y="26"/>
                    <a:pt x="92" y="26"/>
                    <a:pt x="92" y="27"/>
                  </a:cubicBezTo>
                  <a:cubicBezTo>
                    <a:pt x="94" y="27"/>
                    <a:pt x="95" y="27"/>
                    <a:pt x="96" y="27"/>
                  </a:cubicBezTo>
                  <a:cubicBezTo>
                    <a:pt x="98" y="27"/>
                    <a:pt x="99" y="26"/>
                    <a:pt x="101" y="25"/>
                  </a:cubicBezTo>
                  <a:cubicBezTo>
                    <a:pt x="102" y="24"/>
                    <a:pt x="104" y="23"/>
                    <a:pt x="105" y="22"/>
                  </a:cubicBezTo>
                  <a:cubicBezTo>
                    <a:pt x="105" y="22"/>
                    <a:pt x="106" y="22"/>
                    <a:pt x="106" y="21"/>
                  </a:cubicBezTo>
                  <a:cubicBezTo>
                    <a:pt x="107" y="21"/>
                    <a:pt x="107" y="20"/>
                    <a:pt x="108" y="20"/>
                  </a:cubicBezTo>
                  <a:cubicBezTo>
                    <a:pt x="108" y="19"/>
                    <a:pt x="109" y="18"/>
                    <a:pt x="110" y="17"/>
                  </a:cubicBezTo>
                  <a:cubicBezTo>
                    <a:pt x="111" y="15"/>
                    <a:pt x="111" y="15"/>
                    <a:pt x="111" y="14"/>
                  </a:cubicBezTo>
                  <a:close/>
                  <a:moveTo>
                    <a:pt x="143" y="10"/>
                  </a:moveTo>
                  <a:cubicBezTo>
                    <a:pt x="143" y="11"/>
                    <a:pt x="143" y="13"/>
                    <a:pt x="142" y="15"/>
                  </a:cubicBezTo>
                  <a:cubicBezTo>
                    <a:pt x="141" y="17"/>
                    <a:pt x="140" y="19"/>
                    <a:pt x="138" y="20"/>
                  </a:cubicBezTo>
                  <a:cubicBezTo>
                    <a:pt x="136" y="22"/>
                    <a:pt x="135" y="23"/>
                    <a:pt x="133" y="24"/>
                  </a:cubicBezTo>
                  <a:cubicBezTo>
                    <a:pt x="131" y="26"/>
                    <a:pt x="129" y="26"/>
                    <a:pt x="128" y="27"/>
                  </a:cubicBezTo>
                  <a:cubicBezTo>
                    <a:pt x="126" y="27"/>
                    <a:pt x="124" y="27"/>
                    <a:pt x="123" y="28"/>
                  </a:cubicBezTo>
                  <a:cubicBezTo>
                    <a:pt x="121" y="28"/>
                    <a:pt x="119" y="27"/>
                    <a:pt x="118" y="26"/>
                  </a:cubicBezTo>
                  <a:cubicBezTo>
                    <a:pt x="117" y="25"/>
                    <a:pt x="116" y="23"/>
                    <a:pt x="116" y="21"/>
                  </a:cubicBezTo>
                  <a:cubicBezTo>
                    <a:pt x="116" y="19"/>
                    <a:pt x="116" y="17"/>
                    <a:pt x="116" y="15"/>
                  </a:cubicBezTo>
                  <a:cubicBezTo>
                    <a:pt x="117" y="14"/>
                    <a:pt x="117" y="12"/>
                    <a:pt x="118" y="10"/>
                  </a:cubicBezTo>
                  <a:cubicBezTo>
                    <a:pt x="119" y="8"/>
                    <a:pt x="121" y="7"/>
                    <a:pt x="122" y="5"/>
                  </a:cubicBezTo>
                  <a:cubicBezTo>
                    <a:pt x="123" y="4"/>
                    <a:pt x="125" y="3"/>
                    <a:pt x="126" y="2"/>
                  </a:cubicBezTo>
                  <a:cubicBezTo>
                    <a:pt x="128" y="1"/>
                    <a:pt x="130" y="0"/>
                    <a:pt x="131" y="0"/>
                  </a:cubicBezTo>
                  <a:cubicBezTo>
                    <a:pt x="132" y="0"/>
                    <a:pt x="134" y="0"/>
                    <a:pt x="135" y="0"/>
                  </a:cubicBezTo>
                  <a:cubicBezTo>
                    <a:pt x="137" y="1"/>
                    <a:pt x="138" y="2"/>
                    <a:pt x="139" y="2"/>
                  </a:cubicBezTo>
                  <a:cubicBezTo>
                    <a:pt x="140" y="3"/>
                    <a:pt x="140" y="3"/>
                    <a:pt x="140" y="3"/>
                  </a:cubicBezTo>
                  <a:cubicBezTo>
                    <a:pt x="142" y="5"/>
                    <a:pt x="143" y="7"/>
                    <a:pt x="143" y="10"/>
                  </a:cubicBezTo>
                  <a:close/>
                  <a:moveTo>
                    <a:pt x="140" y="11"/>
                  </a:moveTo>
                  <a:cubicBezTo>
                    <a:pt x="140" y="10"/>
                    <a:pt x="139" y="9"/>
                    <a:pt x="139" y="8"/>
                  </a:cubicBezTo>
                  <a:cubicBezTo>
                    <a:pt x="139" y="7"/>
                    <a:pt x="138" y="7"/>
                    <a:pt x="138" y="6"/>
                  </a:cubicBezTo>
                  <a:cubicBezTo>
                    <a:pt x="137" y="5"/>
                    <a:pt x="137" y="5"/>
                    <a:pt x="137" y="5"/>
                  </a:cubicBezTo>
                  <a:cubicBezTo>
                    <a:pt x="136" y="4"/>
                    <a:pt x="136" y="4"/>
                    <a:pt x="136" y="4"/>
                  </a:cubicBezTo>
                  <a:cubicBezTo>
                    <a:pt x="135" y="4"/>
                    <a:pt x="135" y="4"/>
                    <a:pt x="134" y="3"/>
                  </a:cubicBezTo>
                  <a:cubicBezTo>
                    <a:pt x="134" y="4"/>
                    <a:pt x="134" y="4"/>
                    <a:pt x="133" y="4"/>
                  </a:cubicBezTo>
                  <a:cubicBezTo>
                    <a:pt x="133" y="4"/>
                    <a:pt x="133" y="4"/>
                    <a:pt x="132" y="4"/>
                  </a:cubicBezTo>
                  <a:cubicBezTo>
                    <a:pt x="132" y="4"/>
                    <a:pt x="131" y="3"/>
                    <a:pt x="131" y="3"/>
                  </a:cubicBezTo>
                  <a:cubicBezTo>
                    <a:pt x="130" y="4"/>
                    <a:pt x="130" y="4"/>
                    <a:pt x="129" y="4"/>
                  </a:cubicBezTo>
                  <a:cubicBezTo>
                    <a:pt x="128" y="4"/>
                    <a:pt x="128" y="4"/>
                    <a:pt x="127" y="5"/>
                  </a:cubicBezTo>
                  <a:cubicBezTo>
                    <a:pt x="126" y="5"/>
                    <a:pt x="126" y="6"/>
                    <a:pt x="125" y="7"/>
                  </a:cubicBezTo>
                  <a:cubicBezTo>
                    <a:pt x="123" y="9"/>
                    <a:pt x="122" y="11"/>
                    <a:pt x="121" y="13"/>
                  </a:cubicBezTo>
                  <a:cubicBezTo>
                    <a:pt x="120" y="15"/>
                    <a:pt x="119" y="17"/>
                    <a:pt x="120" y="19"/>
                  </a:cubicBezTo>
                  <a:cubicBezTo>
                    <a:pt x="120" y="20"/>
                    <a:pt x="120" y="21"/>
                    <a:pt x="120" y="22"/>
                  </a:cubicBezTo>
                  <a:cubicBezTo>
                    <a:pt x="120" y="23"/>
                    <a:pt x="121" y="23"/>
                    <a:pt x="121" y="24"/>
                  </a:cubicBezTo>
                  <a:cubicBezTo>
                    <a:pt x="123" y="24"/>
                    <a:pt x="124" y="24"/>
                    <a:pt x="125" y="24"/>
                  </a:cubicBezTo>
                  <a:cubicBezTo>
                    <a:pt x="127" y="24"/>
                    <a:pt x="128" y="23"/>
                    <a:pt x="130" y="22"/>
                  </a:cubicBezTo>
                  <a:cubicBezTo>
                    <a:pt x="131" y="21"/>
                    <a:pt x="133" y="20"/>
                    <a:pt x="134" y="19"/>
                  </a:cubicBezTo>
                  <a:cubicBezTo>
                    <a:pt x="134" y="19"/>
                    <a:pt x="135" y="19"/>
                    <a:pt x="135" y="18"/>
                  </a:cubicBezTo>
                  <a:cubicBezTo>
                    <a:pt x="136" y="18"/>
                    <a:pt x="136" y="17"/>
                    <a:pt x="137" y="17"/>
                  </a:cubicBezTo>
                  <a:cubicBezTo>
                    <a:pt x="137" y="16"/>
                    <a:pt x="138" y="15"/>
                    <a:pt x="139" y="14"/>
                  </a:cubicBezTo>
                  <a:cubicBezTo>
                    <a:pt x="140" y="12"/>
                    <a:pt x="140" y="12"/>
                    <a:pt x="140" y="11"/>
                  </a:cubicBezTo>
                  <a:close/>
                </a:path>
              </a:pathLst>
            </a:custGeom>
            <a:solidFill>
              <a:srgbClr val="529A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59"/>
            <p:cNvSpPr>
              <a:spLocks noEditPoints="1"/>
            </p:cNvSpPr>
            <p:nvPr/>
          </p:nvSpPr>
          <p:spPr bwMode="auto">
            <a:xfrm>
              <a:off x="4898" y="1656"/>
              <a:ext cx="128" cy="35"/>
            </a:xfrm>
            <a:custGeom>
              <a:avLst/>
              <a:gdLst>
                <a:gd name="T0" fmla="*/ 20 w 141"/>
                <a:gd name="T1" fmla="*/ 16 h 39"/>
                <a:gd name="T2" fmla="*/ 9 w 141"/>
                <a:gd name="T3" fmla="*/ 18 h 39"/>
                <a:gd name="T4" fmla="*/ 6 w 141"/>
                <a:gd name="T5" fmla="*/ 22 h 39"/>
                <a:gd name="T6" fmla="*/ 13 w 141"/>
                <a:gd name="T7" fmla="*/ 23 h 39"/>
                <a:gd name="T8" fmla="*/ 20 w 141"/>
                <a:gd name="T9" fmla="*/ 32 h 39"/>
                <a:gd name="T10" fmla="*/ 5 w 141"/>
                <a:gd name="T11" fmla="*/ 39 h 39"/>
                <a:gd name="T12" fmla="*/ 1 w 141"/>
                <a:gd name="T13" fmla="*/ 37 h 39"/>
                <a:gd name="T14" fmla="*/ 9 w 141"/>
                <a:gd name="T15" fmla="*/ 36 h 39"/>
                <a:gd name="T16" fmla="*/ 17 w 141"/>
                <a:gd name="T17" fmla="*/ 27 h 39"/>
                <a:gd name="T18" fmla="*/ 8 w 141"/>
                <a:gd name="T19" fmla="*/ 26 h 39"/>
                <a:gd name="T20" fmla="*/ 3 w 141"/>
                <a:gd name="T21" fmla="*/ 22 h 39"/>
                <a:gd name="T22" fmla="*/ 11 w 141"/>
                <a:gd name="T23" fmla="*/ 14 h 39"/>
                <a:gd name="T24" fmla="*/ 21 w 141"/>
                <a:gd name="T25" fmla="*/ 12 h 39"/>
                <a:gd name="T26" fmla="*/ 26 w 141"/>
                <a:gd name="T27" fmla="*/ 12 h 39"/>
                <a:gd name="T28" fmla="*/ 50 w 141"/>
                <a:gd name="T29" fmla="*/ 30 h 39"/>
                <a:gd name="T30" fmla="*/ 36 w 141"/>
                <a:gd name="T31" fmla="*/ 35 h 39"/>
                <a:gd name="T32" fmla="*/ 30 w 141"/>
                <a:gd name="T33" fmla="*/ 24 h 39"/>
                <a:gd name="T34" fmla="*/ 36 w 141"/>
                <a:gd name="T35" fmla="*/ 13 h 39"/>
                <a:gd name="T36" fmla="*/ 42 w 141"/>
                <a:gd name="T37" fmla="*/ 9 h 39"/>
                <a:gd name="T38" fmla="*/ 43 w 141"/>
                <a:gd name="T39" fmla="*/ 12 h 39"/>
                <a:gd name="T40" fmla="*/ 37 w 141"/>
                <a:gd name="T41" fmla="*/ 18 h 39"/>
                <a:gd name="T42" fmla="*/ 34 w 141"/>
                <a:gd name="T43" fmla="*/ 31 h 39"/>
                <a:gd name="T44" fmla="*/ 36 w 141"/>
                <a:gd name="T45" fmla="*/ 27 h 39"/>
                <a:gd name="T46" fmla="*/ 43 w 141"/>
                <a:gd name="T47" fmla="*/ 21 h 39"/>
                <a:gd name="T48" fmla="*/ 50 w 141"/>
                <a:gd name="T49" fmla="*/ 21 h 39"/>
                <a:gd name="T50" fmla="*/ 48 w 141"/>
                <a:gd name="T51" fmla="*/ 24 h 39"/>
                <a:gd name="T52" fmla="*/ 39 w 141"/>
                <a:gd name="T53" fmla="*/ 29 h 39"/>
                <a:gd name="T54" fmla="*/ 41 w 141"/>
                <a:gd name="T55" fmla="*/ 32 h 39"/>
                <a:gd name="T56" fmla="*/ 50 w 141"/>
                <a:gd name="T57" fmla="*/ 26 h 39"/>
                <a:gd name="T58" fmla="*/ 73 w 141"/>
                <a:gd name="T59" fmla="*/ 30 h 39"/>
                <a:gd name="T60" fmla="*/ 56 w 141"/>
                <a:gd name="T61" fmla="*/ 21 h 39"/>
                <a:gd name="T62" fmla="*/ 75 w 141"/>
                <a:gd name="T63" fmla="*/ 6 h 39"/>
                <a:gd name="T64" fmla="*/ 79 w 141"/>
                <a:gd name="T65" fmla="*/ 14 h 39"/>
                <a:gd name="T66" fmla="*/ 73 w 141"/>
                <a:gd name="T67" fmla="*/ 10 h 39"/>
                <a:gd name="T68" fmla="*/ 65 w 141"/>
                <a:gd name="T69" fmla="*/ 13 h 39"/>
                <a:gd name="T70" fmla="*/ 65 w 141"/>
                <a:gd name="T71" fmla="*/ 30 h 39"/>
                <a:gd name="T72" fmla="*/ 79 w 141"/>
                <a:gd name="T73" fmla="*/ 20 h 39"/>
                <a:gd name="T74" fmla="*/ 102 w 141"/>
                <a:gd name="T75" fmla="*/ 27 h 39"/>
                <a:gd name="T76" fmla="*/ 85 w 141"/>
                <a:gd name="T77" fmla="*/ 18 h 39"/>
                <a:gd name="T78" fmla="*/ 104 w 141"/>
                <a:gd name="T79" fmla="*/ 3 h 39"/>
                <a:gd name="T80" fmla="*/ 108 w 141"/>
                <a:gd name="T81" fmla="*/ 11 h 39"/>
                <a:gd name="T82" fmla="*/ 102 w 141"/>
                <a:gd name="T83" fmla="*/ 7 h 39"/>
                <a:gd name="T84" fmla="*/ 94 w 141"/>
                <a:gd name="T85" fmla="*/ 10 h 39"/>
                <a:gd name="T86" fmla="*/ 94 w 141"/>
                <a:gd name="T87" fmla="*/ 27 h 39"/>
                <a:gd name="T88" fmla="*/ 108 w 141"/>
                <a:gd name="T89" fmla="*/ 17 h 39"/>
                <a:gd name="T90" fmla="*/ 131 w 141"/>
                <a:gd name="T91" fmla="*/ 24 h 39"/>
                <a:gd name="T92" fmla="*/ 114 w 141"/>
                <a:gd name="T93" fmla="*/ 15 h 39"/>
                <a:gd name="T94" fmla="*/ 133 w 141"/>
                <a:gd name="T95" fmla="*/ 0 h 39"/>
                <a:gd name="T96" fmla="*/ 137 w 141"/>
                <a:gd name="T97" fmla="*/ 8 h 39"/>
                <a:gd name="T98" fmla="*/ 131 w 141"/>
                <a:gd name="T99" fmla="*/ 4 h 39"/>
                <a:gd name="T100" fmla="*/ 123 w 141"/>
                <a:gd name="T101" fmla="*/ 7 h 39"/>
                <a:gd name="T102" fmla="*/ 123 w 141"/>
                <a:gd name="T103" fmla="*/ 24 h 39"/>
                <a:gd name="T104" fmla="*/ 137 w 141"/>
                <a:gd name="T105"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39">
                  <a:moveTo>
                    <a:pt x="26" y="12"/>
                  </a:moveTo>
                  <a:cubicBezTo>
                    <a:pt x="26" y="13"/>
                    <a:pt x="26" y="13"/>
                    <a:pt x="26" y="14"/>
                  </a:cubicBezTo>
                  <a:cubicBezTo>
                    <a:pt x="25" y="14"/>
                    <a:pt x="25" y="15"/>
                    <a:pt x="24" y="15"/>
                  </a:cubicBezTo>
                  <a:cubicBezTo>
                    <a:pt x="24" y="15"/>
                    <a:pt x="22" y="15"/>
                    <a:pt x="20" y="16"/>
                  </a:cubicBezTo>
                  <a:cubicBezTo>
                    <a:pt x="20" y="16"/>
                    <a:pt x="20" y="16"/>
                    <a:pt x="20" y="16"/>
                  </a:cubicBezTo>
                  <a:cubicBezTo>
                    <a:pt x="19" y="16"/>
                    <a:pt x="18" y="16"/>
                    <a:pt x="18" y="16"/>
                  </a:cubicBezTo>
                  <a:cubicBezTo>
                    <a:pt x="17" y="16"/>
                    <a:pt x="16" y="16"/>
                    <a:pt x="16" y="16"/>
                  </a:cubicBezTo>
                  <a:cubicBezTo>
                    <a:pt x="15" y="16"/>
                    <a:pt x="14" y="16"/>
                    <a:pt x="14" y="16"/>
                  </a:cubicBezTo>
                  <a:cubicBezTo>
                    <a:pt x="12" y="16"/>
                    <a:pt x="11" y="17"/>
                    <a:pt x="10" y="17"/>
                  </a:cubicBezTo>
                  <a:cubicBezTo>
                    <a:pt x="9" y="18"/>
                    <a:pt x="9" y="18"/>
                    <a:pt x="9" y="18"/>
                  </a:cubicBezTo>
                  <a:cubicBezTo>
                    <a:pt x="8" y="19"/>
                    <a:pt x="8" y="19"/>
                    <a:pt x="8" y="19"/>
                  </a:cubicBezTo>
                  <a:cubicBezTo>
                    <a:pt x="8" y="19"/>
                    <a:pt x="8" y="19"/>
                    <a:pt x="8" y="19"/>
                  </a:cubicBezTo>
                  <a:cubicBezTo>
                    <a:pt x="8" y="20"/>
                    <a:pt x="8" y="20"/>
                    <a:pt x="7" y="21"/>
                  </a:cubicBezTo>
                  <a:cubicBezTo>
                    <a:pt x="7" y="21"/>
                    <a:pt x="7" y="21"/>
                    <a:pt x="7" y="22"/>
                  </a:cubicBezTo>
                  <a:cubicBezTo>
                    <a:pt x="6" y="22"/>
                    <a:pt x="6" y="22"/>
                    <a:pt x="6" y="22"/>
                  </a:cubicBezTo>
                  <a:cubicBezTo>
                    <a:pt x="7" y="22"/>
                    <a:pt x="7" y="23"/>
                    <a:pt x="8" y="23"/>
                  </a:cubicBezTo>
                  <a:cubicBezTo>
                    <a:pt x="8" y="23"/>
                    <a:pt x="9" y="23"/>
                    <a:pt x="10" y="23"/>
                  </a:cubicBezTo>
                  <a:cubicBezTo>
                    <a:pt x="10" y="23"/>
                    <a:pt x="10" y="23"/>
                    <a:pt x="11" y="23"/>
                  </a:cubicBezTo>
                  <a:cubicBezTo>
                    <a:pt x="11" y="23"/>
                    <a:pt x="11" y="23"/>
                    <a:pt x="12" y="23"/>
                  </a:cubicBezTo>
                  <a:cubicBezTo>
                    <a:pt x="13" y="23"/>
                    <a:pt x="13" y="23"/>
                    <a:pt x="13" y="23"/>
                  </a:cubicBezTo>
                  <a:cubicBezTo>
                    <a:pt x="13" y="23"/>
                    <a:pt x="13" y="23"/>
                    <a:pt x="13" y="23"/>
                  </a:cubicBezTo>
                  <a:cubicBezTo>
                    <a:pt x="16" y="23"/>
                    <a:pt x="18" y="24"/>
                    <a:pt x="19" y="25"/>
                  </a:cubicBezTo>
                  <a:cubicBezTo>
                    <a:pt x="20" y="25"/>
                    <a:pt x="21" y="27"/>
                    <a:pt x="21" y="29"/>
                  </a:cubicBezTo>
                  <a:cubicBezTo>
                    <a:pt x="21" y="30"/>
                    <a:pt x="21" y="30"/>
                    <a:pt x="21" y="31"/>
                  </a:cubicBezTo>
                  <a:cubicBezTo>
                    <a:pt x="21" y="31"/>
                    <a:pt x="21" y="32"/>
                    <a:pt x="20" y="32"/>
                  </a:cubicBezTo>
                  <a:cubicBezTo>
                    <a:pt x="20" y="33"/>
                    <a:pt x="19" y="34"/>
                    <a:pt x="19" y="34"/>
                  </a:cubicBezTo>
                  <a:cubicBezTo>
                    <a:pt x="19" y="35"/>
                    <a:pt x="18" y="35"/>
                    <a:pt x="18" y="35"/>
                  </a:cubicBezTo>
                  <a:cubicBezTo>
                    <a:pt x="16" y="37"/>
                    <a:pt x="15" y="37"/>
                    <a:pt x="13" y="38"/>
                  </a:cubicBezTo>
                  <a:cubicBezTo>
                    <a:pt x="12" y="39"/>
                    <a:pt x="10" y="39"/>
                    <a:pt x="9" y="39"/>
                  </a:cubicBezTo>
                  <a:cubicBezTo>
                    <a:pt x="7" y="39"/>
                    <a:pt x="6" y="39"/>
                    <a:pt x="5" y="39"/>
                  </a:cubicBezTo>
                  <a:cubicBezTo>
                    <a:pt x="4" y="39"/>
                    <a:pt x="3" y="39"/>
                    <a:pt x="2" y="38"/>
                  </a:cubicBezTo>
                  <a:cubicBezTo>
                    <a:pt x="1" y="38"/>
                    <a:pt x="1" y="38"/>
                    <a:pt x="1" y="38"/>
                  </a:cubicBezTo>
                  <a:cubicBezTo>
                    <a:pt x="1" y="37"/>
                    <a:pt x="1" y="37"/>
                    <a:pt x="1" y="37"/>
                  </a:cubicBezTo>
                  <a:cubicBezTo>
                    <a:pt x="1" y="37"/>
                    <a:pt x="1" y="37"/>
                    <a:pt x="1" y="37"/>
                  </a:cubicBezTo>
                  <a:cubicBezTo>
                    <a:pt x="1" y="37"/>
                    <a:pt x="1" y="37"/>
                    <a:pt x="1" y="37"/>
                  </a:cubicBezTo>
                  <a:cubicBezTo>
                    <a:pt x="0" y="35"/>
                    <a:pt x="1" y="35"/>
                    <a:pt x="3" y="35"/>
                  </a:cubicBezTo>
                  <a:cubicBezTo>
                    <a:pt x="3" y="34"/>
                    <a:pt x="3" y="35"/>
                    <a:pt x="4" y="35"/>
                  </a:cubicBezTo>
                  <a:cubicBezTo>
                    <a:pt x="4" y="35"/>
                    <a:pt x="4" y="35"/>
                    <a:pt x="4" y="35"/>
                  </a:cubicBezTo>
                  <a:cubicBezTo>
                    <a:pt x="5" y="35"/>
                    <a:pt x="5" y="35"/>
                    <a:pt x="5" y="35"/>
                  </a:cubicBezTo>
                  <a:cubicBezTo>
                    <a:pt x="6" y="36"/>
                    <a:pt x="8" y="36"/>
                    <a:pt x="9" y="36"/>
                  </a:cubicBezTo>
                  <a:cubicBezTo>
                    <a:pt x="10" y="36"/>
                    <a:pt x="12" y="35"/>
                    <a:pt x="13" y="35"/>
                  </a:cubicBezTo>
                  <a:cubicBezTo>
                    <a:pt x="15" y="34"/>
                    <a:pt x="16" y="33"/>
                    <a:pt x="17" y="32"/>
                  </a:cubicBezTo>
                  <a:cubicBezTo>
                    <a:pt x="17" y="31"/>
                    <a:pt x="17" y="31"/>
                    <a:pt x="17" y="31"/>
                  </a:cubicBezTo>
                  <a:cubicBezTo>
                    <a:pt x="18" y="31"/>
                    <a:pt x="18" y="30"/>
                    <a:pt x="18" y="30"/>
                  </a:cubicBezTo>
                  <a:cubicBezTo>
                    <a:pt x="18" y="29"/>
                    <a:pt x="17" y="28"/>
                    <a:pt x="17" y="27"/>
                  </a:cubicBezTo>
                  <a:cubicBezTo>
                    <a:pt x="16" y="27"/>
                    <a:pt x="15" y="27"/>
                    <a:pt x="15" y="26"/>
                  </a:cubicBezTo>
                  <a:cubicBezTo>
                    <a:pt x="14" y="26"/>
                    <a:pt x="13" y="26"/>
                    <a:pt x="12" y="26"/>
                  </a:cubicBezTo>
                  <a:cubicBezTo>
                    <a:pt x="11" y="26"/>
                    <a:pt x="10" y="26"/>
                    <a:pt x="9" y="26"/>
                  </a:cubicBezTo>
                  <a:cubicBezTo>
                    <a:pt x="9" y="26"/>
                    <a:pt x="9" y="26"/>
                    <a:pt x="9" y="26"/>
                  </a:cubicBezTo>
                  <a:cubicBezTo>
                    <a:pt x="8" y="26"/>
                    <a:pt x="8" y="26"/>
                    <a:pt x="8" y="26"/>
                  </a:cubicBezTo>
                  <a:cubicBezTo>
                    <a:pt x="7" y="26"/>
                    <a:pt x="7" y="26"/>
                    <a:pt x="6" y="26"/>
                  </a:cubicBezTo>
                  <a:cubicBezTo>
                    <a:pt x="6" y="26"/>
                    <a:pt x="6" y="26"/>
                    <a:pt x="6" y="26"/>
                  </a:cubicBezTo>
                  <a:cubicBezTo>
                    <a:pt x="5" y="26"/>
                    <a:pt x="4" y="26"/>
                    <a:pt x="4" y="25"/>
                  </a:cubicBezTo>
                  <a:cubicBezTo>
                    <a:pt x="3" y="25"/>
                    <a:pt x="2" y="24"/>
                    <a:pt x="2" y="24"/>
                  </a:cubicBezTo>
                  <a:cubicBezTo>
                    <a:pt x="2" y="23"/>
                    <a:pt x="3" y="23"/>
                    <a:pt x="3" y="22"/>
                  </a:cubicBezTo>
                  <a:cubicBezTo>
                    <a:pt x="3" y="22"/>
                    <a:pt x="3" y="21"/>
                    <a:pt x="4" y="20"/>
                  </a:cubicBezTo>
                  <a:cubicBezTo>
                    <a:pt x="5" y="18"/>
                    <a:pt x="6" y="17"/>
                    <a:pt x="7" y="16"/>
                  </a:cubicBezTo>
                  <a:cubicBezTo>
                    <a:pt x="7" y="15"/>
                    <a:pt x="8" y="14"/>
                    <a:pt x="8" y="14"/>
                  </a:cubicBezTo>
                  <a:cubicBezTo>
                    <a:pt x="8" y="14"/>
                    <a:pt x="9" y="14"/>
                    <a:pt x="9" y="14"/>
                  </a:cubicBezTo>
                  <a:cubicBezTo>
                    <a:pt x="9" y="14"/>
                    <a:pt x="10" y="14"/>
                    <a:pt x="11" y="14"/>
                  </a:cubicBezTo>
                  <a:cubicBezTo>
                    <a:pt x="11" y="14"/>
                    <a:pt x="12" y="14"/>
                    <a:pt x="13" y="13"/>
                  </a:cubicBezTo>
                  <a:cubicBezTo>
                    <a:pt x="14" y="13"/>
                    <a:pt x="15" y="13"/>
                    <a:pt x="16" y="13"/>
                  </a:cubicBezTo>
                  <a:cubicBezTo>
                    <a:pt x="17" y="13"/>
                    <a:pt x="18" y="13"/>
                    <a:pt x="18" y="13"/>
                  </a:cubicBezTo>
                  <a:cubicBezTo>
                    <a:pt x="19" y="13"/>
                    <a:pt x="19" y="12"/>
                    <a:pt x="20" y="12"/>
                  </a:cubicBezTo>
                  <a:cubicBezTo>
                    <a:pt x="21" y="12"/>
                    <a:pt x="21" y="12"/>
                    <a:pt x="21" y="12"/>
                  </a:cubicBezTo>
                  <a:cubicBezTo>
                    <a:pt x="21" y="12"/>
                    <a:pt x="21" y="12"/>
                    <a:pt x="22" y="12"/>
                  </a:cubicBezTo>
                  <a:cubicBezTo>
                    <a:pt x="23" y="11"/>
                    <a:pt x="23" y="11"/>
                    <a:pt x="23" y="11"/>
                  </a:cubicBezTo>
                  <a:cubicBezTo>
                    <a:pt x="24" y="11"/>
                    <a:pt x="25" y="11"/>
                    <a:pt x="26" y="12"/>
                  </a:cubicBezTo>
                  <a:cubicBezTo>
                    <a:pt x="26" y="12"/>
                    <a:pt x="26" y="12"/>
                    <a:pt x="26" y="12"/>
                  </a:cubicBezTo>
                  <a:cubicBezTo>
                    <a:pt x="26" y="12"/>
                    <a:pt x="26" y="12"/>
                    <a:pt x="26" y="12"/>
                  </a:cubicBezTo>
                  <a:cubicBezTo>
                    <a:pt x="26" y="12"/>
                    <a:pt x="26" y="12"/>
                    <a:pt x="26" y="12"/>
                  </a:cubicBezTo>
                  <a:close/>
                  <a:moveTo>
                    <a:pt x="53" y="25"/>
                  </a:moveTo>
                  <a:cubicBezTo>
                    <a:pt x="53" y="26"/>
                    <a:pt x="53" y="26"/>
                    <a:pt x="53" y="27"/>
                  </a:cubicBezTo>
                  <a:cubicBezTo>
                    <a:pt x="52" y="27"/>
                    <a:pt x="52" y="28"/>
                    <a:pt x="52" y="29"/>
                  </a:cubicBezTo>
                  <a:cubicBezTo>
                    <a:pt x="51" y="29"/>
                    <a:pt x="51" y="30"/>
                    <a:pt x="50" y="30"/>
                  </a:cubicBezTo>
                  <a:cubicBezTo>
                    <a:pt x="50" y="31"/>
                    <a:pt x="49" y="31"/>
                    <a:pt x="49" y="32"/>
                  </a:cubicBezTo>
                  <a:cubicBezTo>
                    <a:pt x="48" y="32"/>
                    <a:pt x="48" y="32"/>
                    <a:pt x="47" y="33"/>
                  </a:cubicBezTo>
                  <a:cubicBezTo>
                    <a:pt x="47" y="33"/>
                    <a:pt x="46" y="33"/>
                    <a:pt x="46" y="34"/>
                  </a:cubicBezTo>
                  <a:cubicBezTo>
                    <a:pt x="44" y="35"/>
                    <a:pt x="42" y="35"/>
                    <a:pt x="39" y="36"/>
                  </a:cubicBezTo>
                  <a:cubicBezTo>
                    <a:pt x="38" y="36"/>
                    <a:pt x="37" y="36"/>
                    <a:pt x="36" y="35"/>
                  </a:cubicBezTo>
                  <a:cubicBezTo>
                    <a:pt x="35" y="35"/>
                    <a:pt x="34" y="35"/>
                    <a:pt x="33" y="34"/>
                  </a:cubicBezTo>
                  <a:cubicBezTo>
                    <a:pt x="32" y="34"/>
                    <a:pt x="31" y="33"/>
                    <a:pt x="31" y="32"/>
                  </a:cubicBezTo>
                  <a:cubicBezTo>
                    <a:pt x="30" y="32"/>
                    <a:pt x="30" y="31"/>
                    <a:pt x="30" y="30"/>
                  </a:cubicBezTo>
                  <a:cubicBezTo>
                    <a:pt x="29" y="29"/>
                    <a:pt x="29" y="28"/>
                    <a:pt x="30" y="27"/>
                  </a:cubicBezTo>
                  <a:cubicBezTo>
                    <a:pt x="30" y="26"/>
                    <a:pt x="30" y="25"/>
                    <a:pt x="30" y="24"/>
                  </a:cubicBezTo>
                  <a:cubicBezTo>
                    <a:pt x="30" y="24"/>
                    <a:pt x="30" y="23"/>
                    <a:pt x="31" y="22"/>
                  </a:cubicBezTo>
                  <a:cubicBezTo>
                    <a:pt x="31" y="21"/>
                    <a:pt x="32" y="20"/>
                    <a:pt x="32" y="19"/>
                  </a:cubicBezTo>
                  <a:cubicBezTo>
                    <a:pt x="32" y="19"/>
                    <a:pt x="33" y="18"/>
                    <a:pt x="33" y="17"/>
                  </a:cubicBezTo>
                  <a:cubicBezTo>
                    <a:pt x="34" y="16"/>
                    <a:pt x="34" y="16"/>
                    <a:pt x="35" y="15"/>
                  </a:cubicBezTo>
                  <a:cubicBezTo>
                    <a:pt x="35" y="15"/>
                    <a:pt x="36" y="14"/>
                    <a:pt x="36" y="13"/>
                  </a:cubicBezTo>
                  <a:cubicBezTo>
                    <a:pt x="37" y="13"/>
                    <a:pt x="37" y="12"/>
                    <a:pt x="38" y="12"/>
                  </a:cubicBezTo>
                  <a:cubicBezTo>
                    <a:pt x="39" y="11"/>
                    <a:pt x="39" y="11"/>
                    <a:pt x="39" y="11"/>
                  </a:cubicBezTo>
                  <a:cubicBezTo>
                    <a:pt x="40" y="10"/>
                    <a:pt x="40" y="10"/>
                    <a:pt x="40" y="10"/>
                  </a:cubicBezTo>
                  <a:cubicBezTo>
                    <a:pt x="40" y="10"/>
                    <a:pt x="41" y="10"/>
                    <a:pt x="41" y="9"/>
                  </a:cubicBezTo>
                  <a:cubicBezTo>
                    <a:pt x="41" y="9"/>
                    <a:pt x="42" y="9"/>
                    <a:pt x="42" y="9"/>
                  </a:cubicBezTo>
                  <a:cubicBezTo>
                    <a:pt x="43" y="9"/>
                    <a:pt x="43" y="9"/>
                    <a:pt x="43" y="9"/>
                  </a:cubicBezTo>
                  <a:cubicBezTo>
                    <a:pt x="43" y="9"/>
                    <a:pt x="43" y="9"/>
                    <a:pt x="43" y="9"/>
                  </a:cubicBezTo>
                  <a:cubicBezTo>
                    <a:pt x="44" y="10"/>
                    <a:pt x="44" y="10"/>
                    <a:pt x="44" y="10"/>
                  </a:cubicBezTo>
                  <a:cubicBezTo>
                    <a:pt x="44" y="10"/>
                    <a:pt x="44" y="10"/>
                    <a:pt x="44" y="10"/>
                  </a:cubicBezTo>
                  <a:cubicBezTo>
                    <a:pt x="44" y="11"/>
                    <a:pt x="44" y="12"/>
                    <a:pt x="43" y="12"/>
                  </a:cubicBezTo>
                  <a:cubicBezTo>
                    <a:pt x="43" y="12"/>
                    <a:pt x="43" y="12"/>
                    <a:pt x="42" y="12"/>
                  </a:cubicBezTo>
                  <a:cubicBezTo>
                    <a:pt x="42" y="13"/>
                    <a:pt x="42" y="13"/>
                    <a:pt x="42" y="13"/>
                  </a:cubicBezTo>
                  <a:cubicBezTo>
                    <a:pt x="41" y="13"/>
                    <a:pt x="41" y="13"/>
                    <a:pt x="41" y="13"/>
                  </a:cubicBezTo>
                  <a:cubicBezTo>
                    <a:pt x="40" y="14"/>
                    <a:pt x="40" y="14"/>
                    <a:pt x="40" y="14"/>
                  </a:cubicBezTo>
                  <a:cubicBezTo>
                    <a:pt x="39" y="15"/>
                    <a:pt x="38" y="16"/>
                    <a:pt x="37" y="18"/>
                  </a:cubicBezTo>
                  <a:cubicBezTo>
                    <a:pt x="36" y="19"/>
                    <a:pt x="35" y="20"/>
                    <a:pt x="35" y="21"/>
                  </a:cubicBezTo>
                  <a:cubicBezTo>
                    <a:pt x="34" y="22"/>
                    <a:pt x="33" y="24"/>
                    <a:pt x="33" y="25"/>
                  </a:cubicBezTo>
                  <a:cubicBezTo>
                    <a:pt x="33" y="26"/>
                    <a:pt x="33" y="27"/>
                    <a:pt x="33" y="29"/>
                  </a:cubicBezTo>
                  <a:cubicBezTo>
                    <a:pt x="33" y="29"/>
                    <a:pt x="33" y="30"/>
                    <a:pt x="33" y="30"/>
                  </a:cubicBezTo>
                  <a:cubicBezTo>
                    <a:pt x="33" y="30"/>
                    <a:pt x="33" y="31"/>
                    <a:pt x="34" y="31"/>
                  </a:cubicBezTo>
                  <a:cubicBezTo>
                    <a:pt x="34" y="31"/>
                    <a:pt x="34" y="31"/>
                    <a:pt x="35" y="32"/>
                  </a:cubicBezTo>
                  <a:cubicBezTo>
                    <a:pt x="35" y="32"/>
                    <a:pt x="36" y="32"/>
                    <a:pt x="36" y="32"/>
                  </a:cubicBezTo>
                  <a:cubicBezTo>
                    <a:pt x="36" y="32"/>
                    <a:pt x="36" y="32"/>
                    <a:pt x="36" y="32"/>
                  </a:cubicBezTo>
                  <a:cubicBezTo>
                    <a:pt x="36" y="31"/>
                    <a:pt x="36" y="31"/>
                    <a:pt x="36" y="31"/>
                  </a:cubicBezTo>
                  <a:cubicBezTo>
                    <a:pt x="36" y="30"/>
                    <a:pt x="36" y="28"/>
                    <a:pt x="36" y="27"/>
                  </a:cubicBezTo>
                  <a:cubicBezTo>
                    <a:pt x="36" y="26"/>
                    <a:pt x="37" y="26"/>
                    <a:pt x="37" y="25"/>
                  </a:cubicBezTo>
                  <a:cubicBezTo>
                    <a:pt x="37" y="24"/>
                    <a:pt x="38" y="24"/>
                    <a:pt x="38" y="23"/>
                  </a:cubicBezTo>
                  <a:cubicBezTo>
                    <a:pt x="39" y="23"/>
                    <a:pt x="39" y="23"/>
                    <a:pt x="40" y="22"/>
                  </a:cubicBezTo>
                  <a:cubicBezTo>
                    <a:pt x="40" y="22"/>
                    <a:pt x="41" y="21"/>
                    <a:pt x="42" y="21"/>
                  </a:cubicBezTo>
                  <a:cubicBezTo>
                    <a:pt x="43" y="21"/>
                    <a:pt x="43" y="21"/>
                    <a:pt x="43" y="21"/>
                  </a:cubicBezTo>
                  <a:cubicBezTo>
                    <a:pt x="44" y="21"/>
                    <a:pt x="44" y="21"/>
                    <a:pt x="44" y="21"/>
                  </a:cubicBezTo>
                  <a:cubicBezTo>
                    <a:pt x="44" y="21"/>
                    <a:pt x="44" y="21"/>
                    <a:pt x="45" y="20"/>
                  </a:cubicBezTo>
                  <a:cubicBezTo>
                    <a:pt x="45" y="20"/>
                    <a:pt x="45" y="20"/>
                    <a:pt x="46" y="20"/>
                  </a:cubicBezTo>
                  <a:cubicBezTo>
                    <a:pt x="47" y="20"/>
                    <a:pt x="47" y="20"/>
                    <a:pt x="48" y="20"/>
                  </a:cubicBezTo>
                  <a:cubicBezTo>
                    <a:pt x="49" y="21"/>
                    <a:pt x="50" y="21"/>
                    <a:pt x="50" y="21"/>
                  </a:cubicBezTo>
                  <a:cubicBezTo>
                    <a:pt x="51" y="22"/>
                    <a:pt x="52" y="22"/>
                    <a:pt x="52" y="23"/>
                  </a:cubicBezTo>
                  <a:cubicBezTo>
                    <a:pt x="52" y="24"/>
                    <a:pt x="53" y="24"/>
                    <a:pt x="53" y="25"/>
                  </a:cubicBezTo>
                  <a:close/>
                  <a:moveTo>
                    <a:pt x="50" y="25"/>
                  </a:moveTo>
                  <a:cubicBezTo>
                    <a:pt x="49" y="24"/>
                    <a:pt x="49" y="24"/>
                    <a:pt x="49" y="24"/>
                  </a:cubicBezTo>
                  <a:cubicBezTo>
                    <a:pt x="49" y="24"/>
                    <a:pt x="49" y="24"/>
                    <a:pt x="48" y="24"/>
                  </a:cubicBezTo>
                  <a:cubicBezTo>
                    <a:pt x="48" y="24"/>
                    <a:pt x="47" y="23"/>
                    <a:pt x="47" y="23"/>
                  </a:cubicBezTo>
                  <a:cubicBezTo>
                    <a:pt x="46" y="23"/>
                    <a:pt x="46" y="23"/>
                    <a:pt x="45" y="23"/>
                  </a:cubicBezTo>
                  <a:cubicBezTo>
                    <a:pt x="44" y="24"/>
                    <a:pt x="43" y="24"/>
                    <a:pt x="42" y="24"/>
                  </a:cubicBezTo>
                  <a:cubicBezTo>
                    <a:pt x="41" y="25"/>
                    <a:pt x="40" y="25"/>
                    <a:pt x="40" y="26"/>
                  </a:cubicBezTo>
                  <a:cubicBezTo>
                    <a:pt x="39" y="27"/>
                    <a:pt x="39" y="28"/>
                    <a:pt x="39" y="29"/>
                  </a:cubicBezTo>
                  <a:cubicBezTo>
                    <a:pt x="38" y="30"/>
                    <a:pt x="38" y="31"/>
                    <a:pt x="38" y="32"/>
                  </a:cubicBezTo>
                  <a:cubicBezTo>
                    <a:pt x="39" y="32"/>
                    <a:pt x="39" y="32"/>
                    <a:pt x="39" y="32"/>
                  </a:cubicBezTo>
                  <a:cubicBezTo>
                    <a:pt x="40" y="32"/>
                    <a:pt x="40" y="32"/>
                    <a:pt x="40" y="32"/>
                  </a:cubicBezTo>
                  <a:cubicBezTo>
                    <a:pt x="40" y="32"/>
                    <a:pt x="40" y="32"/>
                    <a:pt x="40" y="32"/>
                  </a:cubicBezTo>
                  <a:cubicBezTo>
                    <a:pt x="41" y="32"/>
                    <a:pt x="41" y="32"/>
                    <a:pt x="41" y="32"/>
                  </a:cubicBezTo>
                  <a:cubicBezTo>
                    <a:pt x="42" y="32"/>
                    <a:pt x="42" y="32"/>
                    <a:pt x="43" y="32"/>
                  </a:cubicBezTo>
                  <a:cubicBezTo>
                    <a:pt x="44" y="31"/>
                    <a:pt x="45" y="31"/>
                    <a:pt x="45" y="31"/>
                  </a:cubicBezTo>
                  <a:cubicBezTo>
                    <a:pt x="46" y="30"/>
                    <a:pt x="46" y="30"/>
                    <a:pt x="47" y="29"/>
                  </a:cubicBezTo>
                  <a:cubicBezTo>
                    <a:pt x="48" y="29"/>
                    <a:pt x="48" y="28"/>
                    <a:pt x="48" y="28"/>
                  </a:cubicBezTo>
                  <a:cubicBezTo>
                    <a:pt x="49" y="27"/>
                    <a:pt x="49" y="27"/>
                    <a:pt x="50" y="26"/>
                  </a:cubicBezTo>
                  <a:cubicBezTo>
                    <a:pt x="50" y="26"/>
                    <a:pt x="50" y="26"/>
                    <a:pt x="50" y="25"/>
                  </a:cubicBezTo>
                  <a:close/>
                  <a:moveTo>
                    <a:pt x="83" y="16"/>
                  </a:moveTo>
                  <a:cubicBezTo>
                    <a:pt x="83" y="17"/>
                    <a:pt x="83" y="19"/>
                    <a:pt x="82" y="21"/>
                  </a:cubicBezTo>
                  <a:cubicBezTo>
                    <a:pt x="81" y="23"/>
                    <a:pt x="80" y="25"/>
                    <a:pt x="78" y="26"/>
                  </a:cubicBezTo>
                  <a:cubicBezTo>
                    <a:pt x="76" y="28"/>
                    <a:pt x="75" y="29"/>
                    <a:pt x="73" y="30"/>
                  </a:cubicBezTo>
                  <a:cubicBezTo>
                    <a:pt x="71" y="32"/>
                    <a:pt x="69" y="32"/>
                    <a:pt x="68" y="33"/>
                  </a:cubicBezTo>
                  <a:cubicBezTo>
                    <a:pt x="66" y="33"/>
                    <a:pt x="64" y="34"/>
                    <a:pt x="63" y="34"/>
                  </a:cubicBezTo>
                  <a:cubicBezTo>
                    <a:pt x="61" y="34"/>
                    <a:pt x="59" y="33"/>
                    <a:pt x="58" y="32"/>
                  </a:cubicBezTo>
                  <a:cubicBezTo>
                    <a:pt x="57" y="31"/>
                    <a:pt x="56" y="29"/>
                    <a:pt x="56" y="27"/>
                  </a:cubicBezTo>
                  <a:cubicBezTo>
                    <a:pt x="56" y="25"/>
                    <a:pt x="56" y="23"/>
                    <a:pt x="56" y="21"/>
                  </a:cubicBezTo>
                  <a:cubicBezTo>
                    <a:pt x="57" y="20"/>
                    <a:pt x="57" y="18"/>
                    <a:pt x="58" y="16"/>
                  </a:cubicBezTo>
                  <a:cubicBezTo>
                    <a:pt x="59" y="14"/>
                    <a:pt x="61" y="13"/>
                    <a:pt x="62" y="11"/>
                  </a:cubicBezTo>
                  <a:cubicBezTo>
                    <a:pt x="63" y="10"/>
                    <a:pt x="65" y="9"/>
                    <a:pt x="66" y="8"/>
                  </a:cubicBezTo>
                  <a:cubicBezTo>
                    <a:pt x="68" y="7"/>
                    <a:pt x="70" y="6"/>
                    <a:pt x="71" y="6"/>
                  </a:cubicBezTo>
                  <a:cubicBezTo>
                    <a:pt x="72" y="6"/>
                    <a:pt x="74" y="6"/>
                    <a:pt x="75" y="6"/>
                  </a:cubicBezTo>
                  <a:cubicBezTo>
                    <a:pt x="77" y="7"/>
                    <a:pt x="78" y="8"/>
                    <a:pt x="79" y="8"/>
                  </a:cubicBezTo>
                  <a:cubicBezTo>
                    <a:pt x="80" y="9"/>
                    <a:pt x="80" y="9"/>
                    <a:pt x="80" y="9"/>
                  </a:cubicBezTo>
                  <a:cubicBezTo>
                    <a:pt x="82" y="11"/>
                    <a:pt x="83" y="13"/>
                    <a:pt x="83" y="16"/>
                  </a:cubicBezTo>
                  <a:close/>
                  <a:moveTo>
                    <a:pt x="80" y="17"/>
                  </a:moveTo>
                  <a:cubicBezTo>
                    <a:pt x="80" y="16"/>
                    <a:pt x="79" y="15"/>
                    <a:pt x="79" y="14"/>
                  </a:cubicBezTo>
                  <a:cubicBezTo>
                    <a:pt x="79" y="13"/>
                    <a:pt x="78" y="13"/>
                    <a:pt x="78" y="12"/>
                  </a:cubicBezTo>
                  <a:cubicBezTo>
                    <a:pt x="77" y="11"/>
                    <a:pt x="77" y="11"/>
                    <a:pt x="77" y="11"/>
                  </a:cubicBezTo>
                  <a:cubicBezTo>
                    <a:pt x="76" y="10"/>
                    <a:pt x="76" y="10"/>
                    <a:pt x="76" y="10"/>
                  </a:cubicBezTo>
                  <a:cubicBezTo>
                    <a:pt x="75" y="10"/>
                    <a:pt x="75" y="10"/>
                    <a:pt x="74" y="9"/>
                  </a:cubicBezTo>
                  <a:cubicBezTo>
                    <a:pt x="74" y="10"/>
                    <a:pt x="74" y="10"/>
                    <a:pt x="73" y="10"/>
                  </a:cubicBezTo>
                  <a:cubicBezTo>
                    <a:pt x="73" y="10"/>
                    <a:pt x="73" y="10"/>
                    <a:pt x="72" y="10"/>
                  </a:cubicBezTo>
                  <a:cubicBezTo>
                    <a:pt x="72" y="10"/>
                    <a:pt x="72" y="9"/>
                    <a:pt x="71" y="9"/>
                  </a:cubicBezTo>
                  <a:cubicBezTo>
                    <a:pt x="70" y="10"/>
                    <a:pt x="70" y="10"/>
                    <a:pt x="69" y="10"/>
                  </a:cubicBezTo>
                  <a:cubicBezTo>
                    <a:pt x="68" y="10"/>
                    <a:pt x="68" y="10"/>
                    <a:pt x="67" y="11"/>
                  </a:cubicBezTo>
                  <a:cubicBezTo>
                    <a:pt x="66" y="11"/>
                    <a:pt x="66" y="12"/>
                    <a:pt x="65" y="13"/>
                  </a:cubicBezTo>
                  <a:cubicBezTo>
                    <a:pt x="63" y="15"/>
                    <a:pt x="62" y="17"/>
                    <a:pt x="61" y="19"/>
                  </a:cubicBezTo>
                  <a:cubicBezTo>
                    <a:pt x="60" y="21"/>
                    <a:pt x="59" y="23"/>
                    <a:pt x="60" y="25"/>
                  </a:cubicBezTo>
                  <a:cubicBezTo>
                    <a:pt x="60" y="26"/>
                    <a:pt x="60" y="27"/>
                    <a:pt x="60" y="28"/>
                  </a:cubicBezTo>
                  <a:cubicBezTo>
                    <a:pt x="60" y="29"/>
                    <a:pt x="61" y="29"/>
                    <a:pt x="61" y="30"/>
                  </a:cubicBezTo>
                  <a:cubicBezTo>
                    <a:pt x="63" y="30"/>
                    <a:pt x="64" y="30"/>
                    <a:pt x="65" y="30"/>
                  </a:cubicBezTo>
                  <a:cubicBezTo>
                    <a:pt x="67" y="30"/>
                    <a:pt x="68" y="29"/>
                    <a:pt x="70" y="28"/>
                  </a:cubicBezTo>
                  <a:cubicBezTo>
                    <a:pt x="72" y="27"/>
                    <a:pt x="73" y="26"/>
                    <a:pt x="74" y="25"/>
                  </a:cubicBezTo>
                  <a:cubicBezTo>
                    <a:pt x="74" y="25"/>
                    <a:pt x="75" y="25"/>
                    <a:pt x="75" y="24"/>
                  </a:cubicBezTo>
                  <a:cubicBezTo>
                    <a:pt x="76" y="24"/>
                    <a:pt x="76" y="23"/>
                    <a:pt x="77" y="23"/>
                  </a:cubicBezTo>
                  <a:cubicBezTo>
                    <a:pt x="77" y="22"/>
                    <a:pt x="78" y="21"/>
                    <a:pt x="79" y="20"/>
                  </a:cubicBezTo>
                  <a:cubicBezTo>
                    <a:pt x="80" y="18"/>
                    <a:pt x="80" y="18"/>
                    <a:pt x="80" y="17"/>
                  </a:cubicBezTo>
                  <a:close/>
                  <a:moveTo>
                    <a:pt x="112" y="13"/>
                  </a:moveTo>
                  <a:cubicBezTo>
                    <a:pt x="112" y="14"/>
                    <a:pt x="112" y="16"/>
                    <a:pt x="111" y="18"/>
                  </a:cubicBezTo>
                  <a:cubicBezTo>
                    <a:pt x="110" y="20"/>
                    <a:pt x="109" y="22"/>
                    <a:pt x="107" y="23"/>
                  </a:cubicBezTo>
                  <a:cubicBezTo>
                    <a:pt x="105" y="25"/>
                    <a:pt x="104" y="26"/>
                    <a:pt x="102" y="27"/>
                  </a:cubicBezTo>
                  <a:cubicBezTo>
                    <a:pt x="100" y="29"/>
                    <a:pt x="98" y="29"/>
                    <a:pt x="97" y="30"/>
                  </a:cubicBezTo>
                  <a:cubicBezTo>
                    <a:pt x="95" y="30"/>
                    <a:pt x="93" y="31"/>
                    <a:pt x="92" y="31"/>
                  </a:cubicBezTo>
                  <a:cubicBezTo>
                    <a:pt x="90" y="31"/>
                    <a:pt x="88" y="30"/>
                    <a:pt x="87" y="29"/>
                  </a:cubicBezTo>
                  <a:cubicBezTo>
                    <a:pt x="86" y="28"/>
                    <a:pt x="85" y="26"/>
                    <a:pt x="85" y="24"/>
                  </a:cubicBezTo>
                  <a:cubicBezTo>
                    <a:pt x="85" y="22"/>
                    <a:pt x="85" y="20"/>
                    <a:pt x="85" y="18"/>
                  </a:cubicBezTo>
                  <a:cubicBezTo>
                    <a:pt x="86" y="17"/>
                    <a:pt x="87" y="15"/>
                    <a:pt x="87" y="13"/>
                  </a:cubicBezTo>
                  <a:cubicBezTo>
                    <a:pt x="88" y="11"/>
                    <a:pt x="90" y="10"/>
                    <a:pt x="91" y="8"/>
                  </a:cubicBezTo>
                  <a:cubicBezTo>
                    <a:pt x="92" y="7"/>
                    <a:pt x="94" y="6"/>
                    <a:pt x="95" y="5"/>
                  </a:cubicBezTo>
                  <a:cubicBezTo>
                    <a:pt x="97" y="4"/>
                    <a:pt x="99" y="3"/>
                    <a:pt x="100" y="3"/>
                  </a:cubicBezTo>
                  <a:cubicBezTo>
                    <a:pt x="101" y="3"/>
                    <a:pt x="103" y="3"/>
                    <a:pt x="104" y="3"/>
                  </a:cubicBezTo>
                  <a:cubicBezTo>
                    <a:pt x="106" y="4"/>
                    <a:pt x="107" y="5"/>
                    <a:pt x="108" y="5"/>
                  </a:cubicBezTo>
                  <a:cubicBezTo>
                    <a:pt x="109" y="6"/>
                    <a:pt x="109" y="6"/>
                    <a:pt x="110" y="6"/>
                  </a:cubicBezTo>
                  <a:cubicBezTo>
                    <a:pt x="111" y="8"/>
                    <a:pt x="112" y="10"/>
                    <a:pt x="112" y="13"/>
                  </a:cubicBezTo>
                  <a:close/>
                  <a:moveTo>
                    <a:pt x="109" y="14"/>
                  </a:moveTo>
                  <a:cubicBezTo>
                    <a:pt x="109" y="13"/>
                    <a:pt x="108" y="12"/>
                    <a:pt x="108" y="11"/>
                  </a:cubicBezTo>
                  <a:cubicBezTo>
                    <a:pt x="108" y="10"/>
                    <a:pt x="107" y="10"/>
                    <a:pt x="107" y="9"/>
                  </a:cubicBezTo>
                  <a:cubicBezTo>
                    <a:pt x="106" y="8"/>
                    <a:pt x="106" y="8"/>
                    <a:pt x="106" y="8"/>
                  </a:cubicBezTo>
                  <a:cubicBezTo>
                    <a:pt x="105" y="7"/>
                    <a:pt x="105" y="7"/>
                    <a:pt x="105" y="7"/>
                  </a:cubicBezTo>
                  <a:cubicBezTo>
                    <a:pt x="104" y="7"/>
                    <a:pt x="104" y="7"/>
                    <a:pt x="103" y="6"/>
                  </a:cubicBezTo>
                  <a:cubicBezTo>
                    <a:pt x="103" y="7"/>
                    <a:pt x="103" y="7"/>
                    <a:pt x="102" y="7"/>
                  </a:cubicBezTo>
                  <a:cubicBezTo>
                    <a:pt x="102" y="7"/>
                    <a:pt x="102" y="7"/>
                    <a:pt x="101" y="7"/>
                  </a:cubicBezTo>
                  <a:cubicBezTo>
                    <a:pt x="101" y="7"/>
                    <a:pt x="101" y="6"/>
                    <a:pt x="100" y="6"/>
                  </a:cubicBezTo>
                  <a:cubicBezTo>
                    <a:pt x="99" y="7"/>
                    <a:pt x="99" y="7"/>
                    <a:pt x="98" y="7"/>
                  </a:cubicBezTo>
                  <a:cubicBezTo>
                    <a:pt x="97" y="7"/>
                    <a:pt x="97" y="7"/>
                    <a:pt x="96" y="8"/>
                  </a:cubicBezTo>
                  <a:cubicBezTo>
                    <a:pt x="95" y="8"/>
                    <a:pt x="95" y="9"/>
                    <a:pt x="94" y="10"/>
                  </a:cubicBezTo>
                  <a:cubicBezTo>
                    <a:pt x="92" y="12"/>
                    <a:pt x="91" y="14"/>
                    <a:pt x="90" y="16"/>
                  </a:cubicBezTo>
                  <a:cubicBezTo>
                    <a:pt x="89" y="18"/>
                    <a:pt x="88" y="20"/>
                    <a:pt x="89" y="22"/>
                  </a:cubicBezTo>
                  <a:cubicBezTo>
                    <a:pt x="89" y="23"/>
                    <a:pt x="89" y="24"/>
                    <a:pt x="89" y="25"/>
                  </a:cubicBezTo>
                  <a:cubicBezTo>
                    <a:pt x="89" y="26"/>
                    <a:pt x="90" y="26"/>
                    <a:pt x="90" y="27"/>
                  </a:cubicBezTo>
                  <a:cubicBezTo>
                    <a:pt x="92" y="27"/>
                    <a:pt x="93" y="27"/>
                    <a:pt x="94" y="27"/>
                  </a:cubicBezTo>
                  <a:cubicBezTo>
                    <a:pt x="96" y="27"/>
                    <a:pt x="97" y="26"/>
                    <a:pt x="99" y="25"/>
                  </a:cubicBezTo>
                  <a:cubicBezTo>
                    <a:pt x="101" y="24"/>
                    <a:pt x="102" y="23"/>
                    <a:pt x="103" y="22"/>
                  </a:cubicBezTo>
                  <a:cubicBezTo>
                    <a:pt x="103" y="22"/>
                    <a:pt x="104" y="22"/>
                    <a:pt x="104" y="21"/>
                  </a:cubicBezTo>
                  <a:cubicBezTo>
                    <a:pt x="105" y="21"/>
                    <a:pt x="105" y="20"/>
                    <a:pt x="106" y="20"/>
                  </a:cubicBezTo>
                  <a:cubicBezTo>
                    <a:pt x="107" y="19"/>
                    <a:pt x="107" y="18"/>
                    <a:pt x="108" y="17"/>
                  </a:cubicBezTo>
                  <a:cubicBezTo>
                    <a:pt x="109" y="15"/>
                    <a:pt x="109" y="15"/>
                    <a:pt x="109" y="14"/>
                  </a:cubicBezTo>
                  <a:close/>
                  <a:moveTo>
                    <a:pt x="141" y="10"/>
                  </a:moveTo>
                  <a:cubicBezTo>
                    <a:pt x="141" y="11"/>
                    <a:pt x="141" y="13"/>
                    <a:pt x="140" y="15"/>
                  </a:cubicBezTo>
                  <a:cubicBezTo>
                    <a:pt x="139" y="17"/>
                    <a:pt x="138" y="19"/>
                    <a:pt x="136" y="20"/>
                  </a:cubicBezTo>
                  <a:cubicBezTo>
                    <a:pt x="134" y="22"/>
                    <a:pt x="133" y="23"/>
                    <a:pt x="131" y="24"/>
                  </a:cubicBezTo>
                  <a:cubicBezTo>
                    <a:pt x="129" y="26"/>
                    <a:pt x="127" y="26"/>
                    <a:pt x="126" y="27"/>
                  </a:cubicBezTo>
                  <a:cubicBezTo>
                    <a:pt x="124" y="27"/>
                    <a:pt x="122" y="27"/>
                    <a:pt x="121" y="28"/>
                  </a:cubicBezTo>
                  <a:cubicBezTo>
                    <a:pt x="119" y="28"/>
                    <a:pt x="117" y="27"/>
                    <a:pt x="116" y="26"/>
                  </a:cubicBezTo>
                  <a:cubicBezTo>
                    <a:pt x="115" y="25"/>
                    <a:pt x="114" y="23"/>
                    <a:pt x="114" y="21"/>
                  </a:cubicBezTo>
                  <a:cubicBezTo>
                    <a:pt x="114" y="19"/>
                    <a:pt x="114" y="17"/>
                    <a:pt x="114" y="15"/>
                  </a:cubicBezTo>
                  <a:cubicBezTo>
                    <a:pt x="115" y="14"/>
                    <a:pt x="116" y="12"/>
                    <a:pt x="117" y="10"/>
                  </a:cubicBezTo>
                  <a:cubicBezTo>
                    <a:pt x="117" y="8"/>
                    <a:pt x="119" y="7"/>
                    <a:pt x="120" y="5"/>
                  </a:cubicBezTo>
                  <a:cubicBezTo>
                    <a:pt x="121" y="4"/>
                    <a:pt x="123" y="3"/>
                    <a:pt x="124" y="2"/>
                  </a:cubicBezTo>
                  <a:cubicBezTo>
                    <a:pt x="126" y="1"/>
                    <a:pt x="128" y="0"/>
                    <a:pt x="129" y="0"/>
                  </a:cubicBezTo>
                  <a:cubicBezTo>
                    <a:pt x="131" y="0"/>
                    <a:pt x="132" y="0"/>
                    <a:pt x="133" y="0"/>
                  </a:cubicBezTo>
                  <a:cubicBezTo>
                    <a:pt x="135" y="1"/>
                    <a:pt x="136" y="2"/>
                    <a:pt x="137" y="2"/>
                  </a:cubicBezTo>
                  <a:cubicBezTo>
                    <a:pt x="138" y="3"/>
                    <a:pt x="138" y="3"/>
                    <a:pt x="139" y="3"/>
                  </a:cubicBezTo>
                  <a:cubicBezTo>
                    <a:pt x="140" y="5"/>
                    <a:pt x="141" y="7"/>
                    <a:pt x="141" y="10"/>
                  </a:cubicBezTo>
                  <a:close/>
                  <a:moveTo>
                    <a:pt x="138" y="11"/>
                  </a:moveTo>
                  <a:cubicBezTo>
                    <a:pt x="138" y="10"/>
                    <a:pt x="138" y="9"/>
                    <a:pt x="137" y="8"/>
                  </a:cubicBezTo>
                  <a:cubicBezTo>
                    <a:pt x="137" y="7"/>
                    <a:pt x="136" y="7"/>
                    <a:pt x="136" y="6"/>
                  </a:cubicBezTo>
                  <a:cubicBezTo>
                    <a:pt x="135" y="5"/>
                    <a:pt x="135" y="5"/>
                    <a:pt x="135" y="5"/>
                  </a:cubicBezTo>
                  <a:cubicBezTo>
                    <a:pt x="134" y="4"/>
                    <a:pt x="134" y="4"/>
                    <a:pt x="134" y="4"/>
                  </a:cubicBezTo>
                  <a:cubicBezTo>
                    <a:pt x="134" y="4"/>
                    <a:pt x="133" y="4"/>
                    <a:pt x="133" y="3"/>
                  </a:cubicBezTo>
                  <a:cubicBezTo>
                    <a:pt x="132" y="4"/>
                    <a:pt x="132" y="4"/>
                    <a:pt x="131" y="4"/>
                  </a:cubicBezTo>
                  <a:cubicBezTo>
                    <a:pt x="131" y="4"/>
                    <a:pt x="131" y="4"/>
                    <a:pt x="130" y="4"/>
                  </a:cubicBezTo>
                  <a:cubicBezTo>
                    <a:pt x="130" y="3"/>
                    <a:pt x="130" y="3"/>
                    <a:pt x="129" y="3"/>
                  </a:cubicBezTo>
                  <a:cubicBezTo>
                    <a:pt x="128" y="4"/>
                    <a:pt x="128" y="4"/>
                    <a:pt x="127" y="4"/>
                  </a:cubicBezTo>
                  <a:cubicBezTo>
                    <a:pt x="126" y="4"/>
                    <a:pt x="126" y="4"/>
                    <a:pt x="125" y="5"/>
                  </a:cubicBezTo>
                  <a:cubicBezTo>
                    <a:pt x="125" y="5"/>
                    <a:pt x="124" y="6"/>
                    <a:pt x="123" y="7"/>
                  </a:cubicBezTo>
                  <a:cubicBezTo>
                    <a:pt x="121" y="9"/>
                    <a:pt x="120" y="11"/>
                    <a:pt x="119" y="13"/>
                  </a:cubicBezTo>
                  <a:cubicBezTo>
                    <a:pt x="118" y="15"/>
                    <a:pt x="117" y="17"/>
                    <a:pt x="118" y="19"/>
                  </a:cubicBezTo>
                  <a:cubicBezTo>
                    <a:pt x="118" y="20"/>
                    <a:pt x="118" y="21"/>
                    <a:pt x="118" y="22"/>
                  </a:cubicBezTo>
                  <a:cubicBezTo>
                    <a:pt x="118" y="23"/>
                    <a:pt x="119" y="23"/>
                    <a:pt x="119" y="24"/>
                  </a:cubicBezTo>
                  <a:cubicBezTo>
                    <a:pt x="121" y="24"/>
                    <a:pt x="122" y="24"/>
                    <a:pt x="123" y="24"/>
                  </a:cubicBezTo>
                  <a:cubicBezTo>
                    <a:pt x="125" y="24"/>
                    <a:pt x="126" y="23"/>
                    <a:pt x="128" y="22"/>
                  </a:cubicBezTo>
                  <a:cubicBezTo>
                    <a:pt x="130" y="21"/>
                    <a:pt x="131" y="20"/>
                    <a:pt x="132" y="19"/>
                  </a:cubicBezTo>
                  <a:cubicBezTo>
                    <a:pt x="132" y="19"/>
                    <a:pt x="133" y="19"/>
                    <a:pt x="133" y="18"/>
                  </a:cubicBezTo>
                  <a:cubicBezTo>
                    <a:pt x="134" y="18"/>
                    <a:pt x="134" y="17"/>
                    <a:pt x="135" y="17"/>
                  </a:cubicBezTo>
                  <a:cubicBezTo>
                    <a:pt x="136" y="16"/>
                    <a:pt x="136" y="15"/>
                    <a:pt x="137" y="14"/>
                  </a:cubicBezTo>
                  <a:cubicBezTo>
                    <a:pt x="138" y="12"/>
                    <a:pt x="138" y="12"/>
                    <a:pt x="138" y="11"/>
                  </a:cubicBezTo>
                  <a:close/>
                </a:path>
              </a:pathLst>
            </a:custGeom>
            <a:solidFill>
              <a:srgbClr val="529A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60"/>
            <p:cNvSpPr>
              <a:spLocks noEditPoints="1"/>
            </p:cNvSpPr>
            <p:nvPr/>
          </p:nvSpPr>
          <p:spPr bwMode="auto">
            <a:xfrm>
              <a:off x="5201" y="1763"/>
              <a:ext cx="128" cy="35"/>
            </a:xfrm>
            <a:custGeom>
              <a:avLst/>
              <a:gdLst>
                <a:gd name="T0" fmla="*/ 20 w 141"/>
                <a:gd name="T1" fmla="*/ 16 h 39"/>
                <a:gd name="T2" fmla="*/ 9 w 141"/>
                <a:gd name="T3" fmla="*/ 18 h 39"/>
                <a:gd name="T4" fmla="*/ 6 w 141"/>
                <a:gd name="T5" fmla="*/ 22 h 39"/>
                <a:gd name="T6" fmla="*/ 13 w 141"/>
                <a:gd name="T7" fmla="*/ 23 h 39"/>
                <a:gd name="T8" fmla="*/ 20 w 141"/>
                <a:gd name="T9" fmla="*/ 33 h 39"/>
                <a:gd name="T10" fmla="*/ 5 w 141"/>
                <a:gd name="T11" fmla="*/ 39 h 39"/>
                <a:gd name="T12" fmla="*/ 1 w 141"/>
                <a:gd name="T13" fmla="*/ 37 h 39"/>
                <a:gd name="T14" fmla="*/ 9 w 141"/>
                <a:gd name="T15" fmla="*/ 36 h 39"/>
                <a:gd name="T16" fmla="*/ 17 w 141"/>
                <a:gd name="T17" fmla="*/ 28 h 39"/>
                <a:gd name="T18" fmla="*/ 8 w 141"/>
                <a:gd name="T19" fmla="*/ 26 h 39"/>
                <a:gd name="T20" fmla="*/ 3 w 141"/>
                <a:gd name="T21" fmla="*/ 22 h 39"/>
                <a:gd name="T22" fmla="*/ 11 w 141"/>
                <a:gd name="T23" fmla="*/ 14 h 39"/>
                <a:gd name="T24" fmla="*/ 21 w 141"/>
                <a:gd name="T25" fmla="*/ 12 h 39"/>
                <a:gd name="T26" fmla="*/ 26 w 141"/>
                <a:gd name="T27" fmla="*/ 12 h 39"/>
                <a:gd name="T28" fmla="*/ 50 w 141"/>
                <a:gd name="T29" fmla="*/ 30 h 39"/>
                <a:gd name="T30" fmla="*/ 36 w 141"/>
                <a:gd name="T31" fmla="*/ 35 h 39"/>
                <a:gd name="T32" fmla="*/ 30 w 141"/>
                <a:gd name="T33" fmla="*/ 24 h 39"/>
                <a:gd name="T34" fmla="*/ 36 w 141"/>
                <a:gd name="T35" fmla="*/ 14 h 39"/>
                <a:gd name="T36" fmla="*/ 42 w 141"/>
                <a:gd name="T37" fmla="*/ 9 h 39"/>
                <a:gd name="T38" fmla="*/ 43 w 141"/>
                <a:gd name="T39" fmla="*/ 12 h 39"/>
                <a:gd name="T40" fmla="*/ 37 w 141"/>
                <a:gd name="T41" fmla="*/ 18 h 39"/>
                <a:gd name="T42" fmla="*/ 34 w 141"/>
                <a:gd name="T43" fmla="*/ 31 h 39"/>
                <a:gd name="T44" fmla="*/ 36 w 141"/>
                <a:gd name="T45" fmla="*/ 27 h 39"/>
                <a:gd name="T46" fmla="*/ 43 w 141"/>
                <a:gd name="T47" fmla="*/ 21 h 39"/>
                <a:gd name="T48" fmla="*/ 50 w 141"/>
                <a:gd name="T49" fmla="*/ 21 h 39"/>
                <a:gd name="T50" fmla="*/ 48 w 141"/>
                <a:gd name="T51" fmla="*/ 24 h 39"/>
                <a:gd name="T52" fmla="*/ 39 w 141"/>
                <a:gd name="T53" fmla="*/ 29 h 39"/>
                <a:gd name="T54" fmla="*/ 41 w 141"/>
                <a:gd name="T55" fmla="*/ 32 h 39"/>
                <a:gd name="T56" fmla="*/ 50 w 141"/>
                <a:gd name="T57" fmla="*/ 27 h 39"/>
                <a:gd name="T58" fmla="*/ 73 w 141"/>
                <a:gd name="T59" fmla="*/ 30 h 39"/>
                <a:gd name="T60" fmla="*/ 56 w 141"/>
                <a:gd name="T61" fmla="*/ 22 h 39"/>
                <a:gd name="T62" fmla="*/ 75 w 141"/>
                <a:gd name="T63" fmla="*/ 7 h 39"/>
                <a:gd name="T64" fmla="*/ 79 w 141"/>
                <a:gd name="T65" fmla="*/ 14 h 39"/>
                <a:gd name="T66" fmla="*/ 73 w 141"/>
                <a:gd name="T67" fmla="*/ 10 h 39"/>
                <a:gd name="T68" fmla="*/ 65 w 141"/>
                <a:gd name="T69" fmla="*/ 13 h 39"/>
                <a:gd name="T70" fmla="*/ 65 w 141"/>
                <a:gd name="T71" fmla="*/ 30 h 39"/>
                <a:gd name="T72" fmla="*/ 79 w 141"/>
                <a:gd name="T73" fmla="*/ 20 h 39"/>
                <a:gd name="T74" fmla="*/ 102 w 141"/>
                <a:gd name="T75" fmla="*/ 27 h 39"/>
                <a:gd name="T76" fmla="*/ 85 w 141"/>
                <a:gd name="T77" fmla="*/ 19 h 39"/>
                <a:gd name="T78" fmla="*/ 104 w 141"/>
                <a:gd name="T79" fmla="*/ 4 h 39"/>
                <a:gd name="T80" fmla="*/ 108 w 141"/>
                <a:gd name="T81" fmla="*/ 11 h 39"/>
                <a:gd name="T82" fmla="*/ 102 w 141"/>
                <a:gd name="T83" fmla="*/ 7 h 39"/>
                <a:gd name="T84" fmla="*/ 94 w 141"/>
                <a:gd name="T85" fmla="*/ 10 h 39"/>
                <a:gd name="T86" fmla="*/ 94 w 141"/>
                <a:gd name="T87" fmla="*/ 27 h 39"/>
                <a:gd name="T88" fmla="*/ 108 w 141"/>
                <a:gd name="T89" fmla="*/ 17 h 39"/>
                <a:gd name="T90" fmla="*/ 131 w 141"/>
                <a:gd name="T91" fmla="*/ 24 h 39"/>
                <a:gd name="T92" fmla="*/ 114 w 141"/>
                <a:gd name="T93" fmla="*/ 16 h 39"/>
                <a:gd name="T94" fmla="*/ 133 w 141"/>
                <a:gd name="T95" fmla="*/ 1 h 39"/>
                <a:gd name="T96" fmla="*/ 137 w 141"/>
                <a:gd name="T97" fmla="*/ 8 h 39"/>
                <a:gd name="T98" fmla="*/ 131 w 141"/>
                <a:gd name="T99" fmla="*/ 4 h 39"/>
                <a:gd name="T100" fmla="*/ 123 w 141"/>
                <a:gd name="T101" fmla="*/ 7 h 39"/>
                <a:gd name="T102" fmla="*/ 123 w 141"/>
                <a:gd name="T103" fmla="*/ 24 h 39"/>
                <a:gd name="T104" fmla="*/ 137 w 141"/>
                <a:gd name="T105"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39">
                  <a:moveTo>
                    <a:pt x="26" y="12"/>
                  </a:moveTo>
                  <a:cubicBezTo>
                    <a:pt x="26" y="13"/>
                    <a:pt x="26" y="13"/>
                    <a:pt x="26" y="14"/>
                  </a:cubicBezTo>
                  <a:cubicBezTo>
                    <a:pt x="25" y="14"/>
                    <a:pt x="25" y="15"/>
                    <a:pt x="25" y="15"/>
                  </a:cubicBezTo>
                  <a:cubicBezTo>
                    <a:pt x="24" y="15"/>
                    <a:pt x="22" y="15"/>
                    <a:pt x="21" y="16"/>
                  </a:cubicBezTo>
                  <a:cubicBezTo>
                    <a:pt x="20" y="16"/>
                    <a:pt x="20" y="16"/>
                    <a:pt x="20" y="16"/>
                  </a:cubicBezTo>
                  <a:cubicBezTo>
                    <a:pt x="19" y="16"/>
                    <a:pt x="19" y="16"/>
                    <a:pt x="18" y="16"/>
                  </a:cubicBezTo>
                  <a:cubicBezTo>
                    <a:pt x="17" y="16"/>
                    <a:pt x="16" y="16"/>
                    <a:pt x="16" y="16"/>
                  </a:cubicBezTo>
                  <a:cubicBezTo>
                    <a:pt x="15" y="16"/>
                    <a:pt x="15" y="16"/>
                    <a:pt x="14" y="16"/>
                  </a:cubicBezTo>
                  <a:cubicBezTo>
                    <a:pt x="12" y="16"/>
                    <a:pt x="11" y="17"/>
                    <a:pt x="10" y="17"/>
                  </a:cubicBezTo>
                  <a:cubicBezTo>
                    <a:pt x="9" y="18"/>
                    <a:pt x="9" y="18"/>
                    <a:pt x="9" y="18"/>
                  </a:cubicBezTo>
                  <a:cubicBezTo>
                    <a:pt x="9" y="19"/>
                    <a:pt x="9" y="19"/>
                    <a:pt x="9" y="19"/>
                  </a:cubicBezTo>
                  <a:cubicBezTo>
                    <a:pt x="8" y="20"/>
                    <a:pt x="8" y="20"/>
                    <a:pt x="8" y="20"/>
                  </a:cubicBezTo>
                  <a:cubicBezTo>
                    <a:pt x="8" y="20"/>
                    <a:pt x="8" y="20"/>
                    <a:pt x="7" y="21"/>
                  </a:cubicBezTo>
                  <a:cubicBezTo>
                    <a:pt x="7" y="21"/>
                    <a:pt x="7" y="21"/>
                    <a:pt x="7" y="22"/>
                  </a:cubicBezTo>
                  <a:cubicBezTo>
                    <a:pt x="6" y="22"/>
                    <a:pt x="6" y="22"/>
                    <a:pt x="6" y="22"/>
                  </a:cubicBezTo>
                  <a:cubicBezTo>
                    <a:pt x="7" y="22"/>
                    <a:pt x="7" y="23"/>
                    <a:pt x="8" y="23"/>
                  </a:cubicBezTo>
                  <a:cubicBezTo>
                    <a:pt x="8" y="23"/>
                    <a:pt x="9" y="23"/>
                    <a:pt x="10" y="23"/>
                  </a:cubicBezTo>
                  <a:cubicBezTo>
                    <a:pt x="10" y="23"/>
                    <a:pt x="10" y="23"/>
                    <a:pt x="11" y="23"/>
                  </a:cubicBezTo>
                  <a:cubicBezTo>
                    <a:pt x="12" y="23"/>
                    <a:pt x="12" y="23"/>
                    <a:pt x="12" y="23"/>
                  </a:cubicBezTo>
                  <a:cubicBezTo>
                    <a:pt x="12" y="23"/>
                    <a:pt x="13" y="23"/>
                    <a:pt x="13" y="23"/>
                  </a:cubicBezTo>
                  <a:cubicBezTo>
                    <a:pt x="13" y="23"/>
                    <a:pt x="13" y="23"/>
                    <a:pt x="13" y="23"/>
                  </a:cubicBezTo>
                  <a:cubicBezTo>
                    <a:pt x="16" y="23"/>
                    <a:pt x="18" y="24"/>
                    <a:pt x="19" y="25"/>
                  </a:cubicBezTo>
                  <a:cubicBezTo>
                    <a:pt x="20" y="25"/>
                    <a:pt x="21" y="27"/>
                    <a:pt x="21" y="29"/>
                  </a:cubicBezTo>
                  <a:cubicBezTo>
                    <a:pt x="21" y="30"/>
                    <a:pt x="21" y="30"/>
                    <a:pt x="21" y="31"/>
                  </a:cubicBezTo>
                  <a:cubicBezTo>
                    <a:pt x="21" y="31"/>
                    <a:pt x="21" y="32"/>
                    <a:pt x="20" y="33"/>
                  </a:cubicBezTo>
                  <a:cubicBezTo>
                    <a:pt x="20" y="33"/>
                    <a:pt x="20" y="34"/>
                    <a:pt x="19" y="34"/>
                  </a:cubicBezTo>
                  <a:cubicBezTo>
                    <a:pt x="19" y="35"/>
                    <a:pt x="18" y="35"/>
                    <a:pt x="18" y="35"/>
                  </a:cubicBezTo>
                  <a:cubicBezTo>
                    <a:pt x="16" y="37"/>
                    <a:pt x="15" y="38"/>
                    <a:pt x="14" y="38"/>
                  </a:cubicBezTo>
                  <a:cubicBezTo>
                    <a:pt x="12" y="39"/>
                    <a:pt x="11" y="39"/>
                    <a:pt x="9" y="39"/>
                  </a:cubicBezTo>
                  <a:cubicBezTo>
                    <a:pt x="7" y="39"/>
                    <a:pt x="6" y="39"/>
                    <a:pt x="5" y="39"/>
                  </a:cubicBezTo>
                  <a:cubicBezTo>
                    <a:pt x="4" y="39"/>
                    <a:pt x="3" y="39"/>
                    <a:pt x="2" y="38"/>
                  </a:cubicBezTo>
                  <a:cubicBezTo>
                    <a:pt x="1" y="38"/>
                    <a:pt x="1" y="38"/>
                    <a:pt x="1" y="38"/>
                  </a:cubicBezTo>
                  <a:cubicBezTo>
                    <a:pt x="1" y="37"/>
                    <a:pt x="1" y="37"/>
                    <a:pt x="1" y="37"/>
                  </a:cubicBezTo>
                  <a:cubicBezTo>
                    <a:pt x="1" y="37"/>
                    <a:pt x="1" y="37"/>
                    <a:pt x="1" y="37"/>
                  </a:cubicBezTo>
                  <a:cubicBezTo>
                    <a:pt x="1" y="37"/>
                    <a:pt x="1" y="37"/>
                    <a:pt x="1" y="37"/>
                  </a:cubicBezTo>
                  <a:cubicBezTo>
                    <a:pt x="0" y="35"/>
                    <a:pt x="1" y="35"/>
                    <a:pt x="3" y="35"/>
                  </a:cubicBezTo>
                  <a:cubicBezTo>
                    <a:pt x="3" y="35"/>
                    <a:pt x="3" y="35"/>
                    <a:pt x="4" y="35"/>
                  </a:cubicBezTo>
                  <a:cubicBezTo>
                    <a:pt x="4" y="35"/>
                    <a:pt x="4" y="35"/>
                    <a:pt x="4" y="35"/>
                  </a:cubicBezTo>
                  <a:cubicBezTo>
                    <a:pt x="5" y="35"/>
                    <a:pt x="5" y="35"/>
                    <a:pt x="5" y="35"/>
                  </a:cubicBezTo>
                  <a:cubicBezTo>
                    <a:pt x="6" y="36"/>
                    <a:pt x="8" y="36"/>
                    <a:pt x="9" y="36"/>
                  </a:cubicBezTo>
                  <a:cubicBezTo>
                    <a:pt x="10" y="36"/>
                    <a:pt x="12" y="35"/>
                    <a:pt x="13" y="35"/>
                  </a:cubicBezTo>
                  <a:cubicBezTo>
                    <a:pt x="15" y="34"/>
                    <a:pt x="16" y="33"/>
                    <a:pt x="17" y="32"/>
                  </a:cubicBezTo>
                  <a:cubicBezTo>
                    <a:pt x="17" y="32"/>
                    <a:pt x="17" y="31"/>
                    <a:pt x="18" y="31"/>
                  </a:cubicBezTo>
                  <a:cubicBezTo>
                    <a:pt x="18" y="31"/>
                    <a:pt x="18" y="30"/>
                    <a:pt x="18" y="30"/>
                  </a:cubicBezTo>
                  <a:cubicBezTo>
                    <a:pt x="18" y="29"/>
                    <a:pt x="17" y="28"/>
                    <a:pt x="17" y="28"/>
                  </a:cubicBezTo>
                  <a:cubicBezTo>
                    <a:pt x="16" y="27"/>
                    <a:pt x="16" y="27"/>
                    <a:pt x="15" y="26"/>
                  </a:cubicBezTo>
                  <a:cubicBezTo>
                    <a:pt x="14" y="26"/>
                    <a:pt x="13" y="26"/>
                    <a:pt x="12" y="26"/>
                  </a:cubicBezTo>
                  <a:cubicBezTo>
                    <a:pt x="11" y="26"/>
                    <a:pt x="10" y="26"/>
                    <a:pt x="9" y="26"/>
                  </a:cubicBezTo>
                  <a:cubicBezTo>
                    <a:pt x="9" y="26"/>
                    <a:pt x="9" y="26"/>
                    <a:pt x="9" y="26"/>
                  </a:cubicBezTo>
                  <a:cubicBezTo>
                    <a:pt x="8" y="26"/>
                    <a:pt x="8" y="26"/>
                    <a:pt x="8" y="26"/>
                  </a:cubicBezTo>
                  <a:cubicBezTo>
                    <a:pt x="7" y="26"/>
                    <a:pt x="7" y="26"/>
                    <a:pt x="7" y="26"/>
                  </a:cubicBezTo>
                  <a:cubicBezTo>
                    <a:pt x="6" y="26"/>
                    <a:pt x="6" y="26"/>
                    <a:pt x="6" y="26"/>
                  </a:cubicBezTo>
                  <a:cubicBezTo>
                    <a:pt x="5" y="26"/>
                    <a:pt x="4" y="26"/>
                    <a:pt x="4" y="25"/>
                  </a:cubicBezTo>
                  <a:cubicBezTo>
                    <a:pt x="3" y="25"/>
                    <a:pt x="2" y="24"/>
                    <a:pt x="2" y="24"/>
                  </a:cubicBezTo>
                  <a:cubicBezTo>
                    <a:pt x="2" y="24"/>
                    <a:pt x="3" y="23"/>
                    <a:pt x="3" y="22"/>
                  </a:cubicBezTo>
                  <a:cubicBezTo>
                    <a:pt x="3" y="22"/>
                    <a:pt x="4" y="21"/>
                    <a:pt x="4" y="20"/>
                  </a:cubicBezTo>
                  <a:cubicBezTo>
                    <a:pt x="5" y="18"/>
                    <a:pt x="6" y="17"/>
                    <a:pt x="7" y="16"/>
                  </a:cubicBezTo>
                  <a:cubicBezTo>
                    <a:pt x="7" y="15"/>
                    <a:pt x="8" y="14"/>
                    <a:pt x="8" y="14"/>
                  </a:cubicBezTo>
                  <a:cubicBezTo>
                    <a:pt x="8" y="14"/>
                    <a:pt x="9" y="14"/>
                    <a:pt x="9" y="14"/>
                  </a:cubicBezTo>
                  <a:cubicBezTo>
                    <a:pt x="9" y="14"/>
                    <a:pt x="10" y="14"/>
                    <a:pt x="11" y="14"/>
                  </a:cubicBezTo>
                  <a:cubicBezTo>
                    <a:pt x="11" y="14"/>
                    <a:pt x="12" y="14"/>
                    <a:pt x="13" y="13"/>
                  </a:cubicBezTo>
                  <a:cubicBezTo>
                    <a:pt x="14" y="13"/>
                    <a:pt x="15" y="13"/>
                    <a:pt x="16" y="13"/>
                  </a:cubicBezTo>
                  <a:cubicBezTo>
                    <a:pt x="17" y="13"/>
                    <a:pt x="18" y="13"/>
                    <a:pt x="18" y="13"/>
                  </a:cubicBezTo>
                  <a:cubicBezTo>
                    <a:pt x="19" y="13"/>
                    <a:pt x="19" y="13"/>
                    <a:pt x="20" y="12"/>
                  </a:cubicBezTo>
                  <a:cubicBezTo>
                    <a:pt x="21" y="12"/>
                    <a:pt x="21" y="12"/>
                    <a:pt x="21" y="12"/>
                  </a:cubicBezTo>
                  <a:cubicBezTo>
                    <a:pt x="21" y="12"/>
                    <a:pt x="21" y="12"/>
                    <a:pt x="22" y="12"/>
                  </a:cubicBezTo>
                  <a:cubicBezTo>
                    <a:pt x="23" y="11"/>
                    <a:pt x="23" y="11"/>
                    <a:pt x="24" y="11"/>
                  </a:cubicBezTo>
                  <a:cubicBezTo>
                    <a:pt x="24" y="11"/>
                    <a:pt x="25" y="11"/>
                    <a:pt x="26" y="12"/>
                  </a:cubicBezTo>
                  <a:cubicBezTo>
                    <a:pt x="26" y="12"/>
                    <a:pt x="26" y="12"/>
                    <a:pt x="26" y="12"/>
                  </a:cubicBezTo>
                  <a:cubicBezTo>
                    <a:pt x="26" y="12"/>
                    <a:pt x="26" y="12"/>
                    <a:pt x="26" y="12"/>
                  </a:cubicBezTo>
                  <a:cubicBezTo>
                    <a:pt x="26" y="12"/>
                    <a:pt x="26" y="12"/>
                    <a:pt x="26" y="12"/>
                  </a:cubicBezTo>
                  <a:close/>
                  <a:moveTo>
                    <a:pt x="53" y="25"/>
                  </a:moveTo>
                  <a:cubicBezTo>
                    <a:pt x="53" y="26"/>
                    <a:pt x="53" y="26"/>
                    <a:pt x="53" y="27"/>
                  </a:cubicBezTo>
                  <a:cubicBezTo>
                    <a:pt x="53" y="28"/>
                    <a:pt x="52" y="28"/>
                    <a:pt x="52" y="29"/>
                  </a:cubicBezTo>
                  <a:cubicBezTo>
                    <a:pt x="51" y="29"/>
                    <a:pt x="51" y="30"/>
                    <a:pt x="50" y="30"/>
                  </a:cubicBezTo>
                  <a:cubicBezTo>
                    <a:pt x="50" y="31"/>
                    <a:pt x="49" y="31"/>
                    <a:pt x="49" y="32"/>
                  </a:cubicBezTo>
                  <a:cubicBezTo>
                    <a:pt x="48" y="32"/>
                    <a:pt x="48" y="32"/>
                    <a:pt x="47" y="33"/>
                  </a:cubicBezTo>
                  <a:cubicBezTo>
                    <a:pt x="47" y="33"/>
                    <a:pt x="46" y="34"/>
                    <a:pt x="46" y="34"/>
                  </a:cubicBezTo>
                  <a:cubicBezTo>
                    <a:pt x="44" y="35"/>
                    <a:pt x="42" y="35"/>
                    <a:pt x="39" y="36"/>
                  </a:cubicBezTo>
                  <a:cubicBezTo>
                    <a:pt x="38" y="36"/>
                    <a:pt x="37" y="36"/>
                    <a:pt x="36" y="35"/>
                  </a:cubicBezTo>
                  <a:cubicBezTo>
                    <a:pt x="35" y="35"/>
                    <a:pt x="34" y="35"/>
                    <a:pt x="33" y="34"/>
                  </a:cubicBezTo>
                  <a:cubicBezTo>
                    <a:pt x="32" y="34"/>
                    <a:pt x="32" y="33"/>
                    <a:pt x="31" y="32"/>
                  </a:cubicBezTo>
                  <a:cubicBezTo>
                    <a:pt x="30" y="32"/>
                    <a:pt x="30" y="31"/>
                    <a:pt x="30" y="30"/>
                  </a:cubicBezTo>
                  <a:cubicBezTo>
                    <a:pt x="30" y="29"/>
                    <a:pt x="30" y="28"/>
                    <a:pt x="30" y="27"/>
                  </a:cubicBezTo>
                  <a:cubicBezTo>
                    <a:pt x="30" y="26"/>
                    <a:pt x="30" y="25"/>
                    <a:pt x="30" y="24"/>
                  </a:cubicBezTo>
                  <a:cubicBezTo>
                    <a:pt x="30" y="24"/>
                    <a:pt x="30" y="23"/>
                    <a:pt x="31" y="22"/>
                  </a:cubicBezTo>
                  <a:cubicBezTo>
                    <a:pt x="31" y="21"/>
                    <a:pt x="32" y="20"/>
                    <a:pt x="32" y="19"/>
                  </a:cubicBezTo>
                  <a:cubicBezTo>
                    <a:pt x="33" y="19"/>
                    <a:pt x="33" y="18"/>
                    <a:pt x="33" y="17"/>
                  </a:cubicBezTo>
                  <a:cubicBezTo>
                    <a:pt x="34" y="17"/>
                    <a:pt x="34" y="16"/>
                    <a:pt x="35" y="15"/>
                  </a:cubicBezTo>
                  <a:cubicBezTo>
                    <a:pt x="35" y="15"/>
                    <a:pt x="36" y="14"/>
                    <a:pt x="36" y="14"/>
                  </a:cubicBezTo>
                  <a:cubicBezTo>
                    <a:pt x="37" y="13"/>
                    <a:pt x="37" y="12"/>
                    <a:pt x="38" y="12"/>
                  </a:cubicBezTo>
                  <a:cubicBezTo>
                    <a:pt x="39" y="11"/>
                    <a:pt x="39" y="11"/>
                    <a:pt x="39" y="11"/>
                  </a:cubicBezTo>
                  <a:cubicBezTo>
                    <a:pt x="39" y="11"/>
                    <a:pt x="40" y="10"/>
                    <a:pt x="40" y="10"/>
                  </a:cubicBezTo>
                  <a:cubicBezTo>
                    <a:pt x="40" y="10"/>
                    <a:pt x="41" y="10"/>
                    <a:pt x="41" y="9"/>
                  </a:cubicBezTo>
                  <a:cubicBezTo>
                    <a:pt x="41" y="9"/>
                    <a:pt x="42" y="9"/>
                    <a:pt x="42" y="9"/>
                  </a:cubicBezTo>
                  <a:cubicBezTo>
                    <a:pt x="43" y="9"/>
                    <a:pt x="43" y="9"/>
                    <a:pt x="43" y="9"/>
                  </a:cubicBezTo>
                  <a:cubicBezTo>
                    <a:pt x="43" y="9"/>
                    <a:pt x="43" y="9"/>
                    <a:pt x="43" y="9"/>
                  </a:cubicBezTo>
                  <a:cubicBezTo>
                    <a:pt x="44" y="10"/>
                    <a:pt x="44" y="10"/>
                    <a:pt x="44" y="10"/>
                  </a:cubicBezTo>
                  <a:cubicBezTo>
                    <a:pt x="44" y="11"/>
                    <a:pt x="44" y="11"/>
                    <a:pt x="44" y="11"/>
                  </a:cubicBezTo>
                  <a:cubicBezTo>
                    <a:pt x="44" y="11"/>
                    <a:pt x="44" y="12"/>
                    <a:pt x="43" y="12"/>
                  </a:cubicBezTo>
                  <a:cubicBezTo>
                    <a:pt x="42" y="12"/>
                    <a:pt x="42" y="12"/>
                    <a:pt x="42" y="12"/>
                  </a:cubicBezTo>
                  <a:cubicBezTo>
                    <a:pt x="42" y="13"/>
                    <a:pt x="42" y="13"/>
                    <a:pt x="42" y="13"/>
                  </a:cubicBezTo>
                  <a:cubicBezTo>
                    <a:pt x="41" y="14"/>
                    <a:pt x="41" y="14"/>
                    <a:pt x="41" y="14"/>
                  </a:cubicBezTo>
                  <a:cubicBezTo>
                    <a:pt x="40" y="14"/>
                    <a:pt x="40" y="14"/>
                    <a:pt x="40" y="14"/>
                  </a:cubicBezTo>
                  <a:cubicBezTo>
                    <a:pt x="39" y="15"/>
                    <a:pt x="38" y="16"/>
                    <a:pt x="37" y="18"/>
                  </a:cubicBezTo>
                  <a:cubicBezTo>
                    <a:pt x="36" y="19"/>
                    <a:pt x="35" y="20"/>
                    <a:pt x="35" y="21"/>
                  </a:cubicBezTo>
                  <a:cubicBezTo>
                    <a:pt x="34" y="22"/>
                    <a:pt x="33" y="24"/>
                    <a:pt x="33" y="25"/>
                  </a:cubicBezTo>
                  <a:cubicBezTo>
                    <a:pt x="33" y="26"/>
                    <a:pt x="33" y="28"/>
                    <a:pt x="33" y="29"/>
                  </a:cubicBezTo>
                  <a:cubicBezTo>
                    <a:pt x="33" y="29"/>
                    <a:pt x="33" y="30"/>
                    <a:pt x="33" y="30"/>
                  </a:cubicBezTo>
                  <a:cubicBezTo>
                    <a:pt x="33" y="30"/>
                    <a:pt x="34" y="31"/>
                    <a:pt x="34" y="31"/>
                  </a:cubicBezTo>
                  <a:cubicBezTo>
                    <a:pt x="34" y="31"/>
                    <a:pt x="34" y="31"/>
                    <a:pt x="35" y="32"/>
                  </a:cubicBezTo>
                  <a:cubicBezTo>
                    <a:pt x="35" y="32"/>
                    <a:pt x="36" y="32"/>
                    <a:pt x="36" y="32"/>
                  </a:cubicBezTo>
                  <a:cubicBezTo>
                    <a:pt x="36" y="32"/>
                    <a:pt x="36" y="32"/>
                    <a:pt x="36" y="32"/>
                  </a:cubicBezTo>
                  <a:cubicBezTo>
                    <a:pt x="36" y="31"/>
                    <a:pt x="36" y="31"/>
                    <a:pt x="36" y="31"/>
                  </a:cubicBezTo>
                  <a:cubicBezTo>
                    <a:pt x="36" y="30"/>
                    <a:pt x="36" y="28"/>
                    <a:pt x="36" y="27"/>
                  </a:cubicBezTo>
                  <a:cubicBezTo>
                    <a:pt x="37" y="26"/>
                    <a:pt x="37" y="26"/>
                    <a:pt x="37" y="25"/>
                  </a:cubicBezTo>
                  <a:cubicBezTo>
                    <a:pt x="38" y="25"/>
                    <a:pt x="38" y="24"/>
                    <a:pt x="38" y="24"/>
                  </a:cubicBezTo>
                  <a:cubicBezTo>
                    <a:pt x="39" y="23"/>
                    <a:pt x="39" y="23"/>
                    <a:pt x="40" y="22"/>
                  </a:cubicBezTo>
                  <a:cubicBezTo>
                    <a:pt x="40" y="22"/>
                    <a:pt x="41" y="22"/>
                    <a:pt x="42" y="21"/>
                  </a:cubicBezTo>
                  <a:cubicBezTo>
                    <a:pt x="43" y="21"/>
                    <a:pt x="43" y="21"/>
                    <a:pt x="43" y="21"/>
                  </a:cubicBezTo>
                  <a:cubicBezTo>
                    <a:pt x="44" y="21"/>
                    <a:pt x="44" y="21"/>
                    <a:pt x="44" y="21"/>
                  </a:cubicBezTo>
                  <a:cubicBezTo>
                    <a:pt x="44" y="21"/>
                    <a:pt x="44" y="21"/>
                    <a:pt x="45" y="21"/>
                  </a:cubicBezTo>
                  <a:cubicBezTo>
                    <a:pt x="45" y="21"/>
                    <a:pt x="45" y="20"/>
                    <a:pt x="46" y="20"/>
                  </a:cubicBezTo>
                  <a:cubicBezTo>
                    <a:pt x="47" y="20"/>
                    <a:pt x="47" y="20"/>
                    <a:pt x="48" y="21"/>
                  </a:cubicBezTo>
                  <a:cubicBezTo>
                    <a:pt x="49" y="21"/>
                    <a:pt x="50" y="21"/>
                    <a:pt x="50" y="21"/>
                  </a:cubicBezTo>
                  <a:cubicBezTo>
                    <a:pt x="51" y="22"/>
                    <a:pt x="52" y="22"/>
                    <a:pt x="52" y="23"/>
                  </a:cubicBezTo>
                  <a:cubicBezTo>
                    <a:pt x="53" y="24"/>
                    <a:pt x="53" y="24"/>
                    <a:pt x="53" y="25"/>
                  </a:cubicBezTo>
                  <a:close/>
                  <a:moveTo>
                    <a:pt x="50" y="25"/>
                  </a:moveTo>
                  <a:cubicBezTo>
                    <a:pt x="49" y="25"/>
                    <a:pt x="49" y="25"/>
                    <a:pt x="49" y="25"/>
                  </a:cubicBezTo>
                  <a:cubicBezTo>
                    <a:pt x="49" y="24"/>
                    <a:pt x="49" y="24"/>
                    <a:pt x="48" y="24"/>
                  </a:cubicBezTo>
                  <a:cubicBezTo>
                    <a:pt x="48" y="24"/>
                    <a:pt x="47" y="24"/>
                    <a:pt x="47" y="23"/>
                  </a:cubicBezTo>
                  <a:cubicBezTo>
                    <a:pt x="46" y="23"/>
                    <a:pt x="46" y="23"/>
                    <a:pt x="45" y="23"/>
                  </a:cubicBezTo>
                  <a:cubicBezTo>
                    <a:pt x="44" y="24"/>
                    <a:pt x="43" y="24"/>
                    <a:pt x="42" y="24"/>
                  </a:cubicBezTo>
                  <a:cubicBezTo>
                    <a:pt x="41" y="25"/>
                    <a:pt x="40" y="25"/>
                    <a:pt x="40" y="26"/>
                  </a:cubicBezTo>
                  <a:cubicBezTo>
                    <a:pt x="39" y="27"/>
                    <a:pt x="39" y="28"/>
                    <a:pt x="39" y="29"/>
                  </a:cubicBezTo>
                  <a:cubicBezTo>
                    <a:pt x="38" y="30"/>
                    <a:pt x="38" y="31"/>
                    <a:pt x="38" y="32"/>
                  </a:cubicBezTo>
                  <a:cubicBezTo>
                    <a:pt x="39" y="32"/>
                    <a:pt x="39" y="32"/>
                    <a:pt x="39" y="32"/>
                  </a:cubicBezTo>
                  <a:cubicBezTo>
                    <a:pt x="40" y="32"/>
                    <a:pt x="40" y="32"/>
                    <a:pt x="40" y="32"/>
                  </a:cubicBezTo>
                  <a:cubicBezTo>
                    <a:pt x="40" y="32"/>
                    <a:pt x="40" y="32"/>
                    <a:pt x="40" y="32"/>
                  </a:cubicBezTo>
                  <a:cubicBezTo>
                    <a:pt x="41" y="32"/>
                    <a:pt x="41" y="32"/>
                    <a:pt x="41" y="32"/>
                  </a:cubicBezTo>
                  <a:cubicBezTo>
                    <a:pt x="42" y="32"/>
                    <a:pt x="42" y="32"/>
                    <a:pt x="43" y="32"/>
                  </a:cubicBezTo>
                  <a:cubicBezTo>
                    <a:pt x="44" y="31"/>
                    <a:pt x="45" y="31"/>
                    <a:pt x="45" y="31"/>
                  </a:cubicBezTo>
                  <a:cubicBezTo>
                    <a:pt x="46" y="30"/>
                    <a:pt x="47" y="30"/>
                    <a:pt x="47" y="29"/>
                  </a:cubicBezTo>
                  <a:cubicBezTo>
                    <a:pt x="48" y="29"/>
                    <a:pt x="48" y="28"/>
                    <a:pt x="49" y="28"/>
                  </a:cubicBezTo>
                  <a:cubicBezTo>
                    <a:pt x="49" y="27"/>
                    <a:pt x="49" y="27"/>
                    <a:pt x="50" y="27"/>
                  </a:cubicBezTo>
                  <a:cubicBezTo>
                    <a:pt x="50" y="26"/>
                    <a:pt x="50" y="26"/>
                    <a:pt x="50" y="25"/>
                  </a:cubicBezTo>
                  <a:close/>
                  <a:moveTo>
                    <a:pt x="83" y="16"/>
                  </a:moveTo>
                  <a:cubicBezTo>
                    <a:pt x="83" y="18"/>
                    <a:pt x="83" y="19"/>
                    <a:pt x="82" y="21"/>
                  </a:cubicBezTo>
                  <a:cubicBezTo>
                    <a:pt x="81" y="23"/>
                    <a:pt x="80" y="25"/>
                    <a:pt x="78" y="26"/>
                  </a:cubicBezTo>
                  <a:cubicBezTo>
                    <a:pt x="76" y="28"/>
                    <a:pt x="75" y="29"/>
                    <a:pt x="73" y="30"/>
                  </a:cubicBezTo>
                  <a:cubicBezTo>
                    <a:pt x="71" y="32"/>
                    <a:pt x="69" y="32"/>
                    <a:pt x="68" y="33"/>
                  </a:cubicBezTo>
                  <a:cubicBezTo>
                    <a:pt x="66" y="33"/>
                    <a:pt x="64" y="34"/>
                    <a:pt x="63" y="34"/>
                  </a:cubicBezTo>
                  <a:cubicBezTo>
                    <a:pt x="61" y="34"/>
                    <a:pt x="59" y="33"/>
                    <a:pt x="58" y="32"/>
                  </a:cubicBezTo>
                  <a:cubicBezTo>
                    <a:pt x="57" y="31"/>
                    <a:pt x="56" y="29"/>
                    <a:pt x="56" y="27"/>
                  </a:cubicBezTo>
                  <a:cubicBezTo>
                    <a:pt x="56" y="25"/>
                    <a:pt x="56" y="24"/>
                    <a:pt x="56" y="22"/>
                  </a:cubicBezTo>
                  <a:cubicBezTo>
                    <a:pt x="57" y="20"/>
                    <a:pt x="58" y="18"/>
                    <a:pt x="59" y="16"/>
                  </a:cubicBezTo>
                  <a:cubicBezTo>
                    <a:pt x="59" y="14"/>
                    <a:pt x="61" y="13"/>
                    <a:pt x="62" y="11"/>
                  </a:cubicBezTo>
                  <a:cubicBezTo>
                    <a:pt x="63" y="10"/>
                    <a:pt x="65" y="9"/>
                    <a:pt x="66" y="8"/>
                  </a:cubicBezTo>
                  <a:cubicBezTo>
                    <a:pt x="68" y="7"/>
                    <a:pt x="70" y="6"/>
                    <a:pt x="71" y="6"/>
                  </a:cubicBezTo>
                  <a:cubicBezTo>
                    <a:pt x="73" y="6"/>
                    <a:pt x="74" y="6"/>
                    <a:pt x="75" y="7"/>
                  </a:cubicBezTo>
                  <a:cubicBezTo>
                    <a:pt x="77" y="7"/>
                    <a:pt x="78" y="8"/>
                    <a:pt x="79" y="8"/>
                  </a:cubicBezTo>
                  <a:cubicBezTo>
                    <a:pt x="80" y="9"/>
                    <a:pt x="80" y="9"/>
                    <a:pt x="81" y="10"/>
                  </a:cubicBezTo>
                  <a:cubicBezTo>
                    <a:pt x="82" y="11"/>
                    <a:pt x="83" y="13"/>
                    <a:pt x="83" y="16"/>
                  </a:cubicBezTo>
                  <a:close/>
                  <a:moveTo>
                    <a:pt x="80" y="17"/>
                  </a:moveTo>
                  <a:cubicBezTo>
                    <a:pt x="80" y="16"/>
                    <a:pt x="80" y="15"/>
                    <a:pt x="79" y="14"/>
                  </a:cubicBezTo>
                  <a:cubicBezTo>
                    <a:pt x="79" y="13"/>
                    <a:pt x="78" y="13"/>
                    <a:pt x="78" y="12"/>
                  </a:cubicBezTo>
                  <a:cubicBezTo>
                    <a:pt x="77" y="11"/>
                    <a:pt x="77" y="11"/>
                    <a:pt x="77" y="11"/>
                  </a:cubicBezTo>
                  <a:cubicBezTo>
                    <a:pt x="76" y="11"/>
                    <a:pt x="76" y="11"/>
                    <a:pt x="76" y="11"/>
                  </a:cubicBezTo>
                  <a:cubicBezTo>
                    <a:pt x="76" y="10"/>
                    <a:pt x="75" y="10"/>
                    <a:pt x="75" y="9"/>
                  </a:cubicBezTo>
                  <a:cubicBezTo>
                    <a:pt x="74" y="10"/>
                    <a:pt x="74" y="10"/>
                    <a:pt x="73" y="10"/>
                  </a:cubicBezTo>
                  <a:cubicBezTo>
                    <a:pt x="73" y="10"/>
                    <a:pt x="73" y="10"/>
                    <a:pt x="72" y="10"/>
                  </a:cubicBezTo>
                  <a:cubicBezTo>
                    <a:pt x="72" y="10"/>
                    <a:pt x="72" y="9"/>
                    <a:pt x="71" y="10"/>
                  </a:cubicBezTo>
                  <a:cubicBezTo>
                    <a:pt x="70" y="10"/>
                    <a:pt x="70" y="10"/>
                    <a:pt x="69" y="10"/>
                  </a:cubicBezTo>
                  <a:cubicBezTo>
                    <a:pt x="68" y="10"/>
                    <a:pt x="68" y="11"/>
                    <a:pt x="67" y="11"/>
                  </a:cubicBezTo>
                  <a:cubicBezTo>
                    <a:pt x="67" y="11"/>
                    <a:pt x="66" y="12"/>
                    <a:pt x="65" y="13"/>
                  </a:cubicBezTo>
                  <a:cubicBezTo>
                    <a:pt x="63" y="15"/>
                    <a:pt x="62" y="17"/>
                    <a:pt x="61" y="19"/>
                  </a:cubicBezTo>
                  <a:cubicBezTo>
                    <a:pt x="60" y="21"/>
                    <a:pt x="59" y="23"/>
                    <a:pt x="60" y="26"/>
                  </a:cubicBezTo>
                  <a:cubicBezTo>
                    <a:pt x="60" y="26"/>
                    <a:pt x="60" y="27"/>
                    <a:pt x="60" y="28"/>
                  </a:cubicBezTo>
                  <a:cubicBezTo>
                    <a:pt x="60" y="29"/>
                    <a:pt x="61" y="29"/>
                    <a:pt x="61" y="30"/>
                  </a:cubicBezTo>
                  <a:cubicBezTo>
                    <a:pt x="63" y="30"/>
                    <a:pt x="64" y="30"/>
                    <a:pt x="65" y="30"/>
                  </a:cubicBezTo>
                  <a:cubicBezTo>
                    <a:pt x="67" y="30"/>
                    <a:pt x="68" y="29"/>
                    <a:pt x="70" y="28"/>
                  </a:cubicBezTo>
                  <a:cubicBezTo>
                    <a:pt x="72" y="27"/>
                    <a:pt x="73" y="26"/>
                    <a:pt x="74" y="25"/>
                  </a:cubicBezTo>
                  <a:cubicBezTo>
                    <a:pt x="74" y="25"/>
                    <a:pt x="75" y="25"/>
                    <a:pt x="75" y="24"/>
                  </a:cubicBezTo>
                  <a:cubicBezTo>
                    <a:pt x="76" y="24"/>
                    <a:pt x="76" y="23"/>
                    <a:pt x="77" y="23"/>
                  </a:cubicBezTo>
                  <a:cubicBezTo>
                    <a:pt x="78" y="22"/>
                    <a:pt x="78" y="21"/>
                    <a:pt x="79" y="20"/>
                  </a:cubicBezTo>
                  <a:cubicBezTo>
                    <a:pt x="80" y="19"/>
                    <a:pt x="80" y="18"/>
                    <a:pt x="80" y="17"/>
                  </a:cubicBezTo>
                  <a:close/>
                  <a:moveTo>
                    <a:pt x="112" y="13"/>
                  </a:moveTo>
                  <a:cubicBezTo>
                    <a:pt x="112" y="15"/>
                    <a:pt x="112" y="16"/>
                    <a:pt x="111" y="18"/>
                  </a:cubicBezTo>
                  <a:cubicBezTo>
                    <a:pt x="110" y="20"/>
                    <a:pt x="109" y="22"/>
                    <a:pt x="107" y="23"/>
                  </a:cubicBezTo>
                  <a:cubicBezTo>
                    <a:pt x="105" y="25"/>
                    <a:pt x="104" y="26"/>
                    <a:pt x="102" y="27"/>
                  </a:cubicBezTo>
                  <a:cubicBezTo>
                    <a:pt x="100" y="29"/>
                    <a:pt x="98" y="29"/>
                    <a:pt x="97" y="30"/>
                  </a:cubicBezTo>
                  <a:cubicBezTo>
                    <a:pt x="95" y="30"/>
                    <a:pt x="93" y="31"/>
                    <a:pt x="92" y="31"/>
                  </a:cubicBezTo>
                  <a:cubicBezTo>
                    <a:pt x="90" y="31"/>
                    <a:pt x="89" y="30"/>
                    <a:pt x="87" y="29"/>
                  </a:cubicBezTo>
                  <a:cubicBezTo>
                    <a:pt x="86" y="28"/>
                    <a:pt x="85" y="26"/>
                    <a:pt x="85" y="24"/>
                  </a:cubicBezTo>
                  <a:cubicBezTo>
                    <a:pt x="85" y="22"/>
                    <a:pt x="85" y="21"/>
                    <a:pt x="85" y="19"/>
                  </a:cubicBezTo>
                  <a:cubicBezTo>
                    <a:pt x="86" y="17"/>
                    <a:pt x="87" y="15"/>
                    <a:pt x="88" y="13"/>
                  </a:cubicBezTo>
                  <a:cubicBezTo>
                    <a:pt x="89" y="11"/>
                    <a:pt x="90" y="10"/>
                    <a:pt x="91" y="8"/>
                  </a:cubicBezTo>
                  <a:cubicBezTo>
                    <a:pt x="92" y="7"/>
                    <a:pt x="94" y="6"/>
                    <a:pt x="95" y="5"/>
                  </a:cubicBezTo>
                  <a:cubicBezTo>
                    <a:pt x="97" y="4"/>
                    <a:pt x="99" y="3"/>
                    <a:pt x="100" y="3"/>
                  </a:cubicBezTo>
                  <a:cubicBezTo>
                    <a:pt x="102" y="3"/>
                    <a:pt x="103" y="3"/>
                    <a:pt x="104" y="4"/>
                  </a:cubicBezTo>
                  <a:cubicBezTo>
                    <a:pt x="106" y="4"/>
                    <a:pt x="107" y="5"/>
                    <a:pt x="108" y="5"/>
                  </a:cubicBezTo>
                  <a:cubicBezTo>
                    <a:pt x="109" y="6"/>
                    <a:pt x="109" y="6"/>
                    <a:pt x="110" y="7"/>
                  </a:cubicBezTo>
                  <a:cubicBezTo>
                    <a:pt x="111" y="8"/>
                    <a:pt x="112" y="10"/>
                    <a:pt x="112" y="13"/>
                  </a:cubicBezTo>
                  <a:close/>
                  <a:moveTo>
                    <a:pt x="109" y="14"/>
                  </a:moveTo>
                  <a:cubicBezTo>
                    <a:pt x="109" y="13"/>
                    <a:pt x="109" y="12"/>
                    <a:pt x="108" y="11"/>
                  </a:cubicBezTo>
                  <a:cubicBezTo>
                    <a:pt x="108" y="10"/>
                    <a:pt x="108" y="10"/>
                    <a:pt x="107" y="9"/>
                  </a:cubicBezTo>
                  <a:cubicBezTo>
                    <a:pt x="106" y="8"/>
                    <a:pt x="106" y="8"/>
                    <a:pt x="106" y="8"/>
                  </a:cubicBezTo>
                  <a:cubicBezTo>
                    <a:pt x="105" y="8"/>
                    <a:pt x="105" y="8"/>
                    <a:pt x="105" y="8"/>
                  </a:cubicBezTo>
                  <a:cubicBezTo>
                    <a:pt x="105" y="7"/>
                    <a:pt x="104" y="7"/>
                    <a:pt x="104" y="6"/>
                  </a:cubicBezTo>
                  <a:cubicBezTo>
                    <a:pt x="103" y="7"/>
                    <a:pt x="103" y="7"/>
                    <a:pt x="102" y="7"/>
                  </a:cubicBezTo>
                  <a:cubicBezTo>
                    <a:pt x="102" y="7"/>
                    <a:pt x="102" y="7"/>
                    <a:pt x="101" y="7"/>
                  </a:cubicBezTo>
                  <a:cubicBezTo>
                    <a:pt x="101" y="7"/>
                    <a:pt x="101" y="6"/>
                    <a:pt x="100" y="7"/>
                  </a:cubicBezTo>
                  <a:cubicBezTo>
                    <a:pt x="99" y="7"/>
                    <a:pt x="99" y="7"/>
                    <a:pt x="98" y="7"/>
                  </a:cubicBezTo>
                  <a:cubicBezTo>
                    <a:pt x="97" y="7"/>
                    <a:pt x="97" y="8"/>
                    <a:pt x="96" y="8"/>
                  </a:cubicBezTo>
                  <a:cubicBezTo>
                    <a:pt x="96" y="8"/>
                    <a:pt x="95" y="9"/>
                    <a:pt x="94" y="10"/>
                  </a:cubicBezTo>
                  <a:cubicBezTo>
                    <a:pt x="92" y="12"/>
                    <a:pt x="91" y="14"/>
                    <a:pt x="90" y="16"/>
                  </a:cubicBezTo>
                  <a:cubicBezTo>
                    <a:pt x="89" y="18"/>
                    <a:pt x="88" y="20"/>
                    <a:pt x="89" y="23"/>
                  </a:cubicBezTo>
                  <a:cubicBezTo>
                    <a:pt x="89" y="23"/>
                    <a:pt x="89" y="24"/>
                    <a:pt x="89" y="25"/>
                  </a:cubicBezTo>
                  <a:cubicBezTo>
                    <a:pt x="90" y="26"/>
                    <a:pt x="90" y="26"/>
                    <a:pt x="90" y="27"/>
                  </a:cubicBezTo>
                  <a:cubicBezTo>
                    <a:pt x="92" y="27"/>
                    <a:pt x="93" y="27"/>
                    <a:pt x="94" y="27"/>
                  </a:cubicBezTo>
                  <a:cubicBezTo>
                    <a:pt x="96" y="27"/>
                    <a:pt x="97" y="26"/>
                    <a:pt x="99" y="25"/>
                  </a:cubicBezTo>
                  <a:cubicBezTo>
                    <a:pt x="101" y="24"/>
                    <a:pt x="102" y="23"/>
                    <a:pt x="103" y="22"/>
                  </a:cubicBezTo>
                  <a:cubicBezTo>
                    <a:pt x="103" y="22"/>
                    <a:pt x="104" y="22"/>
                    <a:pt x="104" y="21"/>
                  </a:cubicBezTo>
                  <a:cubicBezTo>
                    <a:pt x="105" y="21"/>
                    <a:pt x="105" y="20"/>
                    <a:pt x="106" y="20"/>
                  </a:cubicBezTo>
                  <a:cubicBezTo>
                    <a:pt x="107" y="19"/>
                    <a:pt x="107" y="18"/>
                    <a:pt x="108" y="17"/>
                  </a:cubicBezTo>
                  <a:cubicBezTo>
                    <a:pt x="109" y="16"/>
                    <a:pt x="109" y="15"/>
                    <a:pt x="109" y="14"/>
                  </a:cubicBezTo>
                  <a:close/>
                  <a:moveTo>
                    <a:pt x="141" y="10"/>
                  </a:moveTo>
                  <a:cubicBezTo>
                    <a:pt x="141" y="12"/>
                    <a:pt x="141" y="13"/>
                    <a:pt x="140" y="15"/>
                  </a:cubicBezTo>
                  <a:cubicBezTo>
                    <a:pt x="139" y="17"/>
                    <a:pt x="138" y="19"/>
                    <a:pt x="136" y="20"/>
                  </a:cubicBezTo>
                  <a:cubicBezTo>
                    <a:pt x="134" y="22"/>
                    <a:pt x="133" y="23"/>
                    <a:pt x="131" y="24"/>
                  </a:cubicBezTo>
                  <a:cubicBezTo>
                    <a:pt x="129" y="26"/>
                    <a:pt x="127" y="26"/>
                    <a:pt x="126" y="27"/>
                  </a:cubicBezTo>
                  <a:cubicBezTo>
                    <a:pt x="124" y="27"/>
                    <a:pt x="122" y="28"/>
                    <a:pt x="121" y="28"/>
                  </a:cubicBezTo>
                  <a:cubicBezTo>
                    <a:pt x="119" y="28"/>
                    <a:pt x="118" y="27"/>
                    <a:pt x="116" y="26"/>
                  </a:cubicBezTo>
                  <a:cubicBezTo>
                    <a:pt x="115" y="25"/>
                    <a:pt x="114" y="23"/>
                    <a:pt x="114" y="21"/>
                  </a:cubicBezTo>
                  <a:cubicBezTo>
                    <a:pt x="114" y="19"/>
                    <a:pt x="114" y="18"/>
                    <a:pt x="114" y="16"/>
                  </a:cubicBezTo>
                  <a:cubicBezTo>
                    <a:pt x="115" y="14"/>
                    <a:pt x="116" y="12"/>
                    <a:pt x="117" y="10"/>
                  </a:cubicBezTo>
                  <a:cubicBezTo>
                    <a:pt x="118" y="8"/>
                    <a:pt x="119" y="7"/>
                    <a:pt x="120" y="5"/>
                  </a:cubicBezTo>
                  <a:cubicBezTo>
                    <a:pt x="121" y="4"/>
                    <a:pt x="123" y="3"/>
                    <a:pt x="124" y="2"/>
                  </a:cubicBezTo>
                  <a:cubicBezTo>
                    <a:pt x="126" y="1"/>
                    <a:pt x="128" y="0"/>
                    <a:pt x="129" y="0"/>
                  </a:cubicBezTo>
                  <a:cubicBezTo>
                    <a:pt x="131" y="0"/>
                    <a:pt x="132" y="0"/>
                    <a:pt x="133" y="1"/>
                  </a:cubicBezTo>
                  <a:cubicBezTo>
                    <a:pt x="135" y="1"/>
                    <a:pt x="136" y="2"/>
                    <a:pt x="137" y="2"/>
                  </a:cubicBezTo>
                  <a:cubicBezTo>
                    <a:pt x="138" y="3"/>
                    <a:pt x="138" y="3"/>
                    <a:pt x="139" y="3"/>
                  </a:cubicBezTo>
                  <a:cubicBezTo>
                    <a:pt x="140" y="5"/>
                    <a:pt x="141" y="7"/>
                    <a:pt x="141" y="10"/>
                  </a:cubicBezTo>
                  <a:close/>
                  <a:moveTo>
                    <a:pt x="138" y="11"/>
                  </a:moveTo>
                  <a:cubicBezTo>
                    <a:pt x="138" y="10"/>
                    <a:pt x="138" y="9"/>
                    <a:pt x="137" y="8"/>
                  </a:cubicBezTo>
                  <a:cubicBezTo>
                    <a:pt x="137" y="7"/>
                    <a:pt x="137" y="7"/>
                    <a:pt x="136" y="6"/>
                  </a:cubicBezTo>
                  <a:cubicBezTo>
                    <a:pt x="135" y="5"/>
                    <a:pt x="135" y="5"/>
                    <a:pt x="135" y="5"/>
                  </a:cubicBezTo>
                  <a:cubicBezTo>
                    <a:pt x="134" y="5"/>
                    <a:pt x="134" y="5"/>
                    <a:pt x="134" y="5"/>
                  </a:cubicBezTo>
                  <a:cubicBezTo>
                    <a:pt x="134" y="4"/>
                    <a:pt x="133" y="4"/>
                    <a:pt x="133" y="3"/>
                  </a:cubicBezTo>
                  <a:cubicBezTo>
                    <a:pt x="132" y="4"/>
                    <a:pt x="132" y="4"/>
                    <a:pt x="131" y="4"/>
                  </a:cubicBezTo>
                  <a:cubicBezTo>
                    <a:pt x="131" y="4"/>
                    <a:pt x="131" y="4"/>
                    <a:pt x="130" y="4"/>
                  </a:cubicBezTo>
                  <a:cubicBezTo>
                    <a:pt x="130" y="4"/>
                    <a:pt x="130" y="3"/>
                    <a:pt x="129" y="4"/>
                  </a:cubicBezTo>
                  <a:cubicBezTo>
                    <a:pt x="129" y="4"/>
                    <a:pt x="128" y="4"/>
                    <a:pt x="127" y="4"/>
                  </a:cubicBezTo>
                  <a:cubicBezTo>
                    <a:pt x="126" y="4"/>
                    <a:pt x="126" y="5"/>
                    <a:pt x="125" y="5"/>
                  </a:cubicBezTo>
                  <a:cubicBezTo>
                    <a:pt x="125" y="5"/>
                    <a:pt x="124" y="6"/>
                    <a:pt x="123" y="7"/>
                  </a:cubicBezTo>
                  <a:cubicBezTo>
                    <a:pt x="121" y="9"/>
                    <a:pt x="120" y="11"/>
                    <a:pt x="119" y="13"/>
                  </a:cubicBezTo>
                  <a:cubicBezTo>
                    <a:pt x="118" y="15"/>
                    <a:pt x="117" y="17"/>
                    <a:pt x="118" y="20"/>
                  </a:cubicBezTo>
                  <a:cubicBezTo>
                    <a:pt x="118" y="20"/>
                    <a:pt x="118" y="21"/>
                    <a:pt x="118" y="22"/>
                  </a:cubicBezTo>
                  <a:cubicBezTo>
                    <a:pt x="119" y="23"/>
                    <a:pt x="119" y="23"/>
                    <a:pt x="120" y="24"/>
                  </a:cubicBezTo>
                  <a:cubicBezTo>
                    <a:pt x="121" y="24"/>
                    <a:pt x="122" y="24"/>
                    <a:pt x="123" y="24"/>
                  </a:cubicBezTo>
                  <a:cubicBezTo>
                    <a:pt x="125" y="24"/>
                    <a:pt x="126" y="23"/>
                    <a:pt x="128" y="22"/>
                  </a:cubicBezTo>
                  <a:cubicBezTo>
                    <a:pt x="130" y="21"/>
                    <a:pt x="131" y="20"/>
                    <a:pt x="132" y="19"/>
                  </a:cubicBezTo>
                  <a:cubicBezTo>
                    <a:pt x="133" y="19"/>
                    <a:pt x="133" y="19"/>
                    <a:pt x="133" y="18"/>
                  </a:cubicBezTo>
                  <a:cubicBezTo>
                    <a:pt x="134" y="18"/>
                    <a:pt x="134" y="17"/>
                    <a:pt x="135" y="17"/>
                  </a:cubicBezTo>
                  <a:cubicBezTo>
                    <a:pt x="136" y="16"/>
                    <a:pt x="136" y="15"/>
                    <a:pt x="137" y="14"/>
                  </a:cubicBezTo>
                  <a:cubicBezTo>
                    <a:pt x="138" y="13"/>
                    <a:pt x="138" y="12"/>
                    <a:pt x="138" y="11"/>
                  </a:cubicBezTo>
                  <a:close/>
                </a:path>
              </a:pathLst>
            </a:custGeom>
            <a:solidFill>
              <a:srgbClr val="529A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61"/>
            <p:cNvSpPr>
              <a:spLocks noEditPoints="1"/>
            </p:cNvSpPr>
            <p:nvPr/>
          </p:nvSpPr>
          <p:spPr bwMode="auto">
            <a:xfrm>
              <a:off x="5157" y="1558"/>
              <a:ext cx="122" cy="34"/>
            </a:xfrm>
            <a:custGeom>
              <a:avLst/>
              <a:gdLst>
                <a:gd name="T0" fmla="*/ 16 w 135"/>
                <a:gd name="T1" fmla="*/ 21 h 38"/>
                <a:gd name="T2" fmla="*/ 13 w 135"/>
                <a:gd name="T3" fmla="*/ 25 h 38"/>
                <a:gd name="T4" fmla="*/ 16 w 135"/>
                <a:gd name="T5" fmla="*/ 28 h 38"/>
                <a:gd name="T6" fmla="*/ 18 w 135"/>
                <a:gd name="T7" fmla="*/ 33 h 38"/>
                <a:gd name="T8" fmla="*/ 11 w 135"/>
                <a:gd name="T9" fmla="*/ 38 h 38"/>
                <a:gd name="T10" fmla="*/ 2 w 135"/>
                <a:gd name="T11" fmla="*/ 35 h 38"/>
                <a:gd name="T12" fmla="*/ 4 w 135"/>
                <a:gd name="T13" fmla="*/ 30 h 38"/>
                <a:gd name="T14" fmla="*/ 6 w 135"/>
                <a:gd name="T15" fmla="*/ 26 h 38"/>
                <a:gd name="T16" fmla="*/ 1 w 135"/>
                <a:gd name="T17" fmla="*/ 23 h 38"/>
                <a:gd name="T18" fmla="*/ 4 w 135"/>
                <a:gd name="T19" fmla="*/ 16 h 38"/>
                <a:gd name="T20" fmla="*/ 13 w 135"/>
                <a:gd name="T21" fmla="*/ 13 h 38"/>
                <a:gd name="T22" fmla="*/ 16 w 135"/>
                <a:gd name="T23" fmla="*/ 17 h 38"/>
                <a:gd name="T24" fmla="*/ 17 w 135"/>
                <a:gd name="T25" fmla="*/ 16 h 38"/>
                <a:gd name="T26" fmla="*/ 13 w 135"/>
                <a:gd name="T27" fmla="*/ 17 h 38"/>
                <a:gd name="T28" fmla="*/ 8 w 135"/>
                <a:gd name="T29" fmla="*/ 17 h 38"/>
                <a:gd name="T30" fmla="*/ 5 w 135"/>
                <a:gd name="T31" fmla="*/ 22 h 38"/>
                <a:gd name="T32" fmla="*/ 9 w 135"/>
                <a:gd name="T33" fmla="*/ 24 h 38"/>
                <a:gd name="T34" fmla="*/ 12 w 135"/>
                <a:gd name="T35" fmla="*/ 22 h 38"/>
                <a:gd name="T36" fmla="*/ 15 w 135"/>
                <a:gd name="T37" fmla="*/ 32 h 38"/>
                <a:gd name="T38" fmla="*/ 6 w 135"/>
                <a:gd name="T39" fmla="*/ 31 h 38"/>
                <a:gd name="T40" fmla="*/ 9 w 135"/>
                <a:gd name="T41" fmla="*/ 36 h 38"/>
                <a:gd name="T42" fmla="*/ 14 w 135"/>
                <a:gd name="T43" fmla="*/ 34 h 38"/>
                <a:gd name="T44" fmla="*/ 51 w 135"/>
                <a:gd name="T45" fmla="*/ 19 h 38"/>
                <a:gd name="T46" fmla="*/ 36 w 135"/>
                <a:gd name="T47" fmla="*/ 35 h 38"/>
                <a:gd name="T48" fmla="*/ 25 w 135"/>
                <a:gd name="T49" fmla="*/ 24 h 38"/>
                <a:gd name="T50" fmla="*/ 39 w 135"/>
                <a:gd name="T51" fmla="*/ 9 h 38"/>
                <a:gd name="T52" fmla="*/ 51 w 135"/>
                <a:gd name="T53" fmla="*/ 19 h 38"/>
                <a:gd name="T54" fmla="*/ 45 w 135"/>
                <a:gd name="T55" fmla="*/ 15 h 38"/>
                <a:gd name="T56" fmla="*/ 40 w 135"/>
                <a:gd name="T57" fmla="*/ 13 h 38"/>
                <a:gd name="T58" fmla="*/ 33 w 135"/>
                <a:gd name="T59" fmla="*/ 16 h 38"/>
                <a:gd name="T60" fmla="*/ 30 w 135"/>
                <a:gd name="T61" fmla="*/ 32 h 38"/>
                <a:gd name="T62" fmla="*/ 43 w 135"/>
                <a:gd name="T63" fmla="*/ 27 h 38"/>
                <a:gd name="T64" fmla="*/ 79 w 135"/>
                <a:gd name="T65" fmla="*/ 16 h 38"/>
                <a:gd name="T66" fmla="*/ 64 w 135"/>
                <a:gd name="T67" fmla="*/ 32 h 38"/>
                <a:gd name="T68" fmla="*/ 53 w 135"/>
                <a:gd name="T69" fmla="*/ 21 h 38"/>
                <a:gd name="T70" fmla="*/ 67 w 135"/>
                <a:gd name="T71" fmla="*/ 6 h 38"/>
                <a:gd name="T72" fmla="*/ 79 w 135"/>
                <a:gd name="T73" fmla="*/ 16 h 38"/>
                <a:gd name="T74" fmla="*/ 73 w 135"/>
                <a:gd name="T75" fmla="*/ 12 h 38"/>
                <a:gd name="T76" fmla="*/ 68 w 135"/>
                <a:gd name="T77" fmla="*/ 10 h 38"/>
                <a:gd name="T78" fmla="*/ 61 w 135"/>
                <a:gd name="T79" fmla="*/ 13 h 38"/>
                <a:gd name="T80" fmla="*/ 58 w 135"/>
                <a:gd name="T81" fmla="*/ 29 h 38"/>
                <a:gd name="T82" fmla="*/ 71 w 135"/>
                <a:gd name="T83" fmla="*/ 24 h 38"/>
                <a:gd name="T84" fmla="*/ 107 w 135"/>
                <a:gd name="T85" fmla="*/ 13 h 38"/>
                <a:gd name="T86" fmla="*/ 92 w 135"/>
                <a:gd name="T87" fmla="*/ 29 h 38"/>
                <a:gd name="T88" fmla="*/ 81 w 135"/>
                <a:gd name="T89" fmla="*/ 19 h 38"/>
                <a:gd name="T90" fmla="*/ 95 w 135"/>
                <a:gd name="T91" fmla="*/ 4 h 38"/>
                <a:gd name="T92" fmla="*/ 107 w 135"/>
                <a:gd name="T93" fmla="*/ 13 h 38"/>
                <a:gd name="T94" fmla="*/ 101 w 135"/>
                <a:gd name="T95" fmla="*/ 9 h 38"/>
                <a:gd name="T96" fmla="*/ 97 w 135"/>
                <a:gd name="T97" fmla="*/ 7 h 38"/>
                <a:gd name="T98" fmla="*/ 89 w 135"/>
                <a:gd name="T99" fmla="*/ 10 h 38"/>
                <a:gd name="T100" fmla="*/ 86 w 135"/>
                <a:gd name="T101" fmla="*/ 26 h 38"/>
                <a:gd name="T102" fmla="*/ 99 w 135"/>
                <a:gd name="T103" fmla="*/ 21 h 38"/>
                <a:gd name="T104" fmla="*/ 135 w 135"/>
                <a:gd name="T105" fmla="*/ 10 h 38"/>
                <a:gd name="T106" fmla="*/ 120 w 135"/>
                <a:gd name="T107" fmla="*/ 27 h 38"/>
                <a:gd name="T108" fmla="*/ 109 w 135"/>
                <a:gd name="T109" fmla="*/ 16 h 38"/>
                <a:gd name="T110" fmla="*/ 124 w 135"/>
                <a:gd name="T111" fmla="*/ 1 h 38"/>
                <a:gd name="T112" fmla="*/ 135 w 135"/>
                <a:gd name="T113" fmla="*/ 10 h 38"/>
                <a:gd name="T114" fmla="*/ 129 w 135"/>
                <a:gd name="T115" fmla="*/ 6 h 38"/>
                <a:gd name="T116" fmla="*/ 125 w 135"/>
                <a:gd name="T117" fmla="*/ 4 h 38"/>
                <a:gd name="T118" fmla="*/ 117 w 135"/>
                <a:gd name="T119" fmla="*/ 7 h 38"/>
                <a:gd name="T120" fmla="*/ 114 w 135"/>
                <a:gd name="T121" fmla="*/ 23 h 38"/>
                <a:gd name="T122" fmla="*/ 128 w 135"/>
                <a:gd name="T123"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5" h="38">
                  <a:moveTo>
                    <a:pt x="18" y="18"/>
                  </a:moveTo>
                  <a:cubicBezTo>
                    <a:pt x="18" y="18"/>
                    <a:pt x="18" y="19"/>
                    <a:pt x="18" y="19"/>
                  </a:cubicBezTo>
                  <a:cubicBezTo>
                    <a:pt x="17" y="20"/>
                    <a:pt x="17" y="20"/>
                    <a:pt x="17" y="20"/>
                  </a:cubicBezTo>
                  <a:cubicBezTo>
                    <a:pt x="16" y="21"/>
                    <a:pt x="16" y="21"/>
                    <a:pt x="16" y="21"/>
                  </a:cubicBezTo>
                  <a:cubicBezTo>
                    <a:pt x="16" y="22"/>
                    <a:pt x="16" y="22"/>
                    <a:pt x="15" y="22"/>
                  </a:cubicBezTo>
                  <a:cubicBezTo>
                    <a:pt x="15" y="23"/>
                    <a:pt x="15" y="23"/>
                    <a:pt x="15" y="23"/>
                  </a:cubicBezTo>
                  <a:cubicBezTo>
                    <a:pt x="14" y="23"/>
                    <a:pt x="14" y="24"/>
                    <a:pt x="14" y="24"/>
                  </a:cubicBezTo>
                  <a:cubicBezTo>
                    <a:pt x="13" y="24"/>
                    <a:pt x="13" y="25"/>
                    <a:pt x="13" y="25"/>
                  </a:cubicBezTo>
                  <a:cubicBezTo>
                    <a:pt x="12" y="26"/>
                    <a:pt x="12" y="26"/>
                    <a:pt x="12" y="26"/>
                  </a:cubicBezTo>
                  <a:cubicBezTo>
                    <a:pt x="12" y="26"/>
                    <a:pt x="13" y="26"/>
                    <a:pt x="13" y="26"/>
                  </a:cubicBezTo>
                  <a:cubicBezTo>
                    <a:pt x="14" y="26"/>
                    <a:pt x="14" y="27"/>
                    <a:pt x="14" y="27"/>
                  </a:cubicBezTo>
                  <a:cubicBezTo>
                    <a:pt x="15" y="27"/>
                    <a:pt x="15" y="28"/>
                    <a:pt x="16" y="28"/>
                  </a:cubicBezTo>
                  <a:cubicBezTo>
                    <a:pt x="16" y="28"/>
                    <a:pt x="17" y="29"/>
                    <a:pt x="17" y="29"/>
                  </a:cubicBezTo>
                  <a:cubicBezTo>
                    <a:pt x="18" y="30"/>
                    <a:pt x="18" y="31"/>
                    <a:pt x="18" y="31"/>
                  </a:cubicBezTo>
                  <a:cubicBezTo>
                    <a:pt x="18" y="32"/>
                    <a:pt x="18" y="32"/>
                    <a:pt x="18" y="32"/>
                  </a:cubicBezTo>
                  <a:cubicBezTo>
                    <a:pt x="18" y="33"/>
                    <a:pt x="18" y="33"/>
                    <a:pt x="18" y="33"/>
                  </a:cubicBezTo>
                  <a:cubicBezTo>
                    <a:pt x="18" y="34"/>
                    <a:pt x="18" y="34"/>
                    <a:pt x="18" y="35"/>
                  </a:cubicBezTo>
                  <a:cubicBezTo>
                    <a:pt x="17" y="35"/>
                    <a:pt x="17" y="36"/>
                    <a:pt x="16" y="36"/>
                  </a:cubicBezTo>
                  <a:cubicBezTo>
                    <a:pt x="15" y="37"/>
                    <a:pt x="13" y="37"/>
                    <a:pt x="12" y="38"/>
                  </a:cubicBezTo>
                  <a:cubicBezTo>
                    <a:pt x="12" y="38"/>
                    <a:pt x="11" y="38"/>
                    <a:pt x="11" y="38"/>
                  </a:cubicBezTo>
                  <a:cubicBezTo>
                    <a:pt x="10" y="38"/>
                    <a:pt x="10" y="38"/>
                    <a:pt x="9" y="38"/>
                  </a:cubicBezTo>
                  <a:cubicBezTo>
                    <a:pt x="8" y="38"/>
                    <a:pt x="7" y="38"/>
                    <a:pt x="6" y="38"/>
                  </a:cubicBezTo>
                  <a:cubicBezTo>
                    <a:pt x="4" y="38"/>
                    <a:pt x="3" y="38"/>
                    <a:pt x="3" y="37"/>
                  </a:cubicBezTo>
                  <a:cubicBezTo>
                    <a:pt x="2" y="37"/>
                    <a:pt x="2" y="36"/>
                    <a:pt x="2" y="35"/>
                  </a:cubicBezTo>
                  <a:cubicBezTo>
                    <a:pt x="1" y="34"/>
                    <a:pt x="2" y="34"/>
                    <a:pt x="2" y="33"/>
                  </a:cubicBezTo>
                  <a:cubicBezTo>
                    <a:pt x="2" y="32"/>
                    <a:pt x="2" y="32"/>
                    <a:pt x="2" y="32"/>
                  </a:cubicBezTo>
                  <a:cubicBezTo>
                    <a:pt x="2" y="32"/>
                    <a:pt x="2" y="32"/>
                    <a:pt x="3" y="31"/>
                  </a:cubicBezTo>
                  <a:cubicBezTo>
                    <a:pt x="3" y="31"/>
                    <a:pt x="3" y="30"/>
                    <a:pt x="4" y="30"/>
                  </a:cubicBezTo>
                  <a:cubicBezTo>
                    <a:pt x="4" y="29"/>
                    <a:pt x="5" y="29"/>
                    <a:pt x="5" y="29"/>
                  </a:cubicBezTo>
                  <a:cubicBezTo>
                    <a:pt x="5" y="28"/>
                    <a:pt x="6" y="28"/>
                    <a:pt x="6" y="28"/>
                  </a:cubicBezTo>
                  <a:cubicBezTo>
                    <a:pt x="7" y="27"/>
                    <a:pt x="7" y="27"/>
                    <a:pt x="7" y="27"/>
                  </a:cubicBezTo>
                  <a:cubicBezTo>
                    <a:pt x="7" y="27"/>
                    <a:pt x="7" y="26"/>
                    <a:pt x="6" y="26"/>
                  </a:cubicBezTo>
                  <a:cubicBezTo>
                    <a:pt x="6" y="26"/>
                    <a:pt x="5" y="26"/>
                    <a:pt x="5" y="26"/>
                  </a:cubicBezTo>
                  <a:cubicBezTo>
                    <a:pt x="5" y="25"/>
                    <a:pt x="4" y="25"/>
                    <a:pt x="4" y="25"/>
                  </a:cubicBezTo>
                  <a:cubicBezTo>
                    <a:pt x="3" y="24"/>
                    <a:pt x="3" y="24"/>
                    <a:pt x="3" y="24"/>
                  </a:cubicBezTo>
                  <a:cubicBezTo>
                    <a:pt x="2" y="24"/>
                    <a:pt x="2" y="24"/>
                    <a:pt x="1" y="23"/>
                  </a:cubicBezTo>
                  <a:cubicBezTo>
                    <a:pt x="1" y="22"/>
                    <a:pt x="1" y="22"/>
                    <a:pt x="1" y="21"/>
                  </a:cubicBezTo>
                  <a:cubicBezTo>
                    <a:pt x="0" y="20"/>
                    <a:pt x="1" y="20"/>
                    <a:pt x="1" y="19"/>
                  </a:cubicBezTo>
                  <a:cubicBezTo>
                    <a:pt x="1" y="18"/>
                    <a:pt x="2" y="18"/>
                    <a:pt x="2" y="17"/>
                  </a:cubicBezTo>
                  <a:cubicBezTo>
                    <a:pt x="3" y="17"/>
                    <a:pt x="3" y="16"/>
                    <a:pt x="4" y="16"/>
                  </a:cubicBezTo>
                  <a:cubicBezTo>
                    <a:pt x="5" y="15"/>
                    <a:pt x="6" y="15"/>
                    <a:pt x="6" y="14"/>
                  </a:cubicBezTo>
                  <a:cubicBezTo>
                    <a:pt x="7" y="14"/>
                    <a:pt x="9" y="13"/>
                    <a:pt x="10" y="13"/>
                  </a:cubicBezTo>
                  <a:cubicBezTo>
                    <a:pt x="10" y="13"/>
                    <a:pt x="11" y="13"/>
                    <a:pt x="11" y="13"/>
                  </a:cubicBezTo>
                  <a:cubicBezTo>
                    <a:pt x="12" y="13"/>
                    <a:pt x="12" y="13"/>
                    <a:pt x="13" y="13"/>
                  </a:cubicBezTo>
                  <a:cubicBezTo>
                    <a:pt x="13" y="14"/>
                    <a:pt x="14" y="14"/>
                    <a:pt x="14" y="14"/>
                  </a:cubicBezTo>
                  <a:cubicBezTo>
                    <a:pt x="15" y="14"/>
                    <a:pt x="15" y="14"/>
                    <a:pt x="15" y="14"/>
                  </a:cubicBezTo>
                  <a:cubicBezTo>
                    <a:pt x="15" y="15"/>
                    <a:pt x="16" y="15"/>
                    <a:pt x="16" y="16"/>
                  </a:cubicBezTo>
                  <a:cubicBezTo>
                    <a:pt x="16" y="17"/>
                    <a:pt x="16" y="17"/>
                    <a:pt x="16" y="17"/>
                  </a:cubicBezTo>
                  <a:cubicBezTo>
                    <a:pt x="16" y="18"/>
                    <a:pt x="16" y="18"/>
                    <a:pt x="16" y="18"/>
                  </a:cubicBezTo>
                  <a:cubicBezTo>
                    <a:pt x="16" y="17"/>
                    <a:pt x="16" y="17"/>
                    <a:pt x="16" y="17"/>
                  </a:cubicBezTo>
                  <a:cubicBezTo>
                    <a:pt x="17" y="17"/>
                    <a:pt x="17" y="17"/>
                    <a:pt x="17" y="17"/>
                  </a:cubicBezTo>
                  <a:cubicBezTo>
                    <a:pt x="17" y="16"/>
                    <a:pt x="17" y="16"/>
                    <a:pt x="17" y="16"/>
                  </a:cubicBezTo>
                  <a:cubicBezTo>
                    <a:pt x="18" y="17"/>
                    <a:pt x="18" y="17"/>
                    <a:pt x="18" y="17"/>
                  </a:cubicBezTo>
                  <a:lnTo>
                    <a:pt x="18" y="18"/>
                  </a:lnTo>
                  <a:close/>
                  <a:moveTo>
                    <a:pt x="14" y="19"/>
                  </a:moveTo>
                  <a:cubicBezTo>
                    <a:pt x="14" y="18"/>
                    <a:pt x="14" y="18"/>
                    <a:pt x="13" y="17"/>
                  </a:cubicBezTo>
                  <a:cubicBezTo>
                    <a:pt x="13" y="17"/>
                    <a:pt x="13" y="17"/>
                    <a:pt x="13" y="16"/>
                  </a:cubicBezTo>
                  <a:cubicBezTo>
                    <a:pt x="12" y="16"/>
                    <a:pt x="12" y="16"/>
                    <a:pt x="11" y="16"/>
                  </a:cubicBezTo>
                  <a:cubicBezTo>
                    <a:pt x="11" y="16"/>
                    <a:pt x="10" y="16"/>
                    <a:pt x="10" y="16"/>
                  </a:cubicBezTo>
                  <a:cubicBezTo>
                    <a:pt x="9" y="16"/>
                    <a:pt x="9" y="16"/>
                    <a:pt x="8" y="17"/>
                  </a:cubicBezTo>
                  <a:cubicBezTo>
                    <a:pt x="7" y="17"/>
                    <a:pt x="6" y="18"/>
                    <a:pt x="6" y="18"/>
                  </a:cubicBezTo>
                  <a:cubicBezTo>
                    <a:pt x="5" y="19"/>
                    <a:pt x="4" y="19"/>
                    <a:pt x="4" y="20"/>
                  </a:cubicBezTo>
                  <a:cubicBezTo>
                    <a:pt x="4" y="21"/>
                    <a:pt x="4" y="21"/>
                    <a:pt x="4" y="21"/>
                  </a:cubicBezTo>
                  <a:cubicBezTo>
                    <a:pt x="4" y="21"/>
                    <a:pt x="4" y="21"/>
                    <a:pt x="5" y="22"/>
                  </a:cubicBezTo>
                  <a:cubicBezTo>
                    <a:pt x="5" y="22"/>
                    <a:pt x="6" y="23"/>
                    <a:pt x="6" y="23"/>
                  </a:cubicBezTo>
                  <a:cubicBezTo>
                    <a:pt x="7" y="24"/>
                    <a:pt x="7" y="24"/>
                    <a:pt x="7" y="24"/>
                  </a:cubicBezTo>
                  <a:cubicBezTo>
                    <a:pt x="8" y="24"/>
                    <a:pt x="8" y="24"/>
                    <a:pt x="8" y="24"/>
                  </a:cubicBezTo>
                  <a:cubicBezTo>
                    <a:pt x="9" y="24"/>
                    <a:pt x="9" y="24"/>
                    <a:pt x="9" y="24"/>
                  </a:cubicBezTo>
                  <a:cubicBezTo>
                    <a:pt x="10" y="25"/>
                    <a:pt x="10" y="25"/>
                    <a:pt x="10" y="25"/>
                  </a:cubicBezTo>
                  <a:cubicBezTo>
                    <a:pt x="11" y="24"/>
                    <a:pt x="11" y="24"/>
                    <a:pt x="11" y="24"/>
                  </a:cubicBezTo>
                  <a:cubicBezTo>
                    <a:pt x="11" y="24"/>
                    <a:pt x="11" y="23"/>
                    <a:pt x="11" y="23"/>
                  </a:cubicBezTo>
                  <a:cubicBezTo>
                    <a:pt x="12" y="22"/>
                    <a:pt x="12" y="22"/>
                    <a:pt x="12" y="22"/>
                  </a:cubicBezTo>
                  <a:cubicBezTo>
                    <a:pt x="13" y="21"/>
                    <a:pt x="13" y="21"/>
                    <a:pt x="13" y="21"/>
                  </a:cubicBezTo>
                  <a:cubicBezTo>
                    <a:pt x="14" y="20"/>
                    <a:pt x="14" y="20"/>
                    <a:pt x="14" y="20"/>
                  </a:cubicBezTo>
                  <a:lnTo>
                    <a:pt x="14" y="19"/>
                  </a:lnTo>
                  <a:close/>
                  <a:moveTo>
                    <a:pt x="15" y="32"/>
                  </a:moveTo>
                  <a:cubicBezTo>
                    <a:pt x="15" y="31"/>
                    <a:pt x="15" y="31"/>
                    <a:pt x="14" y="30"/>
                  </a:cubicBezTo>
                  <a:cubicBezTo>
                    <a:pt x="14" y="29"/>
                    <a:pt x="13" y="29"/>
                    <a:pt x="12" y="28"/>
                  </a:cubicBezTo>
                  <a:cubicBezTo>
                    <a:pt x="11" y="28"/>
                    <a:pt x="10" y="28"/>
                    <a:pt x="10" y="27"/>
                  </a:cubicBezTo>
                  <a:cubicBezTo>
                    <a:pt x="9" y="28"/>
                    <a:pt x="7" y="30"/>
                    <a:pt x="6" y="31"/>
                  </a:cubicBezTo>
                  <a:cubicBezTo>
                    <a:pt x="5" y="32"/>
                    <a:pt x="5" y="33"/>
                    <a:pt x="5" y="34"/>
                  </a:cubicBezTo>
                  <a:cubicBezTo>
                    <a:pt x="5" y="35"/>
                    <a:pt x="5" y="35"/>
                    <a:pt x="6" y="36"/>
                  </a:cubicBezTo>
                  <a:cubicBezTo>
                    <a:pt x="7" y="36"/>
                    <a:pt x="7" y="36"/>
                    <a:pt x="8" y="36"/>
                  </a:cubicBezTo>
                  <a:cubicBezTo>
                    <a:pt x="8" y="36"/>
                    <a:pt x="9" y="36"/>
                    <a:pt x="9" y="36"/>
                  </a:cubicBezTo>
                  <a:cubicBezTo>
                    <a:pt x="10" y="36"/>
                    <a:pt x="10" y="35"/>
                    <a:pt x="11" y="35"/>
                  </a:cubicBezTo>
                  <a:cubicBezTo>
                    <a:pt x="11" y="35"/>
                    <a:pt x="12" y="35"/>
                    <a:pt x="12" y="35"/>
                  </a:cubicBezTo>
                  <a:cubicBezTo>
                    <a:pt x="13" y="35"/>
                    <a:pt x="13" y="35"/>
                    <a:pt x="13" y="35"/>
                  </a:cubicBezTo>
                  <a:cubicBezTo>
                    <a:pt x="14" y="34"/>
                    <a:pt x="14" y="34"/>
                    <a:pt x="14" y="34"/>
                  </a:cubicBezTo>
                  <a:cubicBezTo>
                    <a:pt x="14" y="34"/>
                    <a:pt x="14" y="34"/>
                    <a:pt x="14" y="34"/>
                  </a:cubicBezTo>
                  <a:cubicBezTo>
                    <a:pt x="15" y="34"/>
                    <a:pt x="15" y="33"/>
                    <a:pt x="15" y="33"/>
                  </a:cubicBezTo>
                  <a:cubicBezTo>
                    <a:pt x="15" y="33"/>
                    <a:pt x="15" y="33"/>
                    <a:pt x="15" y="32"/>
                  </a:cubicBezTo>
                  <a:close/>
                  <a:moveTo>
                    <a:pt x="51" y="19"/>
                  </a:moveTo>
                  <a:cubicBezTo>
                    <a:pt x="51" y="20"/>
                    <a:pt x="50" y="22"/>
                    <a:pt x="50" y="24"/>
                  </a:cubicBezTo>
                  <a:cubicBezTo>
                    <a:pt x="49" y="26"/>
                    <a:pt x="47" y="27"/>
                    <a:pt x="46" y="29"/>
                  </a:cubicBezTo>
                  <a:cubicBezTo>
                    <a:pt x="44" y="31"/>
                    <a:pt x="43" y="32"/>
                    <a:pt x="41" y="33"/>
                  </a:cubicBezTo>
                  <a:cubicBezTo>
                    <a:pt x="39" y="34"/>
                    <a:pt x="37" y="35"/>
                    <a:pt x="36" y="35"/>
                  </a:cubicBezTo>
                  <a:cubicBezTo>
                    <a:pt x="34" y="36"/>
                    <a:pt x="32" y="36"/>
                    <a:pt x="31" y="36"/>
                  </a:cubicBezTo>
                  <a:cubicBezTo>
                    <a:pt x="29" y="36"/>
                    <a:pt x="28" y="36"/>
                    <a:pt x="27" y="35"/>
                  </a:cubicBezTo>
                  <a:cubicBezTo>
                    <a:pt x="25" y="33"/>
                    <a:pt x="25" y="32"/>
                    <a:pt x="24" y="30"/>
                  </a:cubicBezTo>
                  <a:cubicBezTo>
                    <a:pt x="24" y="28"/>
                    <a:pt x="24" y="26"/>
                    <a:pt x="25" y="24"/>
                  </a:cubicBezTo>
                  <a:cubicBezTo>
                    <a:pt x="25" y="22"/>
                    <a:pt x="26" y="21"/>
                    <a:pt x="27" y="19"/>
                  </a:cubicBezTo>
                  <a:cubicBezTo>
                    <a:pt x="28" y="17"/>
                    <a:pt x="29" y="16"/>
                    <a:pt x="30" y="15"/>
                  </a:cubicBezTo>
                  <a:cubicBezTo>
                    <a:pt x="31" y="13"/>
                    <a:pt x="33" y="12"/>
                    <a:pt x="35" y="11"/>
                  </a:cubicBezTo>
                  <a:cubicBezTo>
                    <a:pt x="36" y="10"/>
                    <a:pt x="38" y="10"/>
                    <a:pt x="39" y="9"/>
                  </a:cubicBezTo>
                  <a:cubicBezTo>
                    <a:pt x="40" y="9"/>
                    <a:pt x="42" y="9"/>
                    <a:pt x="43" y="10"/>
                  </a:cubicBezTo>
                  <a:cubicBezTo>
                    <a:pt x="45" y="10"/>
                    <a:pt x="46" y="11"/>
                    <a:pt x="47" y="12"/>
                  </a:cubicBezTo>
                  <a:cubicBezTo>
                    <a:pt x="48" y="12"/>
                    <a:pt x="48" y="13"/>
                    <a:pt x="48" y="13"/>
                  </a:cubicBezTo>
                  <a:cubicBezTo>
                    <a:pt x="50" y="14"/>
                    <a:pt x="50" y="16"/>
                    <a:pt x="51" y="19"/>
                  </a:cubicBezTo>
                  <a:close/>
                  <a:moveTo>
                    <a:pt x="48" y="20"/>
                  </a:moveTo>
                  <a:cubicBezTo>
                    <a:pt x="47" y="19"/>
                    <a:pt x="47" y="18"/>
                    <a:pt x="47" y="17"/>
                  </a:cubicBezTo>
                  <a:cubicBezTo>
                    <a:pt x="47" y="16"/>
                    <a:pt x="46" y="16"/>
                    <a:pt x="46" y="15"/>
                  </a:cubicBezTo>
                  <a:cubicBezTo>
                    <a:pt x="45" y="15"/>
                    <a:pt x="45" y="15"/>
                    <a:pt x="45" y="15"/>
                  </a:cubicBezTo>
                  <a:cubicBezTo>
                    <a:pt x="44" y="14"/>
                    <a:pt x="44" y="14"/>
                    <a:pt x="44" y="14"/>
                  </a:cubicBezTo>
                  <a:cubicBezTo>
                    <a:pt x="43" y="13"/>
                    <a:pt x="43" y="13"/>
                    <a:pt x="42" y="13"/>
                  </a:cubicBezTo>
                  <a:cubicBezTo>
                    <a:pt x="42" y="13"/>
                    <a:pt x="42" y="13"/>
                    <a:pt x="41" y="13"/>
                  </a:cubicBezTo>
                  <a:cubicBezTo>
                    <a:pt x="41" y="13"/>
                    <a:pt x="41" y="13"/>
                    <a:pt x="40" y="13"/>
                  </a:cubicBezTo>
                  <a:cubicBezTo>
                    <a:pt x="40" y="13"/>
                    <a:pt x="40" y="13"/>
                    <a:pt x="39" y="13"/>
                  </a:cubicBezTo>
                  <a:cubicBezTo>
                    <a:pt x="39" y="13"/>
                    <a:pt x="38" y="13"/>
                    <a:pt x="37" y="13"/>
                  </a:cubicBezTo>
                  <a:cubicBezTo>
                    <a:pt x="36" y="13"/>
                    <a:pt x="36" y="14"/>
                    <a:pt x="35" y="14"/>
                  </a:cubicBezTo>
                  <a:cubicBezTo>
                    <a:pt x="35" y="15"/>
                    <a:pt x="34" y="15"/>
                    <a:pt x="33" y="16"/>
                  </a:cubicBezTo>
                  <a:cubicBezTo>
                    <a:pt x="32" y="18"/>
                    <a:pt x="30" y="20"/>
                    <a:pt x="29" y="22"/>
                  </a:cubicBezTo>
                  <a:cubicBezTo>
                    <a:pt x="28" y="24"/>
                    <a:pt x="28" y="26"/>
                    <a:pt x="28" y="28"/>
                  </a:cubicBezTo>
                  <a:cubicBezTo>
                    <a:pt x="28" y="29"/>
                    <a:pt x="28" y="30"/>
                    <a:pt x="29" y="31"/>
                  </a:cubicBezTo>
                  <a:cubicBezTo>
                    <a:pt x="29" y="31"/>
                    <a:pt x="29" y="32"/>
                    <a:pt x="30" y="32"/>
                  </a:cubicBezTo>
                  <a:cubicBezTo>
                    <a:pt x="31" y="33"/>
                    <a:pt x="32" y="33"/>
                    <a:pt x="33" y="33"/>
                  </a:cubicBezTo>
                  <a:cubicBezTo>
                    <a:pt x="35" y="33"/>
                    <a:pt x="36" y="32"/>
                    <a:pt x="38" y="31"/>
                  </a:cubicBezTo>
                  <a:cubicBezTo>
                    <a:pt x="40" y="30"/>
                    <a:pt x="41" y="29"/>
                    <a:pt x="42" y="28"/>
                  </a:cubicBezTo>
                  <a:cubicBezTo>
                    <a:pt x="42" y="28"/>
                    <a:pt x="43" y="27"/>
                    <a:pt x="43" y="27"/>
                  </a:cubicBezTo>
                  <a:cubicBezTo>
                    <a:pt x="44" y="27"/>
                    <a:pt x="44" y="26"/>
                    <a:pt x="44" y="26"/>
                  </a:cubicBezTo>
                  <a:cubicBezTo>
                    <a:pt x="45" y="25"/>
                    <a:pt x="46" y="24"/>
                    <a:pt x="47" y="23"/>
                  </a:cubicBezTo>
                  <a:cubicBezTo>
                    <a:pt x="47" y="21"/>
                    <a:pt x="48" y="21"/>
                    <a:pt x="48" y="20"/>
                  </a:cubicBezTo>
                  <a:close/>
                  <a:moveTo>
                    <a:pt x="79" y="16"/>
                  </a:moveTo>
                  <a:cubicBezTo>
                    <a:pt x="79" y="18"/>
                    <a:pt x="79" y="19"/>
                    <a:pt x="78" y="21"/>
                  </a:cubicBezTo>
                  <a:cubicBezTo>
                    <a:pt x="77" y="23"/>
                    <a:pt x="76" y="25"/>
                    <a:pt x="74" y="26"/>
                  </a:cubicBezTo>
                  <a:cubicBezTo>
                    <a:pt x="72" y="28"/>
                    <a:pt x="71" y="29"/>
                    <a:pt x="69" y="30"/>
                  </a:cubicBezTo>
                  <a:cubicBezTo>
                    <a:pt x="67" y="31"/>
                    <a:pt x="65" y="32"/>
                    <a:pt x="64" y="32"/>
                  </a:cubicBezTo>
                  <a:cubicBezTo>
                    <a:pt x="62" y="33"/>
                    <a:pt x="61" y="33"/>
                    <a:pt x="60" y="33"/>
                  </a:cubicBezTo>
                  <a:cubicBezTo>
                    <a:pt x="58" y="33"/>
                    <a:pt x="56" y="33"/>
                    <a:pt x="55" y="32"/>
                  </a:cubicBezTo>
                  <a:cubicBezTo>
                    <a:pt x="54" y="30"/>
                    <a:pt x="53" y="29"/>
                    <a:pt x="53" y="27"/>
                  </a:cubicBezTo>
                  <a:cubicBezTo>
                    <a:pt x="52" y="25"/>
                    <a:pt x="53" y="23"/>
                    <a:pt x="53" y="21"/>
                  </a:cubicBezTo>
                  <a:cubicBezTo>
                    <a:pt x="53" y="20"/>
                    <a:pt x="54" y="18"/>
                    <a:pt x="55" y="16"/>
                  </a:cubicBezTo>
                  <a:cubicBezTo>
                    <a:pt x="56" y="14"/>
                    <a:pt x="57" y="13"/>
                    <a:pt x="58" y="12"/>
                  </a:cubicBezTo>
                  <a:cubicBezTo>
                    <a:pt x="60" y="10"/>
                    <a:pt x="61" y="9"/>
                    <a:pt x="63" y="8"/>
                  </a:cubicBezTo>
                  <a:cubicBezTo>
                    <a:pt x="64" y="7"/>
                    <a:pt x="66" y="7"/>
                    <a:pt x="67" y="6"/>
                  </a:cubicBezTo>
                  <a:cubicBezTo>
                    <a:pt x="69" y="6"/>
                    <a:pt x="70" y="6"/>
                    <a:pt x="71" y="7"/>
                  </a:cubicBezTo>
                  <a:cubicBezTo>
                    <a:pt x="73" y="7"/>
                    <a:pt x="74" y="8"/>
                    <a:pt x="75" y="9"/>
                  </a:cubicBezTo>
                  <a:cubicBezTo>
                    <a:pt x="76" y="9"/>
                    <a:pt x="76" y="10"/>
                    <a:pt x="76" y="10"/>
                  </a:cubicBezTo>
                  <a:cubicBezTo>
                    <a:pt x="78" y="11"/>
                    <a:pt x="78" y="13"/>
                    <a:pt x="79" y="16"/>
                  </a:cubicBezTo>
                  <a:close/>
                  <a:moveTo>
                    <a:pt x="76" y="17"/>
                  </a:moveTo>
                  <a:cubicBezTo>
                    <a:pt x="76" y="16"/>
                    <a:pt x="75" y="15"/>
                    <a:pt x="75" y="14"/>
                  </a:cubicBezTo>
                  <a:cubicBezTo>
                    <a:pt x="75" y="13"/>
                    <a:pt x="74" y="13"/>
                    <a:pt x="74" y="12"/>
                  </a:cubicBezTo>
                  <a:cubicBezTo>
                    <a:pt x="73" y="12"/>
                    <a:pt x="73" y="12"/>
                    <a:pt x="73" y="12"/>
                  </a:cubicBezTo>
                  <a:cubicBezTo>
                    <a:pt x="72" y="11"/>
                    <a:pt x="72" y="11"/>
                    <a:pt x="72" y="11"/>
                  </a:cubicBezTo>
                  <a:cubicBezTo>
                    <a:pt x="71" y="10"/>
                    <a:pt x="71" y="10"/>
                    <a:pt x="71" y="10"/>
                  </a:cubicBezTo>
                  <a:cubicBezTo>
                    <a:pt x="70" y="10"/>
                    <a:pt x="70" y="10"/>
                    <a:pt x="69" y="10"/>
                  </a:cubicBezTo>
                  <a:cubicBezTo>
                    <a:pt x="69" y="10"/>
                    <a:pt x="69" y="10"/>
                    <a:pt x="68" y="10"/>
                  </a:cubicBezTo>
                  <a:cubicBezTo>
                    <a:pt x="68" y="10"/>
                    <a:pt x="68" y="10"/>
                    <a:pt x="67" y="10"/>
                  </a:cubicBezTo>
                  <a:cubicBezTo>
                    <a:pt x="67" y="10"/>
                    <a:pt x="66" y="10"/>
                    <a:pt x="65" y="10"/>
                  </a:cubicBezTo>
                  <a:cubicBezTo>
                    <a:pt x="64" y="11"/>
                    <a:pt x="64" y="11"/>
                    <a:pt x="63" y="11"/>
                  </a:cubicBezTo>
                  <a:cubicBezTo>
                    <a:pt x="63" y="12"/>
                    <a:pt x="62" y="12"/>
                    <a:pt x="61" y="13"/>
                  </a:cubicBezTo>
                  <a:cubicBezTo>
                    <a:pt x="60" y="15"/>
                    <a:pt x="58" y="17"/>
                    <a:pt x="57" y="19"/>
                  </a:cubicBezTo>
                  <a:cubicBezTo>
                    <a:pt x="56" y="21"/>
                    <a:pt x="56" y="23"/>
                    <a:pt x="56" y="25"/>
                  </a:cubicBezTo>
                  <a:cubicBezTo>
                    <a:pt x="56" y="26"/>
                    <a:pt x="56" y="27"/>
                    <a:pt x="57" y="28"/>
                  </a:cubicBezTo>
                  <a:cubicBezTo>
                    <a:pt x="57" y="28"/>
                    <a:pt x="57" y="29"/>
                    <a:pt x="58" y="29"/>
                  </a:cubicBezTo>
                  <a:cubicBezTo>
                    <a:pt x="59" y="30"/>
                    <a:pt x="60" y="30"/>
                    <a:pt x="62" y="30"/>
                  </a:cubicBezTo>
                  <a:cubicBezTo>
                    <a:pt x="63" y="30"/>
                    <a:pt x="65" y="29"/>
                    <a:pt x="66" y="28"/>
                  </a:cubicBezTo>
                  <a:cubicBezTo>
                    <a:pt x="68" y="27"/>
                    <a:pt x="69" y="26"/>
                    <a:pt x="70" y="25"/>
                  </a:cubicBezTo>
                  <a:cubicBezTo>
                    <a:pt x="70" y="25"/>
                    <a:pt x="71" y="24"/>
                    <a:pt x="71" y="24"/>
                  </a:cubicBezTo>
                  <a:cubicBezTo>
                    <a:pt x="72" y="24"/>
                    <a:pt x="72" y="23"/>
                    <a:pt x="73" y="23"/>
                  </a:cubicBezTo>
                  <a:cubicBezTo>
                    <a:pt x="73" y="22"/>
                    <a:pt x="74" y="21"/>
                    <a:pt x="75" y="20"/>
                  </a:cubicBezTo>
                  <a:cubicBezTo>
                    <a:pt x="75" y="19"/>
                    <a:pt x="76" y="18"/>
                    <a:pt x="76" y="17"/>
                  </a:cubicBezTo>
                  <a:close/>
                  <a:moveTo>
                    <a:pt x="107" y="13"/>
                  </a:moveTo>
                  <a:cubicBezTo>
                    <a:pt x="107" y="15"/>
                    <a:pt x="107" y="16"/>
                    <a:pt x="106" y="18"/>
                  </a:cubicBezTo>
                  <a:cubicBezTo>
                    <a:pt x="105" y="20"/>
                    <a:pt x="104" y="22"/>
                    <a:pt x="102" y="23"/>
                  </a:cubicBezTo>
                  <a:cubicBezTo>
                    <a:pt x="100" y="25"/>
                    <a:pt x="99" y="26"/>
                    <a:pt x="97" y="27"/>
                  </a:cubicBezTo>
                  <a:cubicBezTo>
                    <a:pt x="95" y="28"/>
                    <a:pt x="93" y="29"/>
                    <a:pt x="92" y="29"/>
                  </a:cubicBezTo>
                  <a:cubicBezTo>
                    <a:pt x="90" y="30"/>
                    <a:pt x="89" y="30"/>
                    <a:pt x="88" y="30"/>
                  </a:cubicBezTo>
                  <a:cubicBezTo>
                    <a:pt x="86" y="31"/>
                    <a:pt x="84" y="30"/>
                    <a:pt x="83" y="29"/>
                  </a:cubicBezTo>
                  <a:cubicBezTo>
                    <a:pt x="82" y="27"/>
                    <a:pt x="81" y="26"/>
                    <a:pt x="81" y="24"/>
                  </a:cubicBezTo>
                  <a:cubicBezTo>
                    <a:pt x="81" y="22"/>
                    <a:pt x="81" y="20"/>
                    <a:pt x="81" y="19"/>
                  </a:cubicBezTo>
                  <a:cubicBezTo>
                    <a:pt x="82" y="17"/>
                    <a:pt x="82" y="15"/>
                    <a:pt x="83" y="13"/>
                  </a:cubicBezTo>
                  <a:cubicBezTo>
                    <a:pt x="84" y="11"/>
                    <a:pt x="85" y="10"/>
                    <a:pt x="86" y="9"/>
                  </a:cubicBezTo>
                  <a:cubicBezTo>
                    <a:pt x="88" y="7"/>
                    <a:pt x="89" y="6"/>
                    <a:pt x="91" y="5"/>
                  </a:cubicBezTo>
                  <a:cubicBezTo>
                    <a:pt x="92" y="4"/>
                    <a:pt x="94" y="4"/>
                    <a:pt x="95" y="4"/>
                  </a:cubicBezTo>
                  <a:cubicBezTo>
                    <a:pt x="97" y="3"/>
                    <a:pt x="98" y="4"/>
                    <a:pt x="99" y="4"/>
                  </a:cubicBezTo>
                  <a:cubicBezTo>
                    <a:pt x="101" y="4"/>
                    <a:pt x="102" y="5"/>
                    <a:pt x="103" y="6"/>
                  </a:cubicBezTo>
                  <a:cubicBezTo>
                    <a:pt x="104" y="6"/>
                    <a:pt x="104" y="7"/>
                    <a:pt x="104" y="7"/>
                  </a:cubicBezTo>
                  <a:cubicBezTo>
                    <a:pt x="106" y="8"/>
                    <a:pt x="107" y="10"/>
                    <a:pt x="107" y="13"/>
                  </a:cubicBezTo>
                  <a:close/>
                  <a:moveTo>
                    <a:pt x="104" y="14"/>
                  </a:moveTo>
                  <a:cubicBezTo>
                    <a:pt x="104" y="13"/>
                    <a:pt x="103" y="12"/>
                    <a:pt x="103" y="11"/>
                  </a:cubicBezTo>
                  <a:cubicBezTo>
                    <a:pt x="103" y="11"/>
                    <a:pt x="102" y="10"/>
                    <a:pt x="102" y="10"/>
                  </a:cubicBezTo>
                  <a:cubicBezTo>
                    <a:pt x="101" y="9"/>
                    <a:pt x="101" y="9"/>
                    <a:pt x="101" y="9"/>
                  </a:cubicBezTo>
                  <a:cubicBezTo>
                    <a:pt x="100" y="8"/>
                    <a:pt x="100" y="8"/>
                    <a:pt x="100" y="8"/>
                  </a:cubicBezTo>
                  <a:cubicBezTo>
                    <a:pt x="100" y="7"/>
                    <a:pt x="99" y="7"/>
                    <a:pt x="99" y="7"/>
                  </a:cubicBezTo>
                  <a:cubicBezTo>
                    <a:pt x="98" y="7"/>
                    <a:pt x="98" y="8"/>
                    <a:pt x="97" y="8"/>
                  </a:cubicBezTo>
                  <a:cubicBezTo>
                    <a:pt x="97" y="8"/>
                    <a:pt x="97" y="7"/>
                    <a:pt x="97" y="7"/>
                  </a:cubicBezTo>
                  <a:cubicBezTo>
                    <a:pt x="96" y="7"/>
                    <a:pt x="96" y="7"/>
                    <a:pt x="95" y="7"/>
                  </a:cubicBezTo>
                  <a:cubicBezTo>
                    <a:pt x="95" y="7"/>
                    <a:pt x="94" y="7"/>
                    <a:pt x="93" y="7"/>
                  </a:cubicBezTo>
                  <a:cubicBezTo>
                    <a:pt x="93" y="8"/>
                    <a:pt x="92" y="8"/>
                    <a:pt x="92" y="8"/>
                  </a:cubicBezTo>
                  <a:cubicBezTo>
                    <a:pt x="91" y="9"/>
                    <a:pt x="90" y="9"/>
                    <a:pt x="89" y="10"/>
                  </a:cubicBezTo>
                  <a:cubicBezTo>
                    <a:pt x="88" y="12"/>
                    <a:pt x="86" y="14"/>
                    <a:pt x="85" y="16"/>
                  </a:cubicBezTo>
                  <a:cubicBezTo>
                    <a:pt x="84" y="18"/>
                    <a:pt x="84" y="20"/>
                    <a:pt x="84" y="22"/>
                  </a:cubicBezTo>
                  <a:cubicBezTo>
                    <a:pt x="84" y="23"/>
                    <a:pt x="84" y="24"/>
                    <a:pt x="85" y="25"/>
                  </a:cubicBezTo>
                  <a:cubicBezTo>
                    <a:pt x="85" y="26"/>
                    <a:pt x="85" y="26"/>
                    <a:pt x="86" y="26"/>
                  </a:cubicBezTo>
                  <a:cubicBezTo>
                    <a:pt x="87" y="27"/>
                    <a:pt x="88" y="27"/>
                    <a:pt x="90" y="27"/>
                  </a:cubicBezTo>
                  <a:cubicBezTo>
                    <a:pt x="91" y="27"/>
                    <a:pt x="93" y="26"/>
                    <a:pt x="95" y="25"/>
                  </a:cubicBezTo>
                  <a:cubicBezTo>
                    <a:pt x="96" y="24"/>
                    <a:pt x="97" y="23"/>
                    <a:pt x="98" y="22"/>
                  </a:cubicBezTo>
                  <a:cubicBezTo>
                    <a:pt x="99" y="22"/>
                    <a:pt x="99" y="22"/>
                    <a:pt x="99" y="21"/>
                  </a:cubicBezTo>
                  <a:cubicBezTo>
                    <a:pt x="100" y="21"/>
                    <a:pt x="100" y="20"/>
                    <a:pt x="101" y="20"/>
                  </a:cubicBezTo>
                  <a:cubicBezTo>
                    <a:pt x="102" y="19"/>
                    <a:pt x="102" y="18"/>
                    <a:pt x="103" y="17"/>
                  </a:cubicBezTo>
                  <a:cubicBezTo>
                    <a:pt x="104" y="16"/>
                    <a:pt x="104" y="15"/>
                    <a:pt x="104" y="14"/>
                  </a:cubicBezTo>
                  <a:close/>
                  <a:moveTo>
                    <a:pt x="135" y="10"/>
                  </a:moveTo>
                  <a:cubicBezTo>
                    <a:pt x="135" y="12"/>
                    <a:pt x="135" y="13"/>
                    <a:pt x="134" y="15"/>
                  </a:cubicBezTo>
                  <a:cubicBezTo>
                    <a:pt x="133" y="17"/>
                    <a:pt x="132" y="19"/>
                    <a:pt x="130" y="20"/>
                  </a:cubicBezTo>
                  <a:cubicBezTo>
                    <a:pt x="129" y="22"/>
                    <a:pt x="127" y="23"/>
                    <a:pt x="125" y="24"/>
                  </a:cubicBezTo>
                  <a:cubicBezTo>
                    <a:pt x="123" y="25"/>
                    <a:pt x="122" y="26"/>
                    <a:pt x="120" y="27"/>
                  </a:cubicBezTo>
                  <a:cubicBezTo>
                    <a:pt x="118" y="27"/>
                    <a:pt x="117" y="27"/>
                    <a:pt x="116" y="27"/>
                  </a:cubicBezTo>
                  <a:cubicBezTo>
                    <a:pt x="114" y="28"/>
                    <a:pt x="112" y="27"/>
                    <a:pt x="111" y="26"/>
                  </a:cubicBezTo>
                  <a:cubicBezTo>
                    <a:pt x="110" y="25"/>
                    <a:pt x="109" y="23"/>
                    <a:pt x="109" y="21"/>
                  </a:cubicBezTo>
                  <a:cubicBezTo>
                    <a:pt x="109" y="19"/>
                    <a:pt x="109" y="18"/>
                    <a:pt x="109" y="16"/>
                  </a:cubicBezTo>
                  <a:cubicBezTo>
                    <a:pt x="110" y="14"/>
                    <a:pt x="110" y="12"/>
                    <a:pt x="111" y="10"/>
                  </a:cubicBezTo>
                  <a:cubicBezTo>
                    <a:pt x="112" y="8"/>
                    <a:pt x="113" y="7"/>
                    <a:pt x="114" y="6"/>
                  </a:cubicBezTo>
                  <a:cubicBezTo>
                    <a:pt x="116" y="5"/>
                    <a:pt x="117" y="3"/>
                    <a:pt x="119" y="2"/>
                  </a:cubicBezTo>
                  <a:cubicBezTo>
                    <a:pt x="120" y="1"/>
                    <a:pt x="122" y="1"/>
                    <a:pt x="124" y="1"/>
                  </a:cubicBezTo>
                  <a:cubicBezTo>
                    <a:pt x="125" y="0"/>
                    <a:pt x="126" y="1"/>
                    <a:pt x="127" y="1"/>
                  </a:cubicBezTo>
                  <a:cubicBezTo>
                    <a:pt x="129" y="2"/>
                    <a:pt x="130" y="2"/>
                    <a:pt x="131" y="3"/>
                  </a:cubicBezTo>
                  <a:cubicBezTo>
                    <a:pt x="132" y="3"/>
                    <a:pt x="132" y="4"/>
                    <a:pt x="133" y="4"/>
                  </a:cubicBezTo>
                  <a:cubicBezTo>
                    <a:pt x="134" y="5"/>
                    <a:pt x="135" y="7"/>
                    <a:pt x="135" y="10"/>
                  </a:cubicBezTo>
                  <a:close/>
                  <a:moveTo>
                    <a:pt x="132" y="11"/>
                  </a:moveTo>
                  <a:cubicBezTo>
                    <a:pt x="132" y="10"/>
                    <a:pt x="132" y="10"/>
                    <a:pt x="131" y="9"/>
                  </a:cubicBezTo>
                  <a:cubicBezTo>
                    <a:pt x="131" y="8"/>
                    <a:pt x="131" y="7"/>
                    <a:pt x="130" y="7"/>
                  </a:cubicBezTo>
                  <a:cubicBezTo>
                    <a:pt x="129" y="6"/>
                    <a:pt x="129" y="6"/>
                    <a:pt x="129" y="6"/>
                  </a:cubicBezTo>
                  <a:cubicBezTo>
                    <a:pt x="128" y="5"/>
                    <a:pt x="128" y="5"/>
                    <a:pt x="128" y="5"/>
                  </a:cubicBezTo>
                  <a:cubicBezTo>
                    <a:pt x="128" y="4"/>
                    <a:pt x="127" y="4"/>
                    <a:pt x="127" y="4"/>
                  </a:cubicBezTo>
                  <a:cubicBezTo>
                    <a:pt x="126" y="4"/>
                    <a:pt x="126" y="5"/>
                    <a:pt x="125" y="5"/>
                  </a:cubicBezTo>
                  <a:cubicBezTo>
                    <a:pt x="125" y="5"/>
                    <a:pt x="125" y="5"/>
                    <a:pt x="125" y="4"/>
                  </a:cubicBezTo>
                  <a:cubicBezTo>
                    <a:pt x="124" y="4"/>
                    <a:pt x="124" y="4"/>
                    <a:pt x="124" y="4"/>
                  </a:cubicBezTo>
                  <a:cubicBezTo>
                    <a:pt x="123" y="4"/>
                    <a:pt x="122" y="4"/>
                    <a:pt x="121" y="4"/>
                  </a:cubicBezTo>
                  <a:cubicBezTo>
                    <a:pt x="121" y="5"/>
                    <a:pt x="120" y="5"/>
                    <a:pt x="120" y="5"/>
                  </a:cubicBezTo>
                  <a:cubicBezTo>
                    <a:pt x="119" y="6"/>
                    <a:pt x="118" y="7"/>
                    <a:pt x="117" y="7"/>
                  </a:cubicBezTo>
                  <a:cubicBezTo>
                    <a:pt x="116" y="9"/>
                    <a:pt x="115" y="11"/>
                    <a:pt x="114" y="13"/>
                  </a:cubicBezTo>
                  <a:cubicBezTo>
                    <a:pt x="113" y="15"/>
                    <a:pt x="112" y="17"/>
                    <a:pt x="112" y="20"/>
                  </a:cubicBezTo>
                  <a:cubicBezTo>
                    <a:pt x="112" y="20"/>
                    <a:pt x="113" y="21"/>
                    <a:pt x="113" y="22"/>
                  </a:cubicBezTo>
                  <a:cubicBezTo>
                    <a:pt x="113" y="23"/>
                    <a:pt x="114" y="23"/>
                    <a:pt x="114" y="23"/>
                  </a:cubicBezTo>
                  <a:cubicBezTo>
                    <a:pt x="115" y="24"/>
                    <a:pt x="116" y="24"/>
                    <a:pt x="118" y="24"/>
                  </a:cubicBezTo>
                  <a:cubicBezTo>
                    <a:pt x="119" y="24"/>
                    <a:pt x="121" y="23"/>
                    <a:pt x="123" y="22"/>
                  </a:cubicBezTo>
                  <a:cubicBezTo>
                    <a:pt x="124" y="21"/>
                    <a:pt x="125" y="20"/>
                    <a:pt x="126" y="19"/>
                  </a:cubicBezTo>
                  <a:cubicBezTo>
                    <a:pt x="127" y="19"/>
                    <a:pt x="127" y="19"/>
                    <a:pt x="128" y="18"/>
                  </a:cubicBezTo>
                  <a:cubicBezTo>
                    <a:pt x="128" y="18"/>
                    <a:pt x="128" y="17"/>
                    <a:pt x="129" y="17"/>
                  </a:cubicBezTo>
                  <a:cubicBezTo>
                    <a:pt x="130" y="16"/>
                    <a:pt x="130" y="15"/>
                    <a:pt x="131" y="14"/>
                  </a:cubicBezTo>
                  <a:cubicBezTo>
                    <a:pt x="132" y="13"/>
                    <a:pt x="132" y="12"/>
                    <a:pt x="132" y="11"/>
                  </a:cubicBezTo>
                  <a:close/>
                </a:path>
              </a:pathLst>
            </a:custGeom>
            <a:solidFill>
              <a:srgbClr val="529A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62"/>
            <p:cNvSpPr>
              <a:spLocks noEditPoints="1"/>
            </p:cNvSpPr>
            <p:nvPr/>
          </p:nvSpPr>
          <p:spPr bwMode="auto">
            <a:xfrm>
              <a:off x="5159" y="1590"/>
              <a:ext cx="124" cy="36"/>
            </a:xfrm>
            <a:custGeom>
              <a:avLst/>
              <a:gdLst>
                <a:gd name="T0" fmla="*/ 20 w 137"/>
                <a:gd name="T1" fmla="*/ 35 h 40"/>
                <a:gd name="T2" fmla="*/ 3 w 137"/>
                <a:gd name="T3" fmla="*/ 39 h 40"/>
                <a:gd name="T4" fmla="*/ 7 w 137"/>
                <a:gd name="T5" fmla="*/ 31 h 40"/>
                <a:gd name="T6" fmla="*/ 16 w 137"/>
                <a:gd name="T7" fmla="*/ 20 h 40"/>
                <a:gd name="T8" fmla="*/ 7 w 137"/>
                <a:gd name="T9" fmla="*/ 17 h 40"/>
                <a:gd name="T10" fmla="*/ 4 w 137"/>
                <a:gd name="T11" fmla="*/ 20 h 40"/>
                <a:gd name="T12" fmla="*/ 4 w 137"/>
                <a:gd name="T13" fmla="*/ 16 h 40"/>
                <a:gd name="T14" fmla="*/ 16 w 137"/>
                <a:gd name="T15" fmla="*/ 12 h 40"/>
                <a:gd name="T16" fmla="*/ 14 w 137"/>
                <a:gd name="T17" fmla="*/ 28 h 40"/>
                <a:gd name="T18" fmla="*/ 21 w 137"/>
                <a:gd name="T19" fmla="*/ 31 h 40"/>
                <a:gd name="T20" fmla="*/ 52 w 137"/>
                <a:gd name="T21" fmla="*/ 23 h 40"/>
                <a:gd name="T22" fmla="*/ 45 w 137"/>
                <a:gd name="T23" fmla="*/ 32 h 40"/>
                <a:gd name="T24" fmla="*/ 31 w 137"/>
                <a:gd name="T25" fmla="*/ 34 h 40"/>
                <a:gd name="T26" fmla="*/ 32 w 137"/>
                <a:gd name="T27" fmla="*/ 30 h 40"/>
                <a:gd name="T28" fmla="*/ 47 w 137"/>
                <a:gd name="T29" fmla="*/ 28 h 40"/>
                <a:gd name="T30" fmla="*/ 34 w 137"/>
                <a:gd name="T31" fmla="*/ 21 h 40"/>
                <a:gd name="T32" fmla="*/ 43 w 137"/>
                <a:gd name="T33" fmla="*/ 12 h 40"/>
                <a:gd name="T34" fmla="*/ 30 w 137"/>
                <a:gd name="T35" fmla="*/ 14 h 40"/>
                <a:gd name="T36" fmla="*/ 33 w 137"/>
                <a:gd name="T37" fmla="*/ 11 h 40"/>
                <a:gd name="T38" fmla="*/ 46 w 137"/>
                <a:gd name="T39" fmla="*/ 9 h 40"/>
                <a:gd name="T40" fmla="*/ 42 w 137"/>
                <a:gd name="T41" fmla="*/ 16 h 40"/>
                <a:gd name="T42" fmla="*/ 50 w 137"/>
                <a:gd name="T43" fmla="*/ 19 h 40"/>
                <a:gd name="T44" fmla="*/ 80 w 137"/>
                <a:gd name="T45" fmla="*/ 21 h 40"/>
                <a:gd name="T46" fmla="*/ 73 w 137"/>
                <a:gd name="T47" fmla="*/ 26 h 40"/>
                <a:gd name="T48" fmla="*/ 75 w 137"/>
                <a:gd name="T49" fmla="*/ 30 h 40"/>
                <a:gd name="T50" fmla="*/ 71 w 137"/>
                <a:gd name="T51" fmla="*/ 29 h 40"/>
                <a:gd name="T52" fmla="*/ 69 w 137"/>
                <a:gd name="T53" fmla="*/ 21 h 40"/>
                <a:gd name="T54" fmla="*/ 58 w 137"/>
                <a:gd name="T55" fmla="*/ 19 h 40"/>
                <a:gd name="T56" fmla="*/ 67 w 137"/>
                <a:gd name="T57" fmla="*/ 10 h 40"/>
                <a:gd name="T58" fmla="*/ 70 w 137"/>
                <a:gd name="T59" fmla="*/ 7 h 40"/>
                <a:gd name="T60" fmla="*/ 75 w 137"/>
                <a:gd name="T61" fmla="*/ 5 h 40"/>
                <a:gd name="T62" fmla="*/ 74 w 137"/>
                <a:gd name="T63" fmla="*/ 16 h 40"/>
                <a:gd name="T64" fmla="*/ 82 w 137"/>
                <a:gd name="T65" fmla="*/ 20 h 40"/>
                <a:gd name="T66" fmla="*/ 64 w 137"/>
                <a:gd name="T67" fmla="*/ 17 h 40"/>
                <a:gd name="T68" fmla="*/ 71 w 137"/>
                <a:gd name="T69" fmla="*/ 18 h 40"/>
                <a:gd name="T70" fmla="*/ 72 w 137"/>
                <a:gd name="T71" fmla="*/ 9 h 40"/>
                <a:gd name="T72" fmla="*/ 103 w 137"/>
                <a:gd name="T73" fmla="*/ 6 h 40"/>
                <a:gd name="T74" fmla="*/ 94 w 137"/>
                <a:gd name="T75" fmla="*/ 10 h 40"/>
                <a:gd name="T76" fmla="*/ 96 w 137"/>
                <a:gd name="T77" fmla="*/ 13 h 40"/>
                <a:gd name="T78" fmla="*/ 106 w 137"/>
                <a:gd name="T79" fmla="*/ 21 h 40"/>
                <a:gd name="T80" fmla="*/ 91 w 137"/>
                <a:gd name="T81" fmla="*/ 29 h 40"/>
                <a:gd name="T82" fmla="*/ 89 w 137"/>
                <a:gd name="T83" fmla="*/ 24 h 40"/>
                <a:gd name="T84" fmla="*/ 102 w 137"/>
                <a:gd name="T85" fmla="*/ 22 h 40"/>
                <a:gd name="T86" fmla="*/ 95 w 137"/>
                <a:gd name="T87" fmla="*/ 16 h 40"/>
                <a:gd name="T88" fmla="*/ 88 w 137"/>
                <a:gd name="T89" fmla="*/ 14 h 40"/>
                <a:gd name="T90" fmla="*/ 96 w 137"/>
                <a:gd name="T91" fmla="*/ 4 h 40"/>
                <a:gd name="T92" fmla="*/ 107 w 137"/>
                <a:gd name="T93" fmla="*/ 2 h 40"/>
                <a:gd name="T94" fmla="*/ 137 w 137"/>
                <a:gd name="T95" fmla="*/ 15 h 40"/>
                <a:gd name="T96" fmla="*/ 130 w 137"/>
                <a:gd name="T97" fmla="*/ 24 h 40"/>
                <a:gd name="T98" fmla="*/ 115 w 137"/>
                <a:gd name="T99" fmla="*/ 17 h 40"/>
                <a:gd name="T100" fmla="*/ 121 w 137"/>
                <a:gd name="T101" fmla="*/ 4 h 40"/>
                <a:gd name="T102" fmla="*/ 127 w 137"/>
                <a:gd name="T103" fmla="*/ 0 h 40"/>
                <a:gd name="T104" fmla="*/ 126 w 137"/>
                <a:gd name="T105" fmla="*/ 3 h 40"/>
                <a:gd name="T106" fmla="*/ 118 w 137"/>
                <a:gd name="T107" fmla="*/ 19 h 40"/>
                <a:gd name="T108" fmla="*/ 121 w 137"/>
                <a:gd name="T109" fmla="*/ 21 h 40"/>
                <a:gd name="T110" fmla="*/ 127 w 137"/>
                <a:gd name="T111" fmla="*/ 11 h 40"/>
                <a:gd name="T112" fmla="*/ 136 w 137"/>
                <a:gd name="T113" fmla="*/ 13 h 40"/>
                <a:gd name="T114" fmla="*/ 129 w 137"/>
                <a:gd name="T115" fmla="*/ 13 h 40"/>
                <a:gd name="T116" fmla="*/ 124 w 137"/>
                <a:gd name="T117" fmla="*/ 22 h 40"/>
                <a:gd name="T118" fmla="*/ 133 w 137"/>
                <a:gd name="T119"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 h="40">
                  <a:moveTo>
                    <a:pt x="26" y="32"/>
                  </a:moveTo>
                  <a:cubicBezTo>
                    <a:pt x="26" y="32"/>
                    <a:pt x="26" y="32"/>
                    <a:pt x="26" y="33"/>
                  </a:cubicBezTo>
                  <a:cubicBezTo>
                    <a:pt x="26" y="33"/>
                    <a:pt x="26" y="33"/>
                    <a:pt x="25" y="34"/>
                  </a:cubicBezTo>
                  <a:cubicBezTo>
                    <a:pt x="24" y="34"/>
                    <a:pt x="24" y="35"/>
                    <a:pt x="23" y="35"/>
                  </a:cubicBezTo>
                  <a:cubicBezTo>
                    <a:pt x="22" y="35"/>
                    <a:pt x="22" y="35"/>
                    <a:pt x="22" y="35"/>
                  </a:cubicBezTo>
                  <a:cubicBezTo>
                    <a:pt x="21" y="35"/>
                    <a:pt x="20" y="35"/>
                    <a:pt x="20" y="35"/>
                  </a:cubicBezTo>
                  <a:cubicBezTo>
                    <a:pt x="18" y="34"/>
                    <a:pt x="16" y="34"/>
                    <a:pt x="13" y="35"/>
                  </a:cubicBezTo>
                  <a:cubicBezTo>
                    <a:pt x="13" y="35"/>
                    <a:pt x="12" y="35"/>
                    <a:pt x="12" y="35"/>
                  </a:cubicBezTo>
                  <a:cubicBezTo>
                    <a:pt x="11" y="35"/>
                    <a:pt x="11" y="35"/>
                    <a:pt x="10" y="35"/>
                  </a:cubicBezTo>
                  <a:cubicBezTo>
                    <a:pt x="9" y="36"/>
                    <a:pt x="8" y="36"/>
                    <a:pt x="7" y="36"/>
                  </a:cubicBezTo>
                  <a:cubicBezTo>
                    <a:pt x="6" y="37"/>
                    <a:pt x="5" y="38"/>
                    <a:pt x="4" y="38"/>
                  </a:cubicBezTo>
                  <a:cubicBezTo>
                    <a:pt x="4" y="39"/>
                    <a:pt x="4" y="39"/>
                    <a:pt x="3" y="39"/>
                  </a:cubicBezTo>
                  <a:cubicBezTo>
                    <a:pt x="3" y="40"/>
                    <a:pt x="3" y="40"/>
                    <a:pt x="2" y="40"/>
                  </a:cubicBezTo>
                  <a:cubicBezTo>
                    <a:pt x="1" y="40"/>
                    <a:pt x="1" y="40"/>
                    <a:pt x="0" y="39"/>
                  </a:cubicBezTo>
                  <a:cubicBezTo>
                    <a:pt x="0" y="38"/>
                    <a:pt x="1" y="37"/>
                    <a:pt x="1" y="36"/>
                  </a:cubicBezTo>
                  <a:cubicBezTo>
                    <a:pt x="1" y="35"/>
                    <a:pt x="2" y="35"/>
                    <a:pt x="3" y="34"/>
                  </a:cubicBezTo>
                  <a:cubicBezTo>
                    <a:pt x="4" y="33"/>
                    <a:pt x="4" y="33"/>
                    <a:pt x="5" y="33"/>
                  </a:cubicBezTo>
                  <a:cubicBezTo>
                    <a:pt x="5" y="32"/>
                    <a:pt x="6" y="32"/>
                    <a:pt x="7" y="31"/>
                  </a:cubicBezTo>
                  <a:cubicBezTo>
                    <a:pt x="7" y="31"/>
                    <a:pt x="8" y="30"/>
                    <a:pt x="9" y="30"/>
                  </a:cubicBezTo>
                  <a:cubicBezTo>
                    <a:pt x="9" y="30"/>
                    <a:pt x="10" y="29"/>
                    <a:pt x="10" y="29"/>
                  </a:cubicBezTo>
                  <a:cubicBezTo>
                    <a:pt x="10" y="28"/>
                    <a:pt x="11" y="28"/>
                    <a:pt x="11" y="27"/>
                  </a:cubicBezTo>
                  <a:cubicBezTo>
                    <a:pt x="12" y="27"/>
                    <a:pt x="12" y="26"/>
                    <a:pt x="13" y="26"/>
                  </a:cubicBezTo>
                  <a:cubicBezTo>
                    <a:pt x="14" y="25"/>
                    <a:pt x="14" y="24"/>
                    <a:pt x="15" y="23"/>
                  </a:cubicBezTo>
                  <a:cubicBezTo>
                    <a:pt x="15" y="22"/>
                    <a:pt x="16" y="21"/>
                    <a:pt x="16" y="20"/>
                  </a:cubicBezTo>
                  <a:cubicBezTo>
                    <a:pt x="16" y="20"/>
                    <a:pt x="17" y="19"/>
                    <a:pt x="16" y="18"/>
                  </a:cubicBezTo>
                  <a:cubicBezTo>
                    <a:pt x="16" y="17"/>
                    <a:pt x="16" y="17"/>
                    <a:pt x="16" y="16"/>
                  </a:cubicBezTo>
                  <a:cubicBezTo>
                    <a:pt x="15" y="16"/>
                    <a:pt x="14" y="15"/>
                    <a:pt x="14" y="15"/>
                  </a:cubicBezTo>
                  <a:cubicBezTo>
                    <a:pt x="13" y="14"/>
                    <a:pt x="12" y="14"/>
                    <a:pt x="12" y="14"/>
                  </a:cubicBezTo>
                  <a:cubicBezTo>
                    <a:pt x="11" y="14"/>
                    <a:pt x="10" y="15"/>
                    <a:pt x="9" y="16"/>
                  </a:cubicBezTo>
                  <a:cubicBezTo>
                    <a:pt x="8" y="16"/>
                    <a:pt x="8" y="17"/>
                    <a:pt x="7" y="17"/>
                  </a:cubicBezTo>
                  <a:cubicBezTo>
                    <a:pt x="7" y="18"/>
                    <a:pt x="6" y="18"/>
                    <a:pt x="6" y="18"/>
                  </a:cubicBezTo>
                  <a:cubicBezTo>
                    <a:pt x="6" y="19"/>
                    <a:pt x="6" y="19"/>
                    <a:pt x="6" y="19"/>
                  </a:cubicBezTo>
                  <a:cubicBezTo>
                    <a:pt x="5" y="19"/>
                    <a:pt x="5" y="19"/>
                    <a:pt x="5" y="19"/>
                  </a:cubicBezTo>
                  <a:cubicBezTo>
                    <a:pt x="5" y="20"/>
                    <a:pt x="5" y="20"/>
                    <a:pt x="5" y="20"/>
                  </a:cubicBezTo>
                  <a:cubicBezTo>
                    <a:pt x="4" y="20"/>
                    <a:pt x="4" y="20"/>
                    <a:pt x="4" y="20"/>
                  </a:cubicBezTo>
                  <a:cubicBezTo>
                    <a:pt x="4" y="20"/>
                    <a:pt x="4" y="20"/>
                    <a:pt x="4" y="20"/>
                  </a:cubicBezTo>
                  <a:cubicBezTo>
                    <a:pt x="3" y="20"/>
                    <a:pt x="3" y="20"/>
                    <a:pt x="3" y="20"/>
                  </a:cubicBezTo>
                  <a:cubicBezTo>
                    <a:pt x="3" y="20"/>
                    <a:pt x="2" y="20"/>
                    <a:pt x="2" y="20"/>
                  </a:cubicBezTo>
                  <a:cubicBezTo>
                    <a:pt x="2" y="19"/>
                    <a:pt x="2" y="19"/>
                    <a:pt x="2" y="18"/>
                  </a:cubicBezTo>
                  <a:cubicBezTo>
                    <a:pt x="2" y="18"/>
                    <a:pt x="2" y="18"/>
                    <a:pt x="2" y="18"/>
                  </a:cubicBezTo>
                  <a:cubicBezTo>
                    <a:pt x="3" y="17"/>
                    <a:pt x="3" y="17"/>
                    <a:pt x="3" y="17"/>
                  </a:cubicBezTo>
                  <a:cubicBezTo>
                    <a:pt x="3" y="17"/>
                    <a:pt x="3" y="16"/>
                    <a:pt x="4" y="16"/>
                  </a:cubicBezTo>
                  <a:cubicBezTo>
                    <a:pt x="4" y="15"/>
                    <a:pt x="5" y="15"/>
                    <a:pt x="5" y="15"/>
                  </a:cubicBezTo>
                  <a:cubicBezTo>
                    <a:pt x="6" y="14"/>
                    <a:pt x="6" y="14"/>
                    <a:pt x="7" y="14"/>
                  </a:cubicBezTo>
                  <a:cubicBezTo>
                    <a:pt x="7" y="13"/>
                    <a:pt x="8" y="13"/>
                    <a:pt x="8" y="13"/>
                  </a:cubicBezTo>
                  <a:cubicBezTo>
                    <a:pt x="9" y="12"/>
                    <a:pt x="9" y="12"/>
                    <a:pt x="10" y="12"/>
                  </a:cubicBezTo>
                  <a:cubicBezTo>
                    <a:pt x="10" y="12"/>
                    <a:pt x="11" y="11"/>
                    <a:pt x="13" y="11"/>
                  </a:cubicBezTo>
                  <a:cubicBezTo>
                    <a:pt x="14" y="11"/>
                    <a:pt x="15" y="11"/>
                    <a:pt x="16" y="12"/>
                  </a:cubicBezTo>
                  <a:cubicBezTo>
                    <a:pt x="18" y="13"/>
                    <a:pt x="19" y="14"/>
                    <a:pt x="20" y="16"/>
                  </a:cubicBezTo>
                  <a:cubicBezTo>
                    <a:pt x="20" y="16"/>
                    <a:pt x="20" y="17"/>
                    <a:pt x="20" y="17"/>
                  </a:cubicBezTo>
                  <a:cubicBezTo>
                    <a:pt x="21" y="18"/>
                    <a:pt x="20" y="19"/>
                    <a:pt x="20" y="21"/>
                  </a:cubicBezTo>
                  <a:cubicBezTo>
                    <a:pt x="19" y="21"/>
                    <a:pt x="19" y="22"/>
                    <a:pt x="18" y="23"/>
                  </a:cubicBezTo>
                  <a:cubicBezTo>
                    <a:pt x="18" y="24"/>
                    <a:pt x="18" y="24"/>
                    <a:pt x="17" y="25"/>
                  </a:cubicBezTo>
                  <a:cubicBezTo>
                    <a:pt x="16" y="26"/>
                    <a:pt x="15" y="27"/>
                    <a:pt x="14" y="28"/>
                  </a:cubicBezTo>
                  <a:cubicBezTo>
                    <a:pt x="13" y="30"/>
                    <a:pt x="11" y="31"/>
                    <a:pt x="10" y="32"/>
                  </a:cubicBezTo>
                  <a:cubicBezTo>
                    <a:pt x="10" y="32"/>
                    <a:pt x="10" y="32"/>
                    <a:pt x="11" y="32"/>
                  </a:cubicBezTo>
                  <a:cubicBezTo>
                    <a:pt x="11" y="32"/>
                    <a:pt x="12" y="32"/>
                    <a:pt x="13" y="32"/>
                  </a:cubicBezTo>
                  <a:cubicBezTo>
                    <a:pt x="14" y="32"/>
                    <a:pt x="16" y="32"/>
                    <a:pt x="19" y="32"/>
                  </a:cubicBezTo>
                  <a:cubicBezTo>
                    <a:pt x="19" y="32"/>
                    <a:pt x="19" y="32"/>
                    <a:pt x="20" y="32"/>
                  </a:cubicBezTo>
                  <a:cubicBezTo>
                    <a:pt x="20" y="32"/>
                    <a:pt x="20" y="32"/>
                    <a:pt x="21" y="31"/>
                  </a:cubicBezTo>
                  <a:cubicBezTo>
                    <a:pt x="22" y="31"/>
                    <a:pt x="22" y="31"/>
                    <a:pt x="23" y="31"/>
                  </a:cubicBezTo>
                  <a:cubicBezTo>
                    <a:pt x="23" y="31"/>
                    <a:pt x="23" y="31"/>
                    <a:pt x="24" y="31"/>
                  </a:cubicBezTo>
                  <a:cubicBezTo>
                    <a:pt x="25" y="31"/>
                    <a:pt x="25" y="31"/>
                    <a:pt x="25" y="30"/>
                  </a:cubicBezTo>
                  <a:cubicBezTo>
                    <a:pt x="26" y="31"/>
                    <a:pt x="26" y="31"/>
                    <a:pt x="26" y="31"/>
                  </a:cubicBezTo>
                  <a:lnTo>
                    <a:pt x="26" y="32"/>
                  </a:lnTo>
                  <a:close/>
                  <a:moveTo>
                    <a:pt x="52" y="23"/>
                  </a:moveTo>
                  <a:cubicBezTo>
                    <a:pt x="52" y="23"/>
                    <a:pt x="52" y="24"/>
                    <a:pt x="52" y="25"/>
                  </a:cubicBezTo>
                  <a:cubicBezTo>
                    <a:pt x="52" y="25"/>
                    <a:pt x="51" y="26"/>
                    <a:pt x="51" y="26"/>
                  </a:cubicBezTo>
                  <a:cubicBezTo>
                    <a:pt x="51" y="27"/>
                    <a:pt x="51" y="27"/>
                    <a:pt x="51" y="27"/>
                  </a:cubicBezTo>
                  <a:cubicBezTo>
                    <a:pt x="50" y="28"/>
                    <a:pt x="50" y="28"/>
                    <a:pt x="49" y="29"/>
                  </a:cubicBezTo>
                  <a:cubicBezTo>
                    <a:pt x="49" y="30"/>
                    <a:pt x="48" y="30"/>
                    <a:pt x="48" y="31"/>
                  </a:cubicBezTo>
                  <a:cubicBezTo>
                    <a:pt x="47" y="31"/>
                    <a:pt x="46" y="32"/>
                    <a:pt x="45" y="32"/>
                  </a:cubicBezTo>
                  <a:cubicBezTo>
                    <a:pt x="45" y="32"/>
                    <a:pt x="44" y="33"/>
                    <a:pt x="43" y="33"/>
                  </a:cubicBezTo>
                  <a:cubicBezTo>
                    <a:pt x="41" y="34"/>
                    <a:pt x="39" y="34"/>
                    <a:pt x="37" y="35"/>
                  </a:cubicBezTo>
                  <a:cubicBezTo>
                    <a:pt x="37" y="35"/>
                    <a:pt x="36" y="35"/>
                    <a:pt x="36" y="35"/>
                  </a:cubicBezTo>
                  <a:cubicBezTo>
                    <a:pt x="36" y="35"/>
                    <a:pt x="35" y="35"/>
                    <a:pt x="35" y="35"/>
                  </a:cubicBezTo>
                  <a:cubicBezTo>
                    <a:pt x="34" y="35"/>
                    <a:pt x="33" y="35"/>
                    <a:pt x="32" y="34"/>
                  </a:cubicBezTo>
                  <a:cubicBezTo>
                    <a:pt x="31" y="34"/>
                    <a:pt x="31" y="34"/>
                    <a:pt x="31" y="34"/>
                  </a:cubicBezTo>
                  <a:cubicBezTo>
                    <a:pt x="31" y="34"/>
                    <a:pt x="31" y="34"/>
                    <a:pt x="31" y="34"/>
                  </a:cubicBezTo>
                  <a:cubicBezTo>
                    <a:pt x="30" y="33"/>
                    <a:pt x="30" y="33"/>
                    <a:pt x="30" y="33"/>
                  </a:cubicBezTo>
                  <a:cubicBezTo>
                    <a:pt x="30" y="32"/>
                    <a:pt x="30" y="32"/>
                    <a:pt x="30" y="32"/>
                  </a:cubicBezTo>
                  <a:cubicBezTo>
                    <a:pt x="30" y="32"/>
                    <a:pt x="30" y="31"/>
                    <a:pt x="31" y="31"/>
                  </a:cubicBezTo>
                  <a:cubicBezTo>
                    <a:pt x="31" y="30"/>
                    <a:pt x="31" y="30"/>
                    <a:pt x="32" y="30"/>
                  </a:cubicBezTo>
                  <a:cubicBezTo>
                    <a:pt x="32" y="30"/>
                    <a:pt x="32" y="30"/>
                    <a:pt x="32" y="30"/>
                  </a:cubicBezTo>
                  <a:cubicBezTo>
                    <a:pt x="33" y="30"/>
                    <a:pt x="33" y="30"/>
                    <a:pt x="33" y="30"/>
                  </a:cubicBezTo>
                  <a:cubicBezTo>
                    <a:pt x="34" y="31"/>
                    <a:pt x="34" y="31"/>
                    <a:pt x="34" y="31"/>
                  </a:cubicBezTo>
                  <a:cubicBezTo>
                    <a:pt x="34" y="31"/>
                    <a:pt x="34" y="31"/>
                    <a:pt x="34" y="31"/>
                  </a:cubicBezTo>
                  <a:cubicBezTo>
                    <a:pt x="35" y="31"/>
                    <a:pt x="37" y="31"/>
                    <a:pt x="38" y="31"/>
                  </a:cubicBezTo>
                  <a:cubicBezTo>
                    <a:pt x="39" y="31"/>
                    <a:pt x="41" y="31"/>
                    <a:pt x="43" y="30"/>
                  </a:cubicBezTo>
                  <a:cubicBezTo>
                    <a:pt x="44" y="29"/>
                    <a:pt x="46" y="29"/>
                    <a:pt x="47" y="28"/>
                  </a:cubicBezTo>
                  <a:cubicBezTo>
                    <a:pt x="48" y="26"/>
                    <a:pt x="49" y="24"/>
                    <a:pt x="49" y="24"/>
                  </a:cubicBezTo>
                  <a:cubicBezTo>
                    <a:pt x="49" y="22"/>
                    <a:pt x="48" y="21"/>
                    <a:pt x="47" y="21"/>
                  </a:cubicBezTo>
                  <a:cubicBezTo>
                    <a:pt x="45" y="21"/>
                    <a:pt x="44" y="21"/>
                    <a:pt x="42" y="21"/>
                  </a:cubicBezTo>
                  <a:cubicBezTo>
                    <a:pt x="39" y="21"/>
                    <a:pt x="37" y="22"/>
                    <a:pt x="36" y="23"/>
                  </a:cubicBezTo>
                  <a:cubicBezTo>
                    <a:pt x="35" y="23"/>
                    <a:pt x="34" y="23"/>
                    <a:pt x="34" y="22"/>
                  </a:cubicBezTo>
                  <a:cubicBezTo>
                    <a:pt x="34" y="22"/>
                    <a:pt x="34" y="22"/>
                    <a:pt x="34" y="21"/>
                  </a:cubicBezTo>
                  <a:cubicBezTo>
                    <a:pt x="35" y="20"/>
                    <a:pt x="35" y="20"/>
                    <a:pt x="35" y="20"/>
                  </a:cubicBezTo>
                  <a:cubicBezTo>
                    <a:pt x="35" y="20"/>
                    <a:pt x="35" y="20"/>
                    <a:pt x="35" y="20"/>
                  </a:cubicBezTo>
                  <a:cubicBezTo>
                    <a:pt x="36" y="19"/>
                    <a:pt x="36" y="19"/>
                    <a:pt x="36" y="19"/>
                  </a:cubicBezTo>
                  <a:cubicBezTo>
                    <a:pt x="37" y="18"/>
                    <a:pt x="39" y="16"/>
                    <a:pt x="40" y="15"/>
                  </a:cubicBezTo>
                  <a:cubicBezTo>
                    <a:pt x="41" y="14"/>
                    <a:pt x="42" y="13"/>
                    <a:pt x="43" y="12"/>
                  </a:cubicBezTo>
                  <a:cubicBezTo>
                    <a:pt x="43" y="12"/>
                    <a:pt x="43" y="12"/>
                    <a:pt x="43" y="12"/>
                  </a:cubicBezTo>
                  <a:cubicBezTo>
                    <a:pt x="42" y="12"/>
                    <a:pt x="42" y="12"/>
                    <a:pt x="42" y="12"/>
                  </a:cubicBezTo>
                  <a:cubicBezTo>
                    <a:pt x="42" y="12"/>
                    <a:pt x="41" y="12"/>
                    <a:pt x="40" y="13"/>
                  </a:cubicBezTo>
                  <a:cubicBezTo>
                    <a:pt x="39" y="13"/>
                    <a:pt x="38" y="13"/>
                    <a:pt x="38" y="13"/>
                  </a:cubicBezTo>
                  <a:cubicBezTo>
                    <a:pt x="37" y="13"/>
                    <a:pt x="36" y="14"/>
                    <a:pt x="35" y="14"/>
                  </a:cubicBezTo>
                  <a:cubicBezTo>
                    <a:pt x="34" y="14"/>
                    <a:pt x="33" y="14"/>
                    <a:pt x="33" y="14"/>
                  </a:cubicBezTo>
                  <a:cubicBezTo>
                    <a:pt x="32" y="14"/>
                    <a:pt x="31" y="14"/>
                    <a:pt x="30" y="14"/>
                  </a:cubicBezTo>
                  <a:cubicBezTo>
                    <a:pt x="30" y="13"/>
                    <a:pt x="29" y="12"/>
                    <a:pt x="29" y="11"/>
                  </a:cubicBezTo>
                  <a:cubicBezTo>
                    <a:pt x="29" y="11"/>
                    <a:pt x="29" y="11"/>
                    <a:pt x="30" y="10"/>
                  </a:cubicBezTo>
                  <a:cubicBezTo>
                    <a:pt x="30" y="10"/>
                    <a:pt x="30" y="10"/>
                    <a:pt x="30" y="10"/>
                  </a:cubicBezTo>
                  <a:cubicBezTo>
                    <a:pt x="31" y="10"/>
                    <a:pt x="31" y="10"/>
                    <a:pt x="31" y="10"/>
                  </a:cubicBezTo>
                  <a:cubicBezTo>
                    <a:pt x="32" y="10"/>
                    <a:pt x="32" y="10"/>
                    <a:pt x="32" y="10"/>
                  </a:cubicBezTo>
                  <a:cubicBezTo>
                    <a:pt x="33" y="11"/>
                    <a:pt x="33" y="11"/>
                    <a:pt x="33" y="11"/>
                  </a:cubicBezTo>
                  <a:cubicBezTo>
                    <a:pt x="33" y="11"/>
                    <a:pt x="33" y="11"/>
                    <a:pt x="34" y="11"/>
                  </a:cubicBezTo>
                  <a:cubicBezTo>
                    <a:pt x="35" y="11"/>
                    <a:pt x="36" y="10"/>
                    <a:pt x="39" y="10"/>
                  </a:cubicBezTo>
                  <a:cubicBezTo>
                    <a:pt x="39" y="10"/>
                    <a:pt x="40" y="10"/>
                    <a:pt x="41" y="10"/>
                  </a:cubicBezTo>
                  <a:cubicBezTo>
                    <a:pt x="41" y="9"/>
                    <a:pt x="42" y="9"/>
                    <a:pt x="43" y="9"/>
                  </a:cubicBezTo>
                  <a:cubicBezTo>
                    <a:pt x="44" y="9"/>
                    <a:pt x="44" y="9"/>
                    <a:pt x="45" y="9"/>
                  </a:cubicBezTo>
                  <a:cubicBezTo>
                    <a:pt x="45" y="9"/>
                    <a:pt x="46" y="9"/>
                    <a:pt x="46" y="9"/>
                  </a:cubicBezTo>
                  <a:cubicBezTo>
                    <a:pt x="48" y="8"/>
                    <a:pt x="49" y="9"/>
                    <a:pt x="49" y="10"/>
                  </a:cubicBezTo>
                  <a:cubicBezTo>
                    <a:pt x="49" y="11"/>
                    <a:pt x="49" y="11"/>
                    <a:pt x="48" y="12"/>
                  </a:cubicBezTo>
                  <a:cubicBezTo>
                    <a:pt x="48" y="12"/>
                    <a:pt x="47" y="12"/>
                    <a:pt x="47" y="13"/>
                  </a:cubicBezTo>
                  <a:cubicBezTo>
                    <a:pt x="47" y="13"/>
                    <a:pt x="46" y="13"/>
                    <a:pt x="45" y="14"/>
                  </a:cubicBezTo>
                  <a:cubicBezTo>
                    <a:pt x="45" y="14"/>
                    <a:pt x="44" y="15"/>
                    <a:pt x="44" y="15"/>
                  </a:cubicBezTo>
                  <a:cubicBezTo>
                    <a:pt x="43" y="15"/>
                    <a:pt x="43" y="16"/>
                    <a:pt x="42" y="16"/>
                  </a:cubicBezTo>
                  <a:cubicBezTo>
                    <a:pt x="42" y="16"/>
                    <a:pt x="42" y="17"/>
                    <a:pt x="41" y="17"/>
                  </a:cubicBezTo>
                  <a:cubicBezTo>
                    <a:pt x="41" y="18"/>
                    <a:pt x="41" y="18"/>
                    <a:pt x="41" y="18"/>
                  </a:cubicBezTo>
                  <a:cubicBezTo>
                    <a:pt x="41" y="18"/>
                    <a:pt x="42" y="18"/>
                    <a:pt x="42" y="18"/>
                  </a:cubicBezTo>
                  <a:cubicBezTo>
                    <a:pt x="43" y="18"/>
                    <a:pt x="43" y="18"/>
                    <a:pt x="44" y="18"/>
                  </a:cubicBezTo>
                  <a:cubicBezTo>
                    <a:pt x="45" y="18"/>
                    <a:pt x="46" y="18"/>
                    <a:pt x="47" y="18"/>
                  </a:cubicBezTo>
                  <a:cubicBezTo>
                    <a:pt x="48" y="18"/>
                    <a:pt x="49" y="18"/>
                    <a:pt x="50" y="19"/>
                  </a:cubicBezTo>
                  <a:cubicBezTo>
                    <a:pt x="50" y="19"/>
                    <a:pt x="51" y="20"/>
                    <a:pt x="52" y="21"/>
                  </a:cubicBezTo>
                  <a:cubicBezTo>
                    <a:pt x="52" y="21"/>
                    <a:pt x="52" y="22"/>
                    <a:pt x="52" y="23"/>
                  </a:cubicBezTo>
                  <a:close/>
                  <a:moveTo>
                    <a:pt x="82" y="20"/>
                  </a:moveTo>
                  <a:cubicBezTo>
                    <a:pt x="82" y="20"/>
                    <a:pt x="82" y="20"/>
                    <a:pt x="82" y="20"/>
                  </a:cubicBezTo>
                  <a:cubicBezTo>
                    <a:pt x="81" y="21"/>
                    <a:pt x="81" y="21"/>
                    <a:pt x="81" y="21"/>
                  </a:cubicBezTo>
                  <a:cubicBezTo>
                    <a:pt x="80" y="21"/>
                    <a:pt x="80" y="21"/>
                    <a:pt x="80" y="21"/>
                  </a:cubicBezTo>
                  <a:cubicBezTo>
                    <a:pt x="79" y="21"/>
                    <a:pt x="78" y="21"/>
                    <a:pt x="78" y="20"/>
                  </a:cubicBezTo>
                  <a:cubicBezTo>
                    <a:pt x="77" y="20"/>
                    <a:pt x="76" y="20"/>
                    <a:pt x="75" y="21"/>
                  </a:cubicBezTo>
                  <a:cubicBezTo>
                    <a:pt x="74" y="21"/>
                    <a:pt x="74" y="21"/>
                    <a:pt x="74" y="21"/>
                  </a:cubicBezTo>
                  <a:cubicBezTo>
                    <a:pt x="74" y="21"/>
                    <a:pt x="74" y="21"/>
                    <a:pt x="74" y="21"/>
                  </a:cubicBezTo>
                  <a:cubicBezTo>
                    <a:pt x="73" y="22"/>
                    <a:pt x="73" y="24"/>
                    <a:pt x="73" y="25"/>
                  </a:cubicBezTo>
                  <a:cubicBezTo>
                    <a:pt x="73" y="26"/>
                    <a:pt x="73" y="26"/>
                    <a:pt x="73" y="26"/>
                  </a:cubicBezTo>
                  <a:cubicBezTo>
                    <a:pt x="74" y="26"/>
                    <a:pt x="74" y="26"/>
                    <a:pt x="74" y="26"/>
                  </a:cubicBezTo>
                  <a:cubicBezTo>
                    <a:pt x="74" y="27"/>
                    <a:pt x="74" y="27"/>
                    <a:pt x="74" y="27"/>
                  </a:cubicBezTo>
                  <a:cubicBezTo>
                    <a:pt x="74" y="28"/>
                    <a:pt x="74" y="28"/>
                    <a:pt x="74" y="28"/>
                  </a:cubicBezTo>
                  <a:cubicBezTo>
                    <a:pt x="74" y="28"/>
                    <a:pt x="74" y="29"/>
                    <a:pt x="74" y="29"/>
                  </a:cubicBezTo>
                  <a:cubicBezTo>
                    <a:pt x="75" y="29"/>
                    <a:pt x="75" y="30"/>
                    <a:pt x="75" y="30"/>
                  </a:cubicBezTo>
                  <a:cubicBezTo>
                    <a:pt x="75" y="30"/>
                    <a:pt x="75" y="30"/>
                    <a:pt x="75" y="30"/>
                  </a:cubicBezTo>
                  <a:cubicBezTo>
                    <a:pt x="74" y="31"/>
                    <a:pt x="74" y="31"/>
                    <a:pt x="74" y="31"/>
                  </a:cubicBezTo>
                  <a:cubicBezTo>
                    <a:pt x="74" y="32"/>
                    <a:pt x="74" y="32"/>
                    <a:pt x="74" y="32"/>
                  </a:cubicBezTo>
                  <a:cubicBezTo>
                    <a:pt x="73" y="32"/>
                    <a:pt x="73" y="32"/>
                    <a:pt x="73" y="32"/>
                  </a:cubicBezTo>
                  <a:cubicBezTo>
                    <a:pt x="73" y="32"/>
                    <a:pt x="73" y="32"/>
                    <a:pt x="72" y="32"/>
                  </a:cubicBezTo>
                  <a:cubicBezTo>
                    <a:pt x="72" y="32"/>
                    <a:pt x="71" y="32"/>
                    <a:pt x="71" y="31"/>
                  </a:cubicBezTo>
                  <a:cubicBezTo>
                    <a:pt x="71" y="31"/>
                    <a:pt x="71" y="30"/>
                    <a:pt x="71" y="29"/>
                  </a:cubicBezTo>
                  <a:cubicBezTo>
                    <a:pt x="71" y="29"/>
                    <a:pt x="71" y="29"/>
                    <a:pt x="71" y="28"/>
                  </a:cubicBezTo>
                  <a:cubicBezTo>
                    <a:pt x="71" y="28"/>
                    <a:pt x="71" y="28"/>
                    <a:pt x="71" y="27"/>
                  </a:cubicBezTo>
                  <a:cubicBezTo>
                    <a:pt x="71" y="26"/>
                    <a:pt x="70" y="25"/>
                    <a:pt x="70" y="25"/>
                  </a:cubicBezTo>
                  <a:cubicBezTo>
                    <a:pt x="70" y="24"/>
                    <a:pt x="70" y="22"/>
                    <a:pt x="71" y="21"/>
                  </a:cubicBezTo>
                  <a:cubicBezTo>
                    <a:pt x="70" y="21"/>
                    <a:pt x="70" y="21"/>
                    <a:pt x="70" y="21"/>
                  </a:cubicBezTo>
                  <a:cubicBezTo>
                    <a:pt x="69" y="21"/>
                    <a:pt x="69" y="21"/>
                    <a:pt x="69" y="21"/>
                  </a:cubicBezTo>
                  <a:cubicBezTo>
                    <a:pt x="67" y="22"/>
                    <a:pt x="64" y="22"/>
                    <a:pt x="63" y="23"/>
                  </a:cubicBezTo>
                  <a:cubicBezTo>
                    <a:pt x="61" y="23"/>
                    <a:pt x="59" y="24"/>
                    <a:pt x="58" y="24"/>
                  </a:cubicBezTo>
                  <a:cubicBezTo>
                    <a:pt x="58" y="24"/>
                    <a:pt x="57" y="24"/>
                    <a:pt x="57" y="24"/>
                  </a:cubicBezTo>
                  <a:cubicBezTo>
                    <a:pt x="56" y="23"/>
                    <a:pt x="56" y="23"/>
                    <a:pt x="56" y="23"/>
                  </a:cubicBezTo>
                  <a:cubicBezTo>
                    <a:pt x="56" y="22"/>
                    <a:pt x="56" y="22"/>
                    <a:pt x="57" y="21"/>
                  </a:cubicBezTo>
                  <a:cubicBezTo>
                    <a:pt x="57" y="20"/>
                    <a:pt x="58" y="20"/>
                    <a:pt x="58" y="19"/>
                  </a:cubicBezTo>
                  <a:cubicBezTo>
                    <a:pt x="58" y="19"/>
                    <a:pt x="59" y="18"/>
                    <a:pt x="59" y="18"/>
                  </a:cubicBezTo>
                  <a:cubicBezTo>
                    <a:pt x="60" y="17"/>
                    <a:pt x="60" y="17"/>
                    <a:pt x="61" y="17"/>
                  </a:cubicBezTo>
                  <a:cubicBezTo>
                    <a:pt x="61" y="16"/>
                    <a:pt x="61" y="16"/>
                    <a:pt x="61" y="16"/>
                  </a:cubicBezTo>
                  <a:cubicBezTo>
                    <a:pt x="62" y="15"/>
                    <a:pt x="63" y="14"/>
                    <a:pt x="64" y="13"/>
                  </a:cubicBezTo>
                  <a:cubicBezTo>
                    <a:pt x="65" y="12"/>
                    <a:pt x="65" y="12"/>
                    <a:pt x="66" y="11"/>
                  </a:cubicBezTo>
                  <a:cubicBezTo>
                    <a:pt x="66" y="11"/>
                    <a:pt x="67" y="11"/>
                    <a:pt x="67" y="10"/>
                  </a:cubicBezTo>
                  <a:cubicBezTo>
                    <a:pt x="67" y="10"/>
                    <a:pt x="67" y="10"/>
                    <a:pt x="67" y="10"/>
                  </a:cubicBezTo>
                  <a:cubicBezTo>
                    <a:pt x="68" y="9"/>
                    <a:pt x="68" y="9"/>
                    <a:pt x="68" y="9"/>
                  </a:cubicBezTo>
                  <a:cubicBezTo>
                    <a:pt x="69" y="8"/>
                    <a:pt x="69" y="8"/>
                    <a:pt x="69" y="8"/>
                  </a:cubicBezTo>
                  <a:cubicBezTo>
                    <a:pt x="69" y="8"/>
                    <a:pt x="69" y="8"/>
                    <a:pt x="69" y="8"/>
                  </a:cubicBezTo>
                  <a:cubicBezTo>
                    <a:pt x="70" y="7"/>
                    <a:pt x="70" y="7"/>
                    <a:pt x="70" y="7"/>
                  </a:cubicBezTo>
                  <a:cubicBezTo>
                    <a:pt x="70" y="7"/>
                    <a:pt x="70" y="7"/>
                    <a:pt x="70" y="7"/>
                  </a:cubicBezTo>
                  <a:cubicBezTo>
                    <a:pt x="71" y="6"/>
                    <a:pt x="71" y="6"/>
                    <a:pt x="71" y="6"/>
                  </a:cubicBezTo>
                  <a:cubicBezTo>
                    <a:pt x="71" y="5"/>
                    <a:pt x="72" y="5"/>
                    <a:pt x="72" y="5"/>
                  </a:cubicBezTo>
                  <a:cubicBezTo>
                    <a:pt x="73" y="4"/>
                    <a:pt x="74" y="4"/>
                    <a:pt x="74" y="4"/>
                  </a:cubicBezTo>
                  <a:cubicBezTo>
                    <a:pt x="75" y="4"/>
                    <a:pt x="75" y="4"/>
                    <a:pt x="75" y="4"/>
                  </a:cubicBezTo>
                  <a:cubicBezTo>
                    <a:pt x="75" y="4"/>
                    <a:pt x="75" y="4"/>
                    <a:pt x="75" y="4"/>
                  </a:cubicBezTo>
                  <a:cubicBezTo>
                    <a:pt x="75" y="5"/>
                    <a:pt x="75" y="5"/>
                    <a:pt x="75" y="5"/>
                  </a:cubicBezTo>
                  <a:cubicBezTo>
                    <a:pt x="75" y="5"/>
                    <a:pt x="75" y="5"/>
                    <a:pt x="75" y="6"/>
                  </a:cubicBezTo>
                  <a:cubicBezTo>
                    <a:pt x="75" y="6"/>
                    <a:pt x="75" y="7"/>
                    <a:pt x="75" y="7"/>
                  </a:cubicBezTo>
                  <a:cubicBezTo>
                    <a:pt x="75" y="7"/>
                    <a:pt x="75" y="8"/>
                    <a:pt x="75" y="8"/>
                  </a:cubicBezTo>
                  <a:cubicBezTo>
                    <a:pt x="75" y="9"/>
                    <a:pt x="75" y="10"/>
                    <a:pt x="74" y="11"/>
                  </a:cubicBezTo>
                  <a:cubicBezTo>
                    <a:pt x="74" y="12"/>
                    <a:pt x="74" y="13"/>
                    <a:pt x="74" y="13"/>
                  </a:cubicBezTo>
                  <a:cubicBezTo>
                    <a:pt x="74" y="14"/>
                    <a:pt x="74" y="15"/>
                    <a:pt x="74" y="16"/>
                  </a:cubicBezTo>
                  <a:cubicBezTo>
                    <a:pt x="74" y="16"/>
                    <a:pt x="74" y="17"/>
                    <a:pt x="74" y="18"/>
                  </a:cubicBezTo>
                  <a:cubicBezTo>
                    <a:pt x="75" y="18"/>
                    <a:pt x="76" y="18"/>
                    <a:pt x="78" y="18"/>
                  </a:cubicBezTo>
                  <a:cubicBezTo>
                    <a:pt x="79" y="18"/>
                    <a:pt x="79" y="18"/>
                    <a:pt x="79" y="18"/>
                  </a:cubicBezTo>
                  <a:cubicBezTo>
                    <a:pt x="80" y="18"/>
                    <a:pt x="80" y="18"/>
                    <a:pt x="80" y="18"/>
                  </a:cubicBezTo>
                  <a:cubicBezTo>
                    <a:pt x="80" y="18"/>
                    <a:pt x="81" y="18"/>
                    <a:pt x="81" y="18"/>
                  </a:cubicBezTo>
                  <a:cubicBezTo>
                    <a:pt x="82" y="18"/>
                    <a:pt x="82" y="19"/>
                    <a:pt x="82" y="20"/>
                  </a:cubicBezTo>
                  <a:close/>
                  <a:moveTo>
                    <a:pt x="72" y="9"/>
                  </a:moveTo>
                  <a:cubicBezTo>
                    <a:pt x="71" y="9"/>
                    <a:pt x="71" y="10"/>
                    <a:pt x="70" y="10"/>
                  </a:cubicBezTo>
                  <a:cubicBezTo>
                    <a:pt x="70" y="11"/>
                    <a:pt x="69" y="11"/>
                    <a:pt x="69" y="12"/>
                  </a:cubicBezTo>
                  <a:cubicBezTo>
                    <a:pt x="68" y="12"/>
                    <a:pt x="68" y="13"/>
                    <a:pt x="67" y="13"/>
                  </a:cubicBezTo>
                  <a:cubicBezTo>
                    <a:pt x="67" y="14"/>
                    <a:pt x="67" y="14"/>
                    <a:pt x="66" y="15"/>
                  </a:cubicBezTo>
                  <a:cubicBezTo>
                    <a:pt x="66" y="16"/>
                    <a:pt x="65" y="16"/>
                    <a:pt x="64" y="17"/>
                  </a:cubicBezTo>
                  <a:cubicBezTo>
                    <a:pt x="63" y="18"/>
                    <a:pt x="62" y="19"/>
                    <a:pt x="61" y="20"/>
                  </a:cubicBezTo>
                  <a:cubicBezTo>
                    <a:pt x="62" y="20"/>
                    <a:pt x="62" y="20"/>
                    <a:pt x="62" y="20"/>
                  </a:cubicBezTo>
                  <a:cubicBezTo>
                    <a:pt x="62" y="20"/>
                    <a:pt x="63" y="20"/>
                    <a:pt x="64" y="20"/>
                  </a:cubicBezTo>
                  <a:cubicBezTo>
                    <a:pt x="64" y="20"/>
                    <a:pt x="65" y="19"/>
                    <a:pt x="67" y="19"/>
                  </a:cubicBezTo>
                  <a:cubicBezTo>
                    <a:pt x="68" y="19"/>
                    <a:pt x="69" y="19"/>
                    <a:pt x="69" y="19"/>
                  </a:cubicBezTo>
                  <a:cubicBezTo>
                    <a:pt x="70" y="18"/>
                    <a:pt x="70" y="18"/>
                    <a:pt x="71" y="18"/>
                  </a:cubicBezTo>
                  <a:cubicBezTo>
                    <a:pt x="71" y="17"/>
                    <a:pt x="71" y="17"/>
                    <a:pt x="71" y="17"/>
                  </a:cubicBezTo>
                  <a:cubicBezTo>
                    <a:pt x="71" y="16"/>
                    <a:pt x="71" y="16"/>
                    <a:pt x="71" y="16"/>
                  </a:cubicBezTo>
                  <a:cubicBezTo>
                    <a:pt x="71" y="16"/>
                    <a:pt x="71" y="16"/>
                    <a:pt x="71" y="15"/>
                  </a:cubicBezTo>
                  <a:cubicBezTo>
                    <a:pt x="71" y="15"/>
                    <a:pt x="71" y="15"/>
                    <a:pt x="71" y="14"/>
                  </a:cubicBezTo>
                  <a:cubicBezTo>
                    <a:pt x="71" y="13"/>
                    <a:pt x="72" y="12"/>
                    <a:pt x="72" y="12"/>
                  </a:cubicBezTo>
                  <a:cubicBezTo>
                    <a:pt x="72" y="10"/>
                    <a:pt x="72" y="9"/>
                    <a:pt x="72" y="9"/>
                  </a:cubicBezTo>
                  <a:close/>
                  <a:moveTo>
                    <a:pt x="112" y="3"/>
                  </a:moveTo>
                  <a:cubicBezTo>
                    <a:pt x="112" y="3"/>
                    <a:pt x="111" y="4"/>
                    <a:pt x="111" y="4"/>
                  </a:cubicBezTo>
                  <a:cubicBezTo>
                    <a:pt x="111" y="5"/>
                    <a:pt x="110" y="5"/>
                    <a:pt x="110" y="5"/>
                  </a:cubicBezTo>
                  <a:cubicBezTo>
                    <a:pt x="109" y="6"/>
                    <a:pt x="108" y="6"/>
                    <a:pt x="106" y="6"/>
                  </a:cubicBezTo>
                  <a:cubicBezTo>
                    <a:pt x="106" y="6"/>
                    <a:pt x="105" y="6"/>
                    <a:pt x="105" y="6"/>
                  </a:cubicBezTo>
                  <a:cubicBezTo>
                    <a:pt x="105" y="6"/>
                    <a:pt x="104" y="6"/>
                    <a:pt x="103" y="6"/>
                  </a:cubicBezTo>
                  <a:cubicBezTo>
                    <a:pt x="102" y="6"/>
                    <a:pt x="102" y="6"/>
                    <a:pt x="101" y="6"/>
                  </a:cubicBezTo>
                  <a:cubicBezTo>
                    <a:pt x="101" y="6"/>
                    <a:pt x="100" y="6"/>
                    <a:pt x="100" y="6"/>
                  </a:cubicBezTo>
                  <a:cubicBezTo>
                    <a:pt x="98" y="7"/>
                    <a:pt x="96" y="7"/>
                    <a:pt x="95" y="7"/>
                  </a:cubicBezTo>
                  <a:cubicBezTo>
                    <a:pt x="95" y="8"/>
                    <a:pt x="95" y="8"/>
                    <a:pt x="95" y="8"/>
                  </a:cubicBezTo>
                  <a:cubicBezTo>
                    <a:pt x="94" y="9"/>
                    <a:pt x="94" y="9"/>
                    <a:pt x="94" y="9"/>
                  </a:cubicBezTo>
                  <a:cubicBezTo>
                    <a:pt x="94" y="10"/>
                    <a:pt x="94" y="10"/>
                    <a:pt x="94" y="10"/>
                  </a:cubicBezTo>
                  <a:cubicBezTo>
                    <a:pt x="94" y="10"/>
                    <a:pt x="93" y="10"/>
                    <a:pt x="93" y="11"/>
                  </a:cubicBezTo>
                  <a:cubicBezTo>
                    <a:pt x="93" y="11"/>
                    <a:pt x="93" y="12"/>
                    <a:pt x="93" y="12"/>
                  </a:cubicBezTo>
                  <a:cubicBezTo>
                    <a:pt x="92" y="12"/>
                    <a:pt x="92" y="12"/>
                    <a:pt x="92" y="12"/>
                  </a:cubicBezTo>
                  <a:cubicBezTo>
                    <a:pt x="93" y="13"/>
                    <a:pt x="93" y="13"/>
                    <a:pt x="94" y="13"/>
                  </a:cubicBezTo>
                  <a:cubicBezTo>
                    <a:pt x="94" y="13"/>
                    <a:pt x="95" y="13"/>
                    <a:pt x="95" y="13"/>
                  </a:cubicBezTo>
                  <a:cubicBezTo>
                    <a:pt x="96" y="13"/>
                    <a:pt x="96" y="13"/>
                    <a:pt x="96" y="13"/>
                  </a:cubicBezTo>
                  <a:cubicBezTo>
                    <a:pt x="98" y="13"/>
                    <a:pt x="98" y="13"/>
                    <a:pt x="98" y="13"/>
                  </a:cubicBezTo>
                  <a:cubicBezTo>
                    <a:pt x="98" y="13"/>
                    <a:pt x="98" y="13"/>
                    <a:pt x="98" y="13"/>
                  </a:cubicBezTo>
                  <a:cubicBezTo>
                    <a:pt x="99" y="13"/>
                    <a:pt x="99" y="13"/>
                    <a:pt x="99" y="13"/>
                  </a:cubicBezTo>
                  <a:cubicBezTo>
                    <a:pt x="101" y="13"/>
                    <a:pt x="103" y="14"/>
                    <a:pt x="104" y="15"/>
                  </a:cubicBezTo>
                  <a:cubicBezTo>
                    <a:pt x="106" y="15"/>
                    <a:pt x="106" y="17"/>
                    <a:pt x="107" y="19"/>
                  </a:cubicBezTo>
                  <a:cubicBezTo>
                    <a:pt x="107" y="19"/>
                    <a:pt x="107" y="20"/>
                    <a:pt x="106" y="21"/>
                  </a:cubicBezTo>
                  <a:cubicBezTo>
                    <a:pt x="106" y="21"/>
                    <a:pt x="106" y="22"/>
                    <a:pt x="106" y="22"/>
                  </a:cubicBezTo>
                  <a:cubicBezTo>
                    <a:pt x="105" y="23"/>
                    <a:pt x="105" y="23"/>
                    <a:pt x="105" y="24"/>
                  </a:cubicBezTo>
                  <a:cubicBezTo>
                    <a:pt x="104" y="24"/>
                    <a:pt x="104" y="25"/>
                    <a:pt x="103" y="25"/>
                  </a:cubicBezTo>
                  <a:cubicBezTo>
                    <a:pt x="102" y="26"/>
                    <a:pt x="100" y="27"/>
                    <a:pt x="99" y="28"/>
                  </a:cubicBezTo>
                  <a:cubicBezTo>
                    <a:pt x="98" y="28"/>
                    <a:pt x="96" y="29"/>
                    <a:pt x="95" y="29"/>
                  </a:cubicBezTo>
                  <a:cubicBezTo>
                    <a:pt x="93" y="29"/>
                    <a:pt x="92" y="29"/>
                    <a:pt x="91" y="29"/>
                  </a:cubicBezTo>
                  <a:cubicBezTo>
                    <a:pt x="90" y="29"/>
                    <a:pt x="89" y="28"/>
                    <a:pt x="88" y="28"/>
                  </a:cubicBezTo>
                  <a:cubicBezTo>
                    <a:pt x="87" y="27"/>
                    <a:pt x="87" y="27"/>
                    <a:pt x="87" y="27"/>
                  </a:cubicBezTo>
                  <a:cubicBezTo>
                    <a:pt x="87" y="27"/>
                    <a:pt x="87" y="27"/>
                    <a:pt x="87" y="27"/>
                  </a:cubicBezTo>
                  <a:cubicBezTo>
                    <a:pt x="87" y="27"/>
                    <a:pt x="87" y="27"/>
                    <a:pt x="87" y="27"/>
                  </a:cubicBezTo>
                  <a:cubicBezTo>
                    <a:pt x="87" y="26"/>
                    <a:pt x="87" y="26"/>
                    <a:pt x="87" y="26"/>
                  </a:cubicBezTo>
                  <a:cubicBezTo>
                    <a:pt x="86" y="25"/>
                    <a:pt x="87" y="24"/>
                    <a:pt x="89" y="24"/>
                  </a:cubicBezTo>
                  <a:cubicBezTo>
                    <a:pt x="89" y="24"/>
                    <a:pt x="89" y="24"/>
                    <a:pt x="90" y="25"/>
                  </a:cubicBezTo>
                  <a:cubicBezTo>
                    <a:pt x="90" y="25"/>
                    <a:pt x="90" y="25"/>
                    <a:pt x="90" y="25"/>
                  </a:cubicBezTo>
                  <a:cubicBezTo>
                    <a:pt x="91" y="25"/>
                    <a:pt x="91" y="25"/>
                    <a:pt x="91" y="25"/>
                  </a:cubicBezTo>
                  <a:cubicBezTo>
                    <a:pt x="92" y="26"/>
                    <a:pt x="93" y="26"/>
                    <a:pt x="95" y="26"/>
                  </a:cubicBezTo>
                  <a:cubicBezTo>
                    <a:pt x="96" y="25"/>
                    <a:pt x="97" y="25"/>
                    <a:pt x="99" y="24"/>
                  </a:cubicBezTo>
                  <a:cubicBezTo>
                    <a:pt x="100" y="24"/>
                    <a:pt x="101" y="23"/>
                    <a:pt x="102" y="22"/>
                  </a:cubicBezTo>
                  <a:cubicBezTo>
                    <a:pt x="103" y="21"/>
                    <a:pt x="103" y="21"/>
                    <a:pt x="103" y="21"/>
                  </a:cubicBezTo>
                  <a:cubicBezTo>
                    <a:pt x="103" y="20"/>
                    <a:pt x="103" y="20"/>
                    <a:pt x="103" y="20"/>
                  </a:cubicBezTo>
                  <a:cubicBezTo>
                    <a:pt x="103" y="19"/>
                    <a:pt x="103" y="18"/>
                    <a:pt x="102" y="17"/>
                  </a:cubicBezTo>
                  <a:cubicBezTo>
                    <a:pt x="102" y="17"/>
                    <a:pt x="101" y="17"/>
                    <a:pt x="100" y="16"/>
                  </a:cubicBezTo>
                  <a:cubicBezTo>
                    <a:pt x="99" y="16"/>
                    <a:pt x="99" y="16"/>
                    <a:pt x="98" y="16"/>
                  </a:cubicBezTo>
                  <a:cubicBezTo>
                    <a:pt x="97" y="16"/>
                    <a:pt x="96" y="16"/>
                    <a:pt x="95" y="16"/>
                  </a:cubicBezTo>
                  <a:cubicBezTo>
                    <a:pt x="94" y="16"/>
                    <a:pt x="94" y="16"/>
                    <a:pt x="94" y="16"/>
                  </a:cubicBezTo>
                  <a:cubicBezTo>
                    <a:pt x="94" y="16"/>
                    <a:pt x="94" y="16"/>
                    <a:pt x="93" y="16"/>
                  </a:cubicBezTo>
                  <a:cubicBezTo>
                    <a:pt x="93" y="16"/>
                    <a:pt x="93" y="16"/>
                    <a:pt x="92" y="16"/>
                  </a:cubicBezTo>
                  <a:cubicBezTo>
                    <a:pt x="92" y="16"/>
                    <a:pt x="92" y="16"/>
                    <a:pt x="92" y="16"/>
                  </a:cubicBezTo>
                  <a:cubicBezTo>
                    <a:pt x="91" y="16"/>
                    <a:pt x="90" y="16"/>
                    <a:pt x="90" y="15"/>
                  </a:cubicBezTo>
                  <a:cubicBezTo>
                    <a:pt x="89" y="15"/>
                    <a:pt x="88" y="14"/>
                    <a:pt x="88" y="14"/>
                  </a:cubicBezTo>
                  <a:cubicBezTo>
                    <a:pt x="88" y="14"/>
                    <a:pt x="89" y="13"/>
                    <a:pt x="89" y="12"/>
                  </a:cubicBezTo>
                  <a:cubicBezTo>
                    <a:pt x="89" y="12"/>
                    <a:pt x="89" y="11"/>
                    <a:pt x="90" y="10"/>
                  </a:cubicBezTo>
                  <a:cubicBezTo>
                    <a:pt x="91" y="8"/>
                    <a:pt x="92" y="7"/>
                    <a:pt x="92" y="6"/>
                  </a:cubicBezTo>
                  <a:cubicBezTo>
                    <a:pt x="93" y="5"/>
                    <a:pt x="93" y="5"/>
                    <a:pt x="94" y="5"/>
                  </a:cubicBezTo>
                  <a:cubicBezTo>
                    <a:pt x="94" y="5"/>
                    <a:pt x="94" y="4"/>
                    <a:pt x="95" y="4"/>
                  </a:cubicBezTo>
                  <a:cubicBezTo>
                    <a:pt x="95" y="4"/>
                    <a:pt x="96" y="4"/>
                    <a:pt x="96" y="4"/>
                  </a:cubicBezTo>
                  <a:cubicBezTo>
                    <a:pt x="97" y="4"/>
                    <a:pt x="98" y="4"/>
                    <a:pt x="99" y="4"/>
                  </a:cubicBezTo>
                  <a:cubicBezTo>
                    <a:pt x="100" y="4"/>
                    <a:pt x="101" y="3"/>
                    <a:pt x="102" y="3"/>
                  </a:cubicBezTo>
                  <a:cubicBezTo>
                    <a:pt x="103" y="3"/>
                    <a:pt x="103" y="3"/>
                    <a:pt x="104" y="3"/>
                  </a:cubicBezTo>
                  <a:cubicBezTo>
                    <a:pt x="104" y="3"/>
                    <a:pt x="105" y="3"/>
                    <a:pt x="105" y="3"/>
                  </a:cubicBezTo>
                  <a:cubicBezTo>
                    <a:pt x="106" y="3"/>
                    <a:pt x="106" y="3"/>
                    <a:pt x="106" y="3"/>
                  </a:cubicBezTo>
                  <a:cubicBezTo>
                    <a:pt x="106" y="3"/>
                    <a:pt x="107" y="2"/>
                    <a:pt x="107" y="2"/>
                  </a:cubicBezTo>
                  <a:cubicBezTo>
                    <a:pt x="108" y="2"/>
                    <a:pt x="109" y="2"/>
                    <a:pt x="109" y="2"/>
                  </a:cubicBezTo>
                  <a:cubicBezTo>
                    <a:pt x="110" y="2"/>
                    <a:pt x="110" y="2"/>
                    <a:pt x="111" y="2"/>
                  </a:cubicBezTo>
                  <a:cubicBezTo>
                    <a:pt x="111" y="2"/>
                    <a:pt x="111" y="2"/>
                    <a:pt x="111" y="2"/>
                  </a:cubicBezTo>
                  <a:cubicBezTo>
                    <a:pt x="111" y="2"/>
                    <a:pt x="111" y="2"/>
                    <a:pt x="111" y="2"/>
                  </a:cubicBezTo>
                  <a:cubicBezTo>
                    <a:pt x="112" y="3"/>
                    <a:pt x="112" y="3"/>
                    <a:pt x="112" y="3"/>
                  </a:cubicBezTo>
                  <a:close/>
                  <a:moveTo>
                    <a:pt x="137" y="15"/>
                  </a:moveTo>
                  <a:cubicBezTo>
                    <a:pt x="137" y="16"/>
                    <a:pt x="137" y="16"/>
                    <a:pt x="137" y="17"/>
                  </a:cubicBezTo>
                  <a:cubicBezTo>
                    <a:pt x="137" y="17"/>
                    <a:pt x="137" y="18"/>
                    <a:pt x="136" y="18"/>
                  </a:cubicBezTo>
                  <a:cubicBezTo>
                    <a:pt x="136" y="19"/>
                    <a:pt x="135" y="20"/>
                    <a:pt x="135" y="20"/>
                  </a:cubicBezTo>
                  <a:cubicBezTo>
                    <a:pt x="134" y="20"/>
                    <a:pt x="134" y="21"/>
                    <a:pt x="133" y="21"/>
                  </a:cubicBezTo>
                  <a:cubicBezTo>
                    <a:pt x="133" y="22"/>
                    <a:pt x="132" y="22"/>
                    <a:pt x="132" y="23"/>
                  </a:cubicBezTo>
                  <a:cubicBezTo>
                    <a:pt x="131" y="23"/>
                    <a:pt x="131" y="23"/>
                    <a:pt x="130" y="24"/>
                  </a:cubicBezTo>
                  <a:cubicBezTo>
                    <a:pt x="129" y="24"/>
                    <a:pt x="127" y="25"/>
                    <a:pt x="124" y="25"/>
                  </a:cubicBezTo>
                  <a:cubicBezTo>
                    <a:pt x="123" y="25"/>
                    <a:pt x="122" y="25"/>
                    <a:pt x="121" y="25"/>
                  </a:cubicBezTo>
                  <a:cubicBezTo>
                    <a:pt x="120" y="25"/>
                    <a:pt x="119" y="25"/>
                    <a:pt x="118" y="24"/>
                  </a:cubicBezTo>
                  <a:cubicBezTo>
                    <a:pt x="117" y="24"/>
                    <a:pt x="117" y="23"/>
                    <a:pt x="116" y="22"/>
                  </a:cubicBezTo>
                  <a:cubicBezTo>
                    <a:pt x="115" y="21"/>
                    <a:pt x="115" y="21"/>
                    <a:pt x="115" y="20"/>
                  </a:cubicBezTo>
                  <a:cubicBezTo>
                    <a:pt x="115" y="19"/>
                    <a:pt x="115" y="18"/>
                    <a:pt x="115" y="17"/>
                  </a:cubicBezTo>
                  <a:cubicBezTo>
                    <a:pt x="115" y="16"/>
                    <a:pt x="115" y="15"/>
                    <a:pt x="115" y="14"/>
                  </a:cubicBezTo>
                  <a:cubicBezTo>
                    <a:pt x="115" y="14"/>
                    <a:pt x="115" y="13"/>
                    <a:pt x="116" y="12"/>
                  </a:cubicBezTo>
                  <a:cubicBezTo>
                    <a:pt x="116" y="11"/>
                    <a:pt x="117" y="10"/>
                    <a:pt x="117" y="10"/>
                  </a:cubicBezTo>
                  <a:cubicBezTo>
                    <a:pt x="117" y="9"/>
                    <a:pt x="118" y="8"/>
                    <a:pt x="118" y="7"/>
                  </a:cubicBezTo>
                  <a:cubicBezTo>
                    <a:pt x="119" y="7"/>
                    <a:pt x="119" y="6"/>
                    <a:pt x="120" y="6"/>
                  </a:cubicBezTo>
                  <a:cubicBezTo>
                    <a:pt x="120" y="5"/>
                    <a:pt x="121" y="4"/>
                    <a:pt x="121" y="4"/>
                  </a:cubicBezTo>
                  <a:cubicBezTo>
                    <a:pt x="122" y="3"/>
                    <a:pt x="122" y="3"/>
                    <a:pt x="123" y="2"/>
                  </a:cubicBezTo>
                  <a:cubicBezTo>
                    <a:pt x="124" y="1"/>
                    <a:pt x="124" y="1"/>
                    <a:pt x="124" y="1"/>
                  </a:cubicBezTo>
                  <a:cubicBezTo>
                    <a:pt x="125" y="1"/>
                    <a:pt x="125" y="1"/>
                    <a:pt x="125" y="1"/>
                  </a:cubicBezTo>
                  <a:cubicBezTo>
                    <a:pt x="126" y="0"/>
                    <a:pt x="126" y="0"/>
                    <a:pt x="126" y="0"/>
                  </a:cubicBezTo>
                  <a:cubicBezTo>
                    <a:pt x="126" y="0"/>
                    <a:pt x="126" y="0"/>
                    <a:pt x="127" y="0"/>
                  </a:cubicBezTo>
                  <a:cubicBezTo>
                    <a:pt x="127" y="0"/>
                    <a:pt x="127" y="0"/>
                    <a:pt x="127" y="0"/>
                  </a:cubicBezTo>
                  <a:cubicBezTo>
                    <a:pt x="128" y="0"/>
                    <a:pt x="128" y="0"/>
                    <a:pt x="128" y="0"/>
                  </a:cubicBezTo>
                  <a:cubicBezTo>
                    <a:pt x="128" y="0"/>
                    <a:pt x="128" y="0"/>
                    <a:pt x="128" y="0"/>
                  </a:cubicBezTo>
                  <a:cubicBezTo>
                    <a:pt x="129" y="1"/>
                    <a:pt x="129" y="1"/>
                    <a:pt x="129" y="1"/>
                  </a:cubicBezTo>
                  <a:cubicBezTo>
                    <a:pt x="129" y="2"/>
                    <a:pt x="129" y="2"/>
                    <a:pt x="128" y="3"/>
                  </a:cubicBezTo>
                  <a:cubicBezTo>
                    <a:pt x="127" y="3"/>
                    <a:pt x="127" y="3"/>
                    <a:pt x="127" y="3"/>
                  </a:cubicBezTo>
                  <a:cubicBezTo>
                    <a:pt x="126" y="3"/>
                    <a:pt x="126" y="3"/>
                    <a:pt x="126" y="3"/>
                  </a:cubicBezTo>
                  <a:cubicBezTo>
                    <a:pt x="125" y="4"/>
                    <a:pt x="125" y="4"/>
                    <a:pt x="125" y="4"/>
                  </a:cubicBezTo>
                  <a:cubicBezTo>
                    <a:pt x="125" y="5"/>
                    <a:pt x="125" y="5"/>
                    <a:pt x="125" y="5"/>
                  </a:cubicBezTo>
                  <a:cubicBezTo>
                    <a:pt x="124" y="6"/>
                    <a:pt x="123" y="7"/>
                    <a:pt x="122" y="8"/>
                  </a:cubicBezTo>
                  <a:cubicBezTo>
                    <a:pt x="121" y="9"/>
                    <a:pt x="120" y="10"/>
                    <a:pt x="120" y="11"/>
                  </a:cubicBezTo>
                  <a:cubicBezTo>
                    <a:pt x="119" y="13"/>
                    <a:pt x="118" y="14"/>
                    <a:pt x="118" y="15"/>
                  </a:cubicBezTo>
                  <a:cubicBezTo>
                    <a:pt x="118" y="16"/>
                    <a:pt x="118" y="17"/>
                    <a:pt x="118" y="19"/>
                  </a:cubicBezTo>
                  <a:cubicBezTo>
                    <a:pt x="118" y="19"/>
                    <a:pt x="118" y="19"/>
                    <a:pt x="118" y="20"/>
                  </a:cubicBezTo>
                  <a:cubicBezTo>
                    <a:pt x="119" y="21"/>
                    <a:pt x="119" y="21"/>
                    <a:pt x="119" y="21"/>
                  </a:cubicBezTo>
                  <a:cubicBezTo>
                    <a:pt x="119" y="21"/>
                    <a:pt x="119" y="21"/>
                    <a:pt x="120" y="21"/>
                  </a:cubicBezTo>
                  <a:cubicBezTo>
                    <a:pt x="120" y="22"/>
                    <a:pt x="120" y="22"/>
                    <a:pt x="121" y="22"/>
                  </a:cubicBezTo>
                  <a:cubicBezTo>
                    <a:pt x="121" y="22"/>
                    <a:pt x="121" y="22"/>
                    <a:pt x="121" y="22"/>
                  </a:cubicBezTo>
                  <a:cubicBezTo>
                    <a:pt x="121" y="21"/>
                    <a:pt x="121" y="21"/>
                    <a:pt x="121" y="21"/>
                  </a:cubicBezTo>
                  <a:cubicBezTo>
                    <a:pt x="121" y="19"/>
                    <a:pt x="121" y="18"/>
                    <a:pt x="121" y="17"/>
                  </a:cubicBezTo>
                  <a:cubicBezTo>
                    <a:pt x="121" y="16"/>
                    <a:pt x="122" y="16"/>
                    <a:pt x="122" y="15"/>
                  </a:cubicBezTo>
                  <a:cubicBezTo>
                    <a:pt x="122" y="15"/>
                    <a:pt x="123" y="14"/>
                    <a:pt x="123" y="14"/>
                  </a:cubicBezTo>
                  <a:cubicBezTo>
                    <a:pt x="124" y="13"/>
                    <a:pt x="124" y="13"/>
                    <a:pt x="125" y="12"/>
                  </a:cubicBezTo>
                  <a:cubicBezTo>
                    <a:pt x="125" y="12"/>
                    <a:pt x="126" y="12"/>
                    <a:pt x="126" y="11"/>
                  </a:cubicBezTo>
                  <a:cubicBezTo>
                    <a:pt x="127" y="11"/>
                    <a:pt x="127" y="11"/>
                    <a:pt x="127" y="11"/>
                  </a:cubicBezTo>
                  <a:cubicBezTo>
                    <a:pt x="128" y="11"/>
                    <a:pt x="128" y="11"/>
                    <a:pt x="128" y="11"/>
                  </a:cubicBezTo>
                  <a:cubicBezTo>
                    <a:pt x="129" y="11"/>
                    <a:pt x="129" y="11"/>
                    <a:pt x="129" y="11"/>
                  </a:cubicBezTo>
                  <a:cubicBezTo>
                    <a:pt x="130" y="11"/>
                    <a:pt x="130" y="11"/>
                    <a:pt x="130" y="11"/>
                  </a:cubicBezTo>
                  <a:cubicBezTo>
                    <a:pt x="131" y="10"/>
                    <a:pt x="132" y="11"/>
                    <a:pt x="133" y="11"/>
                  </a:cubicBezTo>
                  <a:cubicBezTo>
                    <a:pt x="133" y="11"/>
                    <a:pt x="134" y="11"/>
                    <a:pt x="135" y="12"/>
                  </a:cubicBezTo>
                  <a:cubicBezTo>
                    <a:pt x="135" y="12"/>
                    <a:pt x="136" y="12"/>
                    <a:pt x="136" y="13"/>
                  </a:cubicBezTo>
                  <a:cubicBezTo>
                    <a:pt x="137" y="14"/>
                    <a:pt x="137" y="14"/>
                    <a:pt x="137" y="15"/>
                  </a:cubicBezTo>
                  <a:close/>
                  <a:moveTo>
                    <a:pt x="134" y="15"/>
                  </a:moveTo>
                  <a:cubicBezTo>
                    <a:pt x="134" y="15"/>
                    <a:pt x="134" y="15"/>
                    <a:pt x="134" y="15"/>
                  </a:cubicBezTo>
                  <a:cubicBezTo>
                    <a:pt x="134" y="14"/>
                    <a:pt x="133" y="14"/>
                    <a:pt x="133" y="14"/>
                  </a:cubicBezTo>
                  <a:cubicBezTo>
                    <a:pt x="132" y="14"/>
                    <a:pt x="132" y="14"/>
                    <a:pt x="131" y="14"/>
                  </a:cubicBezTo>
                  <a:cubicBezTo>
                    <a:pt x="131" y="13"/>
                    <a:pt x="130" y="13"/>
                    <a:pt x="129" y="13"/>
                  </a:cubicBezTo>
                  <a:cubicBezTo>
                    <a:pt x="128" y="14"/>
                    <a:pt x="127" y="14"/>
                    <a:pt x="126" y="14"/>
                  </a:cubicBezTo>
                  <a:cubicBezTo>
                    <a:pt x="126" y="15"/>
                    <a:pt x="125" y="15"/>
                    <a:pt x="124" y="16"/>
                  </a:cubicBezTo>
                  <a:cubicBezTo>
                    <a:pt x="124" y="17"/>
                    <a:pt x="124" y="18"/>
                    <a:pt x="123" y="19"/>
                  </a:cubicBezTo>
                  <a:cubicBezTo>
                    <a:pt x="123" y="20"/>
                    <a:pt x="123" y="21"/>
                    <a:pt x="123" y="22"/>
                  </a:cubicBezTo>
                  <a:cubicBezTo>
                    <a:pt x="124" y="22"/>
                    <a:pt x="124" y="22"/>
                    <a:pt x="124" y="22"/>
                  </a:cubicBezTo>
                  <a:cubicBezTo>
                    <a:pt x="124" y="22"/>
                    <a:pt x="124" y="22"/>
                    <a:pt x="124" y="22"/>
                  </a:cubicBezTo>
                  <a:cubicBezTo>
                    <a:pt x="125" y="22"/>
                    <a:pt x="125" y="22"/>
                    <a:pt x="125" y="22"/>
                  </a:cubicBezTo>
                  <a:cubicBezTo>
                    <a:pt x="126" y="22"/>
                    <a:pt x="126" y="22"/>
                    <a:pt x="126" y="22"/>
                  </a:cubicBezTo>
                  <a:cubicBezTo>
                    <a:pt x="126" y="22"/>
                    <a:pt x="127" y="22"/>
                    <a:pt x="128" y="22"/>
                  </a:cubicBezTo>
                  <a:cubicBezTo>
                    <a:pt x="129" y="21"/>
                    <a:pt x="129" y="21"/>
                    <a:pt x="130" y="21"/>
                  </a:cubicBezTo>
                  <a:cubicBezTo>
                    <a:pt x="130" y="20"/>
                    <a:pt x="131" y="20"/>
                    <a:pt x="132" y="19"/>
                  </a:cubicBezTo>
                  <a:cubicBezTo>
                    <a:pt x="132" y="19"/>
                    <a:pt x="133" y="18"/>
                    <a:pt x="133" y="18"/>
                  </a:cubicBezTo>
                  <a:cubicBezTo>
                    <a:pt x="133" y="17"/>
                    <a:pt x="134" y="17"/>
                    <a:pt x="134" y="16"/>
                  </a:cubicBezTo>
                  <a:cubicBezTo>
                    <a:pt x="134" y="16"/>
                    <a:pt x="134" y="16"/>
                    <a:pt x="134" y="15"/>
                  </a:cubicBezTo>
                  <a:close/>
                </a:path>
              </a:pathLst>
            </a:custGeom>
            <a:solidFill>
              <a:srgbClr val="529A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63"/>
            <p:cNvSpPr>
              <a:spLocks noEditPoints="1"/>
            </p:cNvSpPr>
            <p:nvPr/>
          </p:nvSpPr>
          <p:spPr bwMode="auto">
            <a:xfrm>
              <a:off x="5160" y="1633"/>
              <a:ext cx="153" cy="39"/>
            </a:xfrm>
            <a:custGeom>
              <a:avLst/>
              <a:gdLst>
                <a:gd name="T0" fmla="*/ 14 w 170"/>
                <a:gd name="T1" fmla="*/ 40 h 43"/>
                <a:gd name="T2" fmla="*/ 8 w 170"/>
                <a:gd name="T3" fmla="*/ 41 h 43"/>
                <a:gd name="T4" fmla="*/ 5 w 170"/>
                <a:gd name="T5" fmla="*/ 39 h 43"/>
                <a:gd name="T6" fmla="*/ 10 w 170"/>
                <a:gd name="T7" fmla="*/ 24 h 43"/>
                <a:gd name="T8" fmla="*/ 1 w 170"/>
                <a:gd name="T9" fmla="*/ 25 h 43"/>
                <a:gd name="T10" fmla="*/ 6 w 170"/>
                <a:gd name="T11" fmla="*/ 20 h 43"/>
                <a:gd name="T12" fmla="*/ 14 w 170"/>
                <a:gd name="T13" fmla="*/ 18 h 43"/>
                <a:gd name="T14" fmla="*/ 13 w 170"/>
                <a:gd name="T15" fmla="*/ 35 h 43"/>
                <a:gd name="T16" fmla="*/ 24 w 170"/>
                <a:gd name="T17" fmla="*/ 33 h 43"/>
                <a:gd name="T18" fmla="*/ 34 w 170"/>
                <a:gd name="T19" fmla="*/ 40 h 43"/>
                <a:gd name="T20" fmla="*/ 42 w 170"/>
                <a:gd name="T21" fmla="*/ 12 h 43"/>
                <a:gd name="T22" fmla="*/ 49 w 170"/>
                <a:gd name="T23" fmla="*/ 19 h 43"/>
                <a:gd name="T24" fmla="*/ 40 w 170"/>
                <a:gd name="T25" fmla="*/ 16 h 43"/>
                <a:gd name="T26" fmla="*/ 36 w 170"/>
                <a:gd name="T27" fmla="*/ 37 h 43"/>
                <a:gd name="T28" fmla="*/ 81 w 170"/>
                <a:gd name="T29" fmla="*/ 24 h 43"/>
                <a:gd name="T30" fmla="*/ 71 w 170"/>
                <a:gd name="T31" fmla="*/ 35 h 43"/>
                <a:gd name="T32" fmla="*/ 59 w 170"/>
                <a:gd name="T33" fmla="*/ 35 h 43"/>
                <a:gd name="T34" fmla="*/ 62 w 170"/>
                <a:gd name="T35" fmla="*/ 33 h 43"/>
                <a:gd name="T36" fmla="*/ 64 w 170"/>
                <a:gd name="T37" fmla="*/ 24 h 43"/>
                <a:gd name="T38" fmla="*/ 72 w 170"/>
                <a:gd name="T39" fmla="*/ 13 h 43"/>
                <a:gd name="T40" fmla="*/ 59 w 170"/>
                <a:gd name="T41" fmla="*/ 15 h 43"/>
                <a:gd name="T42" fmla="*/ 62 w 170"/>
                <a:gd name="T43" fmla="*/ 12 h 43"/>
                <a:gd name="T44" fmla="*/ 77 w 170"/>
                <a:gd name="T45" fmla="*/ 13 h 43"/>
                <a:gd name="T46" fmla="*/ 71 w 170"/>
                <a:gd name="T47" fmla="*/ 19 h 43"/>
                <a:gd name="T48" fmla="*/ 112 w 170"/>
                <a:gd name="T49" fmla="*/ 22 h 43"/>
                <a:gd name="T50" fmla="*/ 103 w 170"/>
                <a:gd name="T51" fmla="*/ 26 h 43"/>
                <a:gd name="T52" fmla="*/ 105 w 170"/>
                <a:gd name="T53" fmla="*/ 32 h 43"/>
                <a:gd name="T54" fmla="*/ 100 w 170"/>
                <a:gd name="T55" fmla="*/ 30 h 43"/>
                <a:gd name="T56" fmla="*/ 87 w 170"/>
                <a:gd name="T57" fmla="*/ 25 h 43"/>
                <a:gd name="T58" fmla="*/ 91 w 170"/>
                <a:gd name="T59" fmla="*/ 17 h 43"/>
                <a:gd name="T60" fmla="*/ 99 w 170"/>
                <a:gd name="T61" fmla="*/ 9 h 43"/>
                <a:gd name="T62" fmla="*/ 106 w 170"/>
                <a:gd name="T63" fmla="*/ 5 h 43"/>
                <a:gd name="T64" fmla="*/ 104 w 170"/>
                <a:gd name="T65" fmla="*/ 17 h 43"/>
                <a:gd name="T66" fmla="*/ 102 w 170"/>
                <a:gd name="T67" fmla="*/ 10 h 43"/>
                <a:gd name="T68" fmla="*/ 91 w 170"/>
                <a:gd name="T69" fmla="*/ 22 h 43"/>
                <a:gd name="T70" fmla="*/ 101 w 170"/>
                <a:gd name="T71" fmla="*/ 17 h 43"/>
                <a:gd name="T72" fmla="*/ 137 w 170"/>
                <a:gd name="T73" fmla="*/ 7 h 43"/>
                <a:gd name="T74" fmla="*/ 125 w 170"/>
                <a:gd name="T75" fmla="*/ 10 h 43"/>
                <a:gd name="T76" fmla="*/ 127 w 170"/>
                <a:gd name="T77" fmla="*/ 14 h 43"/>
                <a:gd name="T78" fmla="*/ 137 w 170"/>
                <a:gd name="T79" fmla="*/ 24 h 43"/>
                <a:gd name="T80" fmla="*/ 118 w 170"/>
                <a:gd name="T81" fmla="*/ 29 h 43"/>
                <a:gd name="T82" fmla="*/ 121 w 170"/>
                <a:gd name="T83" fmla="*/ 27 h 43"/>
                <a:gd name="T84" fmla="*/ 131 w 170"/>
                <a:gd name="T85" fmla="*/ 18 h 43"/>
                <a:gd name="T86" fmla="*/ 120 w 170"/>
                <a:gd name="T87" fmla="*/ 16 h 43"/>
                <a:gd name="T88" fmla="*/ 127 w 170"/>
                <a:gd name="T89" fmla="*/ 5 h 43"/>
                <a:gd name="T90" fmla="*/ 140 w 170"/>
                <a:gd name="T91" fmla="*/ 2 h 43"/>
                <a:gd name="T92" fmla="*/ 170 w 170"/>
                <a:gd name="T93" fmla="*/ 18 h 43"/>
                <a:gd name="T94" fmla="*/ 153 w 170"/>
                <a:gd name="T95" fmla="*/ 27 h 43"/>
                <a:gd name="T96" fmla="*/ 149 w 170"/>
                <a:gd name="T97" fmla="*/ 11 h 43"/>
                <a:gd name="T98" fmla="*/ 158 w 170"/>
                <a:gd name="T99" fmla="*/ 1 h 43"/>
                <a:gd name="T100" fmla="*/ 159 w 170"/>
                <a:gd name="T101" fmla="*/ 4 h 43"/>
                <a:gd name="T102" fmla="*/ 150 w 170"/>
                <a:gd name="T103" fmla="*/ 20 h 43"/>
                <a:gd name="T104" fmla="*/ 153 w 170"/>
                <a:gd name="T105" fmla="*/ 18 h 43"/>
                <a:gd name="T106" fmla="*/ 162 w 170"/>
                <a:gd name="T107" fmla="*/ 12 h 43"/>
                <a:gd name="T108" fmla="*/ 166 w 170"/>
                <a:gd name="T109" fmla="*/ 16 h 43"/>
                <a:gd name="T110" fmla="*/ 155 w 170"/>
                <a:gd name="T111" fmla="*/ 24 h 43"/>
                <a:gd name="T112" fmla="*/ 164 w 170"/>
                <a:gd name="T113"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43">
                  <a:moveTo>
                    <a:pt x="24" y="35"/>
                  </a:moveTo>
                  <a:cubicBezTo>
                    <a:pt x="24" y="35"/>
                    <a:pt x="24" y="36"/>
                    <a:pt x="24" y="36"/>
                  </a:cubicBezTo>
                  <a:cubicBezTo>
                    <a:pt x="23" y="36"/>
                    <a:pt x="23" y="37"/>
                    <a:pt x="22" y="37"/>
                  </a:cubicBezTo>
                  <a:cubicBezTo>
                    <a:pt x="21" y="37"/>
                    <a:pt x="20" y="37"/>
                    <a:pt x="19" y="37"/>
                  </a:cubicBezTo>
                  <a:cubicBezTo>
                    <a:pt x="18" y="38"/>
                    <a:pt x="17" y="38"/>
                    <a:pt x="17" y="38"/>
                  </a:cubicBezTo>
                  <a:cubicBezTo>
                    <a:pt x="16" y="38"/>
                    <a:pt x="15" y="39"/>
                    <a:pt x="14" y="39"/>
                  </a:cubicBezTo>
                  <a:cubicBezTo>
                    <a:pt x="14" y="40"/>
                    <a:pt x="14" y="40"/>
                    <a:pt x="14" y="40"/>
                  </a:cubicBezTo>
                  <a:cubicBezTo>
                    <a:pt x="14" y="40"/>
                    <a:pt x="14" y="40"/>
                    <a:pt x="14" y="40"/>
                  </a:cubicBezTo>
                  <a:cubicBezTo>
                    <a:pt x="14" y="41"/>
                    <a:pt x="14" y="41"/>
                    <a:pt x="12" y="42"/>
                  </a:cubicBezTo>
                  <a:cubicBezTo>
                    <a:pt x="11" y="41"/>
                    <a:pt x="11" y="41"/>
                    <a:pt x="11" y="41"/>
                  </a:cubicBezTo>
                  <a:cubicBezTo>
                    <a:pt x="11" y="41"/>
                    <a:pt x="11" y="41"/>
                    <a:pt x="11" y="41"/>
                  </a:cubicBezTo>
                  <a:cubicBezTo>
                    <a:pt x="11" y="41"/>
                    <a:pt x="11" y="41"/>
                    <a:pt x="11" y="41"/>
                  </a:cubicBezTo>
                  <a:cubicBezTo>
                    <a:pt x="10" y="41"/>
                    <a:pt x="10" y="41"/>
                    <a:pt x="10" y="41"/>
                  </a:cubicBezTo>
                  <a:cubicBezTo>
                    <a:pt x="10" y="41"/>
                    <a:pt x="9" y="41"/>
                    <a:pt x="8" y="41"/>
                  </a:cubicBezTo>
                  <a:cubicBezTo>
                    <a:pt x="8" y="42"/>
                    <a:pt x="7" y="42"/>
                    <a:pt x="7" y="42"/>
                  </a:cubicBezTo>
                  <a:cubicBezTo>
                    <a:pt x="6" y="42"/>
                    <a:pt x="6" y="42"/>
                    <a:pt x="6" y="42"/>
                  </a:cubicBezTo>
                  <a:cubicBezTo>
                    <a:pt x="4" y="43"/>
                    <a:pt x="3" y="43"/>
                    <a:pt x="3" y="43"/>
                  </a:cubicBezTo>
                  <a:cubicBezTo>
                    <a:pt x="2" y="43"/>
                    <a:pt x="2" y="43"/>
                    <a:pt x="1" y="43"/>
                  </a:cubicBezTo>
                  <a:cubicBezTo>
                    <a:pt x="1" y="43"/>
                    <a:pt x="1" y="42"/>
                    <a:pt x="1" y="42"/>
                  </a:cubicBezTo>
                  <a:cubicBezTo>
                    <a:pt x="0" y="41"/>
                    <a:pt x="1" y="41"/>
                    <a:pt x="2" y="40"/>
                  </a:cubicBezTo>
                  <a:cubicBezTo>
                    <a:pt x="3" y="40"/>
                    <a:pt x="4" y="39"/>
                    <a:pt x="5" y="39"/>
                  </a:cubicBezTo>
                  <a:cubicBezTo>
                    <a:pt x="6" y="39"/>
                    <a:pt x="7" y="39"/>
                    <a:pt x="8" y="38"/>
                  </a:cubicBezTo>
                  <a:cubicBezTo>
                    <a:pt x="8" y="38"/>
                    <a:pt x="9" y="38"/>
                    <a:pt x="10" y="37"/>
                  </a:cubicBezTo>
                  <a:cubicBezTo>
                    <a:pt x="10" y="36"/>
                    <a:pt x="10" y="36"/>
                    <a:pt x="10" y="35"/>
                  </a:cubicBezTo>
                  <a:cubicBezTo>
                    <a:pt x="10" y="34"/>
                    <a:pt x="10" y="34"/>
                    <a:pt x="10" y="33"/>
                  </a:cubicBezTo>
                  <a:cubicBezTo>
                    <a:pt x="10" y="33"/>
                    <a:pt x="10" y="32"/>
                    <a:pt x="10" y="31"/>
                  </a:cubicBezTo>
                  <a:cubicBezTo>
                    <a:pt x="10" y="30"/>
                    <a:pt x="10" y="30"/>
                    <a:pt x="10" y="29"/>
                  </a:cubicBezTo>
                  <a:cubicBezTo>
                    <a:pt x="10" y="27"/>
                    <a:pt x="10" y="25"/>
                    <a:pt x="10" y="24"/>
                  </a:cubicBezTo>
                  <a:cubicBezTo>
                    <a:pt x="10" y="23"/>
                    <a:pt x="10" y="23"/>
                    <a:pt x="10" y="22"/>
                  </a:cubicBezTo>
                  <a:cubicBezTo>
                    <a:pt x="10" y="21"/>
                    <a:pt x="10" y="21"/>
                    <a:pt x="10" y="20"/>
                  </a:cubicBezTo>
                  <a:cubicBezTo>
                    <a:pt x="9" y="20"/>
                    <a:pt x="8" y="21"/>
                    <a:pt x="7" y="22"/>
                  </a:cubicBezTo>
                  <a:cubicBezTo>
                    <a:pt x="7" y="22"/>
                    <a:pt x="6" y="23"/>
                    <a:pt x="6" y="23"/>
                  </a:cubicBezTo>
                  <a:cubicBezTo>
                    <a:pt x="5" y="23"/>
                    <a:pt x="5" y="23"/>
                    <a:pt x="5" y="23"/>
                  </a:cubicBezTo>
                  <a:cubicBezTo>
                    <a:pt x="5" y="24"/>
                    <a:pt x="4" y="24"/>
                    <a:pt x="3" y="24"/>
                  </a:cubicBezTo>
                  <a:cubicBezTo>
                    <a:pt x="2" y="25"/>
                    <a:pt x="2" y="25"/>
                    <a:pt x="1" y="25"/>
                  </a:cubicBezTo>
                  <a:cubicBezTo>
                    <a:pt x="0" y="25"/>
                    <a:pt x="0" y="25"/>
                    <a:pt x="0" y="25"/>
                  </a:cubicBezTo>
                  <a:cubicBezTo>
                    <a:pt x="0" y="24"/>
                    <a:pt x="0" y="24"/>
                    <a:pt x="0" y="24"/>
                  </a:cubicBezTo>
                  <a:cubicBezTo>
                    <a:pt x="0" y="23"/>
                    <a:pt x="0" y="23"/>
                    <a:pt x="1" y="22"/>
                  </a:cubicBezTo>
                  <a:cubicBezTo>
                    <a:pt x="1" y="22"/>
                    <a:pt x="2" y="22"/>
                    <a:pt x="2" y="21"/>
                  </a:cubicBezTo>
                  <a:cubicBezTo>
                    <a:pt x="3" y="21"/>
                    <a:pt x="3" y="21"/>
                    <a:pt x="4" y="21"/>
                  </a:cubicBezTo>
                  <a:cubicBezTo>
                    <a:pt x="4" y="20"/>
                    <a:pt x="4" y="20"/>
                    <a:pt x="4" y="20"/>
                  </a:cubicBezTo>
                  <a:cubicBezTo>
                    <a:pt x="5" y="20"/>
                    <a:pt x="5" y="20"/>
                    <a:pt x="6" y="20"/>
                  </a:cubicBezTo>
                  <a:cubicBezTo>
                    <a:pt x="6" y="19"/>
                    <a:pt x="6" y="19"/>
                    <a:pt x="7" y="19"/>
                  </a:cubicBezTo>
                  <a:cubicBezTo>
                    <a:pt x="7" y="18"/>
                    <a:pt x="8" y="18"/>
                    <a:pt x="9" y="17"/>
                  </a:cubicBezTo>
                  <a:cubicBezTo>
                    <a:pt x="9" y="17"/>
                    <a:pt x="10" y="16"/>
                    <a:pt x="11" y="16"/>
                  </a:cubicBezTo>
                  <a:cubicBezTo>
                    <a:pt x="12" y="15"/>
                    <a:pt x="12" y="15"/>
                    <a:pt x="12" y="15"/>
                  </a:cubicBezTo>
                  <a:cubicBezTo>
                    <a:pt x="13" y="15"/>
                    <a:pt x="13" y="15"/>
                    <a:pt x="14" y="15"/>
                  </a:cubicBezTo>
                  <a:cubicBezTo>
                    <a:pt x="14" y="16"/>
                    <a:pt x="14" y="16"/>
                    <a:pt x="14" y="17"/>
                  </a:cubicBezTo>
                  <a:cubicBezTo>
                    <a:pt x="14" y="17"/>
                    <a:pt x="14" y="18"/>
                    <a:pt x="14" y="18"/>
                  </a:cubicBezTo>
                  <a:cubicBezTo>
                    <a:pt x="14" y="19"/>
                    <a:pt x="13" y="21"/>
                    <a:pt x="13" y="22"/>
                  </a:cubicBezTo>
                  <a:cubicBezTo>
                    <a:pt x="13" y="24"/>
                    <a:pt x="13" y="25"/>
                    <a:pt x="13" y="27"/>
                  </a:cubicBezTo>
                  <a:cubicBezTo>
                    <a:pt x="13" y="29"/>
                    <a:pt x="13" y="32"/>
                    <a:pt x="13" y="33"/>
                  </a:cubicBezTo>
                  <a:cubicBezTo>
                    <a:pt x="13" y="34"/>
                    <a:pt x="13" y="34"/>
                    <a:pt x="13" y="34"/>
                  </a:cubicBezTo>
                  <a:cubicBezTo>
                    <a:pt x="13" y="34"/>
                    <a:pt x="13" y="34"/>
                    <a:pt x="13" y="34"/>
                  </a:cubicBezTo>
                  <a:cubicBezTo>
                    <a:pt x="13" y="35"/>
                    <a:pt x="13" y="35"/>
                    <a:pt x="13" y="35"/>
                  </a:cubicBezTo>
                  <a:cubicBezTo>
                    <a:pt x="13" y="35"/>
                    <a:pt x="13" y="35"/>
                    <a:pt x="13" y="35"/>
                  </a:cubicBezTo>
                  <a:cubicBezTo>
                    <a:pt x="13" y="36"/>
                    <a:pt x="13" y="36"/>
                    <a:pt x="13" y="36"/>
                  </a:cubicBezTo>
                  <a:cubicBezTo>
                    <a:pt x="13" y="36"/>
                    <a:pt x="13" y="36"/>
                    <a:pt x="13" y="36"/>
                  </a:cubicBezTo>
                  <a:cubicBezTo>
                    <a:pt x="14" y="36"/>
                    <a:pt x="16" y="36"/>
                    <a:pt x="17" y="35"/>
                  </a:cubicBezTo>
                  <a:cubicBezTo>
                    <a:pt x="18" y="35"/>
                    <a:pt x="19" y="34"/>
                    <a:pt x="20" y="34"/>
                  </a:cubicBezTo>
                  <a:cubicBezTo>
                    <a:pt x="20" y="34"/>
                    <a:pt x="21" y="34"/>
                    <a:pt x="21" y="34"/>
                  </a:cubicBezTo>
                  <a:cubicBezTo>
                    <a:pt x="21" y="34"/>
                    <a:pt x="22" y="34"/>
                    <a:pt x="22" y="33"/>
                  </a:cubicBezTo>
                  <a:cubicBezTo>
                    <a:pt x="23" y="33"/>
                    <a:pt x="23" y="33"/>
                    <a:pt x="24" y="33"/>
                  </a:cubicBezTo>
                  <a:cubicBezTo>
                    <a:pt x="24" y="34"/>
                    <a:pt x="24" y="34"/>
                    <a:pt x="24" y="35"/>
                  </a:cubicBezTo>
                  <a:close/>
                  <a:moveTo>
                    <a:pt x="54" y="22"/>
                  </a:moveTo>
                  <a:cubicBezTo>
                    <a:pt x="54" y="24"/>
                    <a:pt x="54" y="26"/>
                    <a:pt x="53" y="27"/>
                  </a:cubicBezTo>
                  <a:cubicBezTo>
                    <a:pt x="52" y="29"/>
                    <a:pt x="51" y="31"/>
                    <a:pt x="49" y="33"/>
                  </a:cubicBezTo>
                  <a:cubicBezTo>
                    <a:pt x="47" y="34"/>
                    <a:pt x="46" y="36"/>
                    <a:pt x="44" y="37"/>
                  </a:cubicBezTo>
                  <a:cubicBezTo>
                    <a:pt x="42" y="38"/>
                    <a:pt x="40" y="39"/>
                    <a:pt x="39" y="39"/>
                  </a:cubicBezTo>
                  <a:cubicBezTo>
                    <a:pt x="37" y="40"/>
                    <a:pt x="35" y="40"/>
                    <a:pt x="34" y="40"/>
                  </a:cubicBezTo>
                  <a:cubicBezTo>
                    <a:pt x="32" y="40"/>
                    <a:pt x="30" y="40"/>
                    <a:pt x="29" y="38"/>
                  </a:cubicBezTo>
                  <a:cubicBezTo>
                    <a:pt x="28" y="37"/>
                    <a:pt x="27" y="35"/>
                    <a:pt x="27" y="33"/>
                  </a:cubicBezTo>
                  <a:cubicBezTo>
                    <a:pt x="27" y="32"/>
                    <a:pt x="27" y="30"/>
                    <a:pt x="27" y="28"/>
                  </a:cubicBezTo>
                  <a:cubicBezTo>
                    <a:pt x="28" y="26"/>
                    <a:pt x="28" y="24"/>
                    <a:pt x="29" y="22"/>
                  </a:cubicBezTo>
                  <a:cubicBezTo>
                    <a:pt x="30" y="20"/>
                    <a:pt x="31" y="19"/>
                    <a:pt x="33" y="18"/>
                  </a:cubicBezTo>
                  <a:cubicBezTo>
                    <a:pt x="34" y="16"/>
                    <a:pt x="36" y="15"/>
                    <a:pt x="37" y="14"/>
                  </a:cubicBezTo>
                  <a:cubicBezTo>
                    <a:pt x="39" y="13"/>
                    <a:pt x="41" y="12"/>
                    <a:pt x="42" y="12"/>
                  </a:cubicBezTo>
                  <a:cubicBezTo>
                    <a:pt x="43" y="12"/>
                    <a:pt x="45" y="12"/>
                    <a:pt x="46" y="13"/>
                  </a:cubicBezTo>
                  <a:cubicBezTo>
                    <a:pt x="48" y="13"/>
                    <a:pt x="49" y="14"/>
                    <a:pt x="50" y="15"/>
                  </a:cubicBezTo>
                  <a:cubicBezTo>
                    <a:pt x="51" y="15"/>
                    <a:pt x="51" y="16"/>
                    <a:pt x="52" y="16"/>
                  </a:cubicBezTo>
                  <a:cubicBezTo>
                    <a:pt x="53" y="17"/>
                    <a:pt x="54" y="19"/>
                    <a:pt x="54" y="22"/>
                  </a:cubicBezTo>
                  <a:close/>
                  <a:moveTo>
                    <a:pt x="51" y="23"/>
                  </a:moveTo>
                  <a:cubicBezTo>
                    <a:pt x="51" y="22"/>
                    <a:pt x="51" y="22"/>
                    <a:pt x="50" y="21"/>
                  </a:cubicBezTo>
                  <a:cubicBezTo>
                    <a:pt x="50" y="20"/>
                    <a:pt x="49" y="19"/>
                    <a:pt x="49" y="19"/>
                  </a:cubicBezTo>
                  <a:cubicBezTo>
                    <a:pt x="48" y="18"/>
                    <a:pt x="48" y="18"/>
                    <a:pt x="48" y="18"/>
                  </a:cubicBezTo>
                  <a:cubicBezTo>
                    <a:pt x="47" y="17"/>
                    <a:pt x="47" y="17"/>
                    <a:pt x="47" y="17"/>
                  </a:cubicBezTo>
                  <a:cubicBezTo>
                    <a:pt x="46" y="16"/>
                    <a:pt x="46" y="16"/>
                    <a:pt x="45" y="16"/>
                  </a:cubicBezTo>
                  <a:cubicBezTo>
                    <a:pt x="45" y="16"/>
                    <a:pt x="45" y="16"/>
                    <a:pt x="44" y="16"/>
                  </a:cubicBezTo>
                  <a:cubicBezTo>
                    <a:pt x="44" y="16"/>
                    <a:pt x="44" y="16"/>
                    <a:pt x="43" y="16"/>
                  </a:cubicBezTo>
                  <a:cubicBezTo>
                    <a:pt x="43" y="16"/>
                    <a:pt x="42" y="16"/>
                    <a:pt x="42" y="16"/>
                  </a:cubicBezTo>
                  <a:cubicBezTo>
                    <a:pt x="41" y="16"/>
                    <a:pt x="41" y="16"/>
                    <a:pt x="40" y="16"/>
                  </a:cubicBezTo>
                  <a:cubicBezTo>
                    <a:pt x="39" y="17"/>
                    <a:pt x="39" y="17"/>
                    <a:pt x="38" y="17"/>
                  </a:cubicBezTo>
                  <a:cubicBezTo>
                    <a:pt x="37" y="18"/>
                    <a:pt x="37" y="18"/>
                    <a:pt x="36" y="19"/>
                  </a:cubicBezTo>
                  <a:cubicBezTo>
                    <a:pt x="34" y="21"/>
                    <a:pt x="33" y="23"/>
                    <a:pt x="32" y="25"/>
                  </a:cubicBezTo>
                  <a:cubicBezTo>
                    <a:pt x="31" y="28"/>
                    <a:pt x="30" y="30"/>
                    <a:pt x="30" y="32"/>
                  </a:cubicBezTo>
                  <a:cubicBezTo>
                    <a:pt x="31" y="33"/>
                    <a:pt x="31" y="34"/>
                    <a:pt x="31" y="34"/>
                  </a:cubicBezTo>
                  <a:cubicBezTo>
                    <a:pt x="31" y="35"/>
                    <a:pt x="32" y="36"/>
                    <a:pt x="32" y="36"/>
                  </a:cubicBezTo>
                  <a:cubicBezTo>
                    <a:pt x="33" y="37"/>
                    <a:pt x="35" y="37"/>
                    <a:pt x="36" y="37"/>
                  </a:cubicBezTo>
                  <a:cubicBezTo>
                    <a:pt x="38" y="36"/>
                    <a:pt x="39" y="36"/>
                    <a:pt x="41" y="35"/>
                  </a:cubicBezTo>
                  <a:cubicBezTo>
                    <a:pt x="43" y="34"/>
                    <a:pt x="44" y="33"/>
                    <a:pt x="45" y="32"/>
                  </a:cubicBezTo>
                  <a:cubicBezTo>
                    <a:pt x="45" y="31"/>
                    <a:pt x="46" y="31"/>
                    <a:pt x="46" y="31"/>
                  </a:cubicBezTo>
                  <a:cubicBezTo>
                    <a:pt x="47" y="30"/>
                    <a:pt x="47" y="30"/>
                    <a:pt x="48" y="29"/>
                  </a:cubicBezTo>
                  <a:cubicBezTo>
                    <a:pt x="49" y="28"/>
                    <a:pt x="49" y="27"/>
                    <a:pt x="50" y="26"/>
                  </a:cubicBezTo>
                  <a:cubicBezTo>
                    <a:pt x="51" y="25"/>
                    <a:pt x="51" y="24"/>
                    <a:pt x="51" y="23"/>
                  </a:cubicBezTo>
                  <a:close/>
                  <a:moveTo>
                    <a:pt x="81" y="24"/>
                  </a:moveTo>
                  <a:cubicBezTo>
                    <a:pt x="82" y="25"/>
                    <a:pt x="81" y="25"/>
                    <a:pt x="81" y="27"/>
                  </a:cubicBezTo>
                  <a:cubicBezTo>
                    <a:pt x="81" y="27"/>
                    <a:pt x="81" y="27"/>
                    <a:pt x="80" y="28"/>
                  </a:cubicBezTo>
                  <a:cubicBezTo>
                    <a:pt x="80" y="28"/>
                    <a:pt x="80" y="29"/>
                    <a:pt x="80" y="29"/>
                  </a:cubicBezTo>
                  <a:cubicBezTo>
                    <a:pt x="80" y="29"/>
                    <a:pt x="79" y="30"/>
                    <a:pt x="78" y="31"/>
                  </a:cubicBezTo>
                  <a:cubicBezTo>
                    <a:pt x="78" y="32"/>
                    <a:pt x="77" y="32"/>
                    <a:pt x="77" y="32"/>
                  </a:cubicBezTo>
                  <a:cubicBezTo>
                    <a:pt x="76" y="33"/>
                    <a:pt x="75" y="33"/>
                    <a:pt x="74" y="34"/>
                  </a:cubicBezTo>
                  <a:cubicBezTo>
                    <a:pt x="73" y="34"/>
                    <a:pt x="73" y="35"/>
                    <a:pt x="71" y="35"/>
                  </a:cubicBezTo>
                  <a:cubicBezTo>
                    <a:pt x="69" y="36"/>
                    <a:pt x="67" y="36"/>
                    <a:pt x="66" y="37"/>
                  </a:cubicBezTo>
                  <a:cubicBezTo>
                    <a:pt x="65" y="37"/>
                    <a:pt x="65" y="37"/>
                    <a:pt x="65" y="37"/>
                  </a:cubicBezTo>
                  <a:cubicBezTo>
                    <a:pt x="64" y="37"/>
                    <a:pt x="64" y="37"/>
                    <a:pt x="63" y="37"/>
                  </a:cubicBezTo>
                  <a:cubicBezTo>
                    <a:pt x="62" y="37"/>
                    <a:pt x="61" y="37"/>
                    <a:pt x="60" y="36"/>
                  </a:cubicBezTo>
                  <a:cubicBezTo>
                    <a:pt x="60" y="36"/>
                    <a:pt x="60" y="36"/>
                    <a:pt x="60" y="36"/>
                  </a:cubicBezTo>
                  <a:cubicBezTo>
                    <a:pt x="59" y="36"/>
                    <a:pt x="59" y="36"/>
                    <a:pt x="59" y="36"/>
                  </a:cubicBezTo>
                  <a:cubicBezTo>
                    <a:pt x="59" y="35"/>
                    <a:pt x="59" y="35"/>
                    <a:pt x="59" y="35"/>
                  </a:cubicBezTo>
                  <a:cubicBezTo>
                    <a:pt x="59" y="34"/>
                    <a:pt x="59" y="34"/>
                    <a:pt x="59" y="34"/>
                  </a:cubicBezTo>
                  <a:cubicBezTo>
                    <a:pt x="59" y="34"/>
                    <a:pt x="59" y="33"/>
                    <a:pt x="59" y="33"/>
                  </a:cubicBezTo>
                  <a:cubicBezTo>
                    <a:pt x="59" y="32"/>
                    <a:pt x="60" y="32"/>
                    <a:pt x="60" y="32"/>
                  </a:cubicBezTo>
                  <a:cubicBezTo>
                    <a:pt x="61" y="32"/>
                    <a:pt x="61" y="32"/>
                    <a:pt x="61" y="32"/>
                  </a:cubicBezTo>
                  <a:cubicBezTo>
                    <a:pt x="61" y="32"/>
                    <a:pt x="61" y="32"/>
                    <a:pt x="61" y="32"/>
                  </a:cubicBezTo>
                  <a:cubicBezTo>
                    <a:pt x="62" y="32"/>
                    <a:pt x="62" y="32"/>
                    <a:pt x="62" y="32"/>
                  </a:cubicBezTo>
                  <a:cubicBezTo>
                    <a:pt x="62" y="33"/>
                    <a:pt x="62" y="33"/>
                    <a:pt x="62" y="33"/>
                  </a:cubicBezTo>
                  <a:cubicBezTo>
                    <a:pt x="64" y="33"/>
                    <a:pt x="65" y="33"/>
                    <a:pt x="66" y="33"/>
                  </a:cubicBezTo>
                  <a:cubicBezTo>
                    <a:pt x="68" y="33"/>
                    <a:pt x="69" y="32"/>
                    <a:pt x="72" y="32"/>
                  </a:cubicBezTo>
                  <a:cubicBezTo>
                    <a:pt x="73" y="31"/>
                    <a:pt x="75" y="30"/>
                    <a:pt x="76" y="29"/>
                  </a:cubicBezTo>
                  <a:cubicBezTo>
                    <a:pt x="77" y="27"/>
                    <a:pt x="78" y="26"/>
                    <a:pt x="78" y="25"/>
                  </a:cubicBezTo>
                  <a:cubicBezTo>
                    <a:pt x="78" y="24"/>
                    <a:pt x="77" y="23"/>
                    <a:pt x="76" y="22"/>
                  </a:cubicBezTo>
                  <a:cubicBezTo>
                    <a:pt x="74" y="22"/>
                    <a:pt x="72" y="22"/>
                    <a:pt x="71" y="22"/>
                  </a:cubicBezTo>
                  <a:cubicBezTo>
                    <a:pt x="68" y="23"/>
                    <a:pt x="66" y="23"/>
                    <a:pt x="64" y="24"/>
                  </a:cubicBezTo>
                  <a:cubicBezTo>
                    <a:pt x="63" y="25"/>
                    <a:pt x="63" y="24"/>
                    <a:pt x="63" y="24"/>
                  </a:cubicBezTo>
                  <a:cubicBezTo>
                    <a:pt x="63" y="24"/>
                    <a:pt x="63" y="23"/>
                    <a:pt x="63" y="23"/>
                  </a:cubicBezTo>
                  <a:cubicBezTo>
                    <a:pt x="63" y="22"/>
                    <a:pt x="63" y="22"/>
                    <a:pt x="63" y="22"/>
                  </a:cubicBezTo>
                  <a:cubicBezTo>
                    <a:pt x="64" y="21"/>
                    <a:pt x="64" y="21"/>
                    <a:pt x="64" y="21"/>
                  </a:cubicBezTo>
                  <a:cubicBezTo>
                    <a:pt x="64" y="21"/>
                    <a:pt x="65" y="21"/>
                    <a:pt x="65" y="20"/>
                  </a:cubicBezTo>
                  <a:cubicBezTo>
                    <a:pt x="66" y="19"/>
                    <a:pt x="67" y="18"/>
                    <a:pt x="68" y="17"/>
                  </a:cubicBezTo>
                  <a:cubicBezTo>
                    <a:pt x="69" y="16"/>
                    <a:pt x="71" y="14"/>
                    <a:pt x="72" y="13"/>
                  </a:cubicBezTo>
                  <a:cubicBezTo>
                    <a:pt x="72" y="13"/>
                    <a:pt x="72" y="13"/>
                    <a:pt x="72" y="13"/>
                  </a:cubicBezTo>
                  <a:cubicBezTo>
                    <a:pt x="71" y="13"/>
                    <a:pt x="71" y="13"/>
                    <a:pt x="71" y="13"/>
                  </a:cubicBezTo>
                  <a:cubicBezTo>
                    <a:pt x="71" y="13"/>
                    <a:pt x="70" y="14"/>
                    <a:pt x="69" y="14"/>
                  </a:cubicBezTo>
                  <a:cubicBezTo>
                    <a:pt x="68" y="14"/>
                    <a:pt x="67" y="14"/>
                    <a:pt x="66" y="14"/>
                  </a:cubicBezTo>
                  <a:cubicBezTo>
                    <a:pt x="65" y="15"/>
                    <a:pt x="64" y="15"/>
                    <a:pt x="64" y="15"/>
                  </a:cubicBezTo>
                  <a:cubicBezTo>
                    <a:pt x="63" y="15"/>
                    <a:pt x="62" y="15"/>
                    <a:pt x="61" y="15"/>
                  </a:cubicBezTo>
                  <a:cubicBezTo>
                    <a:pt x="60" y="15"/>
                    <a:pt x="59" y="15"/>
                    <a:pt x="59" y="15"/>
                  </a:cubicBezTo>
                  <a:cubicBezTo>
                    <a:pt x="58" y="14"/>
                    <a:pt x="58" y="14"/>
                    <a:pt x="58" y="13"/>
                  </a:cubicBezTo>
                  <a:cubicBezTo>
                    <a:pt x="57" y="12"/>
                    <a:pt x="58" y="12"/>
                    <a:pt x="58" y="11"/>
                  </a:cubicBezTo>
                  <a:cubicBezTo>
                    <a:pt x="58" y="11"/>
                    <a:pt x="58" y="11"/>
                    <a:pt x="59" y="11"/>
                  </a:cubicBezTo>
                  <a:cubicBezTo>
                    <a:pt x="59" y="11"/>
                    <a:pt x="59" y="11"/>
                    <a:pt x="60" y="11"/>
                  </a:cubicBezTo>
                  <a:cubicBezTo>
                    <a:pt x="60" y="12"/>
                    <a:pt x="60" y="12"/>
                    <a:pt x="60" y="12"/>
                  </a:cubicBezTo>
                  <a:cubicBezTo>
                    <a:pt x="61" y="12"/>
                    <a:pt x="61" y="12"/>
                    <a:pt x="61" y="12"/>
                  </a:cubicBezTo>
                  <a:cubicBezTo>
                    <a:pt x="61" y="12"/>
                    <a:pt x="62" y="12"/>
                    <a:pt x="62" y="12"/>
                  </a:cubicBezTo>
                  <a:cubicBezTo>
                    <a:pt x="63" y="12"/>
                    <a:pt x="65" y="11"/>
                    <a:pt x="68" y="11"/>
                  </a:cubicBezTo>
                  <a:cubicBezTo>
                    <a:pt x="68" y="11"/>
                    <a:pt x="69" y="11"/>
                    <a:pt x="69" y="11"/>
                  </a:cubicBezTo>
                  <a:cubicBezTo>
                    <a:pt x="70" y="10"/>
                    <a:pt x="71" y="10"/>
                    <a:pt x="72" y="10"/>
                  </a:cubicBezTo>
                  <a:cubicBezTo>
                    <a:pt x="72" y="10"/>
                    <a:pt x="73" y="10"/>
                    <a:pt x="74" y="10"/>
                  </a:cubicBezTo>
                  <a:cubicBezTo>
                    <a:pt x="74" y="10"/>
                    <a:pt x="75" y="10"/>
                    <a:pt x="75" y="10"/>
                  </a:cubicBezTo>
                  <a:cubicBezTo>
                    <a:pt x="77" y="9"/>
                    <a:pt x="78" y="10"/>
                    <a:pt x="78" y="11"/>
                  </a:cubicBezTo>
                  <a:cubicBezTo>
                    <a:pt x="78" y="12"/>
                    <a:pt x="78" y="12"/>
                    <a:pt x="77" y="13"/>
                  </a:cubicBezTo>
                  <a:cubicBezTo>
                    <a:pt x="77" y="13"/>
                    <a:pt x="76" y="13"/>
                    <a:pt x="76" y="14"/>
                  </a:cubicBezTo>
                  <a:cubicBezTo>
                    <a:pt x="75" y="14"/>
                    <a:pt x="75" y="15"/>
                    <a:pt x="74" y="15"/>
                  </a:cubicBezTo>
                  <a:cubicBezTo>
                    <a:pt x="74" y="16"/>
                    <a:pt x="73" y="16"/>
                    <a:pt x="73" y="16"/>
                  </a:cubicBezTo>
                  <a:cubicBezTo>
                    <a:pt x="72" y="17"/>
                    <a:pt x="72" y="17"/>
                    <a:pt x="71" y="17"/>
                  </a:cubicBezTo>
                  <a:cubicBezTo>
                    <a:pt x="71" y="18"/>
                    <a:pt x="71" y="18"/>
                    <a:pt x="70" y="19"/>
                  </a:cubicBezTo>
                  <a:cubicBezTo>
                    <a:pt x="70" y="19"/>
                    <a:pt x="70" y="19"/>
                    <a:pt x="69" y="20"/>
                  </a:cubicBezTo>
                  <a:cubicBezTo>
                    <a:pt x="70" y="20"/>
                    <a:pt x="71" y="20"/>
                    <a:pt x="71" y="19"/>
                  </a:cubicBezTo>
                  <a:cubicBezTo>
                    <a:pt x="72" y="19"/>
                    <a:pt x="72" y="19"/>
                    <a:pt x="73" y="19"/>
                  </a:cubicBezTo>
                  <a:cubicBezTo>
                    <a:pt x="74" y="19"/>
                    <a:pt x="75" y="19"/>
                    <a:pt x="76" y="19"/>
                  </a:cubicBezTo>
                  <a:cubicBezTo>
                    <a:pt x="77" y="20"/>
                    <a:pt x="78" y="20"/>
                    <a:pt x="79" y="20"/>
                  </a:cubicBezTo>
                  <a:cubicBezTo>
                    <a:pt x="79" y="21"/>
                    <a:pt x="80" y="21"/>
                    <a:pt x="81" y="22"/>
                  </a:cubicBezTo>
                  <a:cubicBezTo>
                    <a:pt x="81" y="23"/>
                    <a:pt x="81" y="23"/>
                    <a:pt x="81" y="24"/>
                  </a:cubicBezTo>
                  <a:close/>
                  <a:moveTo>
                    <a:pt x="112" y="21"/>
                  </a:moveTo>
                  <a:cubicBezTo>
                    <a:pt x="112" y="22"/>
                    <a:pt x="112" y="22"/>
                    <a:pt x="112" y="22"/>
                  </a:cubicBezTo>
                  <a:cubicBezTo>
                    <a:pt x="111" y="22"/>
                    <a:pt x="111" y="22"/>
                    <a:pt x="111" y="22"/>
                  </a:cubicBezTo>
                  <a:cubicBezTo>
                    <a:pt x="110" y="22"/>
                    <a:pt x="110" y="22"/>
                    <a:pt x="110" y="22"/>
                  </a:cubicBezTo>
                  <a:cubicBezTo>
                    <a:pt x="110" y="22"/>
                    <a:pt x="109" y="22"/>
                    <a:pt x="108" y="22"/>
                  </a:cubicBezTo>
                  <a:cubicBezTo>
                    <a:pt x="107" y="22"/>
                    <a:pt x="106" y="22"/>
                    <a:pt x="105" y="22"/>
                  </a:cubicBezTo>
                  <a:cubicBezTo>
                    <a:pt x="104" y="22"/>
                    <a:pt x="104" y="22"/>
                    <a:pt x="104" y="22"/>
                  </a:cubicBezTo>
                  <a:cubicBezTo>
                    <a:pt x="104" y="22"/>
                    <a:pt x="104" y="22"/>
                    <a:pt x="104" y="22"/>
                  </a:cubicBezTo>
                  <a:cubicBezTo>
                    <a:pt x="103" y="24"/>
                    <a:pt x="103" y="25"/>
                    <a:pt x="103" y="26"/>
                  </a:cubicBezTo>
                  <a:cubicBezTo>
                    <a:pt x="104" y="27"/>
                    <a:pt x="104" y="27"/>
                    <a:pt x="104" y="27"/>
                  </a:cubicBezTo>
                  <a:cubicBezTo>
                    <a:pt x="104" y="28"/>
                    <a:pt x="104" y="28"/>
                    <a:pt x="104" y="28"/>
                  </a:cubicBezTo>
                  <a:cubicBezTo>
                    <a:pt x="104" y="29"/>
                    <a:pt x="104" y="29"/>
                    <a:pt x="104" y="29"/>
                  </a:cubicBezTo>
                  <a:cubicBezTo>
                    <a:pt x="104" y="29"/>
                    <a:pt x="104" y="30"/>
                    <a:pt x="104" y="30"/>
                  </a:cubicBezTo>
                  <a:cubicBezTo>
                    <a:pt x="104" y="30"/>
                    <a:pt x="104" y="30"/>
                    <a:pt x="104" y="31"/>
                  </a:cubicBezTo>
                  <a:cubicBezTo>
                    <a:pt x="105" y="31"/>
                    <a:pt x="105" y="32"/>
                    <a:pt x="105" y="32"/>
                  </a:cubicBezTo>
                  <a:cubicBezTo>
                    <a:pt x="105" y="32"/>
                    <a:pt x="105" y="32"/>
                    <a:pt x="105" y="32"/>
                  </a:cubicBezTo>
                  <a:cubicBezTo>
                    <a:pt x="105" y="33"/>
                    <a:pt x="105" y="33"/>
                    <a:pt x="105" y="33"/>
                  </a:cubicBezTo>
                  <a:cubicBezTo>
                    <a:pt x="104" y="34"/>
                    <a:pt x="104" y="34"/>
                    <a:pt x="104" y="34"/>
                  </a:cubicBezTo>
                  <a:cubicBezTo>
                    <a:pt x="103" y="34"/>
                    <a:pt x="103" y="34"/>
                    <a:pt x="103" y="34"/>
                  </a:cubicBezTo>
                  <a:cubicBezTo>
                    <a:pt x="103" y="34"/>
                    <a:pt x="103" y="34"/>
                    <a:pt x="102" y="34"/>
                  </a:cubicBezTo>
                  <a:cubicBezTo>
                    <a:pt x="102" y="34"/>
                    <a:pt x="101" y="33"/>
                    <a:pt x="101" y="33"/>
                  </a:cubicBezTo>
                  <a:cubicBezTo>
                    <a:pt x="101" y="32"/>
                    <a:pt x="101" y="32"/>
                    <a:pt x="101" y="31"/>
                  </a:cubicBezTo>
                  <a:cubicBezTo>
                    <a:pt x="101" y="31"/>
                    <a:pt x="100" y="31"/>
                    <a:pt x="100" y="30"/>
                  </a:cubicBezTo>
                  <a:cubicBezTo>
                    <a:pt x="100" y="30"/>
                    <a:pt x="100" y="29"/>
                    <a:pt x="100" y="29"/>
                  </a:cubicBezTo>
                  <a:cubicBezTo>
                    <a:pt x="100" y="28"/>
                    <a:pt x="100" y="27"/>
                    <a:pt x="100" y="26"/>
                  </a:cubicBezTo>
                  <a:cubicBezTo>
                    <a:pt x="100" y="25"/>
                    <a:pt x="100" y="24"/>
                    <a:pt x="100" y="23"/>
                  </a:cubicBezTo>
                  <a:cubicBezTo>
                    <a:pt x="100" y="23"/>
                    <a:pt x="100" y="23"/>
                    <a:pt x="100" y="23"/>
                  </a:cubicBezTo>
                  <a:cubicBezTo>
                    <a:pt x="99" y="23"/>
                    <a:pt x="99" y="23"/>
                    <a:pt x="99" y="23"/>
                  </a:cubicBezTo>
                  <a:cubicBezTo>
                    <a:pt x="96" y="23"/>
                    <a:pt x="94" y="24"/>
                    <a:pt x="92" y="24"/>
                  </a:cubicBezTo>
                  <a:cubicBezTo>
                    <a:pt x="91" y="25"/>
                    <a:pt x="89" y="25"/>
                    <a:pt x="87" y="25"/>
                  </a:cubicBezTo>
                  <a:cubicBezTo>
                    <a:pt x="87" y="26"/>
                    <a:pt x="87" y="25"/>
                    <a:pt x="86" y="25"/>
                  </a:cubicBezTo>
                  <a:cubicBezTo>
                    <a:pt x="86" y="25"/>
                    <a:pt x="85" y="25"/>
                    <a:pt x="85" y="24"/>
                  </a:cubicBezTo>
                  <a:cubicBezTo>
                    <a:pt x="85" y="24"/>
                    <a:pt x="86" y="23"/>
                    <a:pt x="86" y="22"/>
                  </a:cubicBezTo>
                  <a:cubicBezTo>
                    <a:pt x="87" y="22"/>
                    <a:pt x="87" y="21"/>
                    <a:pt x="87" y="21"/>
                  </a:cubicBezTo>
                  <a:cubicBezTo>
                    <a:pt x="88" y="20"/>
                    <a:pt x="88" y="20"/>
                    <a:pt x="89" y="19"/>
                  </a:cubicBezTo>
                  <a:cubicBezTo>
                    <a:pt x="89" y="19"/>
                    <a:pt x="90" y="18"/>
                    <a:pt x="90" y="18"/>
                  </a:cubicBezTo>
                  <a:cubicBezTo>
                    <a:pt x="90" y="17"/>
                    <a:pt x="91" y="17"/>
                    <a:pt x="91" y="17"/>
                  </a:cubicBezTo>
                  <a:cubicBezTo>
                    <a:pt x="92" y="16"/>
                    <a:pt x="93" y="15"/>
                    <a:pt x="94" y="14"/>
                  </a:cubicBezTo>
                  <a:cubicBezTo>
                    <a:pt x="94" y="14"/>
                    <a:pt x="95" y="13"/>
                    <a:pt x="95" y="13"/>
                  </a:cubicBezTo>
                  <a:cubicBezTo>
                    <a:pt x="96" y="12"/>
                    <a:pt x="96" y="12"/>
                    <a:pt x="97" y="11"/>
                  </a:cubicBezTo>
                  <a:cubicBezTo>
                    <a:pt x="97" y="11"/>
                    <a:pt x="97" y="11"/>
                    <a:pt x="97" y="11"/>
                  </a:cubicBezTo>
                  <a:cubicBezTo>
                    <a:pt x="98" y="10"/>
                    <a:pt x="98" y="10"/>
                    <a:pt x="98" y="10"/>
                  </a:cubicBezTo>
                  <a:cubicBezTo>
                    <a:pt x="99" y="9"/>
                    <a:pt x="99" y="9"/>
                    <a:pt x="99" y="9"/>
                  </a:cubicBezTo>
                  <a:cubicBezTo>
                    <a:pt x="99" y="9"/>
                    <a:pt x="99" y="9"/>
                    <a:pt x="99" y="9"/>
                  </a:cubicBezTo>
                  <a:cubicBezTo>
                    <a:pt x="100" y="8"/>
                    <a:pt x="100" y="8"/>
                    <a:pt x="100" y="8"/>
                  </a:cubicBezTo>
                  <a:cubicBezTo>
                    <a:pt x="100" y="7"/>
                    <a:pt x="100" y="7"/>
                    <a:pt x="100" y="7"/>
                  </a:cubicBezTo>
                  <a:cubicBezTo>
                    <a:pt x="101" y="7"/>
                    <a:pt x="101" y="7"/>
                    <a:pt x="101" y="7"/>
                  </a:cubicBezTo>
                  <a:cubicBezTo>
                    <a:pt x="101" y="6"/>
                    <a:pt x="102" y="6"/>
                    <a:pt x="102" y="6"/>
                  </a:cubicBezTo>
                  <a:cubicBezTo>
                    <a:pt x="103" y="5"/>
                    <a:pt x="104" y="4"/>
                    <a:pt x="104" y="4"/>
                  </a:cubicBezTo>
                  <a:cubicBezTo>
                    <a:pt x="105" y="4"/>
                    <a:pt x="105" y="4"/>
                    <a:pt x="105" y="4"/>
                  </a:cubicBezTo>
                  <a:cubicBezTo>
                    <a:pt x="105" y="4"/>
                    <a:pt x="106" y="5"/>
                    <a:pt x="106" y="5"/>
                  </a:cubicBezTo>
                  <a:cubicBezTo>
                    <a:pt x="105" y="6"/>
                    <a:pt x="105" y="6"/>
                    <a:pt x="105" y="6"/>
                  </a:cubicBezTo>
                  <a:cubicBezTo>
                    <a:pt x="105" y="6"/>
                    <a:pt x="105" y="6"/>
                    <a:pt x="105" y="7"/>
                  </a:cubicBezTo>
                  <a:cubicBezTo>
                    <a:pt x="105" y="7"/>
                    <a:pt x="105" y="8"/>
                    <a:pt x="105" y="8"/>
                  </a:cubicBezTo>
                  <a:cubicBezTo>
                    <a:pt x="105" y="8"/>
                    <a:pt x="105" y="9"/>
                    <a:pt x="105" y="9"/>
                  </a:cubicBezTo>
                  <a:cubicBezTo>
                    <a:pt x="105" y="10"/>
                    <a:pt x="105" y="11"/>
                    <a:pt x="104" y="12"/>
                  </a:cubicBezTo>
                  <a:cubicBezTo>
                    <a:pt x="104" y="13"/>
                    <a:pt x="104" y="14"/>
                    <a:pt x="104" y="15"/>
                  </a:cubicBezTo>
                  <a:cubicBezTo>
                    <a:pt x="104" y="15"/>
                    <a:pt x="104" y="16"/>
                    <a:pt x="104" y="17"/>
                  </a:cubicBezTo>
                  <a:cubicBezTo>
                    <a:pt x="104" y="18"/>
                    <a:pt x="104" y="18"/>
                    <a:pt x="104" y="19"/>
                  </a:cubicBezTo>
                  <a:cubicBezTo>
                    <a:pt x="105" y="19"/>
                    <a:pt x="106" y="19"/>
                    <a:pt x="108" y="19"/>
                  </a:cubicBezTo>
                  <a:cubicBezTo>
                    <a:pt x="109" y="19"/>
                    <a:pt x="109" y="19"/>
                    <a:pt x="109" y="19"/>
                  </a:cubicBezTo>
                  <a:cubicBezTo>
                    <a:pt x="110" y="19"/>
                    <a:pt x="110" y="19"/>
                    <a:pt x="110" y="19"/>
                  </a:cubicBezTo>
                  <a:cubicBezTo>
                    <a:pt x="111" y="19"/>
                    <a:pt x="111" y="19"/>
                    <a:pt x="112" y="19"/>
                  </a:cubicBezTo>
                  <a:cubicBezTo>
                    <a:pt x="112" y="20"/>
                    <a:pt x="112" y="20"/>
                    <a:pt x="112" y="21"/>
                  </a:cubicBezTo>
                  <a:close/>
                  <a:moveTo>
                    <a:pt x="102" y="10"/>
                  </a:moveTo>
                  <a:cubicBezTo>
                    <a:pt x="101" y="10"/>
                    <a:pt x="101" y="11"/>
                    <a:pt x="100" y="12"/>
                  </a:cubicBezTo>
                  <a:cubicBezTo>
                    <a:pt x="100" y="12"/>
                    <a:pt x="99" y="13"/>
                    <a:pt x="99" y="13"/>
                  </a:cubicBezTo>
                  <a:cubicBezTo>
                    <a:pt x="98" y="14"/>
                    <a:pt x="98" y="14"/>
                    <a:pt x="97" y="15"/>
                  </a:cubicBezTo>
                  <a:cubicBezTo>
                    <a:pt x="97" y="15"/>
                    <a:pt x="96" y="16"/>
                    <a:pt x="96" y="16"/>
                  </a:cubicBezTo>
                  <a:cubicBezTo>
                    <a:pt x="95" y="17"/>
                    <a:pt x="95" y="18"/>
                    <a:pt x="94" y="19"/>
                  </a:cubicBezTo>
                  <a:cubicBezTo>
                    <a:pt x="93" y="20"/>
                    <a:pt x="92" y="21"/>
                    <a:pt x="91" y="21"/>
                  </a:cubicBezTo>
                  <a:cubicBezTo>
                    <a:pt x="91" y="22"/>
                    <a:pt x="91" y="22"/>
                    <a:pt x="91" y="22"/>
                  </a:cubicBezTo>
                  <a:cubicBezTo>
                    <a:pt x="92" y="21"/>
                    <a:pt x="92" y="21"/>
                    <a:pt x="94" y="21"/>
                  </a:cubicBezTo>
                  <a:cubicBezTo>
                    <a:pt x="94" y="21"/>
                    <a:pt x="95" y="21"/>
                    <a:pt x="97" y="20"/>
                  </a:cubicBezTo>
                  <a:cubicBezTo>
                    <a:pt x="98" y="20"/>
                    <a:pt x="98" y="20"/>
                    <a:pt x="99" y="20"/>
                  </a:cubicBezTo>
                  <a:cubicBezTo>
                    <a:pt x="100" y="20"/>
                    <a:pt x="100" y="20"/>
                    <a:pt x="101" y="19"/>
                  </a:cubicBezTo>
                  <a:cubicBezTo>
                    <a:pt x="101" y="19"/>
                    <a:pt x="101" y="19"/>
                    <a:pt x="101" y="19"/>
                  </a:cubicBezTo>
                  <a:cubicBezTo>
                    <a:pt x="101" y="18"/>
                    <a:pt x="101" y="18"/>
                    <a:pt x="101" y="18"/>
                  </a:cubicBezTo>
                  <a:cubicBezTo>
                    <a:pt x="101" y="17"/>
                    <a:pt x="101" y="17"/>
                    <a:pt x="101" y="17"/>
                  </a:cubicBezTo>
                  <a:cubicBezTo>
                    <a:pt x="101" y="16"/>
                    <a:pt x="101" y="16"/>
                    <a:pt x="101" y="15"/>
                  </a:cubicBezTo>
                  <a:cubicBezTo>
                    <a:pt x="101" y="14"/>
                    <a:pt x="102" y="13"/>
                    <a:pt x="102" y="13"/>
                  </a:cubicBezTo>
                  <a:cubicBezTo>
                    <a:pt x="102" y="11"/>
                    <a:pt x="102" y="10"/>
                    <a:pt x="102" y="10"/>
                  </a:cubicBezTo>
                  <a:close/>
                  <a:moveTo>
                    <a:pt x="143" y="4"/>
                  </a:moveTo>
                  <a:cubicBezTo>
                    <a:pt x="143" y="4"/>
                    <a:pt x="143" y="4"/>
                    <a:pt x="143" y="5"/>
                  </a:cubicBezTo>
                  <a:cubicBezTo>
                    <a:pt x="142" y="6"/>
                    <a:pt x="142" y="6"/>
                    <a:pt x="141" y="6"/>
                  </a:cubicBezTo>
                  <a:cubicBezTo>
                    <a:pt x="140" y="6"/>
                    <a:pt x="139" y="7"/>
                    <a:pt x="137" y="7"/>
                  </a:cubicBezTo>
                  <a:cubicBezTo>
                    <a:pt x="137" y="7"/>
                    <a:pt x="137" y="7"/>
                    <a:pt x="136" y="7"/>
                  </a:cubicBezTo>
                  <a:cubicBezTo>
                    <a:pt x="136" y="7"/>
                    <a:pt x="135" y="7"/>
                    <a:pt x="134" y="7"/>
                  </a:cubicBezTo>
                  <a:cubicBezTo>
                    <a:pt x="134" y="7"/>
                    <a:pt x="133" y="7"/>
                    <a:pt x="132" y="7"/>
                  </a:cubicBezTo>
                  <a:cubicBezTo>
                    <a:pt x="132" y="7"/>
                    <a:pt x="131" y="7"/>
                    <a:pt x="131" y="7"/>
                  </a:cubicBezTo>
                  <a:cubicBezTo>
                    <a:pt x="129" y="7"/>
                    <a:pt x="127" y="8"/>
                    <a:pt x="126" y="8"/>
                  </a:cubicBezTo>
                  <a:cubicBezTo>
                    <a:pt x="126" y="9"/>
                    <a:pt x="126" y="9"/>
                    <a:pt x="126" y="9"/>
                  </a:cubicBezTo>
                  <a:cubicBezTo>
                    <a:pt x="125" y="10"/>
                    <a:pt x="125" y="10"/>
                    <a:pt x="125" y="10"/>
                  </a:cubicBezTo>
                  <a:cubicBezTo>
                    <a:pt x="125" y="11"/>
                    <a:pt x="125" y="11"/>
                    <a:pt x="125" y="11"/>
                  </a:cubicBezTo>
                  <a:cubicBezTo>
                    <a:pt x="124" y="11"/>
                    <a:pt x="124" y="11"/>
                    <a:pt x="124" y="12"/>
                  </a:cubicBezTo>
                  <a:cubicBezTo>
                    <a:pt x="124" y="12"/>
                    <a:pt x="124" y="13"/>
                    <a:pt x="123" y="13"/>
                  </a:cubicBezTo>
                  <a:cubicBezTo>
                    <a:pt x="123" y="14"/>
                    <a:pt x="123" y="14"/>
                    <a:pt x="123" y="14"/>
                  </a:cubicBezTo>
                  <a:cubicBezTo>
                    <a:pt x="123" y="14"/>
                    <a:pt x="124" y="14"/>
                    <a:pt x="124" y="14"/>
                  </a:cubicBezTo>
                  <a:cubicBezTo>
                    <a:pt x="125" y="14"/>
                    <a:pt x="126" y="14"/>
                    <a:pt x="126" y="14"/>
                  </a:cubicBezTo>
                  <a:cubicBezTo>
                    <a:pt x="127" y="14"/>
                    <a:pt x="127" y="14"/>
                    <a:pt x="127" y="14"/>
                  </a:cubicBezTo>
                  <a:cubicBezTo>
                    <a:pt x="129" y="14"/>
                    <a:pt x="129" y="14"/>
                    <a:pt x="129" y="14"/>
                  </a:cubicBezTo>
                  <a:cubicBezTo>
                    <a:pt x="129" y="14"/>
                    <a:pt x="129" y="14"/>
                    <a:pt x="129" y="14"/>
                  </a:cubicBezTo>
                  <a:cubicBezTo>
                    <a:pt x="130" y="14"/>
                    <a:pt x="130" y="14"/>
                    <a:pt x="130" y="14"/>
                  </a:cubicBezTo>
                  <a:cubicBezTo>
                    <a:pt x="132" y="14"/>
                    <a:pt x="134" y="15"/>
                    <a:pt x="136" y="16"/>
                  </a:cubicBezTo>
                  <a:cubicBezTo>
                    <a:pt x="137" y="17"/>
                    <a:pt x="138" y="18"/>
                    <a:pt x="138" y="20"/>
                  </a:cubicBezTo>
                  <a:cubicBezTo>
                    <a:pt x="138" y="21"/>
                    <a:pt x="138" y="21"/>
                    <a:pt x="138" y="22"/>
                  </a:cubicBezTo>
                  <a:cubicBezTo>
                    <a:pt x="138" y="23"/>
                    <a:pt x="137" y="23"/>
                    <a:pt x="137" y="24"/>
                  </a:cubicBezTo>
                  <a:cubicBezTo>
                    <a:pt x="137" y="24"/>
                    <a:pt x="136" y="25"/>
                    <a:pt x="136" y="25"/>
                  </a:cubicBezTo>
                  <a:cubicBezTo>
                    <a:pt x="135" y="26"/>
                    <a:pt x="135" y="26"/>
                    <a:pt x="134" y="27"/>
                  </a:cubicBezTo>
                  <a:cubicBezTo>
                    <a:pt x="133" y="28"/>
                    <a:pt x="132" y="29"/>
                    <a:pt x="130" y="29"/>
                  </a:cubicBezTo>
                  <a:cubicBezTo>
                    <a:pt x="129" y="30"/>
                    <a:pt x="127" y="30"/>
                    <a:pt x="125" y="31"/>
                  </a:cubicBezTo>
                  <a:cubicBezTo>
                    <a:pt x="124" y="31"/>
                    <a:pt x="123" y="31"/>
                    <a:pt x="122" y="31"/>
                  </a:cubicBezTo>
                  <a:cubicBezTo>
                    <a:pt x="121" y="30"/>
                    <a:pt x="120" y="30"/>
                    <a:pt x="119" y="29"/>
                  </a:cubicBezTo>
                  <a:cubicBezTo>
                    <a:pt x="118" y="29"/>
                    <a:pt x="118" y="29"/>
                    <a:pt x="118" y="29"/>
                  </a:cubicBezTo>
                  <a:cubicBezTo>
                    <a:pt x="118" y="29"/>
                    <a:pt x="118" y="29"/>
                    <a:pt x="118" y="29"/>
                  </a:cubicBezTo>
                  <a:cubicBezTo>
                    <a:pt x="117" y="28"/>
                    <a:pt x="117" y="28"/>
                    <a:pt x="117" y="28"/>
                  </a:cubicBezTo>
                  <a:cubicBezTo>
                    <a:pt x="117" y="28"/>
                    <a:pt x="117" y="28"/>
                    <a:pt x="117" y="28"/>
                  </a:cubicBezTo>
                  <a:cubicBezTo>
                    <a:pt x="117" y="27"/>
                    <a:pt x="118" y="26"/>
                    <a:pt x="119" y="26"/>
                  </a:cubicBezTo>
                  <a:cubicBezTo>
                    <a:pt x="120" y="26"/>
                    <a:pt x="120" y="26"/>
                    <a:pt x="120" y="26"/>
                  </a:cubicBezTo>
                  <a:cubicBezTo>
                    <a:pt x="121" y="27"/>
                    <a:pt x="121" y="27"/>
                    <a:pt x="121" y="27"/>
                  </a:cubicBezTo>
                  <a:cubicBezTo>
                    <a:pt x="121" y="27"/>
                    <a:pt x="121" y="27"/>
                    <a:pt x="121" y="27"/>
                  </a:cubicBezTo>
                  <a:cubicBezTo>
                    <a:pt x="123" y="27"/>
                    <a:pt x="124" y="27"/>
                    <a:pt x="126" y="27"/>
                  </a:cubicBezTo>
                  <a:cubicBezTo>
                    <a:pt x="127" y="27"/>
                    <a:pt x="128" y="27"/>
                    <a:pt x="130" y="26"/>
                  </a:cubicBezTo>
                  <a:cubicBezTo>
                    <a:pt x="131" y="25"/>
                    <a:pt x="132" y="24"/>
                    <a:pt x="133" y="23"/>
                  </a:cubicBezTo>
                  <a:cubicBezTo>
                    <a:pt x="134" y="23"/>
                    <a:pt x="134" y="22"/>
                    <a:pt x="134" y="22"/>
                  </a:cubicBezTo>
                  <a:cubicBezTo>
                    <a:pt x="134" y="22"/>
                    <a:pt x="134" y="22"/>
                    <a:pt x="134" y="21"/>
                  </a:cubicBezTo>
                  <a:cubicBezTo>
                    <a:pt x="134" y="20"/>
                    <a:pt x="134" y="19"/>
                    <a:pt x="133" y="19"/>
                  </a:cubicBezTo>
                  <a:cubicBezTo>
                    <a:pt x="133" y="18"/>
                    <a:pt x="132" y="18"/>
                    <a:pt x="131" y="18"/>
                  </a:cubicBezTo>
                  <a:cubicBezTo>
                    <a:pt x="131" y="17"/>
                    <a:pt x="130" y="17"/>
                    <a:pt x="129" y="17"/>
                  </a:cubicBezTo>
                  <a:cubicBezTo>
                    <a:pt x="128" y="17"/>
                    <a:pt x="127" y="17"/>
                    <a:pt x="126" y="17"/>
                  </a:cubicBezTo>
                  <a:cubicBezTo>
                    <a:pt x="125" y="17"/>
                    <a:pt x="125" y="17"/>
                    <a:pt x="125" y="17"/>
                  </a:cubicBezTo>
                  <a:cubicBezTo>
                    <a:pt x="125" y="17"/>
                    <a:pt x="125" y="17"/>
                    <a:pt x="124" y="17"/>
                  </a:cubicBezTo>
                  <a:cubicBezTo>
                    <a:pt x="124" y="17"/>
                    <a:pt x="123" y="17"/>
                    <a:pt x="123" y="17"/>
                  </a:cubicBezTo>
                  <a:cubicBezTo>
                    <a:pt x="122" y="17"/>
                    <a:pt x="122" y="17"/>
                    <a:pt x="122" y="17"/>
                  </a:cubicBezTo>
                  <a:cubicBezTo>
                    <a:pt x="122" y="17"/>
                    <a:pt x="121" y="17"/>
                    <a:pt x="120" y="16"/>
                  </a:cubicBezTo>
                  <a:cubicBezTo>
                    <a:pt x="119" y="16"/>
                    <a:pt x="119" y="16"/>
                    <a:pt x="119" y="15"/>
                  </a:cubicBezTo>
                  <a:cubicBezTo>
                    <a:pt x="119" y="15"/>
                    <a:pt x="119" y="14"/>
                    <a:pt x="120" y="14"/>
                  </a:cubicBezTo>
                  <a:cubicBezTo>
                    <a:pt x="120" y="13"/>
                    <a:pt x="120" y="13"/>
                    <a:pt x="121" y="11"/>
                  </a:cubicBezTo>
                  <a:cubicBezTo>
                    <a:pt x="122" y="9"/>
                    <a:pt x="123" y="8"/>
                    <a:pt x="123" y="7"/>
                  </a:cubicBezTo>
                  <a:cubicBezTo>
                    <a:pt x="124" y="6"/>
                    <a:pt x="124" y="6"/>
                    <a:pt x="125" y="6"/>
                  </a:cubicBezTo>
                  <a:cubicBezTo>
                    <a:pt x="125" y="5"/>
                    <a:pt x="125" y="5"/>
                    <a:pt x="126" y="5"/>
                  </a:cubicBezTo>
                  <a:cubicBezTo>
                    <a:pt x="126" y="5"/>
                    <a:pt x="127" y="5"/>
                    <a:pt x="127" y="5"/>
                  </a:cubicBezTo>
                  <a:cubicBezTo>
                    <a:pt x="128" y="5"/>
                    <a:pt x="129" y="5"/>
                    <a:pt x="130" y="5"/>
                  </a:cubicBezTo>
                  <a:cubicBezTo>
                    <a:pt x="131" y="4"/>
                    <a:pt x="132" y="4"/>
                    <a:pt x="133" y="4"/>
                  </a:cubicBezTo>
                  <a:cubicBezTo>
                    <a:pt x="134" y="4"/>
                    <a:pt x="134" y="4"/>
                    <a:pt x="135" y="4"/>
                  </a:cubicBezTo>
                  <a:cubicBezTo>
                    <a:pt x="136" y="4"/>
                    <a:pt x="136" y="4"/>
                    <a:pt x="137" y="4"/>
                  </a:cubicBezTo>
                  <a:cubicBezTo>
                    <a:pt x="137" y="3"/>
                    <a:pt x="137" y="3"/>
                    <a:pt x="137" y="3"/>
                  </a:cubicBezTo>
                  <a:cubicBezTo>
                    <a:pt x="138" y="3"/>
                    <a:pt x="138" y="3"/>
                    <a:pt x="138" y="3"/>
                  </a:cubicBezTo>
                  <a:cubicBezTo>
                    <a:pt x="139" y="3"/>
                    <a:pt x="140" y="2"/>
                    <a:pt x="140" y="2"/>
                  </a:cubicBezTo>
                  <a:cubicBezTo>
                    <a:pt x="141" y="2"/>
                    <a:pt x="142" y="2"/>
                    <a:pt x="142" y="3"/>
                  </a:cubicBezTo>
                  <a:cubicBezTo>
                    <a:pt x="143" y="3"/>
                    <a:pt x="143" y="3"/>
                    <a:pt x="143" y="3"/>
                  </a:cubicBezTo>
                  <a:cubicBezTo>
                    <a:pt x="143" y="3"/>
                    <a:pt x="143" y="3"/>
                    <a:pt x="143" y="3"/>
                  </a:cubicBezTo>
                  <a:cubicBezTo>
                    <a:pt x="143" y="3"/>
                    <a:pt x="143" y="3"/>
                    <a:pt x="143" y="3"/>
                  </a:cubicBezTo>
                  <a:lnTo>
                    <a:pt x="143" y="4"/>
                  </a:lnTo>
                  <a:close/>
                  <a:moveTo>
                    <a:pt x="170" y="16"/>
                  </a:moveTo>
                  <a:cubicBezTo>
                    <a:pt x="170" y="17"/>
                    <a:pt x="170" y="18"/>
                    <a:pt x="170" y="18"/>
                  </a:cubicBezTo>
                  <a:cubicBezTo>
                    <a:pt x="169" y="19"/>
                    <a:pt x="169" y="19"/>
                    <a:pt x="169" y="20"/>
                  </a:cubicBezTo>
                  <a:cubicBezTo>
                    <a:pt x="168" y="20"/>
                    <a:pt x="168" y="21"/>
                    <a:pt x="167" y="21"/>
                  </a:cubicBezTo>
                  <a:cubicBezTo>
                    <a:pt x="167" y="22"/>
                    <a:pt x="166" y="22"/>
                    <a:pt x="166" y="23"/>
                  </a:cubicBezTo>
                  <a:cubicBezTo>
                    <a:pt x="165" y="23"/>
                    <a:pt x="165" y="24"/>
                    <a:pt x="164" y="24"/>
                  </a:cubicBezTo>
                  <a:cubicBezTo>
                    <a:pt x="164" y="24"/>
                    <a:pt x="163" y="25"/>
                    <a:pt x="163" y="25"/>
                  </a:cubicBezTo>
                  <a:cubicBezTo>
                    <a:pt x="161" y="26"/>
                    <a:pt x="159" y="27"/>
                    <a:pt x="156" y="27"/>
                  </a:cubicBezTo>
                  <a:cubicBezTo>
                    <a:pt x="155" y="27"/>
                    <a:pt x="154" y="27"/>
                    <a:pt x="153" y="27"/>
                  </a:cubicBezTo>
                  <a:cubicBezTo>
                    <a:pt x="152" y="27"/>
                    <a:pt x="151" y="26"/>
                    <a:pt x="150" y="26"/>
                  </a:cubicBezTo>
                  <a:cubicBezTo>
                    <a:pt x="149" y="25"/>
                    <a:pt x="148" y="24"/>
                    <a:pt x="148" y="24"/>
                  </a:cubicBezTo>
                  <a:cubicBezTo>
                    <a:pt x="147" y="23"/>
                    <a:pt x="147" y="22"/>
                    <a:pt x="146" y="21"/>
                  </a:cubicBezTo>
                  <a:cubicBezTo>
                    <a:pt x="146" y="20"/>
                    <a:pt x="146" y="19"/>
                    <a:pt x="146" y="18"/>
                  </a:cubicBezTo>
                  <a:cubicBezTo>
                    <a:pt x="146" y="17"/>
                    <a:pt x="146" y="16"/>
                    <a:pt x="147" y="16"/>
                  </a:cubicBezTo>
                  <a:cubicBezTo>
                    <a:pt x="147" y="15"/>
                    <a:pt x="147" y="14"/>
                    <a:pt x="148" y="13"/>
                  </a:cubicBezTo>
                  <a:cubicBezTo>
                    <a:pt x="148" y="12"/>
                    <a:pt x="148" y="12"/>
                    <a:pt x="149" y="11"/>
                  </a:cubicBezTo>
                  <a:cubicBezTo>
                    <a:pt x="149" y="10"/>
                    <a:pt x="150" y="9"/>
                    <a:pt x="150" y="8"/>
                  </a:cubicBezTo>
                  <a:cubicBezTo>
                    <a:pt x="151" y="8"/>
                    <a:pt x="151" y="7"/>
                    <a:pt x="152" y="6"/>
                  </a:cubicBezTo>
                  <a:cubicBezTo>
                    <a:pt x="152" y="6"/>
                    <a:pt x="152" y="5"/>
                    <a:pt x="153" y="5"/>
                  </a:cubicBezTo>
                  <a:cubicBezTo>
                    <a:pt x="154" y="4"/>
                    <a:pt x="154" y="4"/>
                    <a:pt x="155" y="3"/>
                  </a:cubicBezTo>
                  <a:cubicBezTo>
                    <a:pt x="156" y="2"/>
                    <a:pt x="156" y="2"/>
                    <a:pt x="156" y="2"/>
                  </a:cubicBezTo>
                  <a:cubicBezTo>
                    <a:pt x="157" y="1"/>
                    <a:pt x="157" y="1"/>
                    <a:pt x="157" y="1"/>
                  </a:cubicBezTo>
                  <a:cubicBezTo>
                    <a:pt x="157" y="1"/>
                    <a:pt x="157" y="1"/>
                    <a:pt x="158" y="1"/>
                  </a:cubicBezTo>
                  <a:cubicBezTo>
                    <a:pt x="158" y="0"/>
                    <a:pt x="159" y="0"/>
                    <a:pt x="159" y="0"/>
                  </a:cubicBezTo>
                  <a:cubicBezTo>
                    <a:pt x="160" y="0"/>
                    <a:pt x="160" y="0"/>
                    <a:pt x="160" y="0"/>
                  </a:cubicBezTo>
                  <a:cubicBezTo>
                    <a:pt x="160" y="1"/>
                    <a:pt x="160" y="1"/>
                    <a:pt x="160" y="1"/>
                  </a:cubicBezTo>
                  <a:cubicBezTo>
                    <a:pt x="161" y="1"/>
                    <a:pt x="161" y="1"/>
                    <a:pt x="161" y="1"/>
                  </a:cubicBezTo>
                  <a:cubicBezTo>
                    <a:pt x="161" y="2"/>
                    <a:pt x="161" y="2"/>
                    <a:pt x="161" y="2"/>
                  </a:cubicBezTo>
                  <a:cubicBezTo>
                    <a:pt x="161" y="3"/>
                    <a:pt x="161" y="3"/>
                    <a:pt x="160" y="3"/>
                  </a:cubicBezTo>
                  <a:cubicBezTo>
                    <a:pt x="159" y="4"/>
                    <a:pt x="159" y="4"/>
                    <a:pt x="159" y="4"/>
                  </a:cubicBezTo>
                  <a:cubicBezTo>
                    <a:pt x="158" y="4"/>
                    <a:pt x="158" y="4"/>
                    <a:pt x="158" y="4"/>
                  </a:cubicBezTo>
                  <a:cubicBezTo>
                    <a:pt x="158" y="5"/>
                    <a:pt x="158" y="5"/>
                    <a:pt x="158" y="5"/>
                  </a:cubicBezTo>
                  <a:cubicBezTo>
                    <a:pt x="157" y="6"/>
                    <a:pt x="157" y="6"/>
                    <a:pt x="157" y="6"/>
                  </a:cubicBezTo>
                  <a:cubicBezTo>
                    <a:pt x="156" y="7"/>
                    <a:pt x="155" y="8"/>
                    <a:pt x="154" y="9"/>
                  </a:cubicBezTo>
                  <a:cubicBezTo>
                    <a:pt x="153" y="10"/>
                    <a:pt x="152" y="11"/>
                    <a:pt x="152" y="12"/>
                  </a:cubicBezTo>
                  <a:cubicBezTo>
                    <a:pt x="151" y="14"/>
                    <a:pt x="150" y="15"/>
                    <a:pt x="150" y="16"/>
                  </a:cubicBezTo>
                  <a:cubicBezTo>
                    <a:pt x="149" y="18"/>
                    <a:pt x="149" y="19"/>
                    <a:pt x="150" y="20"/>
                  </a:cubicBezTo>
                  <a:cubicBezTo>
                    <a:pt x="150" y="20"/>
                    <a:pt x="150" y="21"/>
                    <a:pt x="150" y="21"/>
                  </a:cubicBezTo>
                  <a:cubicBezTo>
                    <a:pt x="150" y="22"/>
                    <a:pt x="150" y="22"/>
                    <a:pt x="151" y="22"/>
                  </a:cubicBezTo>
                  <a:cubicBezTo>
                    <a:pt x="151" y="22"/>
                    <a:pt x="151" y="23"/>
                    <a:pt x="152" y="23"/>
                  </a:cubicBezTo>
                  <a:cubicBezTo>
                    <a:pt x="152" y="23"/>
                    <a:pt x="152" y="23"/>
                    <a:pt x="153" y="24"/>
                  </a:cubicBezTo>
                  <a:cubicBezTo>
                    <a:pt x="153" y="23"/>
                    <a:pt x="153" y="23"/>
                    <a:pt x="153" y="23"/>
                  </a:cubicBezTo>
                  <a:cubicBezTo>
                    <a:pt x="153" y="23"/>
                    <a:pt x="153" y="23"/>
                    <a:pt x="153" y="23"/>
                  </a:cubicBezTo>
                  <a:cubicBezTo>
                    <a:pt x="153" y="21"/>
                    <a:pt x="153" y="19"/>
                    <a:pt x="153" y="18"/>
                  </a:cubicBezTo>
                  <a:cubicBezTo>
                    <a:pt x="153" y="18"/>
                    <a:pt x="154" y="17"/>
                    <a:pt x="154" y="16"/>
                  </a:cubicBezTo>
                  <a:cubicBezTo>
                    <a:pt x="154" y="16"/>
                    <a:pt x="155" y="15"/>
                    <a:pt x="155" y="15"/>
                  </a:cubicBezTo>
                  <a:cubicBezTo>
                    <a:pt x="156" y="14"/>
                    <a:pt x="156" y="14"/>
                    <a:pt x="157" y="13"/>
                  </a:cubicBezTo>
                  <a:cubicBezTo>
                    <a:pt x="157" y="13"/>
                    <a:pt x="158" y="13"/>
                    <a:pt x="159" y="13"/>
                  </a:cubicBezTo>
                  <a:cubicBezTo>
                    <a:pt x="160" y="12"/>
                    <a:pt x="160" y="12"/>
                    <a:pt x="160" y="12"/>
                  </a:cubicBezTo>
                  <a:cubicBezTo>
                    <a:pt x="160" y="12"/>
                    <a:pt x="160" y="12"/>
                    <a:pt x="160" y="12"/>
                  </a:cubicBezTo>
                  <a:cubicBezTo>
                    <a:pt x="161" y="12"/>
                    <a:pt x="161" y="12"/>
                    <a:pt x="162" y="12"/>
                  </a:cubicBezTo>
                  <a:cubicBezTo>
                    <a:pt x="162" y="12"/>
                    <a:pt x="162" y="12"/>
                    <a:pt x="163" y="12"/>
                  </a:cubicBezTo>
                  <a:cubicBezTo>
                    <a:pt x="163" y="12"/>
                    <a:pt x="164" y="12"/>
                    <a:pt x="165" y="12"/>
                  </a:cubicBezTo>
                  <a:cubicBezTo>
                    <a:pt x="166" y="12"/>
                    <a:pt x="167" y="12"/>
                    <a:pt x="167" y="13"/>
                  </a:cubicBezTo>
                  <a:cubicBezTo>
                    <a:pt x="168" y="13"/>
                    <a:pt x="168" y="14"/>
                    <a:pt x="169" y="14"/>
                  </a:cubicBezTo>
                  <a:cubicBezTo>
                    <a:pt x="169" y="15"/>
                    <a:pt x="170" y="16"/>
                    <a:pt x="170" y="16"/>
                  </a:cubicBezTo>
                  <a:close/>
                  <a:moveTo>
                    <a:pt x="167" y="17"/>
                  </a:moveTo>
                  <a:cubicBezTo>
                    <a:pt x="166" y="16"/>
                    <a:pt x="166" y="16"/>
                    <a:pt x="166" y="16"/>
                  </a:cubicBezTo>
                  <a:cubicBezTo>
                    <a:pt x="166" y="16"/>
                    <a:pt x="166" y="15"/>
                    <a:pt x="165" y="15"/>
                  </a:cubicBezTo>
                  <a:cubicBezTo>
                    <a:pt x="165" y="15"/>
                    <a:pt x="164" y="15"/>
                    <a:pt x="164" y="15"/>
                  </a:cubicBezTo>
                  <a:cubicBezTo>
                    <a:pt x="163" y="15"/>
                    <a:pt x="162" y="15"/>
                    <a:pt x="162" y="15"/>
                  </a:cubicBezTo>
                  <a:cubicBezTo>
                    <a:pt x="160" y="15"/>
                    <a:pt x="159" y="15"/>
                    <a:pt x="159" y="16"/>
                  </a:cubicBezTo>
                  <a:cubicBezTo>
                    <a:pt x="158" y="16"/>
                    <a:pt x="157" y="17"/>
                    <a:pt x="156" y="17"/>
                  </a:cubicBezTo>
                  <a:cubicBezTo>
                    <a:pt x="156" y="18"/>
                    <a:pt x="156" y="19"/>
                    <a:pt x="155" y="20"/>
                  </a:cubicBezTo>
                  <a:cubicBezTo>
                    <a:pt x="155" y="21"/>
                    <a:pt x="155" y="22"/>
                    <a:pt x="155" y="24"/>
                  </a:cubicBezTo>
                  <a:cubicBezTo>
                    <a:pt x="156" y="24"/>
                    <a:pt x="156" y="24"/>
                    <a:pt x="156" y="24"/>
                  </a:cubicBezTo>
                  <a:cubicBezTo>
                    <a:pt x="157" y="24"/>
                    <a:pt x="157" y="24"/>
                    <a:pt x="157" y="24"/>
                  </a:cubicBezTo>
                  <a:cubicBezTo>
                    <a:pt x="157" y="24"/>
                    <a:pt x="157" y="24"/>
                    <a:pt x="157" y="24"/>
                  </a:cubicBezTo>
                  <a:cubicBezTo>
                    <a:pt x="158" y="24"/>
                    <a:pt x="158" y="24"/>
                    <a:pt x="158" y="24"/>
                  </a:cubicBezTo>
                  <a:cubicBezTo>
                    <a:pt x="159" y="24"/>
                    <a:pt x="159" y="23"/>
                    <a:pt x="160" y="23"/>
                  </a:cubicBezTo>
                  <a:cubicBezTo>
                    <a:pt x="161" y="23"/>
                    <a:pt x="161" y="22"/>
                    <a:pt x="162" y="22"/>
                  </a:cubicBezTo>
                  <a:cubicBezTo>
                    <a:pt x="163" y="22"/>
                    <a:pt x="163" y="21"/>
                    <a:pt x="164" y="21"/>
                  </a:cubicBezTo>
                  <a:cubicBezTo>
                    <a:pt x="165" y="20"/>
                    <a:pt x="165" y="20"/>
                    <a:pt x="165" y="19"/>
                  </a:cubicBezTo>
                  <a:cubicBezTo>
                    <a:pt x="166" y="19"/>
                    <a:pt x="166" y="18"/>
                    <a:pt x="166" y="18"/>
                  </a:cubicBezTo>
                  <a:cubicBezTo>
                    <a:pt x="167" y="17"/>
                    <a:pt x="167" y="17"/>
                    <a:pt x="167" y="17"/>
                  </a:cubicBezTo>
                  <a:close/>
                </a:path>
              </a:pathLst>
            </a:custGeom>
            <a:solidFill>
              <a:srgbClr val="529A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64"/>
            <p:cNvSpPr>
              <a:spLocks noEditPoints="1"/>
            </p:cNvSpPr>
            <p:nvPr/>
          </p:nvSpPr>
          <p:spPr bwMode="auto">
            <a:xfrm>
              <a:off x="4924" y="1915"/>
              <a:ext cx="129" cy="36"/>
            </a:xfrm>
            <a:custGeom>
              <a:avLst/>
              <a:gdLst>
                <a:gd name="T0" fmla="*/ 22 w 143"/>
                <a:gd name="T1" fmla="*/ 28 h 40"/>
                <a:gd name="T2" fmla="*/ 18 w 143"/>
                <a:gd name="T3" fmla="*/ 33 h 40"/>
                <a:gd name="T4" fmla="*/ 19 w 143"/>
                <a:gd name="T5" fmla="*/ 38 h 40"/>
                <a:gd name="T6" fmla="*/ 16 w 143"/>
                <a:gd name="T7" fmla="*/ 40 h 40"/>
                <a:gd name="T8" fmla="*/ 15 w 143"/>
                <a:gd name="T9" fmla="*/ 32 h 40"/>
                <a:gd name="T10" fmla="*/ 2 w 143"/>
                <a:gd name="T11" fmla="*/ 31 h 40"/>
                <a:gd name="T12" fmla="*/ 3 w 143"/>
                <a:gd name="T13" fmla="*/ 25 h 40"/>
                <a:gd name="T14" fmla="*/ 11 w 143"/>
                <a:gd name="T15" fmla="*/ 17 h 40"/>
                <a:gd name="T16" fmla="*/ 14 w 143"/>
                <a:gd name="T17" fmla="*/ 14 h 40"/>
                <a:gd name="T18" fmla="*/ 19 w 143"/>
                <a:gd name="T19" fmla="*/ 11 h 40"/>
                <a:gd name="T20" fmla="*/ 19 w 143"/>
                <a:gd name="T21" fmla="*/ 15 h 40"/>
                <a:gd name="T22" fmla="*/ 23 w 143"/>
                <a:gd name="T23" fmla="*/ 25 h 40"/>
                <a:gd name="T24" fmla="*/ 16 w 143"/>
                <a:gd name="T25" fmla="*/ 16 h 40"/>
                <a:gd name="T26" fmla="*/ 8 w 143"/>
                <a:gd name="T27" fmla="*/ 25 h 40"/>
                <a:gd name="T28" fmla="*/ 13 w 143"/>
                <a:gd name="T29" fmla="*/ 26 h 40"/>
                <a:gd name="T30" fmla="*/ 16 w 143"/>
                <a:gd name="T31" fmla="*/ 21 h 40"/>
                <a:gd name="T32" fmla="*/ 55 w 143"/>
                <a:gd name="T33" fmla="*/ 12 h 40"/>
                <a:gd name="T34" fmla="*/ 45 w 143"/>
                <a:gd name="T35" fmla="*/ 13 h 40"/>
                <a:gd name="T36" fmla="*/ 38 w 143"/>
                <a:gd name="T37" fmla="*/ 18 h 40"/>
                <a:gd name="T38" fmla="*/ 42 w 143"/>
                <a:gd name="T39" fmla="*/ 20 h 40"/>
                <a:gd name="T40" fmla="*/ 52 w 143"/>
                <a:gd name="T41" fmla="*/ 26 h 40"/>
                <a:gd name="T42" fmla="*/ 44 w 143"/>
                <a:gd name="T43" fmla="*/ 35 h 40"/>
                <a:gd name="T44" fmla="*/ 32 w 143"/>
                <a:gd name="T45" fmla="*/ 35 h 40"/>
                <a:gd name="T46" fmla="*/ 35 w 143"/>
                <a:gd name="T47" fmla="*/ 33 h 40"/>
                <a:gd name="T48" fmla="*/ 48 w 143"/>
                <a:gd name="T49" fmla="*/ 28 h 40"/>
                <a:gd name="T50" fmla="*/ 40 w 143"/>
                <a:gd name="T51" fmla="*/ 23 h 40"/>
                <a:gd name="T52" fmla="*/ 34 w 143"/>
                <a:gd name="T53" fmla="*/ 22 h 40"/>
                <a:gd name="T54" fmla="*/ 39 w 143"/>
                <a:gd name="T55" fmla="*/ 12 h 40"/>
                <a:gd name="T56" fmla="*/ 49 w 143"/>
                <a:gd name="T57" fmla="*/ 10 h 40"/>
                <a:gd name="T58" fmla="*/ 56 w 143"/>
                <a:gd name="T59" fmla="*/ 9 h 40"/>
                <a:gd name="T60" fmla="*/ 85 w 143"/>
                <a:gd name="T61" fmla="*/ 16 h 40"/>
                <a:gd name="T62" fmla="*/ 65 w 143"/>
                <a:gd name="T63" fmla="*/ 34 h 40"/>
                <a:gd name="T64" fmla="*/ 64 w 143"/>
                <a:gd name="T65" fmla="*/ 12 h 40"/>
                <a:gd name="T66" fmla="*/ 82 w 143"/>
                <a:gd name="T67" fmla="*/ 10 h 40"/>
                <a:gd name="T68" fmla="*/ 79 w 143"/>
                <a:gd name="T69" fmla="*/ 12 h 40"/>
                <a:gd name="T70" fmla="*/ 73 w 143"/>
                <a:gd name="T71" fmla="*/ 10 h 40"/>
                <a:gd name="T72" fmla="*/ 61 w 143"/>
                <a:gd name="T73" fmla="*/ 26 h 40"/>
                <a:gd name="T74" fmla="*/ 76 w 143"/>
                <a:gd name="T75" fmla="*/ 26 h 40"/>
                <a:gd name="T76" fmla="*/ 114 w 143"/>
                <a:gd name="T77" fmla="*/ 13 h 40"/>
                <a:gd name="T78" fmla="*/ 94 w 143"/>
                <a:gd name="T79" fmla="*/ 31 h 40"/>
                <a:gd name="T80" fmla="*/ 93 w 143"/>
                <a:gd name="T81" fmla="*/ 9 h 40"/>
                <a:gd name="T82" fmla="*/ 111 w 143"/>
                <a:gd name="T83" fmla="*/ 7 h 40"/>
                <a:gd name="T84" fmla="*/ 108 w 143"/>
                <a:gd name="T85" fmla="*/ 9 h 40"/>
                <a:gd name="T86" fmla="*/ 102 w 143"/>
                <a:gd name="T87" fmla="*/ 7 h 40"/>
                <a:gd name="T88" fmla="*/ 90 w 143"/>
                <a:gd name="T89" fmla="*/ 23 h 40"/>
                <a:gd name="T90" fmla="*/ 105 w 143"/>
                <a:gd name="T91" fmla="*/ 23 h 40"/>
                <a:gd name="T92" fmla="*/ 143 w 143"/>
                <a:gd name="T93" fmla="*/ 10 h 40"/>
                <a:gd name="T94" fmla="*/ 123 w 143"/>
                <a:gd name="T95" fmla="*/ 28 h 40"/>
                <a:gd name="T96" fmla="*/ 122 w 143"/>
                <a:gd name="T97" fmla="*/ 6 h 40"/>
                <a:gd name="T98" fmla="*/ 140 w 143"/>
                <a:gd name="T99" fmla="*/ 4 h 40"/>
                <a:gd name="T100" fmla="*/ 137 w 143"/>
                <a:gd name="T101" fmla="*/ 6 h 40"/>
                <a:gd name="T102" fmla="*/ 131 w 143"/>
                <a:gd name="T103" fmla="*/ 4 h 40"/>
                <a:gd name="T104" fmla="*/ 119 w 143"/>
                <a:gd name="T105" fmla="*/ 20 h 40"/>
                <a:gd name="T106" fmla="*/ 134 w 143"/>
                <a:gd name="T10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3" h="40">
                  <a:moveTo>
                    <a:pt x="26" y="27"/>
                  </a:moveTo>
                  <a:cubicBezTo>
                    <a:pt x="26" y="28"/>
                    <a:pt x="26" y="28"/>
                    <a:pt x="26" y="28"/>
                  </a:cubicBezTo>
                  <a:cubicBezTo>
                    <a:pt x="25" y="28"/>
                    <a:pt x="25" y="28"/>
                    <a:pt x="25" y="28"/>
                  </a:cubicBezTo>
                  <a:cubicBezTo>
                    <a:pt x="24" y="28"/>
                    <a:pt x="24" y="28"/>
                    <a:pt x="24" y="28"/>
                  </a:cubicBezTo>
                  <a:cubicBezTo>
                    <a:pt x="24" y="28"/>
                    <a:pt x="23" y="28"/>
                    <a:pt x="22" y="28"/>
                  </a:cubicBezTo>
                  <a:cubicBezTo>
                    <a:pt x="21" y="28"/>
                    <a:pt x="20" y="28"/>
                    <a:pt x="19" y="28"/>
                  </a:cubicBezTo>
                  <a:cubicBezTo>
                    <a:pt x="19" y="28"/>
                    <a:pt x="19" y="28"/>
                    <a:pt x="19" y="28"/>
                  </a:cubicBezTo>
                  <a:cubicBezTo>
                    <a:pt x="18" y="28"/>
                    <a:pt x="18" y="28"/>
                    <a:pt x="18" y="28"/>
                  </a:cubicBezTo>
                  <a:cubicBezTo>
                    <a:pt x="18" y="30"/>
                    <a:pt x="18" y="31"/>
                    <a:pt x="18" y="32"/>
                  </a:cubicBezTo>
                  <a:cubicBezTo>
                    <a:pt x="18" y="33"/>
                    <a:pt x="18" y="33"/>
                    <a:pt x="18" y="33"/>
                  </a:cubicBezTo>
                  <a:cubicBezTo>
                    <a:pt x="18" y="34"/>
                    <a:pt x="18" y="34"/>
                    <a:pt x="18" y="34"/>
                  </a:cubicBezTo>
                  <a:cubicBezTo>
                    <a:pt x="18" y="35"/>
                    <a:pt x="18" y="35"/>
                    <a:pt x="18" y="35"/>
                  </a:cubicBezTo>
                  <a:cubicBezTo>
                    <a:pt x="18" y="35"/>
                    <a:pt x="18" y="36"/>
                    <a:pt x="18" y="36"/>
                  </a:cubicBezTo>
                  <a:cubicBezTo>
                    <a:pt x="18" y="36"/>
                    <a:pt x="18" y="36"/>
                    <a:pt x="19" y="37"/>
                  </a:cubicBezTo>
                  <a:cubicBezTo>
                    <a:pt x="19" y="37"/>
                    <a:pt x="19" y="37"/>
                    <a:pt x="19" y="38"/>
                  </a:cubicBezTo>
                  <a:cubicBezTo>
                    <a:pt x="19" y="38"/>
                    <a:pt x="19" y="38"/>
                    <a:pt x="19" y="38"/>
                  </a:cubicBezTo>
                  <a:cubicBezTo>
                    <a:pt x="19" y="39"/>
                    <a:pt x="19" y="39"/>
                    <a:pt x="19" y="39"/>
                  </a:cubicBezTo>
                  <a:cubicBezTo>
                    <a:pt x="18" y="40"/>
                    <a:pt x="18" y="40"/>
                    <a:pt x="18" y="40"/>
                  </a:cubicBezTo>
                  <a:cubicBezTo>
                    <a:pt x="18" y="40"/>
                    <a:pt x="18" y="40"/>
                    <a:pt x="18" y="40"/>
                  </a:cubicBezTo>
                  <a:cubicBezTo>
                    <a:pt x="17" y="40"/>
                    <a:pt x="17" y="40"/>
                    <a:pt x="16" y="40"/>
                  </a:cubicBezTo>
                  <a:cubicBezTo>
                    <a:pt x="16" y="40"/>
                    <a:pt x="16" y="39"/>
                    <a:pt x="15" y="39"/>
                  </a:cubicBezTo>
                  <a:cubicBezTo>
                    <a:pt x="15" y="38"/>
                    <a:pt x="15" y="38"/>
                    <a:pt x="15" y="37"/>
                  </a:cubicBezTo>
                  <a:cubicBezTo>
                    <a:pt x="15" y="37"/>
                    <a:pt x="15" y="37"/>
                    <a:pt x="15" y="36"/>
                  </a:cubicBezTo>
                  <a:cubicBezTo>
                    <a:pt x="15" y="36"/>
                    <a:pt x="15" y="35"/>
                    <a:pt x="15" y="35"/>
                  </a:cubicBezTo>
                  <a:cubicBezTo>
                    <a:pt x="15" y="34"/>
                    <a:pt x="15" y="33"/>
                    <a:pt x="15" y="32"/>
                  </a:cubicBezTo>
                  <a:cubicBezTo>
                    <a:pt x="15" y="31"/>
                    <a:pt x="15" y="30"/>
                    <a:pt x="15" y="29"/>
                  </a:cubicBezTo>
                  <a:cubicBezTo>
                    <a:pt x="14" y="29"/>
                    <a:pt x="14" y="29"/>
                    <a:pt x="14" y="29"/>
                  </a:cubicBezTo>
                  <a:cubicBezTo>
                    <a:pt x="13" y="29"/>
                    <a:pt x="13" y="29"/>
                    <a:pt x="13" y="29"/>
                  </a:cubicBezTo>
                  <a:cubicBezTo>
                    <a:pt x="11" y="29"/>
                    <a:pt x="8" y="30"/>
                    <a:pt x="7" y="30"/>
                  </a:cubicBezTo>
                  <a:cubicBezTo>
                    <a:pt x="5" y="31"/>
                    <a:pt x="3" y="31"/>
                    <a:pt x="2" y="31"/>
                  </a:cubicBezTo>
                  <a:cubicBezTo>
                    <a:pt x="1" y="32"/>
                    <a:pt x="1" y="31"/>
                    <a:pt x="1" y="31"/>
                  </a:cubicBezTo>
                  <a:cubicBezTo>
                    <a:pt x="0" y="31"/>
                    <a:pt x="0" y="31"/>
                    <a:pt x="0" y="30"/>
                  </a:cubicBezTo>
                  <a:cubicBezTo>
                    <a:pt x="0" y="30"/>
                    <a:pt x="0" y="29"/>
                    <a:pt x="1" y="28"/>
                  </a:cubicBezTo>
                  <a:cubicBezTo>
                    <a:pt x="1" y="28"/>
                    <a:pt x="1" y="27"/>
                    <a:pt x="2" y="27"/>
                  </a:cubicBezTo>
                  <a:cubicBezTo>
                    <a:pt x="2" y="26"/>
                    <a:pt x="3" y="26"/>
                    <a:pt x="3" y="25"/>
                  </a:cubicBezTo>
                  <a:cubicBezTo>
                    <a:pt x="4" y="25"/>
                    <a:pt x="4" y="24"/>
                    <a:pt x="4" y="24"/>
                  </a:cubicBezTo>
                  <a:cubicBezTo>
                    <a:pt x="5" y="23"/>
                    <a:pt x="5" y="23"/>
                    <a:pt x="5" y="23"/>
                  </a:cubicBezTo>
                  <a:cubicBezTo>
                    <a:pt x="6" y="22"/>
                    <a:pt x="7" y="21"/>
                    <a:pt x="8" y="20"/>
                  </a:cubicBezTo>
                  <a:cubicBezTo>
                    <a:pt x="9" y="20"/>
                    <a:pt x="9" y="19"/>
                    <a:pt x="10" y="19"/>
                  </a:cubicBezTo>
                  <a:cubicBezTo>
                    <a:pt x="10" y="18"/>
                    <a:pt x="11" y="18"/>
                    <a:pt x="11" y="17"/>
                  </a:cubicBezTo>
                  <a:cubicBezTo>
                    <a:pt x="12" y="17"/>
                    <a:pt x="12" y="17"/>
                    <a:pt x="12" y="17"/>
                  </a:cubicBezTo>
                  <a:cubicBezTo>
                    <a:pt x="12" y="16"/>
                    <a:pt x="12" y="16"/>
                    <a:pt x="12" y="16"/>
                  </a:cubicBezTo>
                  <a:cubicBezTo>
                    <a:pt x="13" y="15"/>
                    <a:pt x="13" y="15"/>
                    <a:pt x="13" y="15"/>
                  </a:cubicBezTo>
                  <a:cubicBezTo>
                    <a:pt x="13" y="15"/>
                    <a:pt x="13" y="15"/>
                    <a:pt x="13" y="15"/>
                  </a:cubicBezTo>
                  <a:cubicBezTo>
                    <a:pt x="14" y="14"/>
                    <a:pt x="14" y="14"/>
                    <a:pt x="14" y="14"/>
                  </a:cubicBezTo>
                  <a:cubicBezTo>
                    <a:pt x="15" y="14"/>
                    <a:pt x="15" y="14"/>
                    <a:pt x="15" y="14"/>
                  </a:cubicBezTo>
                  <a:cubicBezTo>
                    <a:pt x="15" y="13"/>
                    <a:pt x="15" y="13"/>
                    <a:pt x="15" y="13"/>
                  </a:cubicBezTo>
                  <a:cubicBezTo>
                    <a:pt x="16" y="12"/>
                    <a:pt x="16" y="12"/>
                    <a:pt x="17" y="12"/>
                  </a:cubicBezTo>
                  <a:cubicBezTo>
                    <a:pt x="17" y="11"/>
                    <a:pt x="18" y="10"/>
                    <a:pt x="18" y="10"/>
                  </a:cubicBezTo>
                  <a:cubicBezTo>
                    <a:pt x="19" y="11"/>
                    <a:pt x="19" y="11"/>
                    <a:pt x="19" y="11"/>
                  </a:cubicBezTo>
                  <a:cubicBezTo>
                    <a:pt x="20" y="11"/>
                    <a:pt x="20" y="11"/>
                    <a:pt x="20" y="11"/>
                  </a:cubicBezTo>
                  <a:cubicBezTo>
                    <a:pt x="20" y="12"/>
                    <a:pt x="20" y="12"/>
                    <a:pt x="20" y="12"/>
                  </a:cubicBezTo>
                  <a:cubicBezTo>
                    <a:pt x="20" y="12"/>
                    <a:pt x="20" y="12"/>
                    <a:pt x="20" y="13"/>
                  </a:cubicBezTo>
                  <a:cubicBezTo>
                    <a:pt x="20" y="13"/>
                    <a:pt x="19" y="14"/>
                    <a:pt x="19" y="14"/>
                  </a:cubicBezTo>
                  <a:cubicBezTo>
                    <a:pt x="19" y="15"/>
                    <a:pt x="19" y="15"/>
                    <a:pt x="19" y="15"/>
                  </a:cubicBezTo>
                  <a:cubicBezTo>
                    <a:pt x="19" y="16"/>
                    <a:pt x="19" y="17"/>
                    <a:pt x="19" y="18"/>
                  </a:cubicBezTo>
                  <a:cubicBezTo>
                    <a:pt x="19" y="19"/>
                    <a:pt x="19" y="20"/>
                    <a:pt x="18" y="21"/>
                  </a:cubicBezTo>
                  <a:cubicBezTo>
                    <a:pt x="18" y="21"/>
                    <a:pt x="18" y="22"/>
                    <a:pt x="18" y="23"/>
                  </a:cubicBezTo>
                  <a:cubicBezTo>
                    <a:pt x="18" y="24"/>
                    <a:pt x="18" y="24"/>
                    <a:pt x="18" y="25"/>
                  </a:cubicBezTo>
                  <a:cubicBezTo>
                    <a:pt x="19" y="25"/>
                    <a:pt x="20" y="25"/>
                    <a:pt x="23" y="25"/>
                  </a:cubicBezTo>
                  <a:cubicBezTo>
                    <a:pt x="23" y="25"/>
                    <a:pt x="23" y="25"/>
                    <a:pt x="23" y="25"/>
                  </a:cubicBezTo>
                  <a:cubicBezTo>
                    <a:pt x="24" y="25"/>
                    <a:pt x="24" y="25"/>
                    <a:pt x="24" y="25"/>
                  </a:cubicBezTo>
                  <a:cubicBezTo>
                    <a:pt x="25" y="25"/>
                    <a:pt x="25" y="25"/>
                    <a:pt x="26" y="25"/>
                  </a:cubicBezTo>
                  <a:cubicBezTo>
                    <a:pt x="26" y="26"/>
                    <a:pt x="26" y="26"/>
                    <a:pt x="26" y="27"/>
                  </a:cubicBezTo>
                  <a:close/>
                  <a:moveTo>
                    <a:pt x="16" y="16"/>
                  </a:moveTo>
                  <a:cubicBezTo>
                    <a:pt x="16" y="17"/>
                    <a:pt x="15" y="17"/>
                    <a:pt x="15" y="18"/>
                  </a:cubicBezTo>
                  <a:cubicBezTo>
                    <a:pt x="14" y="18"/>
                    <a:pt x="14" y="19"/>
                    <a:pt x="13" y="19"/>
                  </a:cubicBezTo>
                  <a:cubicBezTo>
                    <a:pt x="13" y="20"/>
                    <a:pt x="12" y="20"/>
                    <a:pt x="12" y="21"/>
                  </a:cubicBezTo>
                  <a:cubicBezTo>
                    <a:pt x="11" y="21"/>
                    <a:pt x="11" y="22"/>
                    <a:pt x="10" y="22"/>
                  </a:cubicBezTo>
                  <a:cubicBezTo>
                    <a:pt x="10" y="23"/>
                    <a:pt x="9" y="24"/>
                    <a:pt x="8" y="25"/>
                  </a:cubicBezTo>
                  <a:cubicBezTo>
                    <a:pt x="7" y="26"/>
                    <a:pt x="6" y="27"/>
                    <a:pt x="5" y="27"/>
                  </a:cubicBezTo>
                  <a:cubicBezTo>
                    <a:pt x="5" y="28"/>
                    <a:pt x="5" y="28"/>
                    <a:pt x="5" y="28"/>
                  </a:cubicBezTo>
                  <a:cubicBezTo>
                    <a:pt x="6" y="27"/>
                    <a:pt x="7" y="27"/>
                    <a:pt x="8" y="27"/>
                  </a:cubicBezTo>
                  <a:cubicBezTo>
                    <a:pt x="8" y="27"/>
                    <a:pt x="9" y="27"/>
                    <a:pt x="11" y="27"/>
                  </a:cubicBezTo>
                  <a:cubicBezTo>
                    <a:pt x="12" y="26"/>
                    <a:pt x="13" y="26"/>
                    <a:pt x="13" y="26"/>
                  </a:cubicBezTo>
                  <a:cubicBezTo>
                    <a:pt x="14" y="26"/>
                    <a:pt x="15" y="26"/>
                    <a:pt x="15" y="26"/>
                  </a:cubicBezTo>
                  <a:cubicBezTo>
                    <a:pt x="15" y="25"/>
                    <a:pt x="15" y="25"/>
                    <a:pt x="15" y="25"/>
                  </a:cubicBezTo>
                  <a:cubicBezTo>
                    <a:pt x="15" y="24"/>
                    <a:pt x="15" y="24"/>
                    <a:pt x="15" y="24"/>
                  </a:cubicBezTo>
                  <a:cubicBezTo>
                    <a:pt x="15" y="23"/>
                    <a:pt x="15" y="23"/>
                    <a:pt x="15" y="23"/>
                  </a:cubicBezTo>
                  <a:cubicBezTo>
                    <a:pt x="15" y="22"/>
                    <a:pt x="15" y="22"/>
                    <a:pt x="16" y="21"/>
                  </a:cubicBezTo>
                  <a:cubicBezTo>
                    <a:pt x="16" y="20"/>
                    <a:pt x="16" y="19"/>
                    <a:pt x="16" y="19"/>
                  </a:cubicBezTo>
                  <a:cubicBezTo>
                    <a:pt x="16" y="18"/>
                    <a:pt x="16" y="17"/>
                    <a:pt x="16" y="16"/>
                  </a:cubicBezTo>
                  <a:close/>
                  <a:moveTo>
                    <a:pt x="57" y="10"/>
                  </a:moveTo>
                  <a:cubicBezTo>
                    <a:pt x="57" y="10"/>
                    <a:pt x="57" y="11"/>
                    <a:pt x="57" y="11"/>
                  </a:cubicBezTo>
                  <a:cubicBezTo>
                    <a:pt x="56" y="12"/>
                    <a:pt x="56" y="12"/>
                    <a:pt x="55" y="12"/>
                  </a:cubicBezTo>
                  <a:cubicBezTo>
                    <a:pt x="54" y="13"/>
                    <a:pt x="53" y="13"/>
                    <a:pt x="51" y="13"/>
                  </a:cubicBezTo>
                  <a:cubicBezTo>
                    <a:pt x="51" y="13"/>
                    <a:pt x="51" y="13"/>
                    <a:pt x="50" y="13"/>
                  </a:cubicBezTo>
                  <a:cubicBezTo>
                    <a:pt x="50" y="13"/>
                    <a:pt x="49" y="13"/>
                    <a:pt x="49" y="13"/>
                  </a:cubicBezTo>
                  <a:cubicBezTo>
                    <a:pt x="48" y="13"/>
                    <a:pt x="47" y="13"/>
                    <a:pt x="46" y="13"/>
                  </a:cubicBezTo>
                  <a:cubicBezTo>
                    <a:pt x="46" y="13"/>
                    <a:pt x="45" y="13"/>
                    <a:pt x="45" y="13"/>
                  </a:cubicBezTo>
                  <a:cubicBezTo>
                    <a:pt x="43" y="14"/>
                    <a:pt x="41" y="14"/>
                    <a:pt x="40" y="14"/>
                  </a:cubicBezTo>
                  <a:cubicBezTo>
                    <a:pt x="40" y="15"/>
                    <a:pt x="40" y="15"/>
                    <a:pt x="40" y="15"/>
                  </a:cubicBezTo>
                  <a:cubicBezTo>
                    <a:pt x="39" y="16"/>
                    <a:pt x="39" y="16"/>
                    <a:pt x="39" y="16"/>
                  </a:cubicBezTo>
                  <a:cubicBezTo>
                    <a:pt x="39" y="17"/>
                    <a:pt x="39" y="17"/>
                    <a:pt x="39" y="17"/>
                  </a:cubicBezTo>
                  <a:cubicBezTo>
                    <a:pt x="39" y="17"/>
                    <a:pt x="38" y="18"/>
                    <a:pt x="38" y="18"/>
                  </a:cubicBezTo>
                  <a:cubicBezTo>
                    <a:pt x="38" y="18"/>
                    <a:pt x="38" y="19"/>
                    <a:pt x="38" y="19"/>
                  </a:cubicBezTo>
                  <a:cubicBezTo>
                    <a:pt x="37" y="20"/>
                    <a:pt x="37" y="20"/>
                    <a:pt x="37" y="20"/>
                  </a:cubicBezTo>
                  <a:cubicBezTo>
                    <a:pt x="38" y="20"/>
                    <a:pt x="38" y="20"/>
                    <a:pt x="39" y="20"/>
                  </a:cubicBezTo>
                  <a:cubicBezTo>
                    <a:pt x="39" y="20"/>
                    <a:pt x="40" y="20"/>
                    <a:pt x="40" y="20"/>
                  </a:cubicBezTo>
                  <a:cubicBezTo>
                    <a:pt x="41" y="20"/>
                    <a:pt x="41" y="20"/>
                    <a:pt x="42" y="20"/>
                  </a:cubicBezTo>
                  <a:cubicBezTo>
                    <a:pt x="43" y="20"/>
                    <a:pt x="43" y="20"/>
                    <a:pt x="43" y="20"/>
                  </a:cubicBezTo>
                  <a:cubicBezTo>
                    <a:pt x="43" y="20"/>
                    <a:pt x="43" y="20"/>
                    <a:pt x="44" y="20"/>
                  </a:cubicBezTo>
                  <a:cubicBezTo>
                    <a:pt x="44" y="20"/>
                    <a:pt x="44" y="20"/>
                    <a:pt x="44" y="20"/>
                  </a:cubicBezTo>
                  <a:cubicBezTo>
                    <a:pt x="47" y="21"/>
                    <a:pt x="48" y="21"/>
                    <a:pt x="50" y="22"/>
                  </a:cubicBezTo>
                  <a:cubicBezTo>
                    <a:pt x="51" y="23"/>
                    <a:pt x="52" y="24"/>
                    <a:pt x="52" y="26"/>
                  </a:cubicBezTo>
                  <a:cubicBezTo>
                    <a:pt x="52" y="27"/>
                    <a:pt x="52" y="28"/>
                    <a:pt x="52" y="28"/>
                  </a:cubicBezTo>
                  <a:cubicBezTo>
                    <a:pt x="52" y="29"/>
                    <a:pt x="51" y="29"/>
                    <a:pt x="51" y="30"/>
                  </a:cubicBezTo>
                  <a:cubicBezTo>
                    <a:pt x="51" y="30"/>
                    <a:pt x="50" y="31"/>
                    <a:pt x="50" y="31"/>
                  </a:cubicBezTo>
                  <a:cubicBezTo>
                    <a:pt x="49" y="32"/>
                    <a:pt x="49" y="32"/>
                    <a:pt x="49" y="33"/>
                  </a:cubicBezTo>
                  <a:cubicBezTo>
                    <a:pt x="47" y="34"/>
                    <a:pt x="46" y="35"/>
                    <a:pt x="44" y="35"/>
                  </a:cubicBezTo>
                  <a:cubicBezTo>
                    <a:pt x="43" y="36"/>
                    <a:pt x="41" y="36"/>
                    <a:pt x="40" y="37"/>
                  </a:cubicBezTo>
                  <a:cubicBezTo>
                    <a:pt x="38" y="37"/>
                    <a:pt x="37" y="37"/>
                    <a:pt x="36" y="36"/>
                  </a:cubicBezTo>
                  <a:cubicBezTo>
                    <a:pt x="35" y="36"/>
                    <a:pt x="34" y="36"/>
                    <a:pt x="33" y="35"/>
                  </a:cubicBezTo>
                  <a:cubicBezTo>
                    <a:pt x="32" y="35"/>
                    <a:pt x="32" y="35"/>
                    <a:pt x="32" y="35"/>
                  </a:cubicBezTo>
                  <a:cubicBezTo>
                    <a:pt x="32" y="35"/>
                    <a:pt x="32" y="35"/>
                    <a:pt x="32" y="35"/>
                  </a:cubicBezTo>
                  <a:cubicBezTo>
                    <a:pt x="31" y="34"/>
                    <a:pt x="31" y="34"/>
                    <a:pt x="31" y="34"/>
                  </a:cubicBezTo>
                  <a:cubicBezTo>
                    <a:pt x="31" y="34"/>
                    <a:pt x="31" y="34"/>
                    <a:pt x="31" y="34"/>
                  </a:cubicBezTo>
                  <a:cubicBezTo>
                    <a:pt x="31" y="33"/>
                    <a:pt x="32" y="32"/>
                    <a:pt x="34" y="32"/>
                  </a:cubicBezTo>
                  <a:cubicBezTo>
                    <a:pt x="34" y="32"/>
                    <a:pt x="34" y="32"/>
                    <a:pt x="35" y="32"/>
                  </a:cubicBezTo>
                  <a:cubicBezTo>
                    <a:pt x="35" y="33"/>
                    <a:pt x="35" y="33"/>
                    <a:pt x="35" y="33"/>
                  </a:cubicBezTo>
                  <a:cubicBezTo>
                    <a:pt x="36" y="33"/>
                    <a:pt x="36" y="33"/>
                    <a:pt x="36" y="33"/>
                  </a:cubicBezTo>
                  <a:cubicBezTo>
                    <a:pt x="37" y="33"/>
                    <a:pt x="38" y="33"/>
                    <a:pt x="40" y="33"/>
                  </a:cubicBezTo>
                  <a:cubicBezTo>
                    <a:pt x="41" y="33"/>
                    <a:pt x="43" y="33"/>
                    <a:pt x="44" y="32"/>
                  </a:cubicBezTo>
                  <a:cubicBezTo>
                    <a:pt x="45" y="31"/>
                    <a:pt x="47" y="30"/>
                    <a:pt x="47" y="29"/>
                  </a:cubicBezTo>
                  <a:cubicBezTo>
                    <a:pt x="48" y="29"/>
                    <a:pt x="48" y="28"/>
                    <a:pt x="48" y="28"/>
                  </a:cubicBezTo>
                  <a:cubicBezTo>
                    <a:pt x="48" y="28"/>
                    <a:pt x="49" y="28"/>
                    <a:pt x="48" y="27"/>
                  </a:cubicBezTo>
                  <a:cubicBezTo>
                    <a:pt x="48" y="26"/>
                    <a:pt x="48" y="25"/>
                    <a:pt x="48" y="25"/>
                  </a:cubicBezTo>
                  <a:cubicBezTo>
                    <a:pt x="47" y="24"/>
                    <a:pt x="46" y="24"/>
                    <a:pt x="45" y="24"/>
                  </a:cubicBezTo>
                  <a:cubicBezTo>
                    <a:pt x="45" y="23"/>
                    <a:pt x="44" y="23"/>
                    <a:pt x="43" y="23"/>
                  </a:cubicBezTo>
                  <a:cubicBezTo>
                    <a:pt x="42" y="23"/>
                    <a:pt x="41" y="23"/>
                    <a:pt x="40" y="23"/>
                  </a:cubicBezTo>
                  <a:cubicBezTo>
                    <a:pt x="39" y="23"/>
                    <a:pt x="39" y="23"/>
                    <a:pt x="39" y="23"/>
                  </a:cubicBezTo>
                  <a:cubicBezTo>
                    <a:pt x="39" y="23"/>
                    <a:pt x="39" y="23"/>
                    <a:pt x="38" y="23"/>
                  </a:cubicBezTo>
                  <a:cubicBezTo>
                    <a:pt x="38" y="23"/>
                    <a:pt x="38" y="23"/>
                    <a:pt x="37" y="23"/>
                  </a:cubicBezTo>
                  <a:cubicBezTo>
                    <a:pt x="36" y="23"/>
                    <a:pt x="36" y="23"/>
                    <a:pt x="36" y="23"/>
                  </a:cubicBezTo>
                  <a:cubicBezTo>
                    <a:pt x="36" y="23"/>
                    <a:pt x="35" y="23"/>
                    <a:pt x="34" y="22"/>
                  </a:cubicBezTo>
                  <a:cubicBezTo>
                    <a:pt x="34" y="22"/>
                    <a:pt x="33" y="22"/>
                    <a:pt x="33" y="21"/>
                  </a:cubicBezTo>
                  <a:cubicBezTo>
                    <a:pt x="33" y="21"/>
                    <a:pt x="33" y="20"/>
                    <a:pt x="34" y="20"/>
                  </a:cubicBezTo>
                  <a:cubicBezTo>
                    <a:pt x="34" y="20"/>
                    <a:pt x="34" y="19"/>
                    <a:pt x="35" y="17"/>
                  </a:cubicBezTo>
                  <a:cubicBezTo>
                    <a:pt x="36" y="15"/>
                    <a:pt x="37" y="14"/>
                    <a:pt x="37" y="13"/>
                  </a:cubicBezTo>
                  <a:cubicBezTo>
                    <a:pt x="38" y="12"/>
                    <a:pt x="38" y="12"/>
                    <a:pt x="39" y="12"/>
                  </a:cubicBezTo>
                  <a:cubicBezTo>
                    <a:pt x="39" y="12"/>
                    <a:pt x="39" y="11"/>
                    <a:pt x="40" y="11"/>
                  </a:cubicBezTo>
                  <a:cubicBezTo>
                    <a:pt x="40" y="11"/>
                    <a:pt x="41" y="11"/>
                    <a:pt x="41" y="11"/>
                  </a:cubicBezTo>
                  <a:cubicBezTo>
                    <a:pt x="42" y="11"/>
                    <a:pt x="43" y="11"/>
                    <a:pt x="44" y="11"/>
                  </a:cubicBezTo>
                  <a:cubicBezTo>
                    <a:pt x="45" y="11"/>
                    <a:pt x="46" y="10"/>
                    <a:pt x="47" y="10"/>
                  </a:cubicBezTo>
                  <a:cubicBezTo>
                    <a:pt x="48" y="10"/>
                    <a:pt x="48" y="10"/>
                    <a:pt x="49" y="10"/>
                  </a:cubicBezTo>
                  <a:cubicBezTo>
                    <a:pt x="50" y="10"/>
                    <a:pt x="50" y="10"/>
                    <a:pt x="51" y="10"/>
                  </a:cubicBezTo>
                  <a:cubicBezTo>
                    <a:pt x="51" y="9"/>
                    <a:pt x="51" y="9"/>
                    <a:pt x="51" y="9"/>
                  </a:cubicBezTo>
                  <a:cubicBezTo>
                    <a:pt x="52" y="9"/>
                    <a:pt x="52" y="9"/>
                    <a:pt x="53" y="9"/>
                  </a:cubicBezTo>
                  <a:cubicBezTo>
                    <a:pt x="53" y="9"/>
                    <a:pt x="54" y="9"/>
                    <a:pt x="54" y="8"/>
                  </a:cubicBezTo>
                  <a:cubicBezTo>
                    <a:pt x="55" y="8"/>
                    <a:pt x="56" y="9"/>
                    <a:pt x="56" y="9"/>
                  </a:cubicBezTo>
                  <a:cubicBezTo>
                    <a:pt x="57" y="9"/>
                    <a:pt x="57" y="9"/>
                    <a:pt x="57" y="9"/>
                  </a:cubicBezTo>
                  <a:cubicBezTo>
                    <a:pt x="57" y="9"/>
                    <a:pt x="57" y="9"/>
                    <a:pt x="57" y="9"/>
                  </a:cubicBezTo>
                  <a:cubicBezTo>
                    <a:pt x="57" y="9"/>
                    <a:pt x="57" y="9"/>
                    <a:pt x="57" y="9"/>
                  </a:cubicBezTo>
                  <a:lnTo>
                    <a:pt x="57" y="10"/>
                  </a:lnTo>
                  <a:close/>
                  <a:moveTo>
                    <a:pt x="85" y="16"/>
                  </a:moveTo>
                  <a:cubicBezTo>
                    <a:pt x="85" y="18"/>
                    <a:pt x="85" y="20"/>
                    <a:pt x="84" y="21"/>
                  </a:cubicBezTo>
                  <a:cubicBezTo>
                    <a:pt x="83" y="23"/>
                    <a:pt x="81" y="25"/>
                    <a:pt x="80" y="27"/>
                  </a:cubicBezTo>
                  <a:cubicBezTo>
                    <a:pt x="78" y="28"/>
                    <a:pt x="76" y="30"/>
                    <a:pt x="75" y="31"/>
                  </a:cubicBezTo>
                  <a:cubicBezTo>
                    <a:pt x="73" y="32"/>
                    <a:pt x="71" y="33"/>
                    <a:pt x="69" y="33"/>
                  </a:cubicBezTo>
                  <a:cubicBezTo>
                    <a:pt x="67" y="34"/>
                    <a:pt x="66" y="34"/>
                    <a:pt x="65" y="34"/>
                  </a:cubicBezTo>
                  <a:cubicBezTo>
                    <a:pt x="63" y="34"/>
                    <a:pt x="61" y="34"/>
                    <a:pt x="60" y="32"/>
                  </a:cubicBezTo>
                  <a:cubicBezTo>
                    <a:pt x="59" y="31"/>
                    <a:pt x="58" y="29"/>
                    <a:pt x="58" y="27"/>
                  </a:cubicBezTo>
                  <a:cubicBezTo>
                    <a:pt x="58" y="26"/>
                    <a:pt x="58" y="24"/>
                    <a:pt x="58" y="22"/>
                  </a:cubicBezTo>
                  <a:cubicBezTo>
                    <a:pt x="59" y="20"/>
                    <a:pt x="59" y="18"/>
                    <a:pt x="60" y="16"/>
                  </a:cubicBezTo>
                  <a:cubicBezTo>
                    <a:pt x="61" y="14"/>
                    <a:pt x="62" y="13"/>
                    <a:pt x="64" y="12"/>
                  </a:cubicBezTo>
                  <a:cubicBezTo>
                    <a:pt x="65" y="10"/>
                    <a:pt x="66" y="9"/>
                    <a:pt x="68" y="8"/>
                  </a:cubicBezTo>
                  <a:cubicBezTo>
                    <a:pt x="70" y="7"/>
                    <a:pt x="71" y="6"/>
                    <a:pt x="73" y="6"/>
                  </a:cubicBezTo>
                  <a:cubicBezTo>
                    <a:pt x="74" y="6"/>
                    <a:pt x="76" y="6"/>
                    <a:pt x="77" y="7"/>
                  </a:cubicBezTo>
                  <a:cubicBezTo>
                    <a:pt x="78" y="7"/>
                    <a:pt x="80" y="8"/>
                    <a:pt x="81" y="9"/>
                  </a:cubicBezTo>
                  <a:cubicBezTo>
                    <a:pt x="82" y="9"/>
                    <a:pt x="82" y="10"/>
                    <a:pt x="82" y="10"/>
                  </a:cubicBezTo>
                  <a:cubicBezTo>
                    <a:pt x="84" y="11"/>
                    <a:pt x="84" y="13"/>
                    <a:pt x="85" y="16"/>
                  </a:cubicBezTo>
                  <a:close/>
                  <a:moveTo>
                    <a:pt x="82" y="17"/>
                  </a:moveTo>
                  <a:cubicBezTo>
                    <a:pt x="81" y="16"/>
                    <a:pt x="81" y="16"/>
                    <a:pt x="81" y="15"/>
                  </a:cubicBezTo>
                  <a:cubicBezTo>
                    <a:pt x="81" y="14"/>
                    <a:pt x="80" y="13"/>
                    <a:pt x="80" y="13"/>
                  </a:cubicBezTo>
                  <a:cubicBezTo>
                    <a:pt x="79" y="12"/>
                    <a:pt x="79" y="12"/>
                    <a:pt x="79" y="12"/>
                  </a:cubicBezTo>
                  <a:cubicBezTo>
                    <a:pt x="78" y="11"/>
                    <a:pt x="78" y="11"/>
                    <a:pt x="78" y="11"/>
                  </a:cubicBezTo>
                  <a:cubicBezTo>
                    <a:pt x="77" y="10"/>
                    <a:pt x="77" y="10"/>
                    <a:pt x="76" y="10"/>
                  </a:cubicBezTo>
                  <a:cubicBezTo>
                    <a:pt x="76" y="10"/>
                    <a:pt x="76" y="10"/>
                    <a:pt x="75" y="10"/>
                  </a:cubicBezTo>
                  <a:cubicBezTo>
                    <a:pt x="75" y="10"/>
                    <a:pt x="75" y="10"/>
                    <a:pt x="74" y="10"/>
                  </a:cubicBezTo>
                  <a:cubicBezTo>
                    <a:pt x="74" y="10"/>
                    <a:pt x="73" y="10"/>
                    <a:pt x="73" y="10"/>
                  </a:cubicBezTo>
                  <a:cubicBezTo>
                    <a:pt x="72" y="10"/>
                    <a:pt x="71" y="10"/>
                    <a:pt x="71" y="10"/>
                  </a:cubicBezTo>
                  <a:cubicBezTo>
                    <a:pt x="70" y="11"/>
                    <a:pt x="69" y="11"/>
                    <a:pt x="69" y="11"/>
                  </a:cubicBezTo>
                  <a:cubicBezTo>
                    <a:pt x="68" y="12"/>
                    <a:pt x="68" y="12"/>
                    <a:pt x="67" y="13"/>
                  </a:cubicBezTo>
                  <a:cubicBezTo>
                    <a:pt x="65" y="15"/>
                    <a:pt x="64" y="17"/>
                    <a:pt x="63" y="19"/>
                  </a:cubicBezTo>
                  <a:cubicBezTo>
                    <a:pt x="62" y="22"/>
                    <a:pt x="61" y="24"/>
                    <a:pt x="61" y="26"/>
                  </a:cubicBezTo>
                  <a:cubicBezTo>
                    <a:pt x="61" y="27"/>
                    <a:pt x="62" y="28"/>
                    <a:pt x="62" y="28"/>
                  </a:cubicBezTo>
                  <a:cubicBezTo>
                    <a:pt x="62" y="29"/>
                    <a:pt x="63" y="30"/>
                    <a:pt x="63" y="30"/>
                  </a:cubicBezTo>
                  <a:cubicBezTo>
                    <a:pt x="64" y="30"/>
                    <a:pt x="66" y="31"/>
                    <a:pt x="67" y="31"/>
                  </a:cubicBezTo>
                  <a:cubicBezTo>
                    <a:pt x="68" y="30"/>
                    <a:pt x="70" y="30"/>
                    <a:pt x="72" y="28"/>
                  </a:cubicBezTo>
                  <a:cubicBezTo>
                    <a:pt x="73" y="28"/>
                    <a:pt x="75" y="27"/>
                    <a:pt x="76" y="26"/>
                  </a:cubicBezTo>
                  <a:cubicBezTo>
                    <a:pt x="76" y="25"/>
                    <a:pt x="77" y="25"/>
                    <a:pt x="77" y="24"/>
                  </a:cubicBezTo>
                  <a:cubicBezTo>
                    <a:pt x="77" y="24"/>
                    <a:pt x="78" y="24"/>
                    <a:pt x="78" y="23"/>
                  </a:cubicBezTo>
                  <a:cubicBezTo>
                    <a:pt x="79" y="22"/>
                    <a:pt x="80" y="21"/>
                    <a:pt x="81" y="20"/>
                  </a:cubicBezTo>
                  <a:cubicBezTo>
                    <a:pt x="81" y="19"/>
                    <a:pt x="82" y="18"/>
                    <a:pt x="82" y="17"/>
                  </a:cubicBezTo>
                  <a:close/>
                  <a:moveTo>
                    <a:pt x="114" y="13"/>
                  </a:moveTo>
                  <a:cubicBezTo>
                    <a:pt x="114" y="15"/>
                    <a:pt x="114" y="17"/>
                    <a:pt x="113" y="18"/>
                  </a:cubicBezTo>
                  <a:cubicBezTo>
                    <a:pt x="112" y="20"/>
                    <a:pt x="110" y="22"/>
                    <a:pt x="109" y="24"/>
                  </a:cubicBezTo>
                  <a:cubicBezTo>
                    <a:pt x="107" y="25"/>
                    <a:pt x="105" y="27"/>
                    <a:pt x="104" y="28"/>
                  </a:cubicBezTo>
                  <a:cubicBezTo>
                    <a:pt x="102" y="29"/>
                    <a:pt x="100" y="30"/>
                    <a:pt x="98" y="30"/>
                  </a:cubicBezTo>
                  <a:cubicBezTo>
                    <a:pt x="96" y="31"/>
                    <a:pt x="95" y="31"/>
                    <a:pt x="94" y="31"/>
                  </a:cubicBezTo>
                  <a:cubicBezTo>
                    <a:pt x="92" y="31"/>
                    <a:pt x="90" y="31"/>
                    <a:pt x="89" y="29"/>
                  </a:cubicBezTo>
                  <a:cubicBezTo>
                    <a:pt x="88" y="28"/>
                    <a:pt x="87" y="26"/>
                    <a:pt x="87" y="24"/>
                  </a:cubicBezTo>
                  <a:cubicBezTo>
                    <a:pt x="87" y="23"/>
                    <a:pt x="87" y="21"/>
                    <a:pt x="87" y="19"/>
                  </a:cubicBezTo>
                  <a:cubicBezTo>
                    <a:pt x="88" y="17"/>
                    <a:pt x="88" y="15"/>
                    <a:pt x="89" y="13"/>
                  </a:cubicBezTo>
                  <a:cubicBezTo>
                    <a:pt x="90" y="11"/>
                    <a:pt x="91" y="10"/>
                    <a:pt x="93" y="9"/>
                  </a:cubicBezTo>
                  <a:cubicBezTo>
                    <a:pt x="94" y="7"/>
                    <a:pt x="95" y="6"/>
                    <a:pt x="97" y="5"/>
                  </a:cubicBezTo>
                  <a:cubicBezTo>
                    <a:pt x="99" y="4"/>
                    <a:pt x="100" y="3"/>
                    <a:pt x="102" y="3"/>
                  </a:cubicBezTo>
                  <a:cubicBezTo>
                    <a:pt x="103" y="3"/>
                    <a:pt x="105" y="3"/>
                    <a:pt x="106" y="4"/>
                  </a:cubicBezTo>
                  <a:cubicBezTo>
                    <a:pt x="107" y="4"/>
                    <a:pt x="109" y="5"/>
                    <a:pt x="110" y="6"/>
                  </a:cubicBezTo>
                  <a:cubicBezTo>
                    <a:pt x="111" y="6"/>
                    <a:pt x="111" y="7"/>
                    <a:pt x="111" y="7"/>
                  </a:cubicBezTo>
                  <a:cubicBezTo>
                    <a:pt x="113" y="8"/>
                    <a:pt x="114" y="10"/>
                    <a:pt x="114" y="13"/>
                  </a:cubicBezTo>
                  <a:close/>
                  <a:moveTo>
                    <a:pt x="111" y="14"/>
                  </a:moveTo>
                  <a:cubicBezTo>
                    <a:pt x="111" y="13"/>
                    <a:pt x="110" y="12"/>
                    <a:pt x="110" y="12"/>
                  </a:cubicBezTo>
                  <a:cubicBezTo>
                    <a:pt x="110" y="11"/>
                    <a:pt x="109" y="10"/>
                    <a:pt x="109" y="10"/>
                  </a:cubicBezTo>
                  <a:cubicBezTo>
                    <a:pt x="108" y="9"/>
                    <a:pt x="108" y="9"/>
                    <a:pt x="108" y="9"/>
                  </a:cubicBezTo>
                  <a:cubicBezTo>
                    <a:pt x="107" y="8"/>
                    <a:pt x="107" y="8"/>
                    <a:pt x="107" y="8"/>
                  </a:cubicBezTo>
                  <a:cubicBezTo>
                    <a:pt x="106" y="7"/>
                    <a:pt x="106" y="7"/>
                    <a:pt x="105" y="7"/>
                  </a:cubicBezTo>
                  <a:cubicBezTo>
                    <a:pt x="105" y="7"/>
                    <a:pt x="105" y="7"/>
                    <a:pt x="104" y="7"/>
                  </a:cubicBezTo>
                  <a:cubicBezTo>
                    <a:pt x="104" y="7"/>
                    <a:pt x="104" y="7"/>
                    <a:pt x="103" y="7"/>
                  </a:cubicBezTo>
                  <a:cubicBezTo>
                    <a:pt x="103" y="7"/>
                    <a:pt x="102" y="7"/>
                    <a:pt x="102" y="7"/>
                  </a:cubicBezTo>
                  <a:cubicBezTo>
                    <a:pt x="101" y="7"/>
                    <a:pt x="100" y="7"/>
                    <a:pt x="100" y="7"/>
                  </a:cubicBezTo>
                  <a:cubicBezTo>
                    <a:pt x="99" y="8"/>
                    <a:pt x="98" y="8"/>
                    <a:pt x="98" y="8"/>
                  </a:cubicBezTo>
                  <a:cubicBezTo>
                    <a:pt x="97" y="9"/>
                    <a:pt x="97" y="9"/>
                    <a:pt x="96" y="10"/>
                  </a:cubicBezTo>
                  <a:cubicBezTo>
                    <a:pt x="94" y="12"/>
                    <a:pt x="93" y="14"/>
                    <a:pt x="92" y="16"/>
                  </a:cubicBezTo>
                  <a:cubicBezTo>
                    <a:pt x="91" y="19"/>
                    <a:pt x="90" y="21"/>
                    <a:pt x="90" y="23"/>
                  </a:cubicBezTo>
                  <a:cubicBezTo>
                    <a:pt x="90" y="24"/>
                    <a:pt x="91" y="25"/>
                    <a:pt x="91" y="25"/>
                  </a:cubicBezTo>
                  <a:cubicBezTo>
                    <a:pt x="91" y="26"/>
                    <a:pt x="92" y="27"/>
                    <a:pt x="92" y="27"/>
                  </a:cubicBezTo>
                  <a:cubicBezTo>
                    <a:pt x="93" y="27"/>
                    <a:pt x="95" y="28"/>
                    <a:pt x="96" y="28"/>
                  </a:cubicBezTo>
                  <a:cubicBezTo>
                    <a:pt x="97" y="27"/>
                    <a:pt x="99" y="27"/>
                    <a:pt x="101" y="25"/>
                  </a:cubicBezTo>
                  <a:cubicBezTo>
                    <a:pt x="102" y="25"/>
                    <a:pt x="104" y="24"/>
                    <a:pt x="105" y="23"/>
                  </a:cubicBezTo>
                  <a:cubicBezTo>
                    <a:pt x="105" y="22"/>
                    <a:pt x="106" y="22"/>
                    <a:pt x="106" y="21"/>
                  </a:cubicBezTo>
                  <a:cubicBezTo>
                    <a:pt x="107" y="21"/>
                    <a:pt x="107" y="21"/>
                    <a:pt x="107" y="20"/>
                  </a:cubicBezTo>
                  <a:cubicBezTo>
                    <a:pt x="108" y="19"/>
                    <a:pt x="109" y="18"/>
                    <a:pt x="110" y="17"/>
                  </a:cubicBezTo>
                  <a:cubicBezTo>
                    <a:pt x="110" y="16"/>
                    <a:pt x="111" y="15"/>
                    <a:pt x="111" y="14"/>
                  </a:cubicBezTo>
                  <a:close/>
                  <a:moveTo>
                    <a:pt x="143" y="10"/>
                  </a:moveTo>
                  <a:cubicBezTo>
                    <a:pt x="143" y="12"/>
                    <a:pt x="143" y="14"/>
                    <a:pt x="142" y="15"/>
                  </a:cubicBezTo>
                  <a:cubicBezTo>
                    <a:pt x="141" y="17"/>
                    <a:pt x="139" y="19"/>
                    <a:pt x="138" y="21"/>
                  </a:cubicBezTo>
                  <a:cubicBezTo>
                    <a:pt x="136" y="22"/>
                    <a:pt x="134" y="24"/>
                    <a:pt x="133" y="25"/>
                  </a:cubicBezTo>
                  <a:cubicBezTo>
                    <a:pt x="131" y="26"/>
                    <a:pt x="129" y="27"/>
                    <a:pt x="127" y="27"/>
                  </a:cubicBezTo>
                  <a:cubicBezTo>
                    <a:pt x="125" y="28"/>
                    <a:pt x="124" y="28"/>
                    <a:pt x="123" y="28"/>
                  </a:cubicBezTo>
                  <a:cubicBezTo>
                    <a:pt x="121" y="28"/>
                    <a:pt x="119" y="28"/>
                    <a:pt x="118" y="26"/>
                  </a:cubicBezTo>
                  <a:cubicBezTo>
                    <a:pt x="117" y="25"/>
                    <a:pt x="116" y="23"/>
                    <a:pt x="116" y="21"/>
                  </a:cubicBezTo>
                  <a:cubicBezTo>
                    <a:pt x="116" y="20"/>
                    <a:pt x="116" y="18"/>
                    <a:pt x="116" y="16"/>
                  </a:cubicBezTo>
                  <a:cubicBezTo>
                    <a:pt x="117" y="14"/>
                    <a:pt x="117" y="12"/>
                    <a:pt x="118" y="10"/>
                  </a:cubicBezTo>
                  <a:cubicBezTo>
                    <a:pt x="119" y="8"/>
                    <a:pt x="120" y="7"/>
                    <a:pt x="122" y="6"/>
                  </a:cubicBezTo>
                  <a:cubicBezTo>
                    <a:pt x="123" y="4"/>
                    <a:pt x="125" y="3"/>
                    <a:pt x="126" y="2"/>
                  </a:cubicBezTo>
                  <a:cubicBezTo>
                    <a:pt x="128" y="1"/>
                    <a:pt x="129" y="0"/>
                    <a:pt x="131" y="0"/>
                  </a:cubicBezTo>
                  <a:cubicBezTo>
                    <a:pt x="132" y="0"/>
                    <a:pt x="134" y="0"/>
                    <a:pt x="135" y="1"/>
                  </a:cubicBezTo>
                  <a:cubicBezTo>
                    <a:pt x="137" y="1"/>
                    <a:pt x="138" y="2"/>
                    <a:pt x="139" y="3"/>
                  </a:cubicBezTo>
                  <a:cubicBezTo>
                    <a:pt x="140" y="3"/>
                    <a:pt x="140" y="4"/>
                    <a:pt x="140" y="4"/>
                  </a:cubicBezTo>
                  <a:cubicBezTo>
                    <a:pt x="142" y="5"/>
                    <a:pt x="143" y="7"/>
                    <a:pt x="143" y="10"/>
                  </a:cubicBezTo>
                  <a:close/>
                  <a:moveTo>
                    <a:pt x="140" y="11"/>
                  </a:moveTo>
                  <a:cubicBezTo>
                    <a:pt x="140" y="10"/>
                    <a:pt x="139" y="9"/>
                    <a:pt x="139" y="9"/>
                  </a:cubicBezTo>
                  <a:cubicBezTo>
                    <a:pt x="139" y="8"/>
                    <a:pt x="138" y="7"/>
                    <a:pt x="138" y="6"/>
                  </a:cubicBezTo>
                  <a:cubicBezTo>
                    <a:pt x="137" y="6"/>
                    <a:pt x="137" y="6"/>
                    <a:pt x="137" y="6"/>
                  </a:cubicBezTo>
                  <a:cubicBezTo>
                    <a:pt x="136" y="5"/>
                    <a:pt x="136" y="5"/>
                    <a:pt x="136" y="5"/>
                  </a:cubicBezTo>
                  <a:cubicBezTo>
                    <a:pt x="135" y="4"/>
                    <a:pt x="135" y="4"/>
                    <a:pt x="134" y="4"/>
                  </a:cubicBezTo>
                  <a:cubicBezTo>
                    <a:pt x="134" y="4"/>
                    <a:pt x="134" y="4"/>
                    <a:pt x="133" y="4"/>
                  </a:cubicBezTo>
                  <a:cubicBezTo>
                    <a:pt x="133" y="4"/>
                    <a:pt x="133" y="4"/>
                    <a:pt x="132" y="4"/>
                  </a:cubicBezTo>
                  <a:cubicBezTo>
                    <a:pt x="132" y="4"/>
                    <a:pt x="131" y="4"/>
                    <a:pt x="131" y="4"/>
                  </a:cubicBezTo>
                  <a:cubicBezTo>
                    <a:pt x="130" y="4"/>
                    <a:pt x="130" y="4"/>
                    <a:pt x="129" y="4"/>
                  </a:cubicBezTo>
                  <a:cubicBezTo>
                    <a:pt x="128" y="5"/>
                    <a:pt x="127" y="5"/>
                    <a:pt x="127" y="5"/>
                  </a:cubicBezTo>
                  <a:cubicBezTo>
                    <a:pt x="126" y="6"/>
                    <a:pt x="126" y="6"/>
                    <a:pt x="125" y="7"/>
                  </a:cubicBezTo>
                  <a:cubicBezTo>
                    <a:pt x="123" y="9"/>
                    <a:pt x="122" y="11"/>
                    <a:pt x="121" y="13"/>
                  </a:cubicBezTo>
                  <a:cubicBezTo>
                    <a:pt x="120" y="16"/>
                    <a:pt x="119" y="18"/>
                    <a:pt x="119" y="20"/>
                  </a:cubicBezTo>
                  <a:cubicBezTo>
                    <a:pt x="120" y="21"/>
                    <a:pt x="120" y="22"/>
                    <a:pt x="120" y="22"/>
                  </a:cubicBezTo>
                  <a:cubicBezTo>
                    <a:pt x="120" y="23"/>
                    <a:pt x="121" y="24"/>
                    <a:pt x="121" y="24"/>
                  </a:cubicBezTo>
                  <a:cubicBezTo>
                    <a:pt x="122" y="24"/>
                    <a:pt x="124" y="25"/>
                    <a:pt x="125" y="24"/>
                  </a:cubicBezTo>
                  <a:cubicBezTo>
                    <a:pt x="126" y="24"/>
                    <a:pt x="128" y="24"/>
                    <a:pt x="130" y="22"/>
                  </a:cubicBezTo>
                  <a:cubicBezTo>
                    <a:pt x="131" y="22"/>
                    <a:pt x="133" y="21"/>
                    <a:pt x="134" y="20"/>
                  </a:cubicBezTo>
                  <a:cubicBezTo>
                    <a:pt x="134" y="19"/>
                    <a:pt x="135" y="19"/>
                    <a:pt x="135" y="18"/>
                  </a:cubicBezTo>
                  <a:cubicBezTo>
                    <a:pt x="136" y="18"/>
                    <a:pt x="136" y="18"/>
                    <a:pt x="136" y="17"/>
                  </a:cubicBezTo>
                  <a:cubicBezTo>
                    <a:pt x="137" y="16"/>
                    <a:pt x="138" y="15"/>
                    <a:pt x="139" y="14"/>
                  </a:cubicBezTo>
                  <a:cubicBezTo>
                    <a:pt x="139" y="13"/>
                    <a:pt x="140" y="12"/>
                    <a:pt x="140" y="11"/>
                  </a:cubicBezTo>
                  <a:close/>
                </a:path>
              </a:pathLst>
            </a:custGeom>
            <a:solidFill>
              <a:srgbClr val="529A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65"/>
            <p:cNvSpPr>
              <a:spLocks noEditPoints="1"/>
            </p:cNvSpPr>
            <p:nvPr/>
          </p:nvSpPr>
          <p:spPr bwMode="auto">
            <a:xfrm>
              <a:off x="4930" y="1857"/>
              <a:ext cx="126" cy="36"/>
            </a:xfrm>
            <a:custGeom>
              <a:avLst/>
              <a:gdLst>
                <a:gd name="T0" fmla="*/ 19 w 140"/>
                <a:gd name="T1" fmla="*/ 16 h 39"/>
                <a:gd name="T2" fmla="*/ 8 w 140"/>
                <a:gd name="T3" fmla="*/ 18 h 39"/>
                <a:gd name="T4" fmla="*/ 6 w 140"/>
                <a:gd name="T5" fmla="*/ 22 h 39"/>
                <a:gd name="T6" fmla="*/ 12 w 140"/>
                <a:gd name="T7" fmla="*/ 23 h 39"/>
                <a:gd name="T8" fmla="*/ 19 w 140"/>
                <a:gd name="T9" fmla="*/ 33 h 39"/>
                <a:gd name="T10" fmla="*/ 4 w 140"/>
                <a:gd name="T11" fmla="*/ 39 h 39"/>
                <a:gd name="T12" fmla="*/ 0 w 140"/>
                <a:gd name="T13" fmla="*/ 37 h 39"/>
                <a:gd name="T14" fmla="*/ 8 w 140"/>
                <a:gd name="T15" fmla="*/ 36 h 39"/>
                <a:gd name="T16" fmla="*/ 16 w 140"/>
                <a:gd name="T17" fmla="*/ 28 h 39"/>
                <a:gd name="T18" fmla="*/ 7 w 140"/>
                <a:gd name="T19" fmla="*/ 26 h 39"/>
                <a:gd name="T20" fmla="*/ 2 w 140"/>
                <a:gd name="T21" fmla="*/ 22 h 39"/>
                <a:gd name="T22" fmla="*/ 10 w 140"/>
                <a:gd name="T23" fmla="*/ 14 h 39"/>
                <a:gd name="T24" fmla="*/ 20 w 140"/>
                <a:gd name="T25" fmla="*/ 12 h 39"/>
                <a:gd name="T26" fmla="*/ 25 w 140"/>
                <a:gd name="T27" fmla="*/ 12 h 39"/>
                <a:gd name="T28" fmla="*/ 50 w 140"/>
                <a:gd name="T29" fmla="*/ 30 h 39"/>
                <a:gd name="T30" fmla="*/ 35 w 140"/>
                <a:gd name="T31" fmla="*/ 36 h 39"/>
                <a:gd name="T32" fmla="*/ 29 w 140"/>
                <a:gd name="T33" fmla="*/ 24 h 39"/>
                <a:gd name="T34" fmla="*/ 35 w 140"/>
                <a:gd name="T35" fmla="*/ 14 h 39"/>
                <a:gd name="T36" fmla="*/ 41 w 140"/>
                <a:gd name="T37" fmla="*/ 9 h 39"/>
                <a:gd name="T38" fmla="*/ 43 w 140"/>
                <a:gd name="T39" fmla="*/ 12 h 39"/>
                <a:gd name="T40" fmla="*/ 36 w 140"/>
                <a:gd name="T41" fmla="*/ 18 h 39"/>
                <a:gd name="T42" fmla="*/ 33 w 140"/>
                <a:gd name="T43" fmla="*/ 31 h 39"/>
                <a:gd name="T44" fmla="*/ 35 w 140"/>
                <a:gd name="T45" fmla="*/ 27 h 39"/>
                <a:gd name="T46" fmla="*/ 42 w 140"/>
                <a:gd name="T47" fmla="*/ 21 h 39"/>
                <a:gd name="T48" fmla="*/ 50 w 140"/>
                <a:gd name="T49" fmla="*/ 22 h 39"/>
                <a:gd name="T50" fmla="*/ 48 w 140"/>
                <a:gd name="T51" fmla="*/ 24 h 39"/>
                <a:gd name="T52" fmla="*/ 38 w 140"/>
                <a:gd name="T53" fmla="*/ 29 h 39"/>
                <a:gd name="T54" fmla="*/ 40 w 140"/>
                <a:gd name="T55" fmla="*/ 32 h 39"/>
                <a:gd name="T56" fmla="*/ 49 w 140"/>
                <a:gd name="T57" fmla="*/ 27 h 39"/>
                <a:gd name="T58" fmla="*/ 72 w 140"/>
                <a:gd name="T59" fmla="*/ 31 h 39"/>
                <a:gd name="T60" fmla="*/ 56 w 140"/>
                <a:gd name="T61" fmla="*/ 22 h 39"/>
                <a:gd name="T62" fmla="*/ 74 w 140"/>
                <a:gd name="T63" fmla="*/ 7 h 39"/>
                <a:gd name="T64" fmla="*/ 78 w 140"/>
                <a:gd name="T65" fmla="*/ 14 h 39"/>
                <a:gd name="T66" fmla="*/ 72 w 140"/>
                <a:gd name="T67" fmla="*/ 10 h 39"/>
                <a:gd name="T68" fmla="*/ 64 w 140"/>
                <a:gd name="T69" fmla="*/ 13 h 39"/>
                <a:gd name="T70" fmla="*/ 64 w 140"/>
                <a:gd name="T71" fmla="*/ 30 h 39"/>
                <a:gd name="T72" fmla="*/ 78 w 140"/>
                <a:gd name="T73" fmla="*/ 20 h 39"/>
                <a:gd name="T74" fmla="*/ 101 w 140"/>
                <a:gd name="T75" fmla="*/ 28 h 39"/>
                <a:gd name="T76" fmla="*/ 85 w 140"/>
                <a:gd name="T77" fmla="*/ 19 h 39"/>
                <a:gd name="T78" fmla="*/ 103 w 140"/>
                <a:gd name="T79" fmla="*/ 4 h 39"/>
                <a:gd name="T80" fmla="*/ 107 w 140"/>
                <a:gd name="T81" fmla="*/ 11 h 39"/>
                <a:gd name="T82" fmla="*/ 101 w 140"/>
                <a:gd name="T83" fmla="*/ 7 h 39"/>
                <a:gd name="T84" fmla="*/ 93 w 140"/>
                <a:gd name="T85" fmla="*/ 10 h 39"/>
                <a:gd name="T86" fmla="*/ 93 w 140"/>
                <a:gd name="T87" fmla="*/ 27 h 39"/>
                <a:gd name="T88" fmla="*/ 107 w 140"/>
                <a:gd name="T89" fmla="*/ 17 h 39"/>
                <a:gd name="T90" fmla="*/ 130 w 140"/>
                <a:gd name="T91" fmla="*/ 25 h 39"/>
                <a:gd name="T92" fmla="*/ 114 w 140"/>
                <a:gd name="T93" fmla="*/ 16 h 39"/>
                <a:gd name="T94" fmla="*/ 133 w 140"/>
                <a:gd name="T95" fmla="*/ 1 h 39"/>
                <a:gd name="T96" fmla="*/ 136 w 140"/>
                <a:gd name="T97" fmla="*/ 8 h 39"/>
                <a:gd name="T98" fmla="*/ 130 w 140"/>
                <a:gd name="T99" fmla="*/ 4 h 39"/>
                <a:gd name="T100" fmla="*/ 122 w 140"/>
                <a:gd name="T101" fmla="*/ 7 h 39"/>
                <a:gd name="T102" fmla="*/ 123 w 140"/>
                <a:gd name="T103" fmla="*/ 24 h 39"/>
                <a:gd name="T104" fmla="*/ 136 w 140"/>
                <a:gd name="T105"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39">
                  <a:moveTo>
                    <a:pt x="26" y="12"/>
                  </a:moveTo>
                  <a:cubicBezTo>
                    <a:pt x="26" y="13"/>
                    <a:pt x="25" y="13"/>
                    <a:pt x="25" y="14"/>
                  </a:cubicBezTo>
                  <a:cubicBezTo>
                    <a:pt x="25" y="14"/>
                    <a:pt x="24" y="15"/>
                    <a:pt x="24" y="15"/>
                  </a:cubicBezTo>
                  <a:cubicBezTo>
                    <a:pt x="23" y="15"/>
                    <a:pt x="21" y="16"/>
                    <a:pt x="20" y="16"/>
                  </a:cubicBezTo>
                  <a:cubicBezTo>
                    <a:pt x="20" y="16"/>
                    <a:pt x="19" y="16"/>
                    <a:pt x="19" y="16"/>
                  </a:cubicBezTo>
                  <a:cubicBezTo>
                    <a:pt x="18" y="16"/>
                    <a:pt x="18" y="16"/>
                    <a:pt x="17" y="16"/>
                  </a:cubicBezTo>
                  <a:cubicBezTo>
                    <a:pt x="16" y="16"/>
                    <a:pt x="15" y="16"/>
                    <a:pt x="15" y="16"/>
                  </a:cubicBezTo>
                  <a:cubicBezTo>
                    <a:pt x="14" y="16"/>
                    <a:pt x="14" y="16"/>
                    <a:pt x="13" y="16"/>
                  </a:cubicBezTo>
                  <a:cubicBezTo>
                    <a:pt x="11" y="16"/>
                    <a:pt x="10" y="17"/>
                    <a:pt x="9" y="17"/>
                  </a:cubicBezTo>
                  <a:cubicBezTo>
                    <a:pt x="8" y="18"/>
                    <a:pt x="8" y="18"/>
                    <a:pt x="8" y="18"/>
                  </a:cubicBezTo>
                  <a:cubicBezTo>
                    <a:pt x="8" y="19"/>
                    <a:pt x="8" y="19"/>
                    <a:pt x="8" y="19"/>
                  </a:cubicBezTo>
                  <a:cubicBezTo>
                    <a:pt x="7" y="20"/>
                    <a:pt x="7" y="20"/>
                    <a:pt x="7" y="20"/>
                  </a:cubicBezTo>
                  <a:cubicBezTo>
                    <a:pt x="7" y="20"/>
                    <a:pt x="7" y="20"/>
                    <a:pt x="7" y="21"/>
                  </a:cubicBezTo>
                  <a:cubicBezTo>
                    <a:pt x="6" y="21"/>
                    <a:pt x="6" y="22"/>
                    <a:pt x="6" y="22"/>
                  </a:cubicBezTo>
                  <a:cubicBezTo>
                    <a:pt x="6" y="22"/>
                    <a:pt x="6" y="22"/>
                    <a:pt x="6" y="22"/>
                  </a:cubicBezTo>
                  <a:cubicBezTo>
                    <a:pt x="6" y="23"/>
                    <a:pt x="6" y="23"/>
                    <a:pt x="7" y="23"/>
                  </a:cubicBezTo>
                  <a:cubicBezTo>
                    <a:pt x="7" y="23"/>
                    <a:pt x="8" y="23"/>
                    <a:pt x="9" y="23"/>
                  </a:cubicBezTo>
                  <a:cubicBezTo>
                    <a:pt x="9" y="23"/>
                    <a:pt x="10" y="23"/>
                    <a:pt x="10" y="23"/>
                  </a:cubicBezTo>
                  <a:cubicBezTo>
                    <a:pt x="10" y="23"/>
                    <a:pt x="11" y="23"/>
                    <a:pt x="11" y="23"/>
                  </a:cubicBezTo>
                  <a:cubicBezTo>
                    <a:pt x="12" y="23"/>
                    <a:pt x="12" y="23"/>
                    <a:pt x="12" y="23"/>
                  </a:cubicBezTo>
                  <a:cubicBezTo>
                    <a:pt x="13" y="23"/>
                    <a:pt x="13" y="23"/>
                    <a:pt x="13" y="23"/>
                  </a:cubicBezTo>
                  <a:cubicBezTo>
                    <a:pt x="15" y="23"/>
                    <a:pt x="17" y="24"/>
                    <a:pt x="18" y="25"/>
                  </a:cubicBezTo>
                  <a:cubicBezTo>
                    <a:pt x="19" y="25"/>
                    <a:pt x="20" y="27"/>
                    <a:pt x="20" y="29"/>
                  </a:cubicBezTo>
                  <a:cubicBezTo>
                    <a:pt x="20" y="30"/>
                    <a:pt x="20" y="30"/>
                    <a:pt x="20" y="31"/>
                  </a:cubicBezTo>
                  <a:cubicBezTo>
                    <a:pt x="20" y="31"/>
                    <a:pt x="20" y="32"/>
                    <a:pt x="19" y="33"/>
                  </a:cubicBezTo>
                  <a:cubicBezTo>
                    <a:pt x="19" y="33"/>
                    <a:pt x="19" y="34"/>
                    <a:pt x="18" y="34"/>
                  </a:cubicBezTo>
                  <a:cubicBezTo>
                    <a:pt x="18" y="35"/>
                    <a:pt x="17" y="35"/>
                    <a:pt x="17" y="36"/>
                  </a:cubicBezTo>
                  <a:cubicBezTo>
                    <a:pt x="16" y="37"/>
                    <a:pt x="14" y="38"/>
                    <a:pt x="13" y="38"/>
                  </a:cubicBezTo>
                  <a:cubicBezTo>
                    <a:pt x="11" y="39"/>
                    <a:pt x="10" y="39"/>
                    <a:pt x="8" y="39"/>
                  </a:cubicBezTo>
                  <a:cubicBezTo>
                    <a:pt x="7" y="39"/>
                    <a:pt x="5" y="39"/>
                    <a:pt x="4" y="39"/>
                  </a:cubicBezTo>
                  <a:cubicBezTo>
                    <a:pt x="3" y="39"/>
                    <a:pt x="2" y="39"/>
                    <a:pt x="1" y="38"/>
                  </a:cubicBezTo>
                  <a:cubicBezTo>
                    <a:pt x="1" y="38"/>
                    <a:pt x="1" y="38"/>
                    <a:pt x="1" y="38"/>
                  </a:cubicBezTo>
                  <a:cubicBezTo>
                    <a:pt x="0" y="38"/>
                    <a:pt x="0" y="38"/>
                    <a:pt x="0" y="38"/>
                  </a:cubicBezTo>
                  <a:cubicBezTo>
                    <a:pt x="0" y="37"/>
                    <a:pt x="0" y="37"/>
                    <a:pt x="0" y="37"/>
                  </a:cubicBezTo>
                  <a:cubicBezTo>
                    <a:pt x="0" y="37"/>
                    <a:pt x="0" y="37"/>
                    <a:pt x="0" y="37"/>
                  </a:cubicBezTo>
                  <a:cubicBezTo>
                    <a:pt x="0" y="36"/>
                    <a:pt x="0" y="35"/>
                    <a:pt x="2" y="35"/>
                  </a:cubicBezTo>
                  <a:cubicBezTo>
                    <a:pt x="2" y="35"/>
                    <a:pt x="3" y="35"/>
                    <a:pt x="3" y="35"/>
                  </a:cubicBezTo>
                  <a:cubicBezTo>
                    <a:pt x="4" y="35"/>
                    <a:pt x="4" y="35"/>
                    <a:pt x="4" y="35"/>
                  </a:cubicBezTo>
                  <a:cubicBezTo>
                    <a:pt x="4" y="35"/>
                    <a:pt x="4" y="35"/>
                    <a:pt x="4" y="35"/>
                  </a:cubicBezTo>
                  <a:cubicBezTo>
                    <a:pt x="5" y="36"/>
                    <a:pt x="7" y="36"/>
                    <a:pt x="8" y="36"/>
                  </a:cubicBezTo>
                  <a:cubicBezTo>
                    <a:pt x="10" y="36"/>
                    <a:pt x="11" y="35"/>
                    <a:pt x="12" y="35"/>
                  </a:cubicBezTo>
                  <a:cubicBezTo>
                    <a:pt x="14" y="34"/>
                    <a:pt x="15" y="33"/>
                    <a:pt x="16" y="32"/>
                  </a:cubicBezTo>
                  <a:cubicBezTo>
                    <a:pt x="16" y="32"/>
                    <a:pt x="17" y="31"/>
                    <a:pt x="17" y="31"/>
                  </a:cubicBezTo>
                  <a:cubicBezTo>
                    <a:pt x="17" y="31"/>
                    <a:pt x="17" y="30"/>
                    <a:pt x="17" y="30"/>
                  </a:cubicBezTo>
                  <a:cubicBezTo>
                    <a:pt x="17" y="29"/>
                    <a:pt x="16" y="28"/>
                    <a:pt x="16" y="28"/>
                  </a:cubicBezTo>
                  <a:cubicBezTo>
                    <a:pt x="15" y="27"/>
                    <a:pt x="15" y="27"/>
                    <a:pt x="14" y="26"/>
                  </a:cubicBezTo>
                  <a:cubicBezTo>
                    <a:pt x="13" y="26"/>
                    <a:pt x="12" y="26"/>
                    <a:pt x="11" y="26"/>
                  </a:cubicBezTo>
                  <a:cubicBezTo>
                    <a:pt x="11" y="26"/>
                    <a:pt x="10" y="26"/>
                    <a:pt x="9" y="26"/>
                  </a:cubicBezTo>
                  <a:cubicBezTo>
                    <a:pt x="8" y="26"/>
                    <a:pt x="8" y="26"/>
                    <a:pt x="8" y="26"/>
                  </a:cubicBezTo>
                  <a:cubicBezTo>
                    <a:pt x="8" y="26"/>
                    <a:pt x="7" y="26"/>
                    <a:pt x="7" y="26"/>
                  </a:cubicBezTo>
                  <a:cubicBezTo>
                    <a:pt x="6" y="26"/>
                    <a:pt x="6" y="26"/>
                    <a:pt x="6" y="26"/>
                  </a:cubicBezTo>
                  <a:cubicBezTo>
                    <a:pt x="5" y="26"/>
                    <a:pt x="5" y="26"/>
                    <a:pt x="5" y="26"/>
                  </a:cubicBezTo>
                  <a:cubicBezTo>
                    <a:pt x="4" y="26"/>
                    <a:pt x="4" y="26"/>
                    <a:pt x="3" y="25"/>
                  </a:cubicBezTo>
                  <a:cubicBezTo>
                    <a:pt x="2" y="25"/>
                    <a:pt x="2" y="24"/>
                    <a:pt x="2" y="24"/>
                  </a:cubicBezTo>
                  <a:cubicBezTo>
                    <a:pt x="2" y="24"/>
                    <a:pt x="2" y="23"/>
                    <a:pt x="2" y="22"/>
                  </a:cubicBezTo>
                  <a:cubicBezTo>
                    <a:pt x="2" y="22"/>
                    <a:pt x="3" y="21"/>
                    <a:pt x="4" y="20"/>
                  </a:cubicBezTo>
                  <a:cubicBezTo>
                    <a:pt x="4" y="18"/>
                    <a:pt x="5" y="17"/>
                    <a:pt x="6" y="16"/>
                  </a:cubicBezTo>
                  <a:cubicBezTo>
                    <a:pt x="6" y="15"/>
                    <a:pt x="7" y="15"/>
                    <a:pt x="7" y="14"/>
                  </a:cubicBezTo>
                  <a:cubicBezTo>
                    <a:pt x="7" y="14"/>
                    <a:pt x="8" y="14"/>
                    <a:pt x="8" y="14"/>
                  </a:cubicBezTo>
                  <a:cubicBezTo>
                    <a:pt x="9" y="14"/>
                    <a:pt x="9" y="14"/>
                    <a:pt x="10" y="14"/>
                  </a:cubicBezTo>
                  <a:cubicBezTo>
                    <a:pt x="10" y="14"/>
                    <a:pt x="11" y="14"/>
                    <a:pt x="12" y="13"/>
                  </a:cubicBezTo>
                  <a:cubicBezTo>
                    <a:pt x="14" y="13"/>
                    <a:pt x="15" y="13"/>
                    <a:pt x="16" y="13"/>
                  </a:cubicBezTo>
                  <a:cubicBezTo>
                    <a:pt x="16" y="13"/>
                    <a:pt x="17" y="13"/>
                    <a:pt x="17" y="13"/>
                  </a:cubicBezTo>
                  <a:cubicBezTo>
                    <a:pt x="18" y="13"/>
                    <a:pt x="19" y="13"/>
                    <a:pt x="19" y="12"/>
                  </a:cubicBezTo>
                  <a:cubicBezTo>
                    <a:pt x="20" y="12"/>
                    <a:pt x="20" y="12"/>
                    <a:pt x="20" y="12"/>
                  </a:cubicBezTo>
                  <a:cubicBezTo>
                    <a:pt x="20" y="12"/>
                    <a:pt x="21" y="12"/>
                    <a:pt x="21" y="12"/>
                  </a:cubicBezTo>
                  <a:cubicBezTo>
                    <a:pt x="22" y="12"/>
                    <a:pt x="22" y="11"/>
                    <a:pt x="23" y="11"/>
                  </a:cubicBezTo>
                  <a:cubicBezTo>
                    <a:pt x="24" y="11"/>
                    <a:pt x="24" y="11"/>
                    <a:pt x="25" y="12"/>
                  </a:cubicBezTo>
                  <a:cubicBezTo>
                    <a:pt x="25" y="12"/>
                    <a:pt x="25" y="12"/>
                    <a:pt x="25" y="12"/>
                  </a:cubicBezTo>
                  <a:cubicBezTo>
                    <a:pt x="25" y="12"/>
                    <a:pt x="25" y="12"/>
                    <a:pt x="25" y="12"/>
                  </a:cubicBezTo>
                  <a:cubicBezTo>
                    <a:pt x="26" y="12"/>
                    <a:pt x="26" y="12"/>
                    <a:pt x="26" y="12"/>
                  </a:cubicBezTo>
                  <a:close/>
                  <a:moveTo>
                    <a:pt x="52" y="25"/>
                  </a:moveTo>
                  <a:cubicBezTo>
                    <a:pt x="52" y="26"/>
                    <a:pt x="52" y="26"/>
                    <a:pt x="52" y="27"/>
                  </a:cubicBezTo>
                  <a:cubicBezTo>
                    <a:pt x="52" y="28"/>
                    <a:pt x="51" y="28"/>
                    <a:pt x="51" y="29"/>
                  </a:cubicBezTo>
                  <a:cubicBezTo>
                    <a:pt x="51" y="29"/>
                    <a:pt x="50" y="30"/>
                    <a:pt x="50" y="30"/>
                  </a:cubicBezTo>
                  <a:cubicBezTo>
                    <a:pt x="49" y="31"/>
                    <a:pt x="49" y="31"/>
                    <a:pt x="48" y="32"/>
                  </a:cubicBezTo>
                  <a:cubicBezTo>
                    <a:pt x="47" y="32"/>
                    <a:pt x="47" y="33"/>
                    <a:pt x="46" y="33"/>
                  </a:cubicBezTo>
                  <a:cubicBezTo>
                    <a:pt x="46" y="33"/>
                    <a:pt x="45" y="34"/>
                    <a:pt x="45" y="34"/>
                  </a:cubicBezTo>
                  <a:cubicBezTo>
                    <a:pt x="44" y="35"/>
                    <a:pt x="41" y="35"/>
                    <a:pt x="38" y="36"/>
                  </a:cubicBezTo>
                  <a:cubicBezTo>
                    <a:pt x="37" y="36"/>
                    <a:pt x="36" y="36"/>
                    <a:pt x="35" y="36"/>
                  </a:cubicBezTo>
                  <a:cubicBezTo>
                    <a:pt x="34" y="35"/>
                    <a:pt x="33" y="35"/>
                    <a:pt x="32" y="34"/>
                  </a:cubicBezTo>
                  <a:cubicBezTo>
                    <a:pt x="31" y="34"/>
                    <a:pt x="31" y="33"/>
                    <a:pt x="30" y="33"/>
                  </a:cubicBezTo>
                  <a:cubicBezTo>
                    <a:pt x="29" y="32"/>
                    <a:pt x="29" y="31"/>
                    <a:pt x="29" y="30"/>
                  </a:cubicBezTo>
                  <a:cubicBezTo>
                    <a:pt x="29" y="29"/>
                    <a:pt x="29" y="28"/>
                    <a:pt x="29" y="27"/>
                  </a:cubicBezTo>
                  <a:cubicBezTo>
                    <a:pt x="29" y="26"/>
                    <a:pt x="29" y="25"/>
                    <a:pt x="29" y="24"/>
                  </a:cubicBezTo>
                  <a:cubicBezTo>
                    <a:pt x="29" y="24"/>
                    <a:pt x="30" y="23"/>
                    <a:pt x="30" y="22"/>
                  </a:cubicBezTo>
                  <a:cubicBezTo>
                    <a:pt x="30" y="21"/>
                    <a:pt x="31" y="20"/>
                    <a:pt x="31" y="20"/>
                  </a:cubicBezTo>
                  <a:cubicBezTo>
                    <a:pt x="32" y="19"/>
                    <a:pt x="32" y="18"/>
                    <a:pt x="33" y="17"/>
                  </a:cubicBezTo>
                  <a:cubicBezTo>
                    <a:pt x="33" y="17"/>
                    <a:pt x="33" y="16"/>
                    <a:pt x="34" y="15"/>
                  </a:cubicBezTo>
                  <a:cubicBezTo>
                    <a:pt x="34" y="15"/>
                    <a:pt x="35" y="14"/>
                    <a:pt x="35" y="14"/>
                  </a:cubicBezTo>
                  <a:cubicBezTo>
                    <a:pt x="36" y="13"/>
                    <a:pt x="36" y="12"/>
                    <a:pt x="37" y="12"/>
                  </a:cubicBezTo>
                  <a:cubicBezTo>
                    <a:pt x="38" y="11"/>
                    <a:pt x="38" y="11"/>
                    <a:pt x="38" y="11"/>
                  </a:cubicBezTo>
                  <a:cubicBezTo>
                    <a:pt x="39" y="10"/>
                    <a:pt x="39" y="10"/>
                    <a:pt x="39" y="10"/>
                  </a:cubicBezTo>
                  <a:cubicBezTo>
                    <a:pt x="39" y="10"/>
                    <a:pt x="40" y="10"/>
                    <a:pt x="40" y="10"/>
                  </a:cubicBezTo>
                  <a:cubicBezTo>
                    <a:pt x="41" y="9"/>
                    <a:pt x="41" y="9"/>
                    <a:pt x="41" y="9"/>
                  </a:cubicBezTo>
                  <a:cubicBezTo>
                    <a:pt x="42" y="9"/>
                    <a:pt x="42" y="9"/>
                    <a:pt x="42" y="9"/>
                  </a:cubicBezTo>
                  <a:cubicBezTo>
                    <a:pt x="43" y="10"/>
                    <a:pt x="43" y="10"/>
                    <a:pt x="43" y="10"/>
                  </a:cubicBezTo>
                  <a:cubicBezTo>
                    <a:pt x="43" y="10"/>
                    <a:pt x="43" y="10"/>
                    <a:pt x="43" y="10"/>
                  </a:cubicBezTo>
                  <a:cubicBezTo>
                    <a:pt x="43" y="11"/>
                    <a:pt x="43" y="11"/>
                    <a:pt x="43" y="11"/>
                  </a:cubicBezTo>
                  <a:cubicBezTo>
                    <a:pt x="43" y="12"/>
                    <a:pt x="43" y="12"/>
                    <a:pt x="43" y="12"/>
                  </a:cubicBezTo>
                  <a:cubicBezTo>
                    <a:pt x="42" y="12"/>
                    <a:pt x="42" y="12"/>
                    <a:pt x="42" y="13"/>
                  </a:cubicBezTo>
                  <a:cubicBezTo>
                    <a:pt x="41" y="13"/>
                    <a:pt x="41" y="13"/>
                    <a:pt x="41" y="13"/>
                  </a:cubicBezTo>
                  <a:cubicBezTo>
                    <a:pt x="40" y="14"/>
                    <a:pt x="40" y="14"/>
                    <a:pt x="40" y="14"/>
                  </a:cubicBezTo>
                  <a:cubicBezTo>
                    <a:pt x="39" y="14"/>
                    <a:pt x="39" y="14"/>
                    <a:pt x="39" y="14"/>
                  </a:cubicBezTo>
                  <a:cubicBezTo>
                    <a:pt x="38" y="15"/>
                    <a:pt x="37" y="17"/>
                    <a:pt x="36" y="18"/>
                  </a:cubicBezTo>
                  <a:cubicBezTo>
                    <a:pt x="35" y="19"/>
                    <a:pt x="35" y="20"/>
                    <a:pt x="34" y="21"/>
                  </a:cubicBezTo>
                  <a:cubicBezTo>
                    <a:pt x="33" y="23"/>
                    <a:pt x="33" y="24"/>
                    <a:pt x="32" y="25"/>
                  </a:cubicBezTo>
                  <a:cubicBezTo>
                    <a:pt x="32" y="26"/>
                    <a:pt x="32" y="28"/>
                    <a:pt x="32" y="29"/>
                  </a:cubicBezTo>
                  <a:cubicBezTo>
                    <a:pt x="32" y="29"/>
                    <a:pt x="32" y="30"/>
                    <a:pt x="32" y="30"/>
                  </a:cubicBezTo>
                  <a:cubicBezTo>
                    <a:pt x="32" y="30"/>
                    <a:pt x="33" y="31"/>
                    <a:pt x="33" y="31"/>
                  </a:cubicBezTo>
                  <a:cubicBezTo>
                    <a:pt x="33" y="31"/>
                    <a:pt x="34" y="32"/>
                    <a:pt x="34" y="32"/>
                  </a:cubicBezTo>
                  <a:cubicBezTo>
                    <a:pt x="34" y="32"/>
                    <a:pt x="35" y="32"/>
                    <a:pt x="35" y="32"/>
                  </a:cubicBezTo>
                  <a:cubicBezTo>
                    <a:pt x="35" y="32"/>
                    <a:pt x="35" y="32"/>
                    <a:pt x="35" y="32"/>
                  </a:cubicBezTo>
                  <a:cubicBezTo>
                    <a:pt x="35" y="31"/>
                    <a:pt x="35" y="31"/>
                    <a:pt x="35" y="31"/>
                  </a:cubicBezTo>
                  <a:cubicBezTo>
                    <a:pt x="35" y="30"/>
                    <a:pt x="35" y="28"/>
                    <a:pt x="35" y="27"/>
                  </a:cubicBezTo>
                  <a:cubicBezTo>
                    <a:pt x="36" y="27"/>
                    <a:pt x="36" y="26"/>
                    <a:pt x="36" y="25"/>
                  </a:cubicBezTo>
                  <a:cubicBezTo>
                    <a:pt x="37" y="25"/>
                    <a:pt x="37" y="24"/>
                    <a:pt x="38" y="24"/>
                  </a:cubicBezTo>
                  <a:cubicBezTo>
                    <a:pt x="38" y="23"/>
                    <a:pt x="39" y="23"/>
                    <a:pt x="39" y="22"/>
                  </a:cubicBezTo>
                  <a:cubicBezTo>
                    <a:pt x="40" y="22"/>
                    <a:pt x="40" y="22"/>
                    <a:pt x="41" y="21"/>
                  </a:cubicBezTo>
                  <a:cubicBezTo>
                    <a:pt x="42" y="21"/>
                    <a:pt x="42" y="21"/>
                    <a:pt x="42" y="21"/>
                  </a:cubicBezTo>
                  <a:cubicBezTo>
                    <a:pt x="43" y="21"/>
                    <a:pt x="43" y="21"/>
                    <a:pt x="43" y="21"/>
                  </a:cubicBezTo>
                  <a:cubicBezTo>
                    <a:pt x="44" y="21"/>
                    <a:pt x="44" y="21"/>
                    <a:pt x="44" y="21"/>
                  </a:cubicBezTo>
                  <a:cubicBezTo>
                    <a:pt x="44" y="21"/>
                    <a:pt x="45" y="21"/>
                    <a:pt x="45" y="20"/>
                  </a:cubicBezTo>
                  <a:cubicBezTo>
                    <a:pt x="46" y="20"/>
                    <a:pt x="47" y="20"/>
                    <a:pt x="47" y="21"/>
                  </a:cubicBezTo>
                  <a:cubicBezTo>
                    <a:pt x="48" y="21"/>
                    <a:pt x="49" y="21"/>
                    <a:pt x="50" y="22"/>
                  </a:cubicBezTo>
                  <a:cubicBezTo>
                    <a:pt x="50" y="22"/>
                    <a:pt x="51" y="22"/>
                    <a:pt x="51" y="23"/>
                  </a:cubicBezTo>
                  <a:cubicBezTo>
                    <a:pt x="52" y="24"/>
                    <a:pt x="52" y="24"/>
                    <a:pt x="52" y="25"/>
                  </a:cubicBezTo>
                  <a:close/>
                  <a:moveTo>
                    <a:pt x="49" y="25"/>
                  </a:moveTo>
                  <a:cubicBezTo>
                    <a:pt x="49" y="25"/>
                    <a:pt x="49" y="25"/>
                    <a:pt x="49" y="25"/>
                  </a:cubicBezTo>
                  <a:cubicBezTo>
                    <a:pt x="48" y="24"/>
                    <a:pt x="48" y="24"/>
                    <a:pt x="48" y="24"/>
                  </a:cubicBezTo>
                  <a:cubicBezTo>
                    <a:pt x="47" y="24"/>
                    <a:pt x="47" y="24"/>
                    <a:pt x="46" y="24"/>
                  </a:cubicBezTo>
                  <a:cubicBezTo>
                    <a:pt x="45" y="23"/>
                    <a:pt x="45" y="23"/>
                    <a:pt x="44" y="24"/>
                  </a:cubicBezTo>
                  <a:cubicBezTo>
                    <a:pt x="43" y="24"/>
                    <a:pt x="42" y="24"/>
                    <a:pt x="41" y="24"/>
                  </a:cubicBezTo>
                  <a:cubicBezTo>
                    <a:pt x="40" y="25"/>
                    <a:pt x="39" y="26"/>
                    <a:pt x="39" y="26"/>
                  </a:cubicBezTo>
                  <a:cubicBezTo>
                    <a:pt x="38" y="27"/>
                    <a:pt x="38" y="28"/>
                    <a:pt x="38" y="29"/>
                  </a:cubicBezTo>
                  <a:cubicBezTo>
                    <a:pt x="38" y="30"/>
                    <a:pt x="37" y="31"/>
                    <a:pt x="38" y="32"/>
                  </a:cubicBezTo>
                  <a:cubicBezTo>
                    <a:pt x="38" y="33"/>
                    <a:pt x="38" y="33"/>
                    <a:pt x="38" y="33"/>
                  </a:cubicBezTo>
                  <a:cubicBezTo>
                    <a:pt x="39" y="33"/>
                    <a:pt x="39" y="33"/>
                    <a:pt x="39" y="33"/>
                  </a:cubicBezTo>
                  <a:cubicBezTo>
                    <a:pt x="40" y="32"/>
                    <a:pt x="40" y="32"/>
                    <a:pt x="40" y="32"/>
                  </a:cubicBezTo>
                  <a:cubicBezTo>
                    <a:pt x="40" y="32"/>
                    <a:pt x="40" y="32"/>
                    <a:pt x="40" y="32"/>
                  </a:cubicBezTo>
                  <a:cubicBezTo>
                    <a:pt x="41" y="32"/>
                    <a:pt x="42" y="32"/>
                    <a:pt x="42" y="32"/>
                  </a:cubicBezTo>
                  <a:cubicBezTo>
                    <a:pt x="43" y="32"/>
                    <a:pt x="44" y="31"/>
                    <a:pt x="44" y="31"/>
                  </a:cubicBezTo>
                  <a:cubicBezTo>
                    <a:pt x="45" y="30"/>
                    <a:pt x="46" y="30"/>
                    <a:pt x="46" y="29"/>
                  </a:cubicBezTo>
                  <a:cubicBezTo>
                    <a:pt x="47" y="29"/>
                    <a:pt x="47" y="29"/>
                    <a:pt x="48" y="28"/>
                  </a:cubicBezTo>
                  <a:cubicBezTo>
                    <a:pt x="48" y="28"/>
                    <a:pt x="49" y="27"/>
                    <a:pt x="49" y="27"/>
                  </a:cubicBezTo>
                  <a:cubicBezTo>
                    <a:pt x="49" y="26"/>
                    <a:pt x="49" y="26"/>
                    <a:pt x="49" y="25"/>
                  </a:cubicBezTo>
                  <a:close/>
                  <a:moveTo>
                    <a:pt x="82" y="16"/>
                  </a:moveTo>
                  <a:cubicBezTo>
                    <a:pt x="82" y="18"/>
                    <a:pt x="82" y="19"/>
                    <a:pt x="81" y="21"/>
                  </a:cubicBezTo>
                  <a:cubicBezTo>
                    <a:pt x="80" y="23"/>
                    <a:pt x="79" y="25"/>
                    <a:pt x="77" y="26"/>
                  </a:cubicBezTo>
                  <a:cubicBezTo>
                    <a:pt x="76" y="28"/>
                    <a:pt x="74" y="29"/>
                    <a:pt x="72" y="31"/>
                  </a:cubicBezTo>
                  <a:cubicBezTo>
                    <a:pt x="70" y="32"/>
                    <a:pt x="68" y="32"/>
                    <a:pt x="67" y="33"/>
                  </a:cubicBezTo>
                  <a:cubicBezTo>
                    <a:pt x="65" y="33"/>
                    <a:pt x="63" y="34"/>
                    <a:pt x="62" y="34"/>
                  </a:cubicBezTo>
                  <a:cubicBezTo>
                    <a:pt x="60" y="34"/>
                    <a:pt x="59" y="33"/>
                    <a:pt x="57" y="32"/>
                  </a:cubicBezTo>
                  <a:cubicBezTo>
                    <a:pt x="56" y="31"/>
                    <a:pt x="55" y="29"/>
                    <a:pt x="55" y="27"/>
                  </a:cubicBezTo>
                  <a:cubicBezTo>
                    <a:pt x="55" y="25"/>
                    <a:pt x="55" y="24"/>
                    <a:pt x="56" y="22"/>
                  </a:cubicBezTo>
                  <a:cubicBezTo>
                    <a:pt x="56" y="20"/>
                    <a:pt x="57" y="18"/>
                    <a:pt x="58" y="16"/>
                  </a:cubicBezTo>
                  <a:cubicBezTo>
                    <a:pt x="59" y="14"/>
                    <a:pt x="60" y="13"/>
                    <a:pt x="61" y="12"/>
                  </a:cubicBezTo>
                  <a:cubicBezTo>
                    <a:pt x="62" y="10"/>
                    <a:pt x="64" y="9"/>
                    <a:pt x="66" y="8"/>
                  </a:cubicBezTo>
                  <a:cubicBezTo>
                    <a:pt x="67" y="7"/>
                    <a:pt x="69" y="6"/>
                    <a:pt x="70" y="6"/>
                  </a:cubicBezTo>
                  <a:cubicBezTo>
                    <a:pt x="72" y="6"/>
                    <a:pt x="73" y="6"/>
                    <a:pt x="74" y="7"/>
                  </a:cubicBezTo>
                  <a:cubicBezTo>
                    <a:pt x="76" y="7"/>
                    <a:pt x="77" y="8"/>
                    <a:pt x="78" y="9"/>
                  </a:cubicBezTo>
                  <a:cubicBezTo>
                    <a:pt x="79" y="9"/>
                    <a:pt x="80" y="9"/>
                    <a:pt x="80" y="10"/>
                  </a:cubicBezTo>
                  <a:cubicBezTo>
                    <a:pt x="81" y="11"/>
                    <a:pt x="82" y="13"/>
                    <a:pt x="82" y="16"/>
                  </a:cubicBezTo>
                  <a:close/>
                  <a:moveTo>
                    <a:pt x="79" y="17"/>
                  </a:moveTo>
                  <a:cubicBezTo>
                    <a:pt x="79" y="16"/>
                    <a:pt x="79" y="15"/>
                    <a:pt x="78" y="14"/>
                  </a:cubicBezTo>
                  <a:cubicBezTo>
                    <a:pt x="78" y="13"/>
                    <a:pt x="78" y="13"/>
                    <a:pt x="77" y="12"/>
                  </a:cubicBezTo>
                  <a:cubicBezTo>
                    <a:pt x="76" y="11"/>
                    <a:pt x="76" y="11"/>
                    <a:pt x="76" y="11"/>
                  </a:cubicBezTo>
                  <a:cubicBezTo>
                    <a:pt x="75" y="11"/>
                    <a:pt x="75" y="11"/>
                    <a:pt x="75" y="11"/>
                  </a:cubicBezTo>
                  <a:cubicBezTo>
                    <a:pt x="75" y="10"/>
                    <a:pt x="74" y="10"/>
                    <a:pt x="74" y="10"/>
                  </a:cubicBezTo>
                  <a:cubicBezTo>
                    <a:pt x="73" y="10"/>
                    <a:pt x="73" y="10"/>
                    <a:pt x="72" y="10"/>
                  </a:cubicBezTo>
                  <a:cubicBezTo>
                    <a:pt x="72" y="10"/>
                    <a:pt x="72" y="10"/>
                    <a:pt x="72" y="10"/>
                  </a:cubicBezTo>
                  <a:cubicBezTo>
                    <a:pt x="71" y="10"/>
                    <a:pt x="71" y="10"/>
                    <a:pt x="70" y="10"/>
                  </a:cubicBezTo>
                  <a:cubicBezTo>
                    <a:pt x="70" y="10"/>
                    <a:pt x="69" y="10"/>
                    <a:pt x="68" y="10"/>
                  </a:cubicBezTo>
                  <a:cubicBezTo>
                    <a:pt x="67" y="10"/>
                    <a:pt x="67" y="11"/>
                    <a:pt x="66" y="11"/>
                  </a:cubicBezTo>
                  <a:cubicBezTo>
                    <a:pt x="66" y="12"/>
                    <a:pt x="65" y="12"/>
                    <a:pt x="64" y="13"/>
                  </a:cubicBezTo>
                  <a:cubicBezTo>
                    <a:pt x="62" y="15"/>
                    <a:pt x="61" y="17"/>
                    <a:pt x="60" y="19"/>
                  </a:cubicBezTo>
                  <a:cubicBezTo>
                    <a:pt x="59" y="21"/>
                    <a:pt x="59" y="23"/>
                    <a:pt x="59" y="26"/>
                  </a:cubicBezTo>
                  <a:cubicBezTo>
                    <a:pt x="59" y="27"/>
                    <a:pt x="59" y="27"/>
                    <a:pt x="59" y="28"/>
                  </a:cubicBezTo>
                  <a:cubicBezTo>
                    <a:pt x="60" y="29"/>
                    <a:pt x="60" y="29"/>
                    <a:pt x="61" y="30"/>
                  </a:cubicBezTo>
                  <a:cubicBezTo>
                    <a:pt x="62" y="30"/>
                    <a:pt x="63" y="30"/>
                    <a:pt x="64" y="30"/>
                  </a:cubicBezTo>
                  <a:cubicBezTo>
                    <a:pt x="66" y="30"/>
                    <a:pt x="67" y="29"/>
                    <a:pt x="69" y="28"/>
                  </a:cubicBezTo>
                  <a:cubicBezTo>
                    <a:pt x="71" y="27"/>
                    <a:pt x="72" y="27"/>
                    <a:pt x="73" y="25"/>
                  </a:cubicBezTo>
                  <a:cubicBezTo>
                    <a:pt x="74" y="25"/>
                    <a:pt x="74" y="25"/>
                    <a:pt x="74" y="24"/>
                  </a:cubicBezTo>
                  <a:cubicBezTo>
                    <a:pt x="75" y="24"/>
                    <a:pt x="75" y="23"/>
                    <a:pt x="76" y="23"/>
                  </a:cubicBezTo>
                  <a:cubicBezTo>
                    <a:pt x="77" y="22"/>
                    <a:pt x="77" y="21"/>
                    <a:pt x="78" y="20"/>
                  </a:cubicBezTo>
                  <a:cubicBezTo>
                    <a:pt x="79" y="19"/>
                    <a:pt x="79" y="18"/>
                    <a:pt x="79" y="17"/>
                  </a:cubicBezTo>
                  <a:close/>
                  <a:moveTo>
                    <a:pt x="111" y="13"/>
                  </a:moveTo>
                  <a:cubicBezTo>
                    <a:pt x="111" y="15"/>
                    <a:pt x="111" y="16"/>
                    <a:pt x="110" y="18"/>
                  </a:cubicBezTo>
                  <a:cubicBezTo>
                    <a:pt x="109" y="20"/>
                    <a:pt x="108" y="22"/>
                    <a:pt x="106" y="23"/>
                  </a:cubicBezTo>
                  <a:cubicBezTo>
                    <a:pt x="105" y="25"/>
                    <a:pt x="103" y="26"/>
                    <a:pt x="101" y="28"/>
                  </a:cubicBezTo>
                  <a:cubicBezTo>
                    <a:pt x="99" y="29"/>
                    <a:pt x="97" y="29"/>
                    <a:pt x="96" y="30"/>
                  </a:cubicBezTo>
                  <a:cubicBezTo>
                    <a:pt x="94" y="30"/>
                    <a:pt x="92" y="31"/>
                    <a:pt x="91" y="31"/>
                  </a:cubicBezTo>
                  <a:cubicBezTo>
                    <a:pt x="89" y="31"/>
                    <a:pt x="88" y="30"/>
                    <a:pt x="86" y="29"/>
                  </a:cubicBezTo>
                  <a:cubicBezTo>
                    <a:pt x="85" y="28"/>
                    <a:pt x="84" y="26"/>
                    <a:pt x="84" y="24"/>
                  </a:cubicBezTo>
                  <a:cubicBezTo>
                    <a:pt x="84" y="22"/>
                    <a:pt x="84" y="21"/>
                    <a:pt x="85" y="19"/>
                  </a:cubicBezTo>
                  <a:cubicBezTo>
                    <a:pt x="85" y="17"/>
                    <a:pt x="86" y="15"/>
                    <a:pt x="87" y="13"/>
                  </a:cubicBezTo>
                  <a:cubicBezTo>
                    <a:pt x="88" y="11"/>
                    <a:pt x="89" y="10"/>
                    <a:pt x="90" y="9"/>
                  </a:cubicBezTo>
                  <a:cubicBezTo>
                    <a:pt x="91" y="7"/>
                    <a:pt x="93" y="6"/>
                    <a:pt x="95" y="5"/>
                  </a:cubicBezTo>
                  <a:cubicBezTo>
                    <a:pt x="96" y="4"/>
                    <a:pt x="98" y="3"/>
                    <a:pt x="99" y="3"/>
                  </a:cubicBezTo>
                  <a:cubicBezTo>
                    <a:pt x="101" y="3"/>
                    <a:pt x="102" y="3"/>
                    <a:pt x="103" y="4"/>
                  </a:cubicBezTo>
                  <a:cubicBezTo>
                    <a:pt x="105" y="4"/>
                    <a:pt x="106" y="5"/>
                    <a:pt x="107" y="6"/>
                  </a:cubicBezTo>
                  <a:cubicBezTo>
                    <a:pt x="108" y="6"/>
                    <a:pt x="109" y="6"/>
                    <a:pt x="109" y="7"/>
                  </a:cubicBezTo>
                  <a:cubicBezTo>
                    <a:pt x="110" y="8"/>
                    <a:pt x="111" y="10"/>
                    <a:pt x="111" y="13"/>
                  </a:cubicBezTo>
                  <a:close/>
                  <a:moveTo>
                    <a:pt x="108" y="14"/>
                  </a:moveTo>
                  <a:cubicBezTo>
                    <a:pt x="108" y="13"/>
                    <a:pt x="108" y="12"/>
                    <a:pt x="107" y="11"/>
                  </a:cubicBezTo>
                  <a:cubicBezTo>
                    <a:pt x="107" y="10"/>
                    <a:pt x="107" y="10"/>
                    <a:pt x="106" y="9"/>
                  </a:cubicBezTo>
                  <a:cubicBezTo>
                    <a:pt x="105" y="8"/>
                    <a:pt x="105" y="8"/>
                    <a:pt x="105" y="8"/>
                  </a:cubicBezTo>
                  <a:cubicBezTo>
                    <a:pt x="104" y="8"/>
                    <a:pt x="104" y="8"/>
                    <a:pt x="104" y="8"/>
                  </a:cubicBezTo>
                  <a:cubicBezTo>
                    <a:pt x="104" y="7"/>
                    <a:pt x="103" y="7"/>
                    <a:pt x="103" y="7"/>
                  </a:cubicBezTo>
                  <a:cubicBezTo>
                    <a:pt x="102" y="7"/>
                    <a:pt x="102" y="7"/>
                    <a:pt x="101" y="7"/>
                  </a:cubicBezTo>
                  <a:cubicBezTo>
                    <a:pt x="101" y="7"/>
                    <a:pt x="101" y="7"/>
                    <a:pt x="101" y="7"/>
                  </a:cubicBezTo>
                  <a:cubicBezTo>
                    <a:pt x="100" y="7"/>
                    <a:pt x="100" y="7"/>
                    <a:pt x="99" y="7"/>
                  </a:cubicBezTo>
                  <a:cubicBezTo>
                    <a:pt x="99" y="7"/>
                    <a:pt x="98" y="7"/>
                    <a:pt x="97" y="7"/>
                  </a:cubicBezTo>
                  <a:cubicBezTo>
                    <a:pt x="96" y="7"/>
                    <a:pt x="96" y="8"/>
                    <a:pt x="95" y="8"/>
                  </a:cubicBezTo>
                  <a:cubicBezTo>
                    <a:pt x="95" y="9"/>
                    <a:pt x="94" y="9"/>
                    <a:pt x="93" y="10"/>
                  </a:cubicBezTo>
                  <a:cubicBezTo>
                    <a:pt x="91" y="12"/>
                    <a:pt x="90" y="14"/>
                    <a:pt x="89" y="16"/>
                  </a:cubicBezTo>
                  <a:cubicBezTo>
                    <a:pt x="88" y="18"/>
                    <a:pt x="88" y="20"/>
                    <a:pt x="88" y="23"/>
                  </a:cubicBezTo>
                  <a:cubicBezTo>
                    <a:pt x="88" y="24"/>
                    <a:pt x="88" y="24"/>
                    <a:pt x="88" y="25"/>
                  </a:cubicBezTo>
                  <a:cubicBezTo>
                    <a:pt x="89" y="26"/>
                    <a:pt x="89" y="26"/>
                    <a:pt x="90" y="27"/>
                  </a:cubicBezTo>
                  <a:cubicBezTo>
                    <a:pt x="91" y="27"/>
                    <a:pt x="92" y="27"/>
                    <a:pt x="93" y="27"/>
                  </a:cubicBezTo>
                  <a:cubicBezTo>
                    <a:pt x="95" y="27"/>
                    <a:pt x="97" y="26"/>
                    <a:pt x="99" y="25"/>
                  </a:cubicBezTo>
                  <a:cubicBezTo>
                    <a:pt x="100" y="24"/>
                    <a:pt x="101" y="24"/>
                    <a:pt x="102" y="22"/>
                  </a:cubicBezTo>
                  <a:cubicBezTo>
                    <a:pt x="103" y="22"/>
                    <a:pt x="103" y="22"/>
                    <a:pt x="104" y="21"/>
                  </a:cubicBezTo>
                  <a:cubicBezTo>
                    <a:pt x="104" y="21"/>
                    <a:pt x="104" y="20"/>
                    <a:pt x="105" y="20"/>
                  </a:cubicBezTo>
                  <a:cubicBezTo>
                    <a:pt x="106" y="19"/>
                    <a:pt x="107" y="18"/>
                    <a:pt x="107" y="17"/>
                  </a:cubicBezTo>
                  <a:cubicBezTo>
                    <a:pt x="108" y="16"/>
                    <a:pt x="108" y="15"/>
                    <a:pt x="108" y="14"/>
                  </a:cubicBezTo>
                  <a:close/>
                  <a:moveTo>
                    <a:pt x="140" y="10"/>
                  </a:moveTo>
                  <a:cubicBezTo>
                    <a:pt x="140" y="12"/>
                    <a:pt x="140" y="13"/>
                    <a:pt x="139" y="15"/>
                  </a:cubicBezTo>
                  <a:cubicBezTo>
                    <a:pt x="138" y="17"/>
                    <a:pt x="137" y="19"/>
                    <a:pt x="135" y="20"/>
                  </a:cubicBezTo>
                  <a:cubicBezTo>
                    <a:pt x="134" y="22"/>
                    <a:pt x="132" y="23"/>
                    <a:pt x="130" y="25"/>
                  </a:cubicBezTo>
                  <a:cubicBezTo>
                    <a:pt x="128" y="26"/>
                    <a:pt x="126" y="26"/>
                    <a:pt x="125" y="27"/>
                  </a:cubicBezTo>
                  <a:cubicBezTo>
                    <a:pt x="123" y="27"/>
                    <a:pt x="121" y="28"/>
                    <a:pt x="120" y="28"/>
                  </a:cubicBezTo>
                  <a:cubicBezTo>
                    <a:pt x="118" y="28"/>
                    <a:pt x="117" y="27"/>
                    <a:pt x="115" y="26"/>
                  </a:cubicBezTo>
                  <a:cubicBezTo>
                    <a:pt x="114" y="25"/>
                    <a:pt x="113" y="23"/>
                    <a:pt x="113" y="21"/>
                  </a:cubicBezTo>
                  <a:cubicBezTo>
                    <a:pt x="113" y="19"/>
                    <a:pt x="113" y="18"/>
                    <a:pt x="114" y="16"/>
                  </a:cubicBezTo>
                  <a:cubicBezTo>
                    <a:pt x="114" y="14"/>
                    <a:pt x="115" y="12"/>
                    <a:pt x="116" y="10"/>
                  </a:cubicBezTo>
                  <a:cubicBezTo>
                    <a:pt x="117" y="8"/>
                    <a:pt x="118" y="7"/>
                    <a:pt x="119" y="6"/>
                  </a:cubicBezTo>
                  <a:cubicBezTo>
                    <a:pt x="120" y="4"/>
                    <a:pt x="122" y="3"/>
                    <a:pt x="124" y="2"/>
                  </a:cubicBezTo>
                  <a:cubicBezTo>
                    <a:pt x="125" y="1"/>
                    <a:pt x="127" y="0"/>
                    <a:pt x="128" y="0"/>
                  </a:cubicBezTo>
                  <a:cubicBezTo>
                    <a:pt x="130" y="0"/>
                    <a:pt x="131" y="0"/>
                    <a:pt x="133" y="1"/>
                  </a:cubicBezTo>
                  <a:cubicBezTo>
                    <a:pt x="134" y="1"/>
                    <a:pt x="135" y="2"/>
                    <a:pt x="136" y="3"/>
                  </a:cubicBezTo>
                  <a:cubicBezTo>
                    <a:pt x="137" y="3"/>
                    <a:pt x="138" y="3"/>
                    <a:pt x="138" y="4"/>
                  </a:cubicBezTo>
                  <a:cubicBezTo>
                    <a:pt x="139" y="5"/>
                    <a:pt x="140" y="7"/>
                    <a:pt x="140" y="10"/>
                  </a:cubicBezTo>
                  <a:close/>
                  <a:moveTo>
                    <a:pt x="137" y="11"/>
                  </a:moveTo>
                  <a:cubicBezTo>
                    <a:pt x="137" y="10"/>
                    <a:pt x="137" y="9"/>
                    <a:pt x="136" y="8"/>
                  </a:cubicBezTo>
                  <a:cubicBezTo>
                    <a:pt x="136" y="7"/>
                    <a:pt x="136" y="7"/>
                    <a:pt x="135" y="6"/>
                  </a:cubicBezTo>
                  <a:cubicBezTo>
                    <a:pt x="134" y="5"/>
                    <a:pt x="134" y="5"/>
                    <a:pt x="134" y="5"/>
                  </a:cubicBezTo>
                  <a:cubicBezTo>
                    <a:pt x="133" y="5"/>
                    <a:pt x="133" y="5"/>
                    <a:pt x="133" y="5"/>
                  </a:cubicBezTo>
                  <a:cubicBezTo>
                    <a:pt x="133" y="4"/>
                    <a:pt x="132" y="4"/>
                    <a:pt x="132" y="4"/>
                  </a:cubicBezTo>
                  <a:cubicBezTo>
                    <a:pt x="132" y="4"/>
                    <a:pt x="131" y="4"/>
                    <a:pt x="130" y="4"/>
                  </a:cubicBezTo>
                  <a:cubicBezTo>
                    <a:pt x="130" y="4"/>
                    <a:pt x="130" y="4"/>
                    <a:pt x="130" y="4"/>
                  </a:cubicBezTo>
                  <a:cubicBezTo>
                    <a:pt x="129" y="4"/>
                    <a:pt x="129" y="4"/>
                    <a:pt x="128" y="4"/>
                  </a:cubicBezTo>
                  <a:cubicBezTo>
                    <a:pt x="128" y="4"/>
                    <a:pt x="127" y="4"/>
                    <a:pt x="126" y="4"/>
                  </a:cubicBezTo>
                  <a:cubicBezTo>
                    <a:pt x="125" y="4"/>
                    <a:pt x="125" y="5"/>
                    <a:pt x="124" y="5"/>
                  </a:cubicBezTo>
                  <a:cubicBezTo>
                    <a:pt x="124" y="5"/>
                    <a:pt x="123" y="6"/>
                    <a:pt x="122" y="7"/>
                  </a:cubicBezTo>
                  <a:cubicBezTo>
                    <a:pt x="121" y="9"/>
                    <a:pt x="119" y="11"/>
                    <a:pt x="118" y="13"/>
                  </a:cubicBezTo>
                  <a:cubicBezTo>
                    <a:pt x="117" y="15"/>
                    <a:pt x="117" y="17"/>
                    <a:pt x="117" y="20"/>
                  </a:cubicBezTo>
                  <a:cubicBezTo>
                    <a:pt x="117" y="20"/>
                    <a:pt x="117" y="21"/>
                    <a:pt x="117" y="22"/>
                  </a:cubicBezTo>
                  <a:cubicBezTo>
                    <a:pt x="118" y="23"/>
                    <a:pt x="118" y="23"/>
                    <a:pt x="119" y="24"/>
                  </a:cubicBezTo>
                  <a:cubicBezTo>
                    <a:pt x="120" y="24"/>
                    <a:pt x="121" y="24"/>
                    <a:pt x="123" y="24"/>
                  </a:cubicBezTo>
                  <a:cubicBezTo>
                    <a:pt x="124" y="24"/>
                    <a:pt x="126" y="23"/>
                    <a:pt x="128" y="22"/>
                  </a:cubicBezTo>
                  <a:cubicBezTo>
                    <a:pt x="129" y="21"/>
                    <a:pt x="130" y="21"/>
                    <a:pt x="131" y="19"/>
                  </a:cubicBezTo>
                  <a:cubicBezTo>
                    <a:pt x="132" y="19"/>
                    <a:pt x="132" y="19"/>
                    <a:pt x="133" y="18"/>
                  </a:cubicBezTo>
                  <a:cubicBezTo>
                    <a:pt x="133" y="18"/>
                    <a:pt x="133" y="17"/>
                    <a:pt x="134" y="17"/>
                  </a:cubicBezTo>
                  <a:cubicBezTo>
                    <a:pt x="135" y="16"/>
                    <a:pt x="136" y="15"/>
                    <a:pt x="136" y="14"/>
                  </a:cubicBezTo>
                  <a:cubicBezTo>
                    <a:pt x="137" y="13"/>
                    <a:pt x="137" y="12"/>
                    <a:pt x="137" y="11"/>
                  </a:cubicBezTo>
                  <a:close/>
                </a:path>
              </a:pathLst>
            </a:custGeom>
            <a:solidFill>
              <a:srgbClr val="529A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66"/>
            <p:cNvSpPr/>
            <p:nvPr/>
          </p:nvSpPr>
          <p:spPr bwMode="auto">
            <a:xfrm>
              <a:off x="2939" y="3258"/>
              <a:ext cx="500" cy="331"/>
            </a:xfrm>
            <a:custGeom>
              <a:avLst/>
              <a:gdLst>
                <a:gd name="T0" fmla="*/ 0 w 500"/>
                <a:gd name="T1" fmla="*/ 76 h 331"/>
                <a:gd name="T2" fmla="*/ 457 w 500"/>
                <a:gd name="T3" fmla="*/ 0 h 331"/>
                <a:gd name="T4" fmla="*/ 500 w 500"/>
                <a:gd name="T5" fmla="*/ 254 h 331"/>
                <a:gd name="T6" fmla="*/ 42 w 500"/>
                <a:gd name="T7" fmla="*/ 331 h 331"/>
                <a:gd name="T8" fmla="*/ 0 w 500"/>
                <a:gd name="T9" fmla="*/ 76 h 331"/>
              </a:gdLst>
              <a:ahLst/>
              <a:cxnLst>
                <a:cxn ang="0">
                  <a:pos x="T0" y="T1"/>
                </a:cxn>
                <a:cxn ang="0">
                  <a:pos x="T2" y="T3"/>
                </a:cxn>
                <a:cxn ang="0">
                  <a:pos x="T4" y="T5"/>
                </a:cxn>
                <a:cxn ang="0">
                  <a:pos x="T6" y="T7"/>
                </a:cxn>
                <a:cxn ang="0">
                  <a:pos x="T8" y="T9"/>
                </a:cxn>
              </a:cxnLst>
              <a:rect l="0" t="0" r="r" b="b"/>
              <a:pathLst>
                <a:path w="500" h="331">
                  <a:moveTo>
                    <a:pt x="0" y="76"/>
                  </a:moveTo>
                  <a:lnTo>
                    <a:pt x="457" y="0"/>
                  </a:lnTo>
                  <a:lnTo>
                    <a:pt x="500" y="254"/>
                  </a:lnTo>
                  <a:lnTo>
                    <a:pt x="42" y="331"/>
                  </a:lnTo>
                  <a:lnTo>
                    <a:pt x="0" y="76"/>
                  </a:lnTo>
                  <a:close/>
                </a:path>
              </a:pathLst>
            </a:custGeom>
            <a:solidFill>
              <a:srgbClr val="D6D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67"/>
            <p:cNvSpPr>
              <a:spLocks noEditPoints="1"/>
            </p:cNvSpPr>
            <p:nvPr/>
          </p:nvSpPr>
          <p:spPr bwMode="auto">
            <a:xfrm>
              <a:off x="2990" y="3460"/>
              <a:ext cx="429" cy="108"/>
            </a:xfrm>
            <a:custGeom>
              <a:avLst/>
              <a:gdLst>
                <a:gd name="T0" fmla="*/ 31 w 429"/>
                <a:gd name="T1" fmla="*/ 91 h 108"/>
                <a:gd name="T2" fmla="*/ 190 w 429"/>
                <a:gd name="T3" fmla="*/ 65 h 108"/>
                <a:gd name="T4" fmla="*/ 190 w 429"/>
                <a:gd name="T5" fmla="*/ 68 h 108"/>
                <a:gd name="T6" fmla="*/ 32 w 429"/>
                <a:gd name="T7" fmla="*/ 96 h 108"/>
                <a:gd name="T8" fmla="*/ 31 w 429"/>
                <a:gd name="T9" fmla="*/ 91 h 108"/>
                <a:gd name="T10" fmla="*/ 428 w 429"/>
                <a:gd name="T11" fmla="*/ 33 h 108"/>
                <a:gd name="T12" fmla="*/ 242 w 429"/>
                <a:gd name="T13" fmla="*/ 65 h 108"/>
                <a:gd name="T14" fmla="*/ 243 w 429"/>
                <a:gd name="T15" fmla="*/ 68 h 108"/>
                <a:gd name="T16" fmla="*/ 429 w 429"/>
                <a:gd name="T17" fmla="*/ 37 h 108"/>
                <a:gd name="T18" fmla="*/ 428 w 429"/>
                <a:gd name="T19" fmla="*/ 33 h 108"/>
                <a:gd name="T20" fmla="*/ 422 w 429"/>
                <a:gd name="T21" fmla="*/ 0 h 108"/>
                <a:gd name="T22" fmla="*/ 236 w 429"/>
                <a:gd name="T23" fmla="*/ 31 h 108"/>
                <a:gd name="T24" fmla="*/ 236 w 429"/>
                <a:gd name="T25" fmla="*/ 35 h 108"/>
                <a:gd name="T26" fmla="*/ 423 w 429"/>
                <a:gd name="T27" fmla="*/ 4 h 108"/>
                <a:gd name="T28" fmla="*/ 422 w 429"/>
                <a:gd name="T29" fmla="*/ 0 h 108"/>
                <a:gd name="T30" fmla="*/ 423 w 429"/>
                <a:gd name="T31" fmla="*/ 9 h 108"/>
                <a:gd name="T32" fmla="*/ 267 w 429"/>
                <a:gd name="T33" fmla="*/ 35 h 108"/>
                <a:gd name="T34" fmla="*/ 268 w 429"/>
                <a:gd name="T35" fmla="*/ 39 h 108"/>
                <a:gd name="T36" fmla="*/ 424 w 429"/>
                <a:gd name="T37" fmla="*/ 13 h 108"/>
                <a:gd name="T38" fmla="*/ 423 w 429"/>
                <a:gd name="T39" fmla="*/ 9 h 108"/>
                <a:gd name="T40" fmla="*/ 425 w 429"/>
                <a:gd name="T41" fmla="*/ 17 h 108"/>
                <a:gd name="T42" fmla="*/ 239 w 429"/>
                <a:gd name="T43" fmla="*/ 48 h 108"/>
                <a:gd name="T44" fmla="*/ 240 w 429"/>
                <a:gd name="T45" fmla="*/ 52 h 108"/>
                <a:gd name="T46" fmla="*/ 426 w 429"/>
                <a:gd name="T47" fmla="*/ 21 h 108"/>
                <a:gd name="T48" fmla="*/ 425 w 429"/>
                <a:gd name="T49" fmla="*/ 17 h 108"/>
                <a:gd name="T50" fmla="*/ 400 w 429"/>
                <a:gd name="T51" fmla="*/ 30 h 108"/>
                <a:gd name="T52" fmla="*/ 240 w 429"/>
                <a:gd name="T53" fmla="*/ 57 h 108"/>
                <a:gd name="T54" fmla="*/ 241 w 429"/>
                <a:gd name="T55" fmla="*/ 60 h 108"/>
                <a:gd name="T56" fmla="*/ 400 w 429"/>
                <a:gd name="T57" fmla="*/ 33 h 108"/>
                <a:gd name="T58" fmla="*/ 400 w 429"/>
                <a:gd name="T59" fmla="*/ 30 h 108"/>
                <a:gd name="T60" fmla="*/ 6 w 429"/>
                <a:gd name="T61" fmla="*/ 105 h 108"/>
                <a:gd name="T62" fmla="*/ 191 w 429"/>
                <a:gd name="T63" fmla="*/ 73 h 108"/>
                <a:gd name="T64" fmla="*/ 192 w 429"/>
                <a:gd name="T65" fmla="*/ 77 h 108"/>
                <a:gd name="T66" fmla="*/ 6 w 429"/>
                <a:gd name="T67" fmla="*/ 108 h 108"/>
                <a:gd name="T68" fmla="*/ 6 w 429"/>
                <a:gd name="T69" fmla="*/ 105 h 108"/>
                <a:gd name="T70" fmla="*/ 0 w 429"/>
                <a:gd name="T71" fmla="*/ 71 h 108"/>
                <a:gd name="T72" fmla="*/ 186 w 429"/>
                <a:gd name="T73" fmla="*/ 40 h 108"/>
                <a:gd name="T74" fmla="*/ 187 w 429"/>
                <a:gd name="T75" fmla="*/ 44 h 108"/>
                <a:gd name="T76" fmla="*/ 0 w 429"/>
                <a:gd name="T77" fmla="*/ 75 h 108"/>
                <a:gd name="T78" fmla="*/ 0 w 429"/>
                <a:gd name="T79" fmla="*/ 71 h 108"/>
                <a:gd name="T80" fmla="*/ 1 w 429"/>
                <a:gd name="T81" fmla="*/ 79 h 108"/>
                <a:gd name="T82" fmla="*/ 157 w 429"/>
                <a:gd name="T83" fmla="*/ 53 h 108"/>
                <a:gd name="T84" fmla="*/ 158 w 429"/>
                <a:gd name="T85" fmla="*/ 57 h 108"/>
                <a:gd name="T86" fmla="*/ 2 w 429"/>
                <a:gd name="T87" fmla="*/ 83 h 108"/>
                <a:gd name="T88" fmla="*/ 1 w 429"/>
                <a:gd name="T89" fmla="*/ 79 h 108"/>
                <a:gd name="T90" fmla="*/ 3 w 429"/>
                <a:gd name="T91" fmla="*/ 87 h 108"/>
                <a:gd name="T92" fmla="*/ 189 w 429"/>
                <a:gd name="T93" fmla="*/ 57 h 108"/>
                <a:gd name="T94" fmla="*/ 190 w 429"/>
                <a:gd name="T95" fmla="*/ 60 h 108"/>
                <a:gd name="T96" fmla="*/ 3 w 429"/>
                <a:gd name="T97" fmla="*/ 91 h 108"/>
                <a:gd name="T98" fmla="*/ 3 w 429"/>
                <a:gd name="T99" fmla="*/ 8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9" h="108">
                  <a:moveTo>
                    <a:pt x="31" y="91"/>
                  </a:moveTo>
                  <a:lnTo>
                    <a:pt x="190" y="65"/>
                  </a:lnTo>
                  <a:lnTo>
                    <a:pt x="190" y="68"/>
                  </a:lnTo>
                  <a:lnTo>
                    <a:pt x="32" y="96"/>
                  </a:lnTo>
                  <a:lnTo>
                    <a:pt x="31" y="91"/>
                  </a:lnTo>
                  <a:close/>
                  <a:moveTo>
                    <a:pt x="428" y="33"/>
                  </a:moveTo>
                  <a:lnTo>
                    <a:pt x="242" y="65"/>
                  </a:lnTo>
                  <a:lnTo>
                    <a:pt x="243" y="68"/>
                  </a:lnTo>
                  <a:lnTo>
                    <a:pt x="429" y="37"/>
                  </a:lnTo>
                  <a:lnTo>
                    <a:pt x="428" y="33"/>
                  </a:lnTo>
                  <a:close/>
                  <a:moveTo>
                    <a:pt x="422" y="0"/>
                  </a:moveTo>
                  <a:lnTo>
                    <a:pt x="236" y="31"/>
                  </a:lnTo>
                  <a:lnTo>
                    <a:pt x="236" y="35"/>
                  </a:lnTo>
                  <a:lnTo>
                    <a:pt x="423" y="4"/>
                  </a:lnTo>
                  <a:lnTo>
                    <a:pt x="422" y="0"/>
                  </a:lnTo>
                  <a:close/>
                  <a:moveTo>
                    <a:pt x="423" y="9"/>
                  </a:moveTo>
                  <a:lnTo>
                    <a:pt x="267" y="35"/>
                  </a:lnTo>
                  <a:lnTo>
                    <a:pt x="268" y="39"/>
                  </a:lnTo>
                  <a:lnTo>
                    <a:pt x="424" y="13"/>
                  </a:lnTo>
                  <a:lnTo>
                    <a:pt x="423" y="9"/>
                  </a:lnTo>
                  <a:close/>
                  <a:moveTo>
                    <a:pt x="425" y="17"/>
                  </a:moveTo>
                  <a:lnTo>
                    <a:pt x="239" y="48"/>
                  </a:lnTo>
                  <a:lnTo>
                    <a:pt x="240" y="52"/>
                  </a:lnTo>
                  <a:lnTo>
                    <a:pt x="426" y="21"/>
                  </a:lnTo>
                  <a:lnTo>
                    <a:pt x="425" y="17"/>
                  </a:lnTo>
                  <a:close/>
                  <a:moveTo>
                    <a:pt x="400" y="30"/>
                  </a:moveTo>
                  <a:lnTo>
                    <a:pt x="240" y="57"/>
                  </a:lnTo>
                  <a:lnTo>
                    <a:pt x="241" y="60"/>
                  </a:lnTo>
                  <a:lnTo>
                    <a:pt x="400" y="33"/>
                  </a:lnTo>
                  <a:lnTo>
                    <a:pt x="400" y="30"/>
                  </a:lnTo>
                  <a:close/>
                  <a:moveTo>
                    <a:pt x="6" y="105"/>
                  </a:moveTo>
                  <a:lnTo>
                    <a:pt x="191" y="73"/>
                  </a:lnTo>
                  <a:lnTo>
                    <a:pt x="192" y="77"/>
                  </a:lnTo>
                  <a:lnTo>
                    <a:pt x="6" y="108"/>
                  </a:lnTo>
                  <a:lnTo>
                    <a:pt x="6" y="105"/>
                  </a:lnTo>
                  <a:close/>
                  <a:moveTo>
                    <a:pt x="0" y="71"/>
                  </a:moveTo>
                  <a:lnTo>
                    <a:pt x="186" y="40"/>
                  </a:lnTo>
                  <a:lnTo>
                    <a:pt x="187" y="44"/>
                  </a:lnTo>
                  <a:lnTo>
                    <a:pt x="0" y="75"/>
                  </a:lnTo>
                  <a:lnTo>
                    <a:pt x="0" y="71"/>
                  </a:lnTo>
                  <a:close/>
                  <a:moveTo>
                    <a:pt x="1" y="79"/>
                  </a:moveTo>
                  <a:lnTo>
                    <a:pt x="157" y="53"/>
                  </a:lnTo>
                  <a:lnTo>
                    <a:pt x="158" y="57"/>
                  </a:lnTo>
                  <a:lnTo>
                    <a:pt x="2" y="83"/>
                  </a:lnTo>
                  <a:lnTo>
                    <a:pt x="1" y="79"/>
                  </a:lnTo>
                  <a:close/>
                  <a:moveTo>
                    <a:pt x="3" y="87"/>
                  </a:moveTo>
                  <a:lnTo>
                    <a:pt x="189" y="57"/>
                  </a:lnTo>
                  <a:lnTo>
                    <a:pt x="190" y="60"/>
                  </a:lnTo>
                  <a:lnTo>
                    <a:pt x="3" y="91"/>
                  </a:lnTo>
                  <a:lnTo>
                    <a:pt x="3" y="87"/>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68"/>
            <p:cNvSpPr/>
            <p:nvPr/>
          </p:nvSpPr>
          <p:spPr bwMode="auto">
            <a:xfrm>
              <a:off x="2960" y="3325"/>
              <a:ext cx="193" cy="47"/>
            </a:xfrm>
            <a:custGeom>
              <a:avLst/>
              <a:gdLst>
                <a:gd name="T0" fmla="*/ 0 w 193"/>
                <a:gd name="T1" fmla="*/ 32 h 47"/>
                <a:gd name="T2" fmla="*/ 191 w 193"/>
                <a:gd name="T3" fmla="*/ 0 h 47"/>
                <a:gd name="T4" fmla="*/ 193 w 193"/>
                <a:gd name="T5" fmla="*/ 15 h 47"/>
                <a:gd name="T6" fmla="*/ 3 w 193"/>
                <a:gd name="T7" fmla="*/ 47 h 47"/>
                <a:gd name="T8" fmla="*/ 0 w 193"/>
                <a:gd name="T9" fmla="*/ 32 h 47"/>
              </a:gdLst>
              <a:ahLst/>
              <a:cxnLst>
                <a:cxn ang="0">
                  <a:pos x="T0" y="T1"/>
                </a:cxn>
                <a:cxn ang="0">
                  <a:pos x="T2" y="T3"/>
                </a:cxn>
                <a:cxn ang="0">
                  <a:pos x="T4" y="T5"/>
                </a:cxn>
                <a:cxn ang="0">
                  <a:pos x="T6" y="T7"/>
                </a:cxn>
                <a:cxn ang="0">
                  <a:pos x="T8" y="T9"/>
                </a:cxn>
              </a:cxnLst>
              <a:rect l="0" t="0" r="r" b="b"/>
              <a:pathLst>
                <a:path w="193" h="47">
                  <a:moveTo>
                    <a:pt x="0" y="32"/>
                  </a:moveTo>
                  <a:lnTo>
                    <a:pt x="191" y="0"/>
                  </a:lnTo>
                  <a:lnTo>
                    <a:pt x="193" y="15"/>
                  </a:lnTo>
                  <a:lnTo>
                    <a:pt x="3" y="47"/>
                  </a:lnTo>
                  <a:lnTo>
                    <a:pt x="0" y="32"/>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69"/>
            <p:cNvSpPr/>
            <p:nvPr/>
          </p:nvSpPr>
          <p:spPr bwMode="auto">
            <a:xfrm>
              <a:off x="2965" y="3349"/>
              <a:ext cx="193" cy="47"/>
            </a:xfrm>
            <a:custGeom>
              <a:avLst/>
              <a:gdLst>
                <a:gd name="T0" fmla="*/ 0 w 193"/>
                <a:gd name="T1" fmla="*/ 32 h 47"/>
                <a:gd name="T2" fmla="*/ 190 w 193"/>
                <a:gd name="T3" fmla="*/ 0 h 47"/>
                <a:gd name="T4" fmla="*/ 193 w 193"/>
                <a:gd name="T5" fmla="*/ 15 h 47"/>
                <a:gd name="T6" fmla="*/ 3 w 193"/>
                <a:gd name="T7" fmla="*/ 47 h 47"/>
                <a:gd name="T8" fmla="*/ 0 w 193"/>
                <a:gd name="T9" fmla="*/ 32 h 47"/>
              </a:gdLst>
              <a:ahLst/>
              <a:cxnLst>
                <a:cxn ang="0">
                  <a:pos x="T0" y="T1"/>
                </a:cxn>
                <a:cxn ang="0">
                  <a:pos x="T2" y="T3"/>
                </a:cxn>
                <a:cxn ang="0">
                  <a:pos x="T4" y="T5"/>
                </a:cxn>
                <a:cxn ang="0">
                  <a:pos x="T6" y="T7"/>
                </a:cxn>
                <a:cxn ang="0">
                  <a:pos x="T8" y="T9"/>
                </a:cxn>
              </a:cxnLst>
              <a:rect l="0" t="0" r="r" b="b"/>
              <a:pathLst>
                <a:path w="193" h="47">
                  <a:moveTo>
                    <a:pt x="0" y="32"/>
                  </a:moveTo>
                  <a:lnTo>
                    <a:pt x="190" y="0"/>
                  </a:lnTo>
                  <a:lnTo>
                    <a:pt x="193" y="15"/>
                  </a:lnTo>
                  <a:lnTo>
                    <a:pt x="3" y="47"/>
                  </a:lnTo>
                  <a:lnTo>
                    <a:pt x="0" y="32"/>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70"/>
            <p:cNvSpPr/>
            <p:nvPr/>
          </p:nvSpPr>
          <p:spPr bwMode="auto">
            <a:xfrm>
              <a:off x="2969" y="3388"/>
              <a:ext cx="108" cy="32"/>
            </a:xfrm>
            <a:custGeom>
              <a:avLst/>
              <a:gdLst>
                <a:gd name="T0" fmla="*/ 0 w 108"/>
                <a:gd name="T1" fmla="*/ 17 h 32"/>
                <a:gd name="T2" fmla="*/ 106 w 108"/>
                <a:gd name="T3" fmla="*/ 0 h 32"/>
                <a:gd name="T4" fmla="*/ 108 w 108"/>
                <a:gd name="T5" fmla="*/ 14 h 32"/>
                <a:gd name="T6" fmla="*/ 2 w 108"/>
                <a:gd name="T7" fmla="*/ 32 h 32"/>
                <a:gd name="T8" fmla="*/ 0 w 108"/>
                <a:gd name="T9" fmla="*/ 17 h 32"/>
              </a:gdLst>
              <a:ahLst/>
              <a:cxnLst>
                <a:cxn ang="0">
                  <a:pos x="T0" y="T1"/>
                </a:cxn>
                <a:cxn ang="0">
                  <a:pos x="T2" y="T3"/>
                </a:cxn>
                <a:cxn ang="0">
                  <a:pos x="T4" y="T5"/>
                </a:cxn>
                <a:cxn ang="0">
                  <a:pos x="T6" y="T7"/>
                </a:cxn>
                <a:cxn ang="0">
                  <a:pos x="T8" y="T9"/>
                </a:cxn>
              </a:cxnLst>
              <a:rect l="0" t="0" r="r" b="b"/>
              <a:pathLst>
                <a:path w="108" h="32">
                  <a:moveTo>
                    <a:pt x="0" y="17"/>
                  </a:moveTo>
                  <a:lnTo>
                    <a:pt x="106" y="0"/>
                  </a:lnTo>
                  <a:lnTo>
                    <a:pt x="108" y="14"/>
                  </a:lnTo>
                  <a:lnTo>
                    <a:pt x="2" y="32"/>
                  </a:lnTo>
                  <a:lnTo>
                    <a:pt x="0" y="17"/>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71"/>
            <p:cNvSpPr/>
            <p:nvPr/>
          </p:nvSpPr>
          <p:spPr bwMode="auto">
            <a:xfrm>
              <a:off x="3262" y="3300"/>
              <a:ext cx="103" cy="104"/>
            </a:xfrm>
            <a:custGeom>
              <a:avLst/>
              <a:gdLst>
                <a:gd name="T0" fmla="*/ 46 w 103"/>
                <a:gd name="T1" fmla="*/ 0 h 104"/>
                <a:gd name="T2" fmla="*/ 74 w 103"/>
                <a:gd name="T3" fmla="*/ 15 h 104"/>
                <a:gd name="T4" fmla="*/ 103 w 103"/>
                <a:gd name="T5" fmla="*/ 29 h 104"/>
                <a:gd name="T6" fmla="*/ 99 w 103"/>
                <a:gd name="T7" fmla="*/ 61 h 104"/>
                <a:gd name="T8" fmla="*/ 94 w 103"/>
                <a:gd name="T9" fmla="*/ 93 h 104"/>
                <a:gd name="T10" fmla="*/ 62 w 103"/>
                <a:gd name="T11" fmla="*/ 99 h 104"/>
                <a:gd name="T12" fmla="*/ 29 w 103"/>
                <a:gd name="T13" fmla="*/ 104 h 104"/>
                <a:gd name="T14" fmla="*/ 15 w 103"/>
                <a:gd name="T15" fmla="*/ 75 h 104"/>
                <a:gd name="T16" fmla="*/ 0 w 103"/>
                <a:gd name="T17" fmla="*/ 46 h 104"/>
                <a:gd name="T18" fmla="*/ 22 w 103"/>
                <a:gd name="T19" fmla="*/ 23 h 104"/>
                <a:gd name="T20" fmla="*/ 46 w 103"/>
                <a:gd name="T21"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104">
                  <a:moveTo>
                    <a:pt x="46" y="0"/>
                  </a:moveTo>
                  <a:lnTo>
                    <a:pt x="74" y="15"/>
                  </a:lnTo>
                  <a:lnTo>
                    <a:pt x="103" y="29"/>
                  </a:lnTo>
                  <a:lnTo>
                    <a:pt x="99" y="61"/>
                  </a:lnTo>
                  <a:lnTo>
                    <a:pt x="94" y="93"/>
                  </a:lnTo>
                  <a:lnTo>
                    <a:pt x="62" y="99"/>
                  </a:lnTo>
                  <a:lnTo>
                    <a:pt x="29" y="104"/>
                  </a:lnTo>
                  <a:lnTo>
                    <a:pt x="15" y="75"/>
                  </a:lnTo>
                  <a:lnTo>
                    <a:pt x="0" y="46"/>
                  </a:lnTo>
                  <a:lnTo>
                    <a:pt x="22" y="23"/>
                  </a:lnTo>
                  <a:lnTo>
                    <a:pt x="46" y="0"/>
                  </a:lnTo>
                  <a:close/>
                </a:path>
              </a:pathLst>
            </a:custGeom>
            <a:solidFill>
              <a:srgbClr val="CA4A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72"/>
            <p:cNvSpPr/>
            <p:nvPr/>
          </p:nvSpPr>
          <p:spPr bwMode="auto">
            <a:xfrm>
              <a:off x="2976" y="3263"/>
              <a:ext cx="510" cy="357"/>
            </a:xfrm>
            <a:custGeom>
              <a:avLst/>
              <a:gdLst>
                <a:gd name="T0" fmla="*/ 0 w 510"/>
                <a:gd name="T1" fmla="*/ 106 h 357"/>
                <a:gd name="T2" fmla="*/ 452 w 510"/>
                <a:gd name="T3" fmla="*/ 0 h 357"/>
                <a:gd name="T4" fmla="*/ 510 w 510"/>
                <a:gd name="T5" fmla="*/ 251 h 357"/>
                <a:gd name="T6" fmla="*/ 58 w 510"/>
                <a:gd name="T7" fmla="*/ 357 h 357"/>
                <a:gd name="T8" fmla="*/ 0 w 510"/>
                <a:gd name="T9" fmla="*/ 106 h 357"/>
              </a:gdLst>
              <a:ahLst/>
              <a:cxnLst>
                <a:cxn ang="0">
                  <a:pos x="T0" y="T1"/>
                </a:cxn>
                <a:cxn ang="0">
                  <a:pos x="T2" y="T3"/>
                </a:cxn>
                <a:cxn ang="0">
                  <a:pos x="T4" y="T5"/>
                </a:cxn>
                <a:cxn ang="0">
                  <a:pos x="T6" y="T7"/>
                </a:cxn>
                <a:cxn ang="0">
                  <a:pos x="T8" y="T9"/>
                </a:cxn>
              </a:cxnLst>
              <a:rect l="0" t="0" r="r" b="b"/>
              <a:pathLst>
                <a:path w="510" h="357">
                  <a:moveTo>
                    <a:pt x="0" y="106"/>
                  </a:moveTo>
                  <a:lnTo>
                    <a:pt x="452" y="0"/>
                  </a:lnTo>
                  <a:lnTo>
                    <a:pt x="510" y="251"/>
                  </a:lnTo>
                  <a:lnTo>
                    <a:pt x="58" y="357"/>
                  </a:lnTo>
                  <a:lnTo>
                    <a:pt x="0" y="10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73"/>
            <p:cNvSpPr>
              <a:spLocks noEditPoints="1"/>
            </p:cNvSpPr>
            <p:nvPr/>
          </p:nvSpPr>
          <p:spPr bwMode="auto">
            <a:xfrm>
              <a:off x="3039" y="3464"/>
              <a:ext cx="426" cy="134"/>
            </a:xfrm>
            <a:custGeom>
              <a:avLst/>
              <a:gdLst>
                <a:gd name="T0" fmla="*/ 32 w 426"/>
                <a:gd name="T1" fmla="*/ 116 h 134"/>
                <a:gd name="T2" fmla="*/ 189 w 426"/>
                <a:gd name="T3" fmla="*/ 80 h 134"/>
                <a:gd name="T4" fmla="*/ 190 w 426"/>
                <a:gd name="T5" fmla="*/ 83 h 134"/>
                <a:gd name="T6" fmla="*/ 33 w 426"/>
                <a:gd name="T7" fmla="*/ 119 h 134"/>
                <a:gd name="T8" fmla="*/ 32 w 426"/>
                <a:gd name="T9" fmla="*/ 116 h 134"/>
                <a:gd name="T10" fmla="*/ 425 w 426"/>
                <a:gd name="T11" fmla="*/ 33 h 134"/>
                <a:gd name="T12" fmla="*/ 242 w 426"/>
                <a:gd name="T13" fmla="*/ 76 h 134"/>
                <a:gd name="T14" fmla="*/ 242 w 426"/>
                <a:gd name="T15" fmla="*/ 80 h 134"/>
                <a:gd name="T16" fmla="*/ 426 w 426"/>
                <a:gd name="T17" fmla="*/ 36 h 134"/>
                <a:gd name="T18" fmla="*/ 425 w 426"/>
                <a:gd name="T19" fmla="*/ 33 h 134"/>
                <a:gd name="T20" fmla="*/ 417 w 426"/>
                <a:gd name="T21" fmla="*/ 0 h 134"/>
                <a:gd name="T22" fmla="*/ 233 w 426"/>
                <a:gd name="T23" fmla="*/ 44 h 134"/>
                <a:gd name="T24" fmla="*/ 234 w 426"/>
                <a:gd name="T25" fmla="*/ 47 h 134"/>
                <a:gd name="T26" fmla="*/ 418 w 426"/>
                <a:gd name="T27" fmla="*/ 4 h 134"/>
                <a:gd name="T28" fmla="*/ 417 w 426"/>
                <a:gd name="T29" fmla="*/ 0 h 134"/>
                <a:gd name="T30" fmla="*/ 419 w 426"/>
                <a:gd name="T31" fmla="*/ 9 h 134"/>
                <a:gd name="T32" fmla="*/ 265 w 426"/>
                <a:gd name="T33" fmla="*/ 45 h 134"/>
                <a:gd name="T34" fmla="*/ 266 w 426"/>
                <a:gd name="T35" fmla="*/ 48 h 134"/>
                <a:gd name="T36" fmla="*/ 420 w 426"/>
                <a:gd name="T37" fmla="*/ 12 h 134"/>
                <a:gd name="T38" fmla="*/ 419 w 426"/>
                <a:gd name="T39" fmla="*/ 9 h 134"/>
                <a:gd name="T40" fmla="*/ 421 w 426"/>
                <a:gd name="T41" fmla="*/ 17 h 134"/>
                <a:gd name="T42" fmla="*/ 237 w 426"/>
                <a:gd name="T43" fmla="*/ 60 h 134"/>
                <a:gd name="T44" fmla="*/ 238 w 426"/>
                <a:gd name="T45" fmla="*/ 64 h 134"/>
                <a:gd name="T46" fmla="*/ 422 w 426"/>
                <a:gd name="T47" fmla="*/ 20 h 134"/>
                <a:gd name="T48" fmla="*/ 421 w 426"/>
                <a:gd name="T49" fmla="*/ 17 h 134"/>
                <a:gd name="T50" fmla="*/ 397 w 426"/>
                <a:gd name="T51" fmla="*/ 31 h 134"/>
                <a:gd name="T52" fmla="*/ 239 w 426"/>
                <a:gd name="T53" fmla="*/ 68 h 134"/>
                <a:gd name="T54" fmla="*/ 240 w 426"/>
                <a:gd name="T55" fmla="*/ 72 h 134"/>
                <a:gd name="T56" fmla="*/ 398 w 426"/>
                <a:gd name="T57" fmla="*/ 35 h 134"/>
                <a:gd name="T58" fmla="*/ 397 w 426"/>
                <a:gd name="T59" fmla="*/ 31 h 134"/>
                <a:gd name="T60" fmla="*/ 8 w 426"/>
                <a:gd name="T61" fmla="*/ 130 h 134"/>
                <a:gd name="T62" fmla="*/ 191 w 426"/>
                <a:gd name="T63" fmla="*/ 88 h 134"/>
                <a:gd name="T64" fmla="*/ 192 w 426"/>
                <a:gd name="T65" fmla="*/ 92 h 134"/>
                <a:gd name="T66" fmla="*/ 9 w 426"/>
                <a:gd name="T67" fmla="*/ 134 h 134"/>
                <a:gd name="T68" fmla="*/ 8 w 426"/>
                <a:gd name="T69" fmla="*/ 130 h 134"/>
                <a:gd name="T70" fmla="*/ 0 w 426"/>
                <a:gd name="T71" fmla="*/ 98 h 134"/>
                <a:gd name="T72" fmla="*/ 184 w 426"/>
                <a:gd name="T73" fmla="*/ 55 h 134"/>
                <a:gd name="T74" fmla="*/ 185 w 426"/>
                <a:gd name="T75" fmla="*/ 59 h 134"/>
                <a:gd name="T76" fmla="*/ 1 w 426"/>
                <a:gd name="T77" fmla="*/ 101 h 134"/>
                <a:gd name="T78" fmla="*/ 0 w 426"/>
                <a:gd name="T79" fmla="*/ 98 h 134"/>
                <a:gd name="T80" fmla="*/ 2 w 426"/>
                <a:gd name="T81" fmla="*/ 106 h 134"/>
                <a:gd name="T82" fmla="*/ 156 w 426"/>
                <a:gd name="T83" fmla="*/ 70 h 134"/>
                <a:gd name="T84" fmla="*/ 157 w 426"/>
                <a:gd name="T85" fmla="*/ 73 h 134"/>
                <a:gd name="T86" fmla="*/ 3 w 426"/>
                <a:gd name="T87" fmla="*/ 110 h 134"/>
                <a:gd name="T88" fmla="*/ 2 w 426"/>
                <a:gd name="T89" fmla="*/ 106 h 134"/>
                <a:gd name="T90" fmla="*/ 3 w 426"/>
                <a:gd name="T91" fmla="*/ 114 h 134"/>
                <a:gd name="T92" fmla="*/ 187 w 426"/>
                <a:gd name="T93" fmla="*/ 72 h 134"/>
                <a:gd name="T94" fmla="*/ 188 w 426"/>
                <a:gd name="T95" fmla="*/ 75 h 134"/>
                <a:gd name="T96" fmla="*/ 4 w 426"/>
                <a:gd name="T97" fmla="*/ 118 h 134"/>
                <a:gd name="T98" fmla="*/ 3 w 426"/>
                <a:gd name="T99" fmla="*/ 11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6" h="134">
                  <a:moveTo>
                    <a:pt x="32" y="116"/>
                  </a:moveTo>
                  <a:lnTo>
                    <a:pt x="189" y="80"/>
                  </a:lnTo>
                  <a:lnTo>
                    <a:pt x="190" y="83"/>
                  </a:lnTo>
                  <a:lnTo>
                    <a:pt x="33" y="119"/>
                  </a:lnTo>
                  <a:lnTo>
                    <a:pt x="32" y="116"/>
                  </a:lnTo>
                  <a:close/>
                  <a:moveTo>
                    <a:pt x="425" y="33"/>
                  </a:moveTo>
                  <a:lnTo>
                    <a:pt x="242" y="76"/>
                  </a:lnTo>
                  <a:lnTo>
                    <a:pt x="242" y="80"/>
                  </a:lnTo>
                  <a:lnTo>
                    <a:pt x="426" y="36"/>
                  </a:lnTo>
                  <a:lnTo>
                    <a:pt x="425" y="33"/>
                  </a:lnTo>
                  <a:close/>
                  <a:moveTo>
                    <a:pt x="417" y="0"/>
                  </a:moveTo>
                  <a:lnTo>
                    <a:pt x="233" y="44"/>
                  </a:lnTo>
                  <a:lnTo>
                    <a:pt x="234" y="47"/>
                  </a:lnTo>
                  <a:lnTo>
                    <a:pt x="418" y="4"/>
                  </a:lnTo>
                  <a:lnTo>
                    <a:pt x="417" y="0"/>
                  </a:lnTo>
                  <a:close/>
                  <a:moveTo>
                    <a:pt x="419" y="9"/>
                  </a:moveTo>
                  <a:lnTo>
                    <a:pt x="265" y="45"/>
                  </a:lnTo>
                  <a:lnTo>
                    <a:pt x="266" y="48"/>
                  </a:lnTo>
                  <a:lnTo>
                    <a:pt x="420" y="12"/>
                  </a:lnTo>
                  <a:lnTo>
                    <a:pt x="419" y="9"/>
                  </a:lnTo>
                  <a:close/>
                  <a:moveTo>
                    <a:pt x="421" y="17"/>
                  </a:moveTo>
                  <a:lnTo>
                    <a:pt x="237" y="60"/>
                  </a:lnTo>
                  <a:lnTo>
                    <a:pt x="238" y="64"/>
                  </a:lnTo>
                  <a:lnTo>
                    <a:pt x="422" y="20"/>
                  </a:lnTo>
                  <a:lnTo>
                    <a:pt x="421" y="17"/>
                  </a:lnTo>
                  <a:close/>
                  <a:moveTo>
                    <a:pt x="397" y="31"/>
                  </a:moveTo>
                  <a:lnTo>
                    <a:pt x="239" y="68"/>
                  </a:lnTo>
                  <a:lnTo>
                    <a:pt x="240" y="72"/>
                  </a:lnTo>
                  <a:lnTo>
                    <a:pt x="398" y="35"/>
                  </a:lnTo>
                  <a:lnTo>
                    <a:pt x="397" y="31"/>
                  </a:lnTo>
                  <a:close/>
                  <a:moveTo>
                    <a:pt x="8" y="130"/>
                  </a:moveTo>
                  <a:lnTo>
                    <a:pt x="191" y="88"/>
                  </a:lnTo>
                  <a:lnTo>
                    <a:pt x="192" y="92"/>
                  </a:lnTo>
                  <a:lnTo>
                    <a:pt x="9" y="134"/>
                  </a:lnTo>
                  <a:lnTo>
                    <a:pt x="8" y="130"/>
                  </a:lnTo>
                  <a:close/>
                  <a:moveTo>
                    <a:pt x="0" y="98"/>
                  </a:moveTo>
                  <a:lnTo>
                    <a:pt x="184" y="55"/>
                  </a:lnTo>
                  <a:lnTo>
                    <a:pt x="185" y="59"/>
                  </a:lnTo>
                  <a:lnTo>
                    <a:pt x="1" y="101"/>
                  </a:lnTo>
                  <a:lnTo>
                    <a:pt x="0" y="98"/>
                  </a:lnTo>
                  <a:close/>
                  <a:moveTo>
                    <a:pt x="2" y="106"/>
                  </a:moveTo>
                  <a:lnTo>
                    <a:pt x="156" y="70"/>
                  </a:lnTo>
                  <a:lnTo>
                    <a:pt x="157" y="73"/>
                  </a:lnTo>
                  <a:lnTo>
                    <a:pt x="3" y="110"/>
                  </a:lnTo>
                  <a:lnTo>
                    <a:pt x="2" y="106"/>
                  </a:lnTo>
                  <a:close/>
                  <a:moveTo>
                    <a:pt x="3" y="114"/>
                  </a:moveTo>
                  <a:lnTo>
                    <a:pt x="187" y="72"/>
                  </a:lnTo>
                  <a:lnTo>
                    <a:pt x="188" y="75"/>
                  </a:lnTo>
                  <a:lnTo>
                    <a:pt x="4" y="118"/>
                  </a:lnTo>
                  <a:lnTo>
                    <a:pt x="3" y="114"/>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74"/>
            <p:cNvSpPr/>
            <p:nvPr/>
          </p:nvSpPr>
          <p:spPr bwMode="auto">
            <a:xfrm>
              <a:off x="2999" y="3346"/>
              <a:ext cx="191" cy="59"/>
            </a:xfrm>
            <a:custGeom>
              <a:avLst/>
              <a:gdLst>
                <a:gd name="T0" fmla="*/ 0 w 191"/>
                <a:gd name="T1" fmla="*/ 44 h 59"/>
                <a:gd name="T2" fmla="*/ 188 w 191"/>
                <a:gd name="T3" fmla="*/ 0 h 59"/>
                <a:gd name="T4" fmla="*/ 191 w 191"/>
                <a:gd name="T5" fmla="*/ 15 h 59"/>
                <a:gd name="T6" fmla="*/ 4 w 191"/>
                <a:gd name="T7" fmla="*/ 59 h 59"/>
                <a:gd name="T8" fmla="*/ 0 w 191"/>
                <a:gd name="T9" fmla="*/ 44 h 59"/>
              </a:gdLst>
              <a:ahLst/>
              <a:cxnLst>
                <a:cxn ang="0">
                  <a:pos x="T0" y="T1"/>
                </a:cxn>
                <a:cxn ang="0">
                  <a:pos x="T2" y="T3"/>
                </a:cxn>
                <a:cxn ang="0">
                  <a:pos x="T4" y="T5"/>
                </a:cxn>
                <a:cxn ang="0">
                  <a:pos x="T6" y="T7"/>
                </a:cxn>
                <a:cxn ang="0">
                  <a:pos x="T8" y="T9"/>
                </a:cxn>
              </a:cxnLst>
              <a:rect l="0" t="0" r="r" b="b"/>
              <a:pathLst>
                <a:path w="191" h="59">
                  <a:moveTo>
                    <a:pt x="0" y="44"/>
                  </a:moveTo>
                  <a:lnTo>
                    <a:pt x="188" y="0"/>
                  </a:lnTo>
                  <a:lnTo>
                    <a:pt x="191" y="15"/>
                  </a:lnTo>
                  <a:lnTo>
                    <a:pt x="4" y="59"/>
                  </a:lnTo>
                  <a:lnTo>
                    <a:pt x="0" y="44"/>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75"/>
            <p:cNvSpPr/>
            <p:nvPr/>
          </p:nvSpPr>
          <p:spPr bwMode="auto">
            <a:xfrm>
              <a:off x="3005" y="3370"/>
              <a:ext cx="191" cy="58"/>
            </a:xfrm>
            <a:custGeom>
              <a:avLst/>
              <a:gdLst>
                <a:gd name="T0" fmla="*/ 0 w 191"/>
                <a:gd name="T1" fmla="*/ 44 h 58"/>
                <a:gd name="T2" fmla="*/ 187 w 191"/>
                <a:gd name="T3" fmla="*/ 0 h 58"/>
                <a:gd name="T4" fmla="*/ 191 w 191"/>
                <a:gd name="T5" fmla="*/ 15 h 58"/>
                <a:gd name="T6" fmla="*/ 3 w 191"/>
                <a:gd name="T7" fmla="*/ 58 h 58"/>
                <a:gd name="T8" fmla="*/ 0 w 191"/>
                <a:gd name="T9" fmla="*/ 44 h 58"/>
              </a:gdLst>
              <a:ahLst/>
              <a:cxnLst>
                <a:cxn ang="0">
                  <a:pos x="T0" y="T1"/>
                </a:cxn>
                <a:cxn ang="0">
                  <a:pos x="T2" y="T3"/>
                </a:cxn>
                <a:cxn ang="0">
                  <a:pos x="T4" y="T5"/>
                </a:cxn>
                <a:cxn ang="0">
                  <a:pos x="T6" y="T7"/>
                </a:cxn>
                <a:cxn ang="0">
                  <a:pos x="T8" y="T9"/>
                </a:cxn>
              </a:cxnLst>
              <a:rect l="0" t="0" r="r" b="b"/>
              <a:pathLst>
                <a:path w="191" h="58">
                  <a:moveTo>
                    <a:pt x="0" y="44"/>
                  </a:moveTo>
                  <a:lnTo>
                    <a:pt x="187" y="0"/>
                  </a:lnTo>
                  <a:lnTo>
                    <a:pt x="191" y="15"/>
                  </a:lnTo>
                  <a:lnTo>
                    <a:pt x="3" y="58"/>
                  </a:lnTo>
                  <a:lnTo>
                    <a:pt x="0" y="44"/>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76"/>
            <p:cNvSpPr/>
            <p:nvPr/>
          </p:nvSpPr>
          <p:spPr bwMode="auto">
            <a:xfrm>
              <a:off x="3010" y="3413"/>
              <a:ext cx="108" cy="40"/>
            </a:xfrm>
            <a:custGeom>
              <a:avLst/>
              <a:gdLst>
                <a:gd name="T0" fmla="*/ 0 w 108"/>
                <a:gd name="T1" fmla="*/ 24 h 40"/>
                <a:gd name="T2" fmla="*/ 105 w 108"/>
                <a:gd name="T3" fmla="*/ 0 h 40"/>
                <a:gd name="T4" fmla="*/ 108 w 108"/>
                <a:gd name="T5" fmla="*/ 14 h 40"/>
                <a:gd name="T6" fmla="*/ 4 w 108"/>
                <a:gd name="T7" fmla="*/ 40 h 40"/>
                <a:gd name="T8" fmla="*/ 0 w 108"/>
                <a:gd name="T9" fmla="*/ 24 h 40"/>
              </a:gdLst>
              <a:ahLst/>
              <a:cxnLst>
                <a:cxn ang="0">
                  <a:pos x="T0" y="T1"/>
                </a:cxn>
                <a:cxn ang="0">
                  <a:pos x="T2" y="T3"/>
                </a:cxn>
                <a:cxn ang="0">
                  <a:pos x="T4" y="T5"/>
                </a:cxn>
                <a:cxn ang="0">
                  <a:pos x="T6" y="T7"/>
                </a:cxn>
                <a:cxn ang="0">
                  <a:pos x="T8" y="T9"/>
                </a:cxn>
              </a:cxnLst>
              <a:rect l="0" t="0" r="r" b="b"/>
              <a:pathLst>
                <a:path w="108" h="40">
                  <a:moveTo>
                    <a:pt x="0" y="24"/>
                  </a:moveTo>
                  <a:lnTo>
                    <a:pt x="105" y="0"/>
                  </a:lnTo>
                  <a:lnTo>
                    <a:pt x="108" y="14"/>
                  </a:lnTo>
                  <a:lnTo>
                    <a:pt x="4" y="40"/>
                  </a:lnTo>
                  <a:lnTo>
                    <a:pt x="0" y="24"/>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77"/>
            <p:cNvSpPr/>
            <p:nvPr/>
          </p:nvSpPr>
          <p:spPr bwMode="auto">
            <a:xfrm>
              <a:off x="3299" y="3311"/>
              <a:ext cx="102" cy="105"/>
            </a:xfrm>
            <a:custGeom>
              <a:avLst/>
              <a:gdLst>
                <a:gd name="T0" fmla="*/ 42 w 102"/>
                <a:gd name="T1" fmla="*/ 0 h 105"/>
                <a:gd name="T2" fmla="*/ 72 w 102"/>
                <a:gd name="T3" fmla="*/ 13 h 105"/>
                <a:gd name="T4" fmla="*/ 102 w 102"/>
                <a:gd name="T5" fmla="*/ 25 h 105"/>
                <a:gd name="T6" fmla="*/ 100 w 102"/>
                <a:gd name="T7" fmla="*/ 58 h 105"/>
                <a:gd name="T8" fmla="*/ 97 w 102"/>
                <a:gd name="T9" fmla="*/ 90 h 105"/>
                <a:gd name="T10" fmla="*/ 65 w 102"/>
                <a:gd name="T11" fmla="*/ 97 h 105"/>
                <a:gd name="T12" fmla="*/ 33 w 102"/>
                <a:gd name="T13" fmla="*/ 105 h 105"/>
                <a:gd name="T14" fmla="*/ 17 w 102"/>
                <a:gd name="T15" fmla="*/ 77 h 105"/>
                <a:gd name="T16" fmla="*/ 0 w 102"/>
                <a:gd name="T17" fmla="*/ 49 h 105"/>
                <a:gd name="T18" fmla="*/ 21 w 102"/>
                <a:gd name="T19" fmla="*/ 24 h 105"/>
                <a:gd name="T20" fmla="*/ 42 w 102"/>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05">
                  <a:moveTo>
                    <a:pt x="42" y="0"/>
                  </a:moveTo>
                  <a:lnTo>
                    <a:pt x="72" y="13"/>
                  </a:lnTo>
                  <a:lnTo>
                    <a:pt x="102" y="25"/>
                  </a:lnTo>
                  <a:lnTo>
                    <a:pt x="100" y="58"/>
                  </a:lnTo>
                  <a:lnTo>
                    <a:pt x="97" y="90"/>
                  </a:lnTo>
                  <a:lnTo>
                    <a:pt x="65" y="97"/>
                  </a:lnTo>
                  <a:lnTo>
                    <a:pt x="33" y="105"/>
                  </a:lnTo>
                  <a:lnTo>
                    <a:pt x="17" y="77"/>
                  </a:lnTo>
                  <a:lnTo>
                    <a:pt x="0" y="49"/>
                  </a:lnTo>
                  <a:lnTo>
                    <a:pt x="21" y="24"/>
                  </a:lnTo>
                  <a:lnTo>
                    <a:pt x="42" y="0"/>
                  </a:lnTo>
                  <a:close/>
                </a:path>
              </a:pathLst>
            </a:custGeom>
            <a:solidFill>
              <a:srgbClr val="F152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78"/>
            <p:cNvSpPr/>
            <p:nvPr/>
          </p:nvSpPr>
          <p:spPr bwMode="auto">
            <a:xfrm>
              <a:off x="5265" y="2075"/>
              <a:ext cx="102" cy="257"/>
            </a:xfrm>
            <a:custGeom>
              <a:avLst/>
              <a:gdLst>
                <a:gd name="T0" fmla="*/ 98 w 113"/>
                <a:gd name="T1" fmla="*/ 15 h 285"/>
                <a:gd name="T2" fmla="*/ 112 w 113"/>
                <a:gd name="T3" fmla="*/ 264 h 285"/>
                <a:gd name="T4" fmla="*/ 98 w 113"/>
                <a:gd name="T5" fmla="*/ 281 h 285"/>
                <a:gd name="T6" fmla="*/ 31 w 113"/>
                <a:gd name="T7" fmla="*/ 284 h 285"/>
                <a:gd name="T8" fmla="*/ 15 w 113"/>
                <a:gd name="T9" fmla="*/ 270 h 285"/>
                <a:gd name="T10" fmla="*/ 0 w 113"/>
                <a:gd name="T11" fmla="*/ 21 h 285"/>
                <a:gd name="T12" fmla="*/ 15 w 113"/>
                <a:gd name="T13" fmla="*/ 5 h 285"/>
                <a:gd name="T14" fmla="*/ 81 w 113"/>
                <a:gd name="T15" fmla="*/ 1 h 285"/>
                <a:gd name="T16" fmla="*/ 98 w 113"/>
                <a:gd name="T17" fmla="*/ 1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285">
                  <a:moveTo>
                    <a:pt x="98" y="15"/>
                  </a:moveTo>
                  <a:cubicBezTo>
                    <a:pt x="112" y="264"/>
                    <a:pt x="112" y="264"/>
                    <a:pt x="112" y="264"/>
                  </a:cubicBezTo>
                  <a:cubicBezTo>
                    <a:pt x="113" y="273"/>
                    <a:pt x="106" y="280"/>
                    <a:pt x="98" y="281"/>
                  </a:cubicBezTo>
                  <a:cubicBezTo>
                    <a:pt x="31" y="284"/>
                    <a:pt x="31" y="284"/>
                    <a:pt x="31" y="284"/>
                  </a:cubicBezTo>
                  <a:cubicBezTo>
                    <a:pt x="23" y="285"/>
                    <a:pt x="15" y="278"/>
                    <a:pt x="15" y="270"/>
                  </a:cubicBezTo>
                  <a:cubicBezTo>
                    <a:pt x="0" y="21"/>
                    <a:pt x="0" y="21"/>
                    <a:pt x="0" y="21"/>
                  </a:cubicBezTo>
                  <a:cubicBezTo>
                    <a:pt x="0" y="12"/>
                    <a:pt x="6" y="5"/>
                    <a:pt x="15" y="5"/>
                  </a:cubicBezTo>
                  <a:cubicBezTo>
                    <a:pt x="81" y="1"/>
                    <a:pt x="81" y="1"/>
                    <a:pt x="81" y="1"/>
                  </a:cubicBezTo>
                  <a:cubicBezTo>
                    <a:pt x="90" y="0"/>
                    <a:pt x="97" y="7"/>
                    <a:pt x="98"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79"/>
            <p:cNvSpPr/>
            <p:nvPr/>
          </p:nvSpPr>
          <p:spPr bwMode="auto">
            <a:xfrm>
              <a:off x="5265" y="2075"/>
              <a:ext cx="92" cy="75"/>
            </a:xfrm>
            <a:custGeom>
              <a:avLst/>
              <a:gdLst>
                <a:gd name="T0" fmla="*/ 101 w 101"/>
                <a:gd name="T1" fmla="*/ 78 h 83"/>
                <a:gd name="T2" fmla="*/ 4 w 101"/>
                <a:gd name="T3" fmla="*/ 83 h 83"/>
                <a:gd name="T4" fmla="*/ 0 w 101"/>
                <a:gd name="T5" fmla="*/ 19 h 83"/>
                <a:gd name="T6" fmla="*/ 15 w 101"/>
                <a:gd name="T7" fmla="*/ 5 h 83"/>
                <a:gd name="T8" fmla="*/ 81 w 101"/>
                <a:gd name="T9" fmla="*/ 1 h 83"/>
                <a:gd name="T10" fmla="*/ 97 w 101"/>
                <a:gd name="T11" fmla="*/ 14 h 83"/>
                <a:gd name="T12" fmla="*/ 101 w 101"/>
                <a:gd name="T13" fmla="*/ 78 h 83"/>
              </a:gdLst>
              <a:ahLst/>
              <a:cxnLst>
                <a:cxn ang="0">
                  <a:pos x="T0" y="T1"/>
                </a:cxn>
                <a:cxn ang="0">
                  <a:pos x="T2" y="T3"/>
                </a:cxn>
                <a:cxn ang="0">
                  <a:pos x="T4" y="T5"/>
                </a:cxn>
                <a:cxn ang="0">
                  <a:pos x="T6" y="T7"/>
                </a:cxn>
                <a:cxn ang="0">
                  <a:pos x="T8" y="T9"/>
                </a:cxn>
                <a:cxn ang="0">
                  <a:pos x="T10" y="T11"/>
                </a:cxn>
                <a:cxn ang="0">
                  <a:pos x="T12" y="T13"/>
                </a:cxn>
              </a:cxnLst>
              <a:rect l="0" t="0" r="r" b="b"/>
              <a:pathLst>
                <a:path w="101" h="83">
                  <a:moveTo>
                    <a:pt x="101" y="78"/>
                  </a:moveTo>
                  <a:cubicBezTo>
                    <a:pt x="4" y="83"/>
                    <a:pt x="4" y="83"/>
                    <a:pt x="4" y="83"/>
                  </a:cubicBezTo>
                  <a:cubicBezTo>
                    <a:pt x="0" y="19"/>
                    <a:pt x="0" y="19"/>
                    <a:pt x="0" y="19"/>
                  </a:cubicBezTo>
                  <a:cubicBezTo>
                    <a:pt x="0" y="12"/>
                    <a:pt x="6" y="5"/>
                    <a:pt x="15" y="5"/>
                  </a:cubicBezTo>
                  <a:cubicBezTo>
                    <a:pt x="81" y="1"/>
                    <a:pt x="81" y="1"/>
                    <a:pt x="81" y="1"/>
                  </a:cubicBezTo>
                  <a:cubicBezTo>
                    <a:pt x="90" y="0"/>
                    <a:pt x="97" y="6"/>
                    <a:pt x="97" y="14"/>
                  </a:cubicBezTo>
                  <a:lnTo>
                    <a:pt x="101" y="78"/>
                  </a:lnTo>
                  <a:close/>
                </a:path>
              </a:pathLst>
            </a:custGeom>
            <a:solidFill>
              <a:srgbClr val="9597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80"/>
            <p:cNvSpPr/>
            <p:nvPr/>
          </p:nvSpPr>
          <p:spPr bwMode="auto">
            <a:xfrm>
              <a:off x="4419" y="1348"/>
              <a:ext cx="56" cy="130"/>
            </a:xfrm>
            <a:custGeom>
              <a:avLst/>
              <a:gdLst>
                <a:gd name="T0" fmla="*/ 0 w 56"/>
                <a:gd name="T1" fmla="*/ 76 h 130"/>
                <a:gd name="T2" fmla="*/ 3 w 56"/>
                <a:gd name="T3" fmla="*/ 0 h 130"/>
                <a:gd name="T4" fmla="*/ 42 w 56"/>
                <a:gd name="T5" fmla="*/ 65 h 130"/>
                <a:gd name="T6" fmla="*/ 56 w 56"/>
                <a:gd name="T7" fmla="*/ 124 h 130"/>
                <a:gd name="T8" fmla="*/ 13 w 56"/>
                <a:gd name="T9" fmla="*/ 130 h 130"/>
                <a:gd name="T10" fmla="*/ 0 w 56"/>
                <a:gd name="T11" fmla="*/ 76 h 130"/>
              </a:gdLst>
              <a:ahLst/>
              <a:cxnLst>
                <a:cxn ang="0">
                  <a:pos x="T0" y="T1"/>
                </a:cxn>
                <a:cxn ang="0">
                  <a:pos x="T2" y="T3"/>
                </a:cxn>
                <a:cxn ang="0">
                  <a:pos x="T4" y="T5"/>
                </a:cxn>
                <a:cxn ang="0">
                  <a:pos x="T6" y="T7"/>
                </a:cxn>
                <a:cxn ang="0">
                  <a:pos x="T8" y="T9"/>
                </a:cxn>
                <a:cxn ang="0">
                  <a:pos x="T10" y="T11"/>
                </a:cxn>
              </a:cxnLst>
              <a:rect l="0" t="0" r="r" b="b"/>
              <a:pathLst>
                <a:path w="56" h="130">
                  <a:moveTo>
                    <a:pt x="0" y="76"/>
                  </a:moveTo>
                  <a:lnTo>
                    <a:pt x="3" y="0"/>
                  </a:lnTo>
                  <a:lnTo>
                    <a:pt x="42" y="65"/>
                  </a:lnTo>
                  <a:lnTo>
                    <a:pt x="56" y="124"/>
                  </a:lnTo>
                  <a:lnTo>
                    <a:pt x="13" y="130"/>
                  </a:lnTo>
                  <a:lnTo>
                    <a:pt x="0" y="76"/>
                  </a:lnTo>
                  <a:close/>
                </a:path>
              </a:pathLst>
            </a:custGeom>
            <a:solidFill>
              <a:srgbClr val="F5EA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81"/>
            <p:cNvSpPr/>
            <p:nvPr/>
          </p:nvSpPr>
          <p:spPr bwMode="auto">
            <a:xfrm>
              <a:off x="4420" y="1348"/>
              <a:ext cx="24" cy="43"/>
            </a:xfrm>
            <a:custGeom>
              <a:avLst/>
              <a:gdLst>
                <a:gd name="T0" fmla="*/ 0 w 24"/>
                <a:gd name="T1" fmla="*/ 43 h 43"/>
                <a:gd name="T2" fmla="*/ 24 w 24"/>
                <a:gd name="T3" fmla="*/ 37 h 43"/>
                <a:gd name="T4" fmla="*/ 2 w 24"/>
                <a:gd name="T5" fmla="*/ 0 h 43"/>
                <a:gd name="T6" fmla="*/ 0 w 24"/>
                <a:gd name="T7" fmla="*/ 43 h 43"/>
              </a:gdLst>
              <a:ahLst/>
              <a:cxnLst>
                <a:cxn ang="0">
                  <a:pos x="T0" y="T1"/>
                </a:cxn>
                <a:cxn ang="0">
                  <a:pos x="T2" y="T3"/>
                </a:cxn>
                <a:cxn ang="0">
                  <a:pos x="T4" y="T5"/>
                </a:cxn>
                <a:cxn ang="0">
                  <a:pos x="T6" y="T7"/>
                </a:cxn>
              </a:cxnLst>
              <a:rect l="0" t="0" r="r" b="b"/>
              <a:pathLst>
                <a:path w="24" h="43">
                  <a:moveTo>
                    <a:pt x="0" y="43"/>
                  </a:moveTo>
                  <a:lnTo>
                    <a:pt x="24" y="37"/>
                  </a:lnTo>
                  <a:lnTo>
                    <a:pt x="2" y="0"/>
                  </a:lnTo>
                  <a:lnTo>
                    <a:pt x="0" y="43"/>
                  </a:lnTo>
                  <a:close/>
                </a:path>
              </a:pathLst>
            </a:custGeom>
            <a:solidFill>
              <a:srgbClr val="BF32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82"/>
            <p:cNvSpPr>
              <a:spLocks noEditPoints="1"/>
            </p:cNvSpPr>
            <p:nvPr/>
          </p:nvSpPr>
          <p:spPr bwMode="auto">
            <a:xfrm>
              <a:off x="4448" y="1413"/>
              <a:ext cx="219" cy="831"/>
            </a:xfrm>
            <a:custGeom>
              <a:avLst/>
              <a:gdLst>
                <a:gd name="T0" fmla="*/ 228 w 243"/>
                <a:gd name="T1" fmla="*/ 920 h 920"/>
                <a:gd name="T2" fmla="*/ 0 w 243"/>
                <a:gd name="T3" fmla="*/ 4 h 920"/>
                <a:gd name="T4" fmla="*/ 15 w 243"/>
                <a:gd name="T5" fmla="*/ 1 h 920"/>
                <a:gd name="T6" fmla="*/ 243 w 243"/>
                <a:gd name="T7" fmla="*/ 916 h 920"/>
                <a:gd name="T8" fmla="*/ 228 w 243"/>
                <a:gd name="T9" fmla="*/ 920 h 920"/>
                <a:gd name="T10" fmla="*/ 0 w 243"/>
                <a:gd name="T11" fmla="*/ 4 h 920"/>
                <a:gd name="T12" fmla="*/ 0 w 243"/>
                <a:gd name="T13" fmla="*/ 4 h 920"/>
                <a:gd name="T14" fmla="*/ 15 w 243"/>
                <a:gd name="T15" fmla="*/ 0 h 920"/>
                <a:gd name="T16" fmla="*/ 15 w 243"/>
                <a:gd name="T17" fmla="*/ 0 h 920"/>
                <a:gd name="T18" fmla="*/ 15 w 243"/>
                <a:gd name="T19"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3" h="920">
                  <a:moveTo>
                    <a:pt x="228" y="920"/>
                  </a:moveTo>
                  <a:cubicBezTo>
                    <a:pt x="0" y="4"/>
                    <a:pt x="0" y="4"/>
                    <a:pt x="0" y="4"/>
                  </a:cubicBezTo>
                  <a:cubicBezTo>
                    <a:pt x="2" y="13"/>
                    <a:pt x="17" y="9"/>
                    <a:pt x="15" y="1"/>
                  </a:cubicBezTo>
                  <a:cubicBezTo>
                    <a:pt x="243" y="916"/>
                    <a:pt x="243" y="916"/>
                    <a:pt x="243" y="916"/>
                  </a:cubicBezTo>
                  <a:lnTo>
                    <a:pt x="228" y="920"/>
                  </a:lnTo>
                  <a:close/>
                  <a:moveTo>
                    <a:pt x="0" y="4"/>
                  </a:moveTo>
                  <a:cubicBezTo>
                    <a:pt x="0" y="4"/>
                    <a:pt x="0" y="4"/>
                    <a:pt x="0" y="4"/>
                  </a:cubicBezTo>
                  <a:moveTo>
                    <a:pt x="15" y="0"/>
                  </a:moveTo>
                  <a:cubicBezTo>
                    <a:pt x="15" y="0"/>
                    <a:pt x="15" y="0"/>
                    <a:pt x="15" y="0"/>
                  </a:cubicBezTo>
                  <a:cubicBezTo>
                    <a:pt x="15" y="0"/>
                    <a:pt x="15" y="0"/>
                    <a:pt x="15" y="0"/>
                  </a:cubicBezTo>
                  <a:close/>
                </a:path>
              </a:pathLst>
            </a:custGeom>
            <a:solidFill>
              <a:srgbClr val="BF32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83"/>
            <p:cNvSpPr/>
            <p:nvPr/>
          </p:nvSpPr>
          <p:spPr bwMode="auto">
            <a:xfrm>
              <a:off x="4433" y="1418"/>
              <a:ext cx="220" cy="829"/>
            </a:xfrm>
            <a:custGeom>
              <a:avLst/>
              <a:gdLst>
                <a:gd name="T0" fmla="*/ 228 w 244"/>
                <a:gd name="T1" fmla="*/ 919 h 919"/>
                <a:gd name="T2" fmla="*/ 0 w 244"/>
                <a:gd name="T3" fmla="*/ 4 h 919"/>
                <a:gd name="T4" fmla="*/ 16 w 244"/>
                <a:gd name="T5" fmla="*/ 0 h 919"/>
                <a:gd name="T6" fmla="*/ 244 w 244"/>
                <a:gd name="T7" fmla="*/ 915 h 919"/>
                <a:gd name="T8" fmla="*/ 228 w 244"/>
                <a:gd name="T9" fmla="*/ 919 h 919"/>
              </a:gdLst>
              <a:ahLst/>
              <a:cxnLst>
                <a:cxn ang="0">
                  <a:pos x="T0" y="T1"/>
                </a:cxn>
                <a:cxn ang="0">
                  <a:pos x="T2" y="T3"/>
                </a:cxn>
                <a:cxn ang="0">
                  <a:pos x="T4" y="T5"/>
                </a:cxn>
                <a:cxn ang="0">
                  <a:pos x="T6" y="T7"/>
                </a:cxn>
                <a:cxn ang="0">
                  <a:pos x="T8" y="T9"/>
                </a:cxn>
              </a:cxnLst>
              <a:rect l="0" t="0" r="r" b="b"/>
              <a:pathLst>
                <a:path w="244" h="919">
                  <a:moveTo>
                    <a:pt x="228" y="919"/>
                  </a:moveTo>
                  <a:cubicBezTo>
                    <a:pt x="0" y="4"/>
                    <a:pt x="0" y="4"/>
                    <a:pt x="0" y="4"/>
                  </a:cubicBezTo>
                  <a:cubicBezTo>
                    <a:pt x="3" y="12"/>
                    <a:pt x="17" y="8"/>
                    <a:pt x="16" y="0"/>
                  </a:cubicBezTo>
                  <a:cubicBezTo>
                    <a:pt x="244" y="915"/>
                    <a:pt x="244" y="915"/>
                    <a:pt x="244" y="915"/>
                  </a:cubicBezTo>
                  <a:lnTo>
                    <a:pt x="228" y="919"/>
                  </a:lnTo>
                  <a:close/>
                </a:path>
              </a:pathLst>
            </a:custGeom>
            <a:solidFill>
              <a:srgbClr val="F152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84"/>
            <p:cNvSpPr>
              <a:spLocks noEditPoints="1"/>
            </p:cNvSpPr>
            <p:nvPr/>
          </p:nvSpPr>
          <p:spPr bwMode="auto">
            <a:xfrm>
              <a:off x="4419" y="1422"/>
              <a:ext cx="220" cy="829"/>
            </a:xfrm>
            <a:custGeom>
              <a:avLst/>
              <a:gdLst>
                <a:gd name="T0" fmla="*/ 229 w 244"/>
                <a:gd name="T1" fmla="*/ 919 h 919"/>
                <a:gd name="T2" fmla="*/ 1 w 244"/>
                <a:gd name="T3" fmla="*/ 4 h 919"/>
                <a:gd name="T4" fmla="*/ 16 w 244"/>
                <a:gd name="T5" fmla="*/ 0 h 919"/>
                <a:gd name="T6" fmla="*/ 244 w 244"/>
                <a:gd name="T7" fmla="*/ 915 h 919"/>
                <a:gd name="T8" fmla="*/ 229 w 244"/>
                <a:gd name="T9" fmla="*/ 919 h 919"/>
                <a:gd name="T10" fmla="*/ 0 w 244"/>
                <a:gd name="T11" fmla="*/ 3 h 919"/>
                <a:gd name="T12" fmla="*/ 0 w 244"/>
                <a:gd name="T13" fmla="*/ 3 h 919"/>
              </a:gdLst>
              <a:ahLst/>
              <a:cxnLst>
                <a:cxn ang="0">
                  <a:pos x="T0" y="T1"/>
                </a:cxn>
                <a:cxn ang="0">
                  <a:pos x="T2" y="T3"/>
                </a:cxn>
                <a:cxn ang="0">
                  <a:pos x="T4" y="T5"/>
                </a:cxn>
                <a:cxn ang="0">
                  <a:pos x="T6" y="T7"/>
                </a:cxn>
                <a:cxn ang="0">
                  <a:pos x="T8" y="T9"/>
                </a:cxn>
                <a:cxn ang="0">
                  <a:pos x="T10" y="T11"/>
                </a:cxn>
                <a:cxn ang="0">
                  <a:pos x="T12" y="T13"/>
                </a:cxn>
              </a:cxnLst>
              <a:rect l="0" t="0" r="r" b="b"/>
              <a:pathLst>
                <a:path w="244" h="919">
                  <a:moveTo>
                    <a:pt x="229" y="919"/>
                  </a:moveTo>
                  <a:cubicBezTo>
                    <a:pt x="1" y="4"/>
                    <a:pt x="1" y="4"/>
                    <a:pt x="1" y="4"/>
                  </a:cubicBezTo>
                  <a:cubicBezTo>
                    <a:pt x="3" y="12"/>
                    <a:pt x="18" y="8"/>
                    <a:pt x="16" y="0"/>
                  </a:cubicBezTo>
                  <a:cubicBezTo>
                    <a:pt x="244" y="915"/>
                    <a:pt x="244" y="915"/>
                    <a:pt x="244" y="915"/>
                  </a:cubicBezTo>
                  <a:lnTo>
                    <a:pt x="229" y="919"/>
                  </a:lnTo>
                  <a:close/>
                  <a:moveTo>
                    <a:pt x="0" y="3"/>
                  </a:moveTo>
                  <a:cubicBezTo>
                    <a:pt x="0" y="3"/>
                    <a:pt x="0" y="3"/>
                    <a:pt x="0" y="3"/>
                  </a:cubicBezTo>
                  <a:close/>
                </a:path>
              </a:pathLst>
            </a:custGeom>
            <a:solidFill>
              <a:srgbClr val="EF847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85"/>
            <p:cNvSpPr/>
            <p:nvPr/>
          </p:nvSpPr>
          <p:spPr bwMode="auto">
            <a:xfrm>
              <a:off x="4425" y="1428"/>
              <a:ext cx="208" cy="822"/>
            </a:xfrm>
            <a:custGeom>
              <a:avLst/>
              <a:gdLst>
                <a:gd name="T0" fmla="*/ 226 w 231"/>
                <a:gd name="T1" fmla="*/ 911 h 911"/>
                <a:gd name="T2" fmla="*/ 0 w 231"/>
                <a:gd name="T3" fmla="*/ 1 h 911"/>
                <a:gd name="T4" fmla="*/ 5 w 231"/>
                <a:gd name="T5" fmla="*/ 0 h 911"/>
                <a:gd name="T6" fmla="*/ 231 w 231"/>
                <a:gd name="T7" fmla="*/ 909 h 911"/>
                <a:gd name="T8" fmla="*/ 226 w 231"/>
                <a:gd name="T9" fmla="*/ 911 h 911"/>
              </a:gdLst>
              <a:ahLst/>
              <a:cxnLst>
                <a:cxn ang="0">
                  <a:pos x="T0" y="T1"/>
                </a:cxn>
                <a:cxn ang="0">
                  <a:pos x="T2" y="T3"/>
                </a:cxn>
                <a:cxn ang="0">
                  <a:pos x="T4" y="T5"/>
                </a:cxn>
                <a:cxn ang="0">
                  <a:pos x="T6" y="T7"/>
                </a:cxn>
                <a:cxn ang="0">
                  <a:pos x="T8" y="T9"/>
                </a:cxn>
              </a:cxnLst>
              <a:rect l="0" t="0" r="r" b="b"/>
              <a:pathLst>
                <a:path w="231" h="911">
                  <a:moveTo>
                    <a:pt x="226" y="911"/>
                  </a:moveTo>
                  <a:cubicBezTo>
                    <a:pt x="0" y="1"/>
                    <a:pt x="0" y="1"/>
                    <a:pt x="0" y="1"/>
                  </a:cubicBezTo>
                  <a:cubicBezTo>
                    <a:pt x="2" y="1"/>
                    <a:pt x="3" y="1"/>
                    <a:pt x="5" y="0"/>
                  </a:cubicBezTo>
                  <a:cubicBezTo>
                    <a:pt x="231" y="909"/>
                    <a:pt x="231" y="909"/>
                    <a:pt x="231" y="909"/>
                  </a:cubicBezTo>
                  <a:lnTo>
                    <a:pt x="226" y="9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0-#ppt_w/2"/>
                                          </p:val>
                                        </p:tav>
                                        <p:tav tm="100000">
                                          <p:val>
                                            <p:strVal val="#ppt_x"/>
                                          </p:val>
                                        </p:tav>
                                      </p:tavLst>
                                    </p:anim>
                                    <p:anim calcmode="lin" valueType="num">
                                      <p:cBhvr additive="base">
                                        <p:cTn id="16" dur="75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2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ppt_x"/>
                                          </p:val>
                                        </p:tav>
                                        <p:tav tm="100000">
                                          <p:val>
                                            <p:strVal val="#ppt_x"/>
                                          </p:val>
                                        </p:tav>
                                      </p:tavLst>
                                    </p:anim>
                                    <p:anim calcmode="lin" valueType="num">
                                      <p:cBhvr additive="base">
                                        <p:cTn id="20" dur="750" fill="hold"/>
                                        <p:tgtEl>
                                          <p:spTgt spid="6"/>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3" presetClass="entr" presetSubtype="32"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strVal val="4*#ppt_w"/>
                                          </p:val>
                                        </p:tav>
                                        <p:tav tm="100000">
                                          <p:val>
                                            <p:strVal val="#ppt_w"/>
                                          </p:val>
                                        </p:tav>
                                      </p:tavLst>
                                    </p:anim>
                                    <p:anim calcmode="lin" valueType="num">
                                      <p:cBhvr>
                                        <p:cTn id="25"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6"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CE4EF"/>
        </a:solidFill>
        <a:effectLst/>
      </p:bgPr>
    </p:bg>
    <p:spTree>
      <p:nvGrpSpPr>
        <p:cNvPr id="1" name=""/>
        <p:cNvGrpSpPr/>
        <p:nvPr/>
      </p:nvGrpSpPr>
      <p:grpSpPr>
        <a:xfrm>
          <a:off x="0" y="0"/>
          <a:ext cx="0" cy="0"/>
          <a:chOff x="0" y="0"/>
          <a:chExt cx="0" cy="0"/>
        </a:xfrm>
      </p:grpSpPr>
      <p:sp>
        <p:nvSpPr>
          <p:cNvPr id="2" name="矩形: 圆角 1"/>
          <p:cNvSpPr/>
          <p:nvPr/>
        </p:nvSpPr>
        <p:spPr>
          <a:xfrm rot="12280271">
            <a:off x="-2646946" y="-66174"/>
            <a:ext cx="9950116" cy="4223084"/>
          </a:xfrm>
          <a:prstGeom prst="roundRect">
            <a:avLst>
              <a:gd name="adj" fmla="val 50000"/>
            </a:avLst>
          </a:prstGeom>
          <a:solidFill>
            <a:srgbClr val="0A1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4ed2b8f1-7960-4733-a073-41c4a99704f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939999" y="1772825"/>
            <a:ext cx="4602930" cy="4122096"/>
            <a:chOff x="3465513" y="1133475"/>
            <a:chExt cx="4802187" cy="4300538"/>
          </a:xfrm>
        </p:grpSpPr>
        <p:sp>
          <p:nvSpPr>
            <p:cNvPr id="4" name="ïsḷíḑê"/>
            <p:cNvSpPr/>
            <p:nvPr/>
          </p:nvSpPr>
          <p:spPr bwMode="auto">
            <a:xfrm>
              <a:off x="7578725" y="1808163"/>
              <a:ext cx="223837" cy="220663"/>
            </a:xfrm>
            <a:prstGeom prst="ellipse">
              <a:avLst/>
            </a:prstGeom>
            <a:solidFill>
              <a:schemeClr val="bg1">
                <a:lumMod val="85000"/>
              </a:schemeClr>
            </a:solidFill>
            <a:ln>
              <a:noFill/>
            </a:ln>
          </p:spPr>
          <p:txBody>
            <a:bodyPr anchor="ctr"/>
            <a:lstStyle/>
            <a:p>
              <a:pPr algn="ctr"/>
              <a:endParaRPr/>
            </a:p>
          </p:txBody>
        </p:sp>
        <p:sp>
          <p:nvSpPr>
            <p:cNvPr id="5" name="îṧḻïďé"/>
            <p:cNvSpPr/>
            <p:nvPr/>
          </p:nvSpPr>
          <p:spPr bwMode="auto">
            <a:xfrm>
              <a:off x="7386638" y="1757363"/>
              <a:ext cx="635000" cy="188913"/>
            </a:xfrm>
            <a:custGeom>
              <a:avLst/>
              <a:gdLst>
                <a:gd name="T0" fmla="*/ 400 w 400"/>
                <a:gd name="T1" fmla="*/ 119 h 119"/>
                <a:gd name="T2" fmla="*/ 0 w 400"/>
                <a:gd name="T3" fmla="*/ 119 h 119"/>
                <a:gd name="T4" fmla="*/ 133 w 400"/>
                <a:gd name="T5" fmla="*/ 0 h 119"/>
                <a:gd name="T6" fmla="*/ 267 w 400"/>
                <a:gd name="T7" fmla="*/ 0 h 119"/>
                <a:gd name="T8" fmla="*/ 400 w 400"/>
                <a:gd name="T9" fmla="*/ 119 h 119"/>
              </a:gdLst>
              <a:ahLst/>
              <a:cxnLst>
                <a:cxn ang="0">
                  <a:pos x="T0" y="T1"/>
                </a:cxn>
                <a:cxn ang="0">
                  <a:pos x="T2" y="T3"/>
                </a:cxn>
                <a:cxn ang="0">
                  <a:pos x="T4" y="T5"/>
                </a:cxn>
                <a:cxn ang="0">
                  <a:pos x="T6" y="T7"/>
                </a:cxn>
                <a:cxn ang="0">
                  <a:pos x="T8" y="T9"/>
                </a:cxn>
              </a:cxnLst>
              <a:rect l="0" t="0" r="r" b="b"/>
              <a:pathLst>
                <a:path w="400" h="119">
                  <a:moveTo>
                    <a:pt x="400" y="119"/>
                  </a:moveTo>
                  <a:lnTo>
                    <a:pt x="0" y="119"/>
                  </a:lnTo>
                  <a:lnTo>
                    <a:pt x="133" y="0"/>
                  </a:lnTo>
                  <a:lnTo>
                    <a:pt x="267" y="0"/>
                  </a:lnTo>
                  <a:lnTo>
                    <a:pt x="400" y="119"/>
                  </a:lnTo>
                  <a:close/>
                </a:path>
              </a:pathLst>
            </a:custGeom>
            <a:solidFill>
              <a:schemeClr val="bg1">
                <a:lumMod val="85000"/>
              </a:schemeClr>
            </a:solidFill>
            <a:ln>
              <a:noFill/>
            </a:ln>
          </p:spPr>
          <p:txBody>
            <a:bodyPr anchor="ctr"/>
            <a:lstStyle/>
            <a:p>
              <a:pPr algn="ctr"/>
              <a:endParaRPr/>
            </a:p>
          </p:txBody>
        </p:sp>
        <p:sp>
          <p:nvSpPr>
            <p:cNvPr id="6" name="îSḻïḓe"/>
            <p:cNvSpPr/>
            <p:nvPr/>
          </p:nvSpPr>
          <p:spPr bwMode="auto">
            <a:xfrm>
              <a:off x="7683500" y="1133475"/>
              <a:ext cx="20637" cy="623888"/>
            </a:xfrm>
            <a:prstGeom prst="rect">
              <a:avLst/>
            </a:prstGeom>
            <a:solidFill>
              <a:schemeClr val="bg1">
                <a:lumMod val="85000"/>
              </a:schemeClr>
            </a:solidFill>
            <a:ln>
              <a:noFill/>
            </a:ln>
          </p:spPr>
          <p:txBody>
            <a:bodyPr anchor="ctr"/>
            <a:lstStyle/>
            <a:p>
              <a:pPr algn="ctr"/>
              <a:endParaRPr/>
            </a:p>
          </p:txBody>
        </p:sp>
        <p:sp>
          <p:nvSpPr>
            <p:cNvPr id="7" name="îṥļïďê"/>
            <p:cNvSpPr/>
            <p:nvPr/>
          </p:nvSpPr>
          <p:spPr bwMode="auto">
            <a:xfrm>
              <a:off x="7683500" y="1133475"/>
              <a:ext cx="20637" cy="623888"/>
            </a:xfrm>
            <a:custGeom>
              <a:avLst/>
              <a:gdLst>
                <a:gd name="T0" fmla="*/ 0 w 13"/>
                <a:gd name="T1" fmla="*/ 0 h 393"/>
                <a:gd name="T2" fmla="*/ 0 w 13"/>
                <a:gd name="T3" fmla="*/ 393 h 393"/>
                <a:gd name="T4" fmla="*/ 13 w 13"/>
                <a:gd name="T5" fmla="*/ 393 h 393"/>
                <a:gd name="T6" fmla="*/ 13 w 13"/>
                <a:gd name="T7" fmla="*/ 0 h 393"/>
              </a:gdLst>
              <a:ahLst/>
              <a:cxnLst>
                <a:cxn ang="0">
                  <a:pos x="T0" y="T1"/>
                </a:cxn>
                <a:cxn ang="0">
                  <a:pos x="T2" y="T3"/>
                </a:cxn>
                <a:cxn ang="0">
                  <a:pos x="T4" y="T5"/>
                </a:cxn>
                <a:cxn ang="0">
                  <a:pos x="T6" y="T7"/>
                </a:cxn>
              </a:cxnLst>
              <a:rect l="0" t="0" r="r" b="b"/>
              <a:pathLst>
                <a:path w="13" h="393">
                  <a:moveTo>
                    <a:pt x="0" y="0"/>
                  </a:moveTo>
                  <a:lnTo>
                    <a:pt x="0" y="393"/>
                  </a:lnTo>
                  <a:lnTo>
                    <a:pt x="13" y="393"/>
                  </a:lnTo>
                  <a:lnTo>
                    <a:pt x="13" y="0"/>
                  </a:lnTo>
                </a:path>
              </a:pathLst>
            </a:custGeom>
            <a:solidFill>
              <a:schemeClr val="bg1">
                <a:lumMod val="85000"/>
              </a:schemeClr>
            </a:solidFill>
            <a:ln>
              <a:noFill/>
            </a:ln>
          </p:spPr>
          <p:txBody>
            <a:bodyPr anchor="ctr"/>
            <a:lstStyle/>
            <a:p>
              <a:pPr algn="ctr"/>
              <a:endParaRPr/>
            </a:p>
          </p:txBody>
        </p:sp>
        <p:sp>
          <p:nvSpPr>
            <p:cNvPr id="8" name="îṩ1ïḋè"/>
            <p:cNvSpPr/>
            <p:nvPr/>
          </p:nvSpPr>
          <p:spPr bwMode="auto">
            <a:xfrm>
              <a:off x="5722938" y="1808163"/>
              <a:ext cx="220662" cy="220663"/>
            </a:xfrm>
            <a:prstGeom prst="ellipse">
              <a:avLst/>
            </a:prstGeom>
            <a:solidFill>
              <a:schemeClr val="bg1">
                <a:lumMod val="85000"/>
              </a:schemeClr>
            </a:solidFill>
            <a:ln>
              <a:noFill/>
            </a:ln>
          </p:spPr>
          <p:txBody>
            <a:bodyPr anchor="ctr"/>
            <a:lstStyle/>
            <a:p>
              <a:pPr algn="ctr"/>
              <a:endParaRPr/>
            </a:p>
          </p:txBody>
        </p:sp>
        <p:sp>
          <p:nvSpPr>
            <p:cNvPr id="9" name="îṥľïḍé"/>
            <p:cNvSpPr/>
            <p:nvPr/>
          </p:nvSpPr>
          <p:spPr bwMode="auto">
            <a:xfrm>
              <a:off x="5527675" y="1757363"/>
              <a:ext cx="635000" cy="188913"/>
            </a:xfrm>
            <a:custGeom>
              <a:avLst/>
              <a:gdLst>
                <a:gd name="T0" fmla="*/ 400 w 400"/>
                <a:gd name="T1" fmla="*/ 119 h 119"/>
                <a:gd name="T2" fmla="*/ 0 w 400"/>
                <a:gd name="T3" fmla="*/ 119 h 119"/>
                <a:gd name="T4" fmla="*/ 135 w 400"/>
                <a:gd name="T5" fmla="*/ 0 h 119"/>
                <a:gd name="T6" fmla="*/ 267 w 400"/>
                <a:gd name="T7" fmla="*/ 0 h 119"/>
                <a:gd name="T8" fmla="*/ 400 w 400"/>
                <a:gd name="T9" fmla="*/ 119 h 119"/>
              </a:gdLst>
              <a:ahLst/>
              <a:cxnLst>
                <a:cxn ang="0">
                  <a:pos x="T0" y="T1"/>
                </a:cxn>
                <a:cxn ang="0">
                  <a:pos x="T2" y="T3"/>
                </a:cxn>
                <a:cxn ang="0">
                  <a:pos x="T4" y="T5"/>
                </a:cxn>
                <a:cxn ang="0">
                  <a:pos x="T6" y="T7"/>
                </a:cxn>
                <a:cxn ang="0">
                  <a:pos x="T8" y="T9"/>
                </a:cxn>
              </a:cxnLst>
              <a:rect l="0" t="0" r="r" b="b"/>
              <a:pathLst>
                <a:path w="400" h="119">
                  <a:moveTo>
                    <a:pt x="400" y="119"/>
                  </a:moveTo>
                  <a:lnTo>
                    <a:pt x="0" y="119"/>
                  </a:lnTo>
                  <a:lnTo>
                    <a:pt x="135" y="0"/>
                  </a:lnTo>
                  <a:lnTo>
                    <a:pt x="267" y="0"/>
                  </a:lnTo>
                  <a:lnTo>
                    <a:pt x="400" y="119"/>
                  </a:lnTo>
                  <a:close/>
                </a:path>
              </a:pathLst>
            </a:custGeom>
            <a:solidFill>
              <a:schemeClr val="bg1">
                <a:lumMod val="85000"/>
              </a:schemeClr>
            </a:solidFill>
            <a:ln>
              <a:noFill/>
            </a:ln>
          </p:spPr>
          <p:txBody>
            <a:bodyPr anchor="ctr"/>
            <a:lstStyle/>
            <a:p>
              <a:pPr algn="ctr"/>
              <a:endParaRPr/>
            </a:p>
          </p:txBody>
        </p:sp>
        <p:sp>
          <p:nvSpPr>
            <p:cNvPr id="10" name="ï$ḻiḍè"/>
            <p:cNvSpPr/>
            <p:nvPr/>
          </p:nvSpPr>
          <p:spPr bwMode="auto">
            <a:xfrm>
              <a:off x="5824538" y="1133475"/>
              <a:ext cx="20637" cy="623888"/>
            </a:xfrm>
            <a:prstGeom prst="rect">
              <a:avLst/>
            </a:prstGeom>
            <a:solidFill>
              <a:schemeClr val="bg1">
                <a:lumMod val="85000"/>
              </a:schemeClr>
            </a:solidFill>
            <a:ln>
              <a:noFill/>
            </a:ln>
          </p:spPr>
          <p:txBody>
            <a:bodyPr anchor="ctr"/>
            <a:lstStyle/>
            <a:p>
              <a:pPr algn="ctr"/>
              <a:endParaRPr/>
            </a:p>
          </p:txBody>
        </p:sp>
        <p:sp>
          <p:nvSpPr>
            <p:cNvPr id="11" name="îṩlíḋe"/>
            <p:cNvSpPr/>
            <p:nvPr/>
          </p:nvSpPr>
          <p:spPr bwMode="auto">
            <a:xfrm>
              <a:off x="5824538" y="1133475"/>
              <a:ext cx="20637" cy="623888"/>
            </a:xfrm>
            <a:custGeom>
              <a:avLst/>
              <a:gdLst>
                <a:gd name="T0" fmla="*/ 0 w 13"/>
                <a:gd name="T1" fmla="*/ 0 h 393"/>
                <a:gd name="T2" fmla="*/ 0 w 13"/>
                <a:gd name="T3" fmla="*/ 393 h 393"/>
                <a:gd name="T4" fmla="*/ 13 w 13"/>
                <a:gd name="T5" fmla="*/ 393 h 393"/>
                <a:gd name="T6" fmla="*/ 13 w 13"/>
                <a:gd name="T7" fmla="*/ 0 h 393"/>
              </a:gdLst>
              <a:ahLst/>
              <a:cxnLst>
                <a:cxn ang="0">
                  <a:pos x="T0" y="T1"/>
                </a:cxn>
                <a:cxn ang="0">
                  <a:pos x="T2" y="T3"/>
                </a:cxn>
                <a:cxn ang="0">
                  <a:pos x="T4" y="T5"/>
                </a:cxn>
                <a:cxn ang="0">
                  <a:pos x="T6" y="T7"/>
                </a:cxn>
              </a:cxnLst>
              <a:rect l="0" t="0" r="r" b="b"/>
              <a:pathLst>
                <a:path w="13" h="393">
                  <a:moveTo>
                    <a:pt x="0" y="0"/>
                  </a:moveTo>
                  <a:lnTo>
                    <a:pt x="0" y="393"/>
                  </a:lnTo>
                  <a:lnTo>
                    <a:pt x="13" y="393"/>
                  </a:lnTo>
                  <a:lnTo>
                    <a:pt x="13" y="0"/>
                  </a:lnTo>
                </a:path>
              </a:pathLst>
            </a:custGeom>
            <a:solidFill>
              <a:schemeClr val="bg1">
                <a:lumMod val="85000"/>
              </a:schemeClr>
            </a:solidFill>
            <a:ln>
              <a:noFill/>
            </a:ln>
          </p:spPr>
          <p:txBody>
            <a:bodyPr anchor="ctr"/>
            <a:lstStyle/>
            <a:p>
              <a:pPr algn="ctr"/>
              <a:endParaRPr/>
            </a:p>
          </p:txBody>
        </p:sp>
        <p:sp>
          <p:nvSpPr>
            <p:cNvPr id="12" name="ïslïďè"/>
            <p:cNvSpPr/>
            <p:nvPr/>
          </p:nvSpPr>
          <p:spPr bwMode="auto">
            <a:xfrm>
              <a:off x="5006975" y="2139950"/>
              <a:ext cx="1030287" cy="815975"/>
            </a:xfrm>
            <a:custGeom>
              <a:avLst/>
              <a:gdLst>
                <a:gd name="T0" fmla="*/ 385 w 386"/>
                <a:gd name="T1" fmla="*/ 306 h 306"/>
                <a:gd name="T2" fmla="*/ 1 w 386"/>
                <a:gd name="T3" fmla="*/ 306 h 306"/>
                <a:gd name="T4" fmla="*/ 0 w 386"/>
                <a:gd name="T5" fmla="*/ 305 h 306"/>
                <a:gd name="T6" fmla="*/ 0 w 386"/>
                <a:gd name="T7" fmla="*/ 1 h 306"/>
                <a:gd name="T8" fmla="*/ 1 w 386"/>
                <a:gd name="T9" fmla="*/ 0 h 306"/>
                <a:gd name="T10" fmla="*/ 385 w 386"/>
                <a:gd name="T11" fmla="*/ 0 h 306"/>
                <a:gd name="T12" fmla="*/ 386 w 386"/>
                <a:gd name="T13" fmla="*/ 1 h 306"/>
                <a:gd name="T14" fmla="*/ 386 w 386"/>
                <a:gd name="T15" fmla="*/ 305 h 306"/>
                <a:gd name="T16" fmla="*/ 385 w 386"/>
                <a:gd name="T17" fmla="*/ 3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6" h="306">
                  <a:moveTo>
                    <a:pt x="385" y="306"/>
                  </a:moveTo>
                  <a:cubicBezTo>
                    <a:pt x="1" y="306"/>
                    <a:pt x="1" y="306"/>
                    <a:pt x="1" y="306"/>
                  </a:cubicBezTo>
                  <a:cubicBezTo>
                    <a:pt x="0" y="306"/>
                    <a:pt x="0" y="306"/>
                    <a:pt x="0" y="305"/>
                  </a:cubicBezTo>
                  <a:cubicBezTo>
                    <a:pt x="0" y="1"/>
                    <a:pt x="0" y="1"/>
                    <a:pt x="0" y="1"/>
                  </a:cubicBezTo>
                  <a:cubicBezTo>
                    <a:pt x="0" y="1"/>
                    <a:pt x="0" y="0"/>
                    <a:pt x="1" y="0"/>
                  </a:cubicBezTo>
                  <a:cubicBezTo>
                    <a:pt x="385" y="0"/>
                    <a:pt x="385" y="0"/>
                    <a:pt x="385" y="0"/>
                  </a:cubicBezTo>
                  <a:cubicBezTo>
                    <a:pt x="386" y="0"/>
                    <a:pt x="386" y="1"/>
                    <a:pt x="386" y="1"/>
                  </a:cubicBezTo>
                  <a:cubicBezTo>
                    <a:pt x="386" y="305"/>
                    <a:pt x="386" y="305"/>
                    <a:pt x="386" y="305"/>
                  </a:cubicBezTo>
                  <a:cubicBezTo>
                    <a:pt x="386" y="306"/>
                    <a:pt x="386" y="306"/>
                    <a:pt x="385" y="306"/>
                  </a:cubicBezTo>
                  <a:close/>
                </a:path>
              </a:pathLst>
            </a:custGeom>
            <a:solidFill>
              <a:srgbClr val="6DD5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 name="íslîḓe"/>
            <p:cNvSpPr/>
            <p:nvPr/>
          </p:nvSpPr>
          <p:spPr bwMode="auto">
            <a:xfrm>
              <a:off x="5434013" y="2282825"/>
              <a:ext cx="352425" cy="381000"/>
            </a:xfrm>
            <a:custGeom>
              <a:avLst/>
              <a:gdLst>
                <a:gd name="T0" fmla="*/ 82 w 132"/>
                <a:gd name="T1" fmla="*/ 1 h 143"/>
                <a:gd name="T2" fmla="*/ 119 w 132"/>
                <a:gd name="T3" fmla="*/ 52 h 143"/>
                <a:gd name="T4" fmla="*/ 119 w 132"/>
                <a:gd name="T5" fmla="*/ 98 h 143"/>
                <a:gd name="T6" fmla="*/ 106 w 132"/>
                <a:gd name="T7" fmla="*/ 108 h 143"/>
                <a:gd name="T8" fmla="*/ 59 w 132"/>
                <a:gd name="T9" fmla="*/ 140 h 143"/>
                <a:gd name="T10" fmla="*/ 9 w 132"/>
                <a:gd name="T11" fmla="*/ 102 h 143"/>
                <a:gd name="T12" fmla="*/ 10 w 132"/>
                <a:gd name="T13" fmla="*/ 9 h 143"/>
                <a:gd name="T14" fmla="*/ 82 w 132"/>
                <a:gd name="T15" fmla="*/ 1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43">
                  <a:moveTo>
                    <a:pt x="82" y="1"/>
                  </a:moveTo>
                  <a:cubicBezTo>
                    <a:pt x="106" y="2"/>
                    <a:pt x="106" y="48"/>
                    <a:pt x="119" y="52"/>
                  </a:cubicBezTo>
                  <a:cubicBezTo>
                    <a:pt x="132" y="55"/>
                    <a:pt x="131" y="88"/>
                    <a:pt x="119" y="98"/>
                  </a:cubicBezTo>
                  <a:cubicBezTo>
                    <a:pt x="113" y="104"/>
                    <a:pt x="113" y="104"/>
                    <a:pt x="106" y="108"/>
                  </a:cubicBezTo>
                  <a:cubicBezTo>
                    <a:pt x="92" y="118"/>
                    <a:pt x="94" y="134"/>
                    <a:pt x="59" y="140"/>
                  </a:cubicBezTo>
                  <a:cubicBezTo>
                    <a:pt x="40" y="143"/>
                    <a:pt x="18" y="128"/>
                    <a:pt x="9" y="102"/>
                  </a:cubicBezTo>
                  <a:cubicBezTo>
                    <a:pt x="0" y="77"/>
                    <a:pt x="10" y="9"/>
                    <a:pt x="10" y="9"/>
                  </a:cubicBezTo>
                  <a:cubicBezTo>
                    <a:pt x="10" y="9"/>
                    <a:pt x="60" y="0"/>
                    <a:pt x="82" y="1"/>
                  </a:cubicBezTo>
                  <a:close/>
                </a:path>
              </a:pathLst>
            </a:custGeom>
            <a:solidFill>
              <a:srgbClr val="F8D2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 name="ïṧľîḋè"/>
            <p:cNvSpPr/>
            <p:nvPr/>
          </p:nvSpPr>
          <p:spPr bwMode="auto">
            <a:xfrm>
              <a:off x="5540375" y="2535238"/>
              <a:ext cx="187325" cy="188913"/>
            </a:xfrm>
            <a:custGeom>
              <a:avLst/>
              <a:gdLst>
                <a:gd name="T0" fmla="*/ 9 w 70"/>
                <a:gd name="T1" fmla="*/ 32 h 71"/>
                <a:gd name="T2" fmla="*/ 0 w 70"/>
                <a:gd name="T3" fmla="*/ 70 h 71"/>
                <a:gd name="T4" fmla="*/ 70 w 70"/>
                <a:gd name="T5" fmla="*/ 70 h 71"/>
                <a:gd name="T6" fmla="*/ 61 w 70"/>
                <a:gd name="T7" fmla="*/ 0 h 71"/>
                <a:gd name="T8" fmla="*/ 9 w 70"/>
                <a:gd name="T9" fmla="*/ 32 h 71"/>
              </a:gdLst>
              <a:ahLst/>
              <a:cxnLst>
                <a:cxn ang="0">
                  <a:pos x="T0" y="T1"/>
                </a:cxn>
                <a:cxn ang="0">
                  <a:pos x="T2" y="T3"/>
                </a:cxn>
                <a:cxn ang="0">
                  <a:pos x="T4" y="T5"/>
                </a:cxn>
                <a:cxn ang="0">
                  <a:pos x="T6" y="T7"/>
                </a:cxn>
                <a:cxn ang="0">
                  <a:pos x="T8" y="T9"/>
                </a:cxn>
              </a:cxnLst>
              <a:rect l="0" t="0" r="r" b="b"/>
              <a:pathLst>
                <a:path w="70" h="71">
                  <a:moveTo>
                    <a:pt x="9" y="32"/>
                  </a:moveTo>
                  <a:cubicBezTo>
                    <a:pt x="10" y="45"/>
                    <a:pt x="0" y="70"/>
                    <a:pt x="0" y="70"/>
                  </a:cubicBezTo>
                  <a:cubicBezTo>
                    <a:pt x="0" y="70"/>
                    <a:pt x="54" y="71"/>
                    <a:pt x="70" y="70"/>
                  </a:cubicBezTo>
                  <a:cubicBezTo>
                    <a:pt x="70" y="70"/>
                    <a:pt x="61" y="17"/>
                    <a:pt x="61" y="0"/>
                  </a:cubicBezTo>
                  <a:lnTo>
                    <a:pt x="9" y="32"/>
                  </a:lnTo>
                  <a:close/>
                </a:path>
              </a:pathLst>
            </a:custGeom>
            <a:solidFill>
              <a:srgbClr val="F8D2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 name="iṣļíďé"/>
            <p:cNvSpPr/>
            <p:nvPr/>
          </p:nvSpPr>
          <p:spPr bwMode="auto">
            <a:xfrm>
              <a:off x="5438775" y="2681288"/>
              <a:ext cx="422275" cy="296863"/>
            </a:xfrm>
            <a:custGeom>
              <a:avLst/>
              <a:gdLst>
                <a:gd name="T0" fmla="*/ 70 w 158"/>
                <a:gd name="T1" fmla="*/ 8 h 111"/>
                <a:gd name="T2" fmla="*/ 91 w 158"/>
                <a:gd name="T3" fmla="*/ 0 h 111"/>
                <a:gd name="T4" fmla="*/ 121 w 158"/>
                <a:gd name="T5" fmla="*/ 13 h 111"/>
                <a:gd name="T6" fmla="*/ 158 w 158"/>
                <a:gd name="T7" fmla="*/ 36 h 111"/>
                <a:gd name="T8" fmla="*/ 62 w 158"/>
                <a:gd name="T9" fmla="*/ 102 h 111"/>
                <a:gd name="T10" fmla="*/ 28 w 158"/>
                <a:gd name="T11" fmla="*/ 10 h 111"/>
                <a:gd name="T12" fmla="*/ 42 w 158"/>
                <a:gd name="T13" fmla="*/ 3 h 111"/>
                <a:gd name="T14" fmla="*/ 70 w 158"/>
                <a:gd name="T15" fmla="*/ 8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111">
                  <a:moveTo>
                    <a:pt x="70" y="8"/>
                  </a:moveTo>
                  <a:cubicBezTo>
                    <a:pt x="91" y="0"/>
                    <a:pt x="91" y="0"/>
                    <a:pt x="91" y="0"/>
                  </a:cubicBezTo>
                  <a:cubicBezTo>
                    <a:pt x="91" y="0"/>
                    <a:pt x="101" y="6"/>
                    <a:pt x="121" y="13"/>
                  </a:cubicBezTo>
                  <a:cubicBezTo>
                    <a:pt x="158" y="36"/>
                    <a:pt x="158" y="36"/>
                    <a:pt x="158" y="36"/>
                  </a:cubicBezTo>
                  <a:cubicBezTo>
                    <a:pt x="158" y="36"/>
                    <a:pt x="125" y="111"/>
                    <a:pt x="62" y="102"/>
                  </a:cubicBezTo>
                  <a:cubicBezTo>
                    <a:pt x="0" y="94"/>
                    <a:pt x="28" y="10"/>
                    <a:pt x="28" y="10"/>
                  </a:cubicBezTo>
                  <a:cubicBezTo>
                    <a:pt x="42" y="3"/>
                    <a:pt x="42" y="3"/>
                    <a:pt x="42" y="3"/>
                  </a:cubicBezTo>
                  <a:lnTo>
                    <a:pt x="70" y="8"/>
                  </a:lnTo>
                  <a:close/>
                </a:path>
              </a:pathLst>
            </a:custGeom>
            <a:solidFill>
              <a:srgbClr val="F8D2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 name="iŝliḋè"/>
            <p:cNvSpPr/>
            <p:nvPr/>
          </p:nvSpPr>
          <p:spPr bwMode="auto">
            <a:xfrm>
              <a:off x="5350060" y="2708275"/>
              <a:ext cx="542741" cy="247650"/>
            </a:xfrm>
            <a:custGeom>
              <a:avLst/>
              <a:gdLst>
                <a:gd name="connsiteX0" fmla="*/ 164349 w 542741"/>
                <a:gd name="connsiteY0" fmla="*/ 0 h 247650"/>
                <a:gd name="connsiteX1" fmla="*/ 236297 w 542741"/>
                <a:gd name="connsiteY1" fmla="*/ 58702 h 247650"/>
                <a:gd name="connsiteX2" fmla="*/ 412169 w 542741"/>
                <a:gd name="connsiteY2" fmla="*/ 8005 h 247650"/>
                <a:gd name="connsiteX3" fmla="*/ 542741 w 542741"/>
                <a:gd name="connsiteY3" fmla="*/ 58702 h 247650"/>
                <a:gd name="connsiteX4" fmla="*/ 542741 w 542741"/>
                <a:gd name="connsiteY4" fmla="*/ 247650 h 247650"/>
                <a:gd name="connsiteX5" fmla="*/ 0 w 542741"/>
                <a:gd name="connsiteY5" fmla="*/ 247650 h 247650"/>
                <a:gd name="connsiteX6" fmla="*/ 2050 w 542741"/>
                <a:gd name="connsiteY6" fmla="*/ 213753 h 247650"/>
                <a:gd name="connsiteX7" fmla="*/ 9795 w 542741"/>
                <a:gd name="connsiteY7" fmla="*/ 64039 h 247650"/>
                <a:gd name="connsiteX8" fmla="*/ 164349 w 542741"/>
                <a:gd name="connsiteY8" fmla="*/ 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741" h="247650">
                  <a:moveTo>
                    <a:pt x="164349" y="0"/>
                  </a:moveTo>
                  <a:cubicBezTo>
                    <a:pt x="164349" y="0"/>
                    <a:pt x="167014" y="29351"/>
                    <a:pt x="236297" y="58702"/>
                  </a:cubicBezTo>
                  <a:cubicBezTo>
                    <a:pt x="305580" y="85385"/>
                    <a:pt x="412169" y="8005"/>
                    <a:pt x="412169" y="8005"/>
                  </a:cubicBezTo>
                  <a:cubicBezTo>
                    <a:pt x="542741" y="58702"/>
                    <a:pt x="542741" y="58702"/>
                    <a:pt x="542741" y="58702"/>
                  </a:cubicBezTo>
                  <a:lnTo>
                    <a:pt x="542741" y="247650"/>
                  </a:lnTo>
                  <a:lnTo>
                    <a:pt x="0" y="247650"/>
                  </a:lnTo>
                  <a:lnTo>
                    <a:pt x="2050" y="213753"/>
                  </a:lnTo>
                  <a:cubicBezTo>
                    <a:pt x="6797" y="133914"/>
                    <a:pt x="9795" y="77380"/>
                    <a:pt x="9795" y="64039"/>
                  </a:cubicBezTo>
                  <a:cubicBezTo>
                    <a:pt x="73748" y="32019"/>
                    <a:pt x="71084" y="34688"/>
                    <a:pt x="164349" y="0"/>
                  </a:cubicBezTo>
                  <a:close/>
                </a:path>
              </a:pathLst>
            </a:custGeom>
            <a:solidFill>
              <a:srgbClr val="5339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 name="îṡ1ïde"/>
            <p:cNvSpPr/>
            <p:nvPr/>
          </p:nvSpPr>
          <p:spPr bwMode="auto">
            <a:xfrm>
              <a:off x="5594350" y="2417763"/>
              <a:ext cx="31750" cy="31750"/>
            </a:xfrm>
            <a:custGeom>
              <a:avLst/>
              <a:gdLst>
                <a:gd name="T0" fmla="*/ 1 w 12"/>
                <a:gd name="T1" fmla="*/ 5 h 12"/>
                <a:gd name="T2" fmla="*/ 5 w 12"/>
                <a:gd name="T3" fmla="*/ 11 h 12"/>
                <a:gd name="T4" fmla="*/ 12 w 12"/>
                <a:gd name="T5" fmla="*/ 8 h 12"/>
                <a:gd name="T6" fmla="*/ 8 w 12"/>
                <a:gd name="T7" fmla="*/ 1 h 12"/>
                <a:gd name="T8" fmla="*/ 1 w 12"/>
                <a:gd name="T9" fmla="*/ 5 h 12"/>
              </a:gdLst>
              <a:ahLst/>
              <a:cxnLst>
                <a:cxn ang="0">
                  <a:pos x="T0" y="T1"/>
                </a:cxn>
                <a:cxn ang="0">
                  <a:pos x="T2" y="T3"/>
                </a:cxn>
                <a:cxn ang="0">
                  <a:pos x="T4" y="T5"/>
                </a:cxn>
                <a:cxn ang="0">
                  <a:pos x="T6" y="T7"/>
                </a:cxn>
                <a:cxn ang="0">
                  <a:pos x="T8" y="T9"/>
                </a:cxn>
              </a:cxnLst>
              <a:rect l="0" t="0" r="r" b="b"/>
              <a:pathLst>
                <a:path w="12" h="12">
                  <a:moveTo>
                    <a:pt x="1" y="5"/>
                  </a:moveTo>
                  <a:cubicBezTo>
                    <a:pt x="0" y="8"/>
                    <a:pt x="2" y="10"/>
                    <a:pt x="5" y="11"/>
                  </a:cubicBezTo>
                  <a:cubicBezTo>
                    <a:pt x="8" y="12"/>
                    <a:pt x="11" y="10"/>
                    <a:pt x="12" y="8"/>
                  </a:cubicBezTo>
                  <a:cubicBezTo>
                    <a:pt x="12" y="5"/>
                    <a:pt x="11" y="2"/>
                    <a:pt x="8" y="1"/>
                  </a:cubicBezTo>
                  <a:cubicBezTo>
                    <a:pt x="5" y="0"/>
                    <a:pt x="2" y="2"/>
                    <a:pt x="1" y="5"/>
                  </a:cubicBezTo>
                  <a:close/>
                </a:path>
              </a:pathLst>
            </a:custGeom>
            <a:solidFill>
              <a:srgbClr val="4325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 name="ïṧļïḑè"/>
            <p:cNvSpPr/>
            <p:nvPr/>
          </p:nvSpPr>
          <p:spPr bwMode="auto">
            <a:xfrm>
              <a:off x="5465763" y="2409825"/>
              <a:ext cx="31750" cy="31750"/>
            </a:xfrm>
            <a:custGeom>
              <a:avLst/>
              <a:gdLst>
                <a:gd name="T0" fmla="*/ 1 w 12"/>
                <a:gd name="T1" fmla="*/ 7 h 12"/>
                <a:gd name="T2" fmla="*/ 7 w 12"/>
                <a:gd name="T3" fmla="*/ 11 h 12"/>
                <a:gd name="T4" fmla="*/ 11 w 12"/>
                <a:gd name="T5" fmla="*/ 5 h 12"/>
                <a:gd name="T6" fmla="*/ 5 w 12"/>
                <a:gd name="T7" fmla="*/ 1 h 12"/>
                <a:gd name="T8" fmla="*/ 1 w 12"/>
                <a:gd name="T9" fmla="*/ 7 h 12"/>
              </a:gdLst>
              <a:ahLst/>
              <a:cxnLst>
                <a:cxn ang="0">
                  <a:pos x="T0" y="T1"/>
                </a:cxn>
                <a:cxn ang="0">
                  <a:pos x="T2" y="T3"/>
                </a:cxn>
                <a:cxn ang="0">
                  <a:pos x="T4" y="T5"/>
                </a:cxn>
                <a:cxn ang="0">
                  <a:pos x="T6" y="T7"/>
                </a:cxn>
                <a:cxn ang="0">
                  <a:pos x="T8" y="T9"/>
                </a:cxn>
              </a:cxnLst>
              <a:rect l="0" t="0" r="r" b="b"/>
              <a:pathLst>
                <a:path w="12" h="12">
                  <a:moveTo>
                    <a:pt x="1" y="7"/>
                  </a:moveTo>
                  <a:cubicBezTo>
                    <a:pt x="1" y="10"/>
                    <a:pt x="4" y="12"/>
                    <a:pt x="7" y="11"/>
                  </a:cubicBezTo>
                  <a:cubicBezTo>
                    <a:pt x="10" y="11"/>
                    <a:pt x="12" y="8"/>
                    <a:pt x="11" y="5"/>
                  </a:cubicBezTo>
                  <a:cubicBezTo>
                    <a:pt x="10" y="2"/>
                    <a:pt x="8" y="0"/>
                    <a:pt x="5" y="1"/>
                  </a:cubicBezTo>
                  <a:cubicBezTo>
                    <a:pt x="2" y="2"/>
                    <a:pt x="0" y="5"/>
                    <a:pt x="1" y="7"/>
                  </a:cubicBezTo>
                  <a:close/>
                </a:path>
              </a:pathLst>
            </a:custGeom>
            <a:solidFill>
              <a:srgbClr val="4325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 name="íSľïdé"/>
            <p:cNvSpPr/>
            <p:nvPr/>
          </p:nvSpPr>
          <p:spPr bwMode="auto">
            <a:xfrm>
              <a:off x="5522913" y="2530475"/>
              <a:ext cx="68262" cy="15875"/>
            </a:xfrm>
            <a:custGeom>
              <a:avLst/>
              <a:gdLst>
                <a:gd name="T0" fmla="*/ 25 w 26"/>
                <a:gd name="T1" fmla="*/ 0 h 6"/>
                <a:gd name="T2" fmla="*/ 14 w 26"/>
                <a:gd name="T3" fmla="*/ 3 h 6"/>
                <a:gd name="T4" fmla="*/ 1 w 26"/>
                <a:gd name="T5" fmla="*/ 0 h 6"/>
                <a:gd name="T6" fmla="*/ 0 w 26"/>
                <a:gd name="T7" fmla="*/ 2 h 6"/>
                <a:gd name="T8" fmla="*/ 14 w 26"/>
                <a:gd name="T9" fmla="*/ 6 h 6"/>
                <a:gd name="T10" fmla="*/ 26 w 26"/>
                <a:gd name="T11" fmla="*/ 2 h 6"/>
                <a:gd name="T12" fmla="*/ 25 w 2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26" h="6">
                  <a:moveTo>
                    <a:pt x="25" y="0"/>
                  </a:moveTo>
                  <a:cubicBezTo>
                    <a:pt x="22" y="2"/>
                    <a:pt x="18" y="3"/>
                    <a:pt x="14" y="3"/>
                  </a:cubicBezTo>
                  <a:cubicBezTo>
                    <a:pt x="9" y="3"/>
                    <a:pt x="5" y="2"/>
                    <a:pt x="1" y="0"/>
                  </a:cubicBezTo>
                  <a:cubicBezTo>
                    <a:pt x="0" y="2"/>
                    <a:pt x="0" y="2"/>
                    <a:pt x="0" y="2"/>
                  </a:cubicBezTo>
                  <a:cubicBezTo>
                    <a:pt x="4" y="4"/>
                    <a:pt x="9" y="6"/>
                    <a:pt x="14" y="6"/>
                  </a:cubicBezTo>
                  <a:cubicBezTo>
                    <a:pt x="18" y="6"/>
                    <a:pt x="23" y="5"/>
                    <a:pt x="26" y="2"/>
                  </a:cubicBezTo>
                  <a:cubicBezTo>
                    <a:pt x="25" y="0"/>
                    <a:pt x="25" y="0"/>
                    <a:pt x="25" y="0"/>
                  </a:cubicBezTo>
                  <a:close/>
                </a:path>
              </a:pathLst>
            </a:custGeom>
            <a:solidFill>
              <a:srgbClr val="4325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 name="ïşlïdé"/>
            <p:cNvSpPr/>
            <p:nvPr/>
          </p:nvSpPr>
          <p:spPr bwMode="auto">
            <a:xfrm>
              <a:off x="5522913" y="2433638"/>
              <a:ext cx="36512" cy="77788"/>
            </a:xfrm>
            <a:custGeom>
              <a:avLst/>
              <a:gdLst>
                <a:gd name="T0" fmla="*/ 6 w 14"/>
                <a:gd name="T1" fmla="*/ 0 h 29"/>
                <a:gd name="T2" fmla="*/ 1 w 14"/>
                <a:gd name="T3" fmla="*/ 18 h 29"/>
                <a:gd name="T4" fmla="*/ 0 w 14"/>
                <a:gd name="T5" fmla="*/ 22 h 29"/>
                <a:gd name="T6" fmla="*/ 1 w 14"/>
                <a:gd name="T7" fmla="*/ 24 h 29"/>
                <a:gd name="T8" fmla="*/ 7 w 14"/>
                <a:gd name="T9" fmla="*/ 29 h 29"/>
                <a:gd name="T10" fmla="*/ 12 w 14"/>
                <a:gd name="T11" fmla="*/ 29 h 29"/>
                <a:gd name="T12" fmla="*/ 14 w 14"/>
                <a:gd name="T13" fmla="*/ 29 h 29"/>
                <a:gd name="T14" fmla="*/ 13 w 14"/>
                <a:gd name="T15" fmla="*/ 27 h 29"/>
                <a:gd name="T16" fmla="*/ 12 w 14"/>
                <a:gd name="T17" fmla="*/ 27 h 29"/>
                <a:gd name="T18" fmla="*/ 7 w 14"/>
                <a:gd name="T19" fmla="*/ 26 h 29"/>
                <a:gd name="T20" fmla="*/ 3 w 14"/>
                <a:gd name="T21" fmla="*/ 23 h 29"/>
                <a:gd name="T22" fmla="*/ 3 w 14"/>
                <a:gd name="T23" fmla="*/ 22 h 29"/>
                <a:gd name="T24" fmla="*/ 3 w 14"/>
                <a:gd name="T25" fmla="*/ 19 h 29"/>
                <a:gd name="T26" fmla="*/ 9 w 14"/>
                <a:gd name="T27" fmla="*/ 1 h 29"/>
                <a:gd name="T28" fmla="*/ 6 w 14"/>
                <a:gd name="T2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9">
                  <a:moveTo>
                    <a:pt x="6" y="0"/>
                  </a:moveTo>
                  <a:cubicBezTo>
                    <a:pt x="5" y="6"/>
                    <a:pt x="3" y="12"/>
                    <a:pt x="1" y="18"/>
                  </a:cubicBezTo>
                  <a:cubicBezTo>
                    <a:pt x="1" y="19"/>
                    <a:pt x="0" y="20"/>
                    <a:pt x="0" y="22"/>
                  </a:cubicBezTo>
                  <a:cubicBezTo>
                    <a:pt x="0" y="23"/>
                    <a:pt x="1" y="24"/>
                    <a:pt x="1" y="24"/>
                  </a:cubicBezTo>
                  <a:cubicBezTo>
                    <a:pt x="2" y="27"/>
                    <a:pt x="4" y="28"/>
                    <a:pt x="7" y="29"/>
                  </a:cubicBezTo>
                  <a:cubicBezTo>
                    <a:pt x="9" y="29"/>
                    <a:pt x="11" y="29"/>
                    <a:pt x="12" y="29"/>
                  </a:cubicBezTo>
                  <a:cubicBezTo>
                    <a:pt x="13" y="29"/>
                    <a:pt x="13" y="29"/>
                    <a:pt x="14" y="29"/>
                  </a:cubicBezTo>
                  <a:cubicBezTo>
                    <a:pt x="13" y="27"/>
                    <a:pt x="13" y="27"/>
                    <a:pt x="13" y="27"/>
                  </a:cubicBezTo>
                  <a:cubicBezTo>
                    <a:pt x="13" y="27"/>
                    <a:pt x="13" y="27"/>
                    <a:pt x="12" y="27"/>
                  </a:cubicBezTo>
                  <a:cubicBezTo>
                    <a:pt x="11" y="27"/>
                    <a:pt x="9" y="27"/>
                    <a:pt x="7" y="26"/>
                  </a:cubicBezTo>
                  <a:cubicBezTo>
                    <a:pt x="6" y="26"/>
                    <a:pt x="4" y="25"/>
                    <a:pt x="3" y="23"/>
                  </a:cubicBezTo>
                  <a:cubicBezTo>
                    <a:pt x="3" y="23"/>
                    <a:pt x="3" y="22"/>
                    <a:pt x="3" y="22"/>
                  </a:cubicBezTo>
                  <a:cubicBezTo>
                    <a:pt x="3" y="21"/>
                    <a:pt x="3" y="20"/>
                    <a:pt x="3" y="19"/>
                  </a:cubicBezTo>
                  <a:cubicBezTo>
                    <a:pt x="5" y="13"/>
                    <a:pt x="7" y="7"/>
                    <a:pt x="9" y="1"/>
                  </a:cubicBezTo>
                  <a:cubicBezTo>
                    <a:pt x="6" y="0"/>
                    <a:pt x="6" y="0"/>
                    <a:pt x="6" y="0"/>
                  </a:cubicBezTo>
                  <a:close/>
                </a:path>
              </a:pathLst>
            </a:custGeom>
            <a:solidFill>
              <a:srgbClr val="4325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 name="îṩlîḑè"/>
            <p:cNvSpPr/>
            <p:nvPr/>
          </p:nvSpPr>
          <p:spPr bwMode="auto">
            <a:xfrm>
              <a:off x="5830237" y="2767013"/>
              <a:ext cx="173250" cy="188912"/>
            </a:xfrm>
            <a:custGeom>
              <a:avLst/>
              <a:gdLst>
                <a:gd name="connsiteX0" fmla="*/ 63732 w 173250"/>
                <a:gd name="connsiteY0" fmla="*/ 0 h 188912"/>
                <a:gd name="connsiteX1" fmla="*/ 162443 w 173250"/>
                <a:gd name="connsiteY1" fmla="*/ 106855 h 188912"/>
                <a:gd name="connsiteX2" fmla="*/ 171656 w 173250"/>
                <a:gd name="connsiteY2" fmla="*/ 163413 h 188912"/>
                <a:gd name="connsiteX3" fmla="*/ 173250 w 173250"/>
                <a:gd name="connsiteY3" fmla="*/ 188912 h 188912"/>
                <a:gd name="connsiteX4" fmla="*/ 0 w 173250"/>
                <a:gd name="connsiteY4" fmla="*/ 188912 h 188912"/>
                <a:gd name="connsiteX5" fmla="*/ 1704 w 173250"/>
                <a:gd name="connsiteY5" fmla="*/ 106521 h 188912"/>
                <a:gd name="connsiteX6" fmla="*/ 63732 w 173250"/>
                <a:gd name="connsiteY6" fmla="*/ 0 h 18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250" h="188912">
                  <a:moveTo>
                    <a:pt x="63732" y="0"/>
                  </a:moveTo>
                  <a:cubicBezTo>
                    <a:pt x="63732" y="0"/>
                    <a:pt x="138432" y="16028"/>
                    <a:pt x="162443" y="106855"/>
                  </a:cubicBezTo>
                  <a:cubicBezTo>
                    <a:pt x="166445" y="122216"/>
                    <a:pt x="169446" y="141583"/>
                    <a:pt x="171656" y="163413"/>
                  </a:cubicBezTo>
                  <a:lnTo>
                    <a:pt x="173250" y="188912"/>
                  </a:lnTo>
                  <a:lnTo>
                    <a:pt x="0" y="188912"/>
                  </a:lnTo>
                  <a:lnTo>
                    <a:pt x="1704" y="106521"/>
                  </a:lnTo>
                  <a:cubicBezTo>
                    <a:pt x="7706" y="50756"/>
                    <a:pt x="25048" y="2672"/>
                    <a:pt x="63732" y="0"/>
                  </a:cubicBezTo>
                  <a:close/>
                </a:path>
              </a:pathLst>
            </a:custGeom>
            <a:solidFill>
              <a:srgbClr val="5339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 name="í$ḻîdè"/>
            <p:cNvSpPr/>
            <p:nvPr/>
          </p:nvSpPr>
          <p:spPr bwMode="auto">
            <a:xfrm>
              <a:off x="5378450" y="2182813"/>
              <a:ext cx="477837" cy="419100"/>
            </a:xfrm>
            <a:custGeom>
              <a:avLst/>
              <a:gdLst>
                <a:gd name="T0" fmla="*/ 99 w 179"/>
                <a:gd name="T1" fmla="*/ 53 h 157"/>
                <a:gd name="T2" fmla="*/ 100 w 179"/>
                <a:gd name="T3" fmla="*/ 85 h 157"/>
                <a:gd name="T4" fmla="*/ 118 w 179"/>
                <a:gd name="T5" fmla="*/ 96 h 157"/>
                <a:gd name="T6" fmla="*/ 120 w 179"/>
                <a:gd name="T7" fmla="*/ 116 h 157"/>
                <a:gd name="T8" fmla="*/ 131 w 179"/>
                <a:gd name="T9" fmla="*/ 100 h 157"/>
                <a:gd name="T10" fmla="*/ 143 w 179"/>
                <a:gd name="T11" fmla="*/ 117 h 157"/>
                <a:gd name="T12" fmla="*/ 122 w 179"/>
                <a:gd name="T13" fmla="*/ 134 h 157"/>
                <a:gd name="T14" fmla="*/ 125 w 179"/>
                <a:gd name="T15" fmla="*/ 157 h 157"/>
                <a:gd name="T16" fmla="*/ 149 w 179"/>
                <a:gd name="T17" fmla="*/ 134 h 157"/>
                <a:gd name="T18" fmla="*/ 175 w 179"/>
                <a:gd name="T19" fmla="*/ 84 h 157"/>
                <a:gd name="T20" fmla="*/ 144 w 179"/>
                <a:gd name="T21" fmla="*/ 40 h 157"/>
                <a:gd name="T22" fmla="*/ 88 w 179"/>
                <a:gd name="T23" fmla="*/ 6 h 157"/>
                <a:gd name="T24" fmla="*/ 14 w 179"/>
                <a:gd name="T25" fmla="*/ 32 h 157"/>
                <a:gd name="T26" fmla="*/ 0 w 179"/>
                <a:gd name="T27" fmla="*/ 31 h 157"/>
                <a:gd name="T28" fmla="*/ 22 w 179"/>
                <a:gd name="T29" fmla="*/ 65 h 157"/>
                <a:gd name="T30" fmla="*/ 68 w 179"/>
                <a:gd name="T31" fmla="*/ 60 h 157"/>
                <a:gd name="T32" fmla="*/ 99 w 179"/>
                <a:gd name="T33" fmla="*/ 5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9" h="157">
                  <a:moveTo>
                    <a:pt x="99" y="53"/>
                  </a:moveTo>
                  <a:cubicBezTo>
                    <a:pt x="99" y="53"/>
                    <a:pt x="89" y="72"/>
                    <a:pt x="100" y="85"/>
                  </a:cubicBezTo>
                  <a:cubicBezTo>
                    <a:pt x="104" y="89"/>
                    <a:pt x="119" y="89"/>
                    <a:pt x="118" y="96"/>
                  </a:cubicBezTo>
                  <a:cubicBezTo>
                    <a:pt x="116" y="108"/>
                    <a:pt x="120" y="116"/>
                    <a:pt x="120" y="116"/>
                  </a:cubicBezTo>
                  <a:cubicBezTo>
                    <a:pt x="120" y="116"/>
                    <a:pt x="122" y="112"/>
                    <a:pt x="131" y="100"/>
                  </a:cubicBezTo>
                  <a:cubicBezTo>
                    <a:pt x="140" y="89"/>
                    <a:pt x="155" y="107"/>
                    <a:pt x="143" y="117"/>
                  </a:cubicBezTo>
                  <a:cubicBezTo>
                    <a:pt x="132" y="127"/>
                    <a:pt x="122" y="134"/>
                    <a:pt x="122" y="134"/>
                  </a:cubicBezTo>
                  <a:cubicBezTo>
                    <a:pt x="125" y="157"/>
                    <a:pt x="125" y="157"/>
                    <a:pt x="125" y="157"/>
                  </a:cubicBezTo>
                  <a:cubicBezTo>
                    <a:pt x="125" y="157"/>
                    <a:pt x="138" y="142"/>
                    <a:pt x="149" y="134"/>
                  </a:cubicBezTo>
                  <a:cubicBezTo>
                    <a:pt x="160" y="125"/>
                    <a:pt x="171" y="104"/>
                    <a:pt x="175" y="84"/>
                  </a:cubicBezTo>
                  <a:cubicBezTo>
                    <a:pt x="179" y="65"/>
                    <a:pt x="162" y="40"/>
                    <a:pt x="144" y="40"/>
                  </a:cubicBezTo>
                  <a:cubicBezTo>
                    <a:pt x="144" y="40"/>
                    <a:pt x="132" y="12"/>
                    <a:pt x="88" y="6"/>
                  </a:cubicBezTo>
                  <a:cubicBezTo>
                    <a:pt x="44" y="0"/>
                    <a:pt x="26" y="28"/>
                    <a:pt x="14" y="32"/>
                  </a:cubicBezTo>
                  <a:cubicBezTo>
                    <a:pt x="2" y="35"/>
                    <a:pt x="0" y="31"/>
                    <a:pt x="0" y="31"/>
                  </a:cubicBezTo>
                  <a:cubicBezTo>
                    <a:pt x="0" y="31"/>
                    <a:pt x="0" y="61"/>
                    <a:pt x="22" y="65"/>
                  </a:cubicBezTo>
                  <a:cubicBezTo>
                    <a:pt x="44" y="70"/>
                    <a:pt x="55" y="67"/>
                    <a:pt x="68" y="60"/>
                  </a:cubicBezTo>
                  <a:cubicBezTo>
                    <a:pt x="89" y="49"/>
                    <a:pt x="99" y="53"/>
                    <a:pt x="99" y="53"/>
                  </a:cubicBezTo>
                  <a:close/>
                </a:path>
              </a:pathLst>
            </a:custGeom>
            <a:solidFill>
              <a:srgbClr val="91251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 name="i$ḷíḑè"/>
            <p:cNvSpPr/>
            <p:nvPr/>
          </p:nvSpPr>
          <p:spPr bwMode="auto">
            <a:xfrm>
              <a:off x="5245758" y="2773363"/>
              <a:ext cx="151122" cy="182562"/>
            </a:xfrm>
            <a:custGeom>
              <a:avLst/>
              <a:gdLst>
                <a:gd name="connsiteX0" fmla="*/ 113707 w 151122"/>
                <a:gd name="connsiteY0" fmla="*/ 0 h 182562"/>
                <a:gd name="connsiteX1" fmla="*/ 151082 w 151122"/>
                <a:gd name="connsiteY1" fmla="*/ 174684 h 182562"/>
                <a:gd name="connsiteX2" fmla="*/ 151122 w 151122"/>
                <a:gd name="connsiteY2" fmla="*/ 182562 h 182562"/>
                <a:gd name="connsiteX3" fmla="*/ 0 w 151122"/>
                <a:gd name="connsiteY3" fmla="*/ 182562 h 182562"/>
                <a:gd name="connsiteX4" fmla="*/ 1866 w 151122"/>
                <a:gd name="connsiteY4" fmla="*/ 175443 h 182562"/>
                <a:gd name="connsiteX5" fmla="*/ 20088 w 151122"/>
                <a:gd name="connsiteY5" fmla="*/ 109090 h 182562"/>
                <a:gd name="connsiteX6" fmla="*/ 113707 w 151122"/>
                <a:gd name="connsiteY6" fmla="*/ 0 h 18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122" h="182562">
                  <a:moveTo>
                    <a:pt x="113707" y="0"/>
                  </a:moveTo>
                  <a:cubicBezTo>
                    <a:pt x="113707" y="0"/>
                    <a:pt x="146474" y="128339"/>
                    <a:pt x="151082" y="174684"/>
                  </a:cubicBezTo>
                  <a:lnTo>
                    <a:pt x="151122" y="182562"/>
                  </a:lnTo>
                  <a:lnTo>
                    <a:pt x="0" y="182562"/>
                  </a:lnTo>
                  <a:lnTo>
                    <a:pt x="1866" y="175443"/>
                  </a:lnTo>
                  <a:cubicBezTo>
                    <a:pt x="8386" y="150997"/>
                    <a:pt x="14739" y="127716"/>
                    <a:pt x="20088" y="109090"/>
                  </a:cubicBezTo>
                  <a:cubicBezTo>
                    <a:pt x="44162" y="37250"/>
                    <a:pt x="113707" y="0"/>
                    <a:pt x="113707" y="0"/>
                  </a:cubicBezTo>
                  <a:close/>
                </a:path>
              </a:pathLst>
            </a:custGeom>
            <a:solidFill>
              <a:srgbClr val="5339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 name="ïś1ídê"/>
            <p:cNvSpPr/>
            <p:nvPr/>
          </p:nvSpPr>
          <p:spPr bwMode="auto">
            <a:xfrm>
              <a:off x="5684838" y="2198688"/>
              <a:ext cx="73025" cy="107950"/>
            </a:xfrm>
            <a:custGeom>
              <a:avLst/>
              <a:gdLst>
                <a:gd name="T0" fmla="*/ 27 w 27"/>
                <a:gd name="T1" fmla="*/ 40 h 40"/>
                <a:gd name="T2" fmla="*/ 27 w 27"/>
                <a:gd name="T3" fmla="*/ 39 h 40"/>
                <a:gd name="T4" fmla="*/ 2 w 27"/>
                <a:gd name="T5" fmla="*/ 0 h 40"/>
                <a:gd name="T6" fmla="*/ 0 w 27"/>
                <a:gd name="T7" fmla="*/ 3 h 40"/>
                <a:gd name="T8" fmla="*/ 23 w 27"/>
                <a:gd name="T9" fmla="*/ 39 h 40"/>
                <a:gd name="T10" fmla="*/ 23 w 27"/>
                <a:gd name="T11" fmla="*/ 40 h 40"/>
                <a:gd name="T12" fmla="*/ 27 w 27"/>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27" h="40">
                  <a:moveTo>
                    <a:pt x="27" y="40"/>
                  </a:moveTo>
                  <a:cubicBezTo>
                    <a:pt x="27" y="39"/>
                    <a:pt x="27" y="39"/>
                    <a:pt x="27" y="39"/>
                  </a:cubicBezTo>
                  <a:cubicBezTo>
                    <a:pt x="27" y="22"/>
                    <a:pt x="17" y="6"/>
                    <a:pt x="2" y="0"/>
                  </a:cubicBezTo>
                  <a:cubicBezTo>
                    <a:pt x="0" y="3"/>
                    <a:pt x="0" y="3"/>
                    <a:pt x="0" y="3"/>
                  </a:cubicBezTo>
                  <a:cubicBezTo>
                    <a:pt x="14" y="9"/>
                    <a:pt x="23" y="24"/>
                    <a:pt x="23" y="39"/>
                  </a:cubicBezTo>
                  <a:cubicBezTo>
                    <a:pt x="23" y="40"/>
                    <a:pt x="23" y="40"/>
                    <a:pt x="23" y="40"/>
                  </a:cubicBezTo>
                  <a:cubicBezTo>
                    <a:pt x="27" y="40"/>
                    <a:pt x="27" y="40"/>
                    <a:pt x="27" y="40"/>
                  </a:cubicBezTo>
                  <a:close/>
                </a:path>
              </a:pathLst>
            </a:custGeom>
            <a:solidFill>
              <a:srgbClr val="91251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 name="iṩļîḋè"/>
            <p:cNvSpPr/>
            <p:nvPr/>
          </p:nvSpPr>
          <p:spPr bwMode="auto">
            <a:xfrm>
              <a:off x="6342063" y="3979863"/>
              <a:ext cx="358775" cy="1362075"/>
            </a:xfrm>
            <a:custGeom>
              <a:avLst/>
              <a:gdLst>
                <a:gd name="T0" fmla="*/ 209 w 226"/>
                <a:gd name="T1" fmla="*/ 858 h 858"/>
                <a:gd name="T2" fmla="*/ 226 w 226"/>
                <a:gd name="T3" fmla="*/ 858 h 858"/>
                <a:gd name="T4" fmla="*/ 37 w 226"/>
                <a:gd name="T5" fmla="*/ 0 h 858"/>
                <a:gd name="T6" fmla="*/ 0 w 226"/>
                <a:gd name="T7" fmla="*/ 0 h 858"/>
                <a:gd name="T8" fmla="*/ 209 w 226"/>
                <a:gd name="T9" fmla="*/ 858 h 858"/>
              </a:gdLst>
              <a:ahLst/>
              <a:cxnLst>
                <a:cxn ang="0">
                  <a:pos x="T0" y="T1"/>
                </a:cxn>
                <a:cxn ang="0">
                  <a:pos x="T2" y="T3"/>
                </a:cxn>
                <a:cxn ang="0">
                  <a:pos x="T4" y="T5"/>
                </a:cxn>
                <a:cxn ang="0">
                  <a:pos x="T6" y="T7"/>
                </a:cxn>
                <a:cxn ang="0">
                  <a:pos x="T8" y="T9"/>
                </a:cxn>
              </a:cxnLst>
              <a:rect l="0" t="0" r="r" b="b"/>
              <a:pathLst>
                <a:path w="226" h="858">
                  <a:moveTo>
                    <a:pt x="209" y="858"/>
                  </a:moveTo>
                  <a:lnTo>
                    <a:pt x="226" y="858"/>
                  </a:lnTo>
                  <a:lnTo>
                    <a:pt x="37" y="0"/>
                  </a:lnTo>
                  <a:lnTo>
                    <a:pt x="0" y="0"/>
                  </a:lnTo>
                  <a:lnTo>
                    <a:pt x="209" y="858"/>
                  </a:lnTo>
                  <a:close/>
                </a:path>
              </a:pathLst>
            </a:custGeom>
            <a:solidFill>
              <a:srgbClr val="D4ADA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 name="iṧľídé"/>
            <p:cNvSpPr/>
            <p:nvPr/>
          </p:nvSpPr>
          <p:spPr bwMode="auto">
            <a:xfrm>
              <a:off x="6342063" y="3979863"/>
              <a:ext cx="358775" cy="1362075"/>
            </a:xfrm>
            <a:custGeom>
              <a:avLst/>
              <a:gdLst>
                <a:gd name="T0" fmla="*/ 209 w 226"/>
                <a:gd name="T1" fmla="*/ 858 h 858"/>
                <a:gd name="T2" fmla="*/ 226 w 226"/>
                <a:gd name="T3" fmla="*/ 858 h 858"/>
                <a:gd name="T4" fmla="*/ 37 w 226"/>
                <a:gd name="T5" fmla="*/ 0 h 858"/>
                <a:gd name="T6" fmla="*/ 0 w 226"/>
                <a:gd name="T7" fmla="*/ 0 h 858"/>
                <a:gd name="T8" fmla="*/ 209 w 226"/>
                <a:gd name="T9" fmla="*/ 858 h 858"/>
              </a:gdLst>
              <a:ahLst/>
              <a:cxnLst>
                <a:cxn ang="0">
                  <a:pos x="T0" y="T1"/>
                </a:cxn>
                <a:cxn ang="0">
                  <a:pos x="T2" y="T3"/>
                </a:cxn>
                <a:cxn ang="0">
                  <a:pos x="T4" y="T5"/>
                </a:cxn>
                <a:cxn ang="0">
                  <a:pos x="T6" y="T7"/>
                </a:cxn>
                <a:cxn ang="0">
                  <a:pos x="T8" y="T9"/>
                </a:cxn>
              </a:cxnLst>
              <a:rect l="0" t="0" r="r" b="b"/>
              <a:pathLst>
                <a:path w="226" h="858">
                  <a:moveTo>
                    <a:pt x="209" y="858"/>
                  </a:moveTo>
                  <a:lnTo>
                    <a:pt x="226" y="858"/>
                  </a:lnTo>
                  <a:lnTo>
                    <a:pt x="37" y="0"/>
                  </a:lnTo>
                  <a:lnTo>
                    <a:pt x="0" y="0"/>
                  </a:lnTo>
                  <a:lnTo>
                    <a:pt x="209" y="8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 name="ïślíḓè"/>
            <p:cNvSpPr/>
            <p:nvPr/>
          </p:nvSpPr>
          <p:spPr bwMode="auto">
            <a:xfrm>
              <a:off x="5834063" y="3979863"/>
              <a:ext cx="225425" cy="1362075"/>
            </a:xfrm>
            <a:custGeom>
              <a:avLst/>
              <a:gdLst>
                <a:gd name="T0" fmla="*/ 0 w 142"/>
                <a:gd name="T1" fmla="*/ 858 h 858"/>
                <a:gd name="T2" fmla="*/ 19 w 142"/>
                <a:gd name="T3" fmla="*/ 858 h 858"/>
                <a:gd name="T4" fmla="*/ 142 w 142"/>
                <a:gd name="T5" fmla="*/ 0 h 858"/>
                <a:gd name="T6" fmla="*/ 103 w 142"/>
                <a:gd name="T7" fmla="*/ 0 h 858"/>
                <a:gd name="T8" fmla="*/ 0 w 142"/>
                <a:gd name="T9" fmla="*/ 858 h 858"/>
              </a:gdLst>
              <a:ahLst/>
              <a:cxnLst>
                <a:cxn ang="0">
                  <a:pos x="T0" y="T1"/>
                </a:cxn>
                <a:cxn ang="0">
                  <a:pos x="T2" y="T3"/>
                </a:cxn>
                <a:cxn ang="0">
                  <a:pos x="T4" y="T5"/>
                </a:cxn>
                <a:cxn ang="0">
                  <a:pos x="T6" y="T7"/>
                </a:cxn>
                <a:cxn ang="0">
                  <a:pos x="T8" y="T9"/>
                </a:cxn>
              </a:cxnLst>
              <a:rect l="0" t="0" r="r" b="b"/>
              <a:pathLst>
                <a:path w="142" h="858">
                  <a:moveTo>
                    <a:pt x="0" y="858"/>
                  </a:moveTo>
                  <a:lnTo>
                    <a:pt x="19" y="858"/>
                  </a:lnTo>
                  <a:lnTo>
                    <a:pt x="142" y="0"/>
                  </a:lnTo>
                  <a:lnTo>
                    <a:pt x="103" y="0"/>
                  </a:lnTo>
                  <a:lnTo>
                    <a:pt x="0" y="858"/>
                  </a:lnTo>
                  <a:close/>
                </a:path>
              </a:pathLst>
            </a:custGeom>
            <a:solidFill>
              <a:srgbClr val="F0C1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 name="íṣ1iḓê"/>
            <p:cNvSpPr/>
            <p:nvPr/>
          </p:nvSpPr>
          <p:spPr bwMode="auto">
            <a:xfrm>
              <a:off x="5834063" y="3979863"/>
              <a:ext cx="225425" cy="1362075"/>
            </a:xfrm>
            <a:custGeom>
              <a:avLst/>
              <a:gdLst>
                <a:gd name="T0" fmla="*/ 0 w 142"/>
                <a:gd name="T1" fmla="*/ 858 h 858"/>
                <a:gd name="T2" fmla="*/ 19 w 142"/>
                <a:gd name="T3" fmla="*/ 858 h 858"/>
                <a:gd name="T4" fmla="*/ 142 w 142"/>
                <a:gd name="T5" fmla="*/ 0 h 858"/>
                <a:gd name="T6" fmla="*/ 103 w 142"/>
                <a:gd name="T7" fmla="*/ 0 h 858"/>
                <a:gd name="T8" fmla="*/ 0 w 142"/>
                <a:gd name="T9" fmla="*/ 858 h 858"/>
              </a:gdLst>
              <a:ahLst/>
              <a:cxnLst>
                <a:cxn ang="0">
                  <a:pos x="T0" y="T1"/>
                </a:cxn>
                <a:cxn ang="0">
                  <a:pos x="T2" y="T3"/>
                </a:cxn>
                <a:cxn ang="0">
                  <a:pos x="T4" y="T5"/>
                </a:cxn>
                <a:cxn ang="0">
                  <a:pos x="T6" y="T7"/>
                </a:cxn>
                <a:cxn ang="0">
                  <a:pos x="T8" y="T9"/>
                </a:cxn>
              </a:cxnLst>
              <a:rect l="0" t="0" r="r" b="b"/>
              <a:pathLst>
                <a:path w="142" h="858">
                  <a:moveTo>
                    <a:pt x="0" y="858"/>
                  </a:moveTo>
                  <a:lnTo>
                    <a:pt x="19" y="858"/>
                  </a:lnTo>
                  <a:lnTo>
                    <a:pt x="142" y="0"/>
                  </a:lnTo>
                  <a:lnTo>
                    <a:pt x="103" y="0"/>
                  </a:lnTo>
                  <a:lnTo>
                    <a:pt x="0" y="8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 name="ïṥľïdê"/>
            <p:cNvSpPr/>
            <p:nvPr/>
          </p:nvSpPr>
          <p:spPr bwMode="auto">
            <a:xfrm>
              <a:off x="5129213" y="3979863"/>
              <a:ext cx="285750" cy="1362075"/>
            </a:xfrm>
            <a:custGeom>
              <a:avLst/>
              <a:gdLst>
                <a:gd name="T0" fmla="*/ 162 w 180"/>
                <a:gd name="T1" fmla="*/ 858 h 858"/>
                <a:gd name="T2" fmla="*/ 180 w 180"/>
                <a:gd name="T3" fmla="*/ 858 h 858"/>
                <a:gd name="T4" fmla="*/ 39 w 180"/>
                <a:gd name="T5" fmla="*/ 0 h 858"/>
                <a:gd name="T6" fmla="*/ 0 w 180"/>
                <a:gd name="T7" fmla="*/ 0 h 858"/>
                <a:gd name="T8" fmla="*/ 162 w 180"/>
                <a:gd name="T9" fmla="*/ 858 h 858"/>
              </a:gdLst>
              <a:ahLst/>
              <a:cxnLst>
                <a:cxn ang="0">
                  <a:pos x="T0" y="T1"/>
                </a:cxn>
                <a:cxn ang="0">
                  <a:pos x="T2" y="T3"/>
                </a:cxn>
                <a:cxn ang="0">
                  <a:pos x="T4" y="T5"/>
                </a:cxn>
                <a:cxn ang="0">
                  <a:pos x="T6" y="T7"/>
                </a:cxn>
                <a:cxn ang="0">
                  <a:pos x="T8" y="T9"/>
                </a:cxn>
              </a:cxnLst>
              <a:rect l="0" t="0" r="r" b="b"/>
              <a:pathLst>
                <a:path w="180" h="858">
                  <a:moveTo>
                    <a:pt x="162" y="858"/>
                  </a:moveTo>
                  <a:lnTo>
                    <a:pt x="180" y="858"/>
                  </a:lnTo>
                  <a:lnTo>
                    <a:pt x="39" y="0"/>
                  </a:lnTo>
                  <a:lnTo>
                    <a:pt x="0" y="0"/>
                  </a:lnTo>
                  <a:lnTo>
                    <a:pt x="162" y="858"/>
                  </a:lnTo>
                  <a:close/>
                </a:path>
              </a:pathLst>
            </a:custGeom>
            <a:solidFill>
              <a:srgbClr val="D4ADA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 name="îṡľíḑe"/>
            <p:cNvSpPr/>
            <p:nvPr/>
          </p:nvSpPr>
          <p:spPr bwMode="auto">
            <a:xfrm>
              <a:off x="5129213" y="3979863"/>
              <a:ext cx="285750" cy="1362075"/>
            </a:xfrm>
            <a:custGeom>
              <a:avLst/>
              <a:gdLst>
                <a:gd name="T0" fmla="*/ 162 w 180"/>
                <a:gd name="T1" fmla="*/ 858 h 858"/>
                <a:gd name="T2" fmla="*/ 180 w 180"/>
                <a:gd name="T3" fmla="*/ 858 h 858"/>
                <a:gd name="T4" fmla="*/ 39 w 180"/>
                <a:gd name="T5" fmla="*/ 0 h 858"/>
                <a:gd name="T6" fmla="*/ 0 w 180"/>
                <a:gd name="T7" fmla="*/ 0 h 858"/>
                <a:gd name="T8" fmla="*/ 162 w 180"/>
                <a:gd name="T9" fmla="*/ 858 h 858"/>
              </a:gdLst>
              <a:ahLst/>
              <a:cxnLst>
                <a:cxn ang="0">
                  <a:pos x="T0" y="T1"/>
                </a:cxn>
                <a:cxn ang="0">
                  <a:pos x="T2" y="T3"/>
                </a:cxn>
                <a:cxn ang="0">
                  <a:pos x="T4" y="T5"/>
                </a:cxn>
                <a:cxn ang="0">
                  <a:pos x="T6" y="T7"/>
                </a:cxn>
                <a:cxn ang="0">
                  <a:pos x="T8" y="T9"/>
                </a:cxn>
              </a:cxnLst>
              <a:rect l="0" t="0" r="r" b="b"/>
              <a:pathLst>
                <a:path w="180" h="858">
                  <a:moveTo>
                    <a:pt x="162" y="858"/>
                  </a:moveTo>
                  <a:lnTo>
                    <a:pt x="180" y="858"/>
                  </a:lnTo>
                  <a:lnTo>
                    <a:pt x="39" y="0"/>
                  </a:lnTo>
                  <a:lnTo>
                    <a:pt x="0" y="0"/>
                  </a:lnTo>
                  <a:lnTo>
                    <a:pt x="162" y="8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 name="îŝḻîḑè"/>
            <p:cNvSpPr/>
            <p:nvPr/>
          </p:nvSpPr>
          <p:spPr bwMode="auto">
            <a:xfrm>
              <a:off x="4589463" y="3979863"/>
              <a:ext cx="300037" cy="1362075"/>
            </a:xfrm>
            <a:custGeom>
              <a:avLst/>
              <a:gdLst>
                <a:gd name="T0" fmla="*/ 0 w 189"/>
                <a:gd name="T1" fmla="*/ 858 h 858"/>
                <a:gd name="T2" fmla="*/ 19 w 189"/>
                <a:gd name="T3" fmla="*/ 858 h 858"/>
                <a:gd name="T4" fmla="*/ 189 w 189"/>
                <a:gd name="T5" fmla="*/ 0 h 858"/>
                <a:gd name="T6" fmla="*/ 152 w 189"/>
                <a:gd name="T7" fmla="*/ 0 h 858"/>
                <a:gd name="T8" fmla="*/ 0 w 189"/>
                <a:gd name="T9" fmla="*/ 858 h 858"/>
              </a:gdLst>
              <a:ahLst/>
              <a:cxnLst>
                <a:cxn ang="0">
                  <a:pos x="T0" y="T1"/>
                </a:cxn>
                <a:cxn ang="0">
                  <a:pos x="T2" y="T3"/>
                </a:cxn>
                <a:cxn ang="0">
                  <a:pos x="T4" y="T5"/>
                </a:cxn>
                <a:cxn ang="0">
                  <a:pos x="T6" y="T7"/>
                </a:cxn>
                <a:cxn ang="0">
                  <a:pos x="T8" y="T9"/>
                </a:cxn>
              </a:cxnLst>
              <a:rect l="0" t="0" r="r" b="b"/>
              <a:pathLst>
                <a:path w="189" h="858">
                  <a:moveTo>
                    <a:pt x="0" y="858"/>
                  </a:moveTo>
                  <a:lnTo>
                    <a:pt x="19" y="858"/>
                  </a:lnTo>
                  <a:lnTo>
                    <a:pt x="189" y="0"/>
                  </a:lnTo>
                  <a:lnTo>
                    <a:pt x="152" y="0"/>
                  </a:lnTo>
                  <a:lnTo>
                    <a:pt x="0" y="858"/>
                  </a:lnTo>
                  <a:close/>
                </a:path>
              </a:pathLst>
            </a:custGeom>
            <a:solidFill>
              <a:srgbClr val="F0C1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 name="ïṥ1íḍè"/>
            <p:cNvSpPr/>
            <p:nvPr/>
          </p:nvSpPr>
          <p:spPr bwMode="auto">
            <a:xfrm>
              <a:off x="4589463" y="3979863"/>
              <a:ext cx="300037" cy="1362075"/>
            </a:xfrm>
            <a:custGeom>
              <a:avLst/>
              <a:gdLst>
                <a:gd name="T0" fmla="*/ 0 w 189"/>
                <a:gd name="T1" fmla="*/ 858 h 858"/>
                <a:gd name="T2" fmla="*/ 19 w 189"/>
                <a:gd name="T3" fmla="*/ 858 h 858"/>
                <a:gd name="T4" fmla="*/ 189 w 189"/>
                <a:gd name="T5" fmla="*/ 0 h 858"/>
                <a:gd name="T6" fmla="*/ 152 w 189"/>
                <a:gd name="T7" fmla="*/ 0 h 858"/>
                <a:gd name="T8" fmla="*/ 0 w 189"/>
                <a:gd name="T9" fmla="*/ 858 h 858"/>
              </a:gdLst>
              <a:ahLst/>
              <a:cxnLst>
                <a:cxn ang="0">
                  <a:pos x="T0" y="T1"/>
                </a:cxn>
                <a:cxn ang="0">
                  <a:pos x="T2" y="T3"/>
                </a:cxn>
                <a:cxn ang="0">
                  <a:pos x="T4" y="T5"/>
                </a:cxn>
                <a:cxn ang="0">
                  <a:pos x="T6" y="T7"/>
                </a:cxn>
                <a:cxn ang="0">
                  <a:pos x="T8" y="T9"/>
                </a:cxn>
              </a:cxnLst>
              <a:rect l="0" t="0" r="r" b="b"/>
              <a:pathLst>
                <a:path w="189" h="858">
                  <a:moveTo>
                    <a:pt x="0" y="858"/>
                  </a:moveTo>
                  <a:lnTo>
                    <a:pt x="19" y="858"/>
                  </a:lnTo>
                  <a:lnTo>
                    <a:pt x="189" y="0"/>
                  </a:lnTo>
                  <a:lnTo>
                    <a:pt x="152" y="0"/>
                  </a:lnTo>
                  <a:lnTo>
                    <a:pt x="0" y="8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 name="iṥļîďè"/>
            <p:cNvSpPr/>
            <p:nvPr/>
          </p:nvSpPr>
          <p:spPr bwMode="auto">
            <a:xfrm>
              <a:off x="5062538" y="3919538"/>
              <a:ext cx="1511300" cy="60325"/>
            </a:xfrm>
            <a:prstGeom prst="rect">
              <a:avLst/>
            </a:prstGeom>
            <a:solidFill>
              <a:srgbClr val="C182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4" name="ïSļïďé"/>
            <p:cNvSpPr/>
            <p:nvPr/>
          </p:nvSpPr>
          <p:spPr bwMode="auto">
            <a:xfrm>
              <a:off x="4579938" y="3919538"/>
              <a:ext cx="1390650" cy="60325"/>
            </a:xfrm>
            <a:prstGeom prst="rect">
              <a:avLst/>
            </a:prstGeom>
            <a:solidFill>
              <a:srgbClr val="D4ADA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5" name="ïṡḷîďê"/>
            <p:cNvSpPr/>
            <p:nvPr/>
          </p:nvSpPr>
          <p:spPr bwMode="auto">
            <a:xfrm>
              <a:off x="4579938" y="3919538"/>
              <a:ext cx="1390650"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6" name="iŝḷiḑê"/>
            <p:cNvSpPr/>
            <p:nvPr/>
          </p:nvSpPr>
          <p:spPr bwMode="auto">
            <a:xfrm>
              <a:off x="5097463" y="3865563"/>
              <a:ext cx="1612900" cy="85725"/>
            </a:xfrm>
            <a:prstGeom prst="rect">
              <a:avLst/>
            </a:prstGeom>
            <a:solidFill>
              <a:srgbClr val="B3B3C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7" name="íš1îdè"/>
            <p:cNvSpPr/>
            <p:nvPr/>
          </p:nvSpPr>
          <p:spPr bwMode="auto">
            <a:xfrm>
              <a:off x="4368800" y="3865563"/>
              <a:ext cx="1495425" cy="85725"/>
            </a:xfrm>
            <a:prstGeom prst="rect">
              <a:avLst/>
            </a:prstGeom>
            <a:solidFill>
              <a:srgbClr val="E6E6F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8" name="ïṩ1iḓé"/>
            <p:cNvSpPr/>
            <p:nvPr/>
          </p:nvSpPr>
          <p:spPr bwMode="auto">
            <a:xfrm>
              <a:off x="4368800" y="3865563"/>
              <a:ext cx="149542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9" name="işľiḍé"/>
            <p:cNvSpPr/>
            <p:nvPr/>
          </p:nvSpPr>
          <p:spPr bwMode="auto">
            <a:xfrm>
              <a:off x="3465513" y="5318125"/>
              <a:ext cx="4802187" cy="115888"/>
            </a:xfrm>
            <a:custGeom>
              <a:avLst/>
              <a:gdLst>
                <a:gd name="T0" fmla="*/ 3025 w 3025"/>
                <a:gd name="T1" fmla="*/ 0 h 73"/>
                <a:gd name="T2" fmla="*/ 2034 w 3025"/>
                <a:gd name="T3" fmla="*/ 0 h 73"/>
                <a:gd name="T4" fmla="*/ 2038 w 3025"/>
                <a:gd name="T5" fmla="*/ 15 h 73"/>
                <a:gd name="T6" fmla="*/ 2021 w 3025"/>
                <a:gd name="T7" fmla="*/ 15 h 73"/>
                <a:gd name="T8" fmla="*/ 2017 w 3025"/>
                <a:gd name="T9" fmla="*/ 0 h 73"/>
                <a:gd name="T10" fmla="*/ 1513 w 3025"/>
                <a:gd name="T11" fmla="*/ 0 h 73"/>
                <a:gd name="T12" fmla="*/ 1511 w 3025"/>
                <a:gd name="T13" fmla="*/ 15 h 73"/>
                <a:gd name="T14" fmla="*/ 1492 w 3025"/>
                <a:gd name="T15" fmla="*/ 15 h 73"/>
                <a:gd name="T16" fmla="*/ 1494 w 3025"/>
                <a:gd name="T17" fmla="*/ 0 h 73"/>
                <a:gd name="T18" fmla="*/ 1227 w 3025"/>
                <a:gd name="T19" fmla="*/ 0 h 73"/>
                <a:gd name="T20" fmla="*/ 1228 w 3025"/>
                <a:gd name="T21" fmla="*/ 15 h 73"/>
                <a:gd name="T22" fmla="*/ 1210 w 3025"/>
                <a:gd name="T23" fmla="*/ 15 h 73"/>
                <a:gd name="T24" fmla="*/ 1208 w 3025"/>
                <a:gd name="T25" fmla="*/ 0 h 73"/>
                <a:gd name="T26" fmla="*/ 730 w 3025"/>
                <a:gd name="T27" fmla="*/ 0 h 73"/>
                <a:gd name="T28" fmla="*/ 727 w 3025"/>
                <a:gd name="T29" fmla="*/ 15 h 73"/>
                <a:gd name="T30" fmla="*/ 708 w 3025"/>
                <a:gd name="T31" fmla="*/ 15 h 73"/>
                <a:gd name="T32" fmla="*/ 712 w 3025"/>
                <a:gd name="T33" fmla="*/ 0 h 73"/>
                <a:gd name="T34" fmla="*/ 0 w 3025"/>
                <a:gd name="T35" fmla="*/ 0 h 73"/>
                <a:gd name="T36" fmla="*/ 0 w 3025"/>
                <a:gd name="T37" fmla="*/ 73 h 73"/>
                <a:gd name="T38" fmla="*/ 3025 w 3025"/>
                <a:gd name="T39" fmla="*/ 73 h 73"/>
                <a:gd name="T40" fmla="*/ 3025 w 3025"/>
                <a:gd name="T4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25" h="73">
                  <a:moveTo>
                    <a:pt x="3025" y="0"/>
                  </a:moveTo>
                  <a:lnTo>
                    <a:pt x="2034" y="0"/>
                  </a:lnTo>
                  <a:lnTo>
                    <a:pt x="2038" y="15"/>
                  </a:lnTo>
                  <a:lnTo>
                    <a:pt x="2021" y="15"/>
                  </a:lnTo>
                  <a:lnTo>
                    <a:pt x="2017" y="0"/>
                  </a:lnTo>
                  <a:lnTo>
                    <a:pt x="1513" y="0"/>
                  </a:lnTo>
                  <a:lnTo>
                    <a:pt x="1511" y="15"/>
                  </a:lnTo>
                  <a:lnTo>
                    <a:pt x="1492" y="15"/>
                  </a:lnTo>
                  <a:lnTo>
                    <a:pt x="1494" y="0"/>
                  </a:lnTo>
                  <a:lnTo>
                    <a:pt x="1227" y="0"/>
                  </a:lnTo>
                  <a:lnTo>
                    <a:pt x="1228" y="15"/>
                  </a:lnTo>
                  <a:lnTo>
                    <a:pt x="1210" y="15"/>
                  </a:lnTo>
                  <a:lnTo>
                    <a:pt x="1208" y="0"/>
                  </a:lnTo>
                  <a:lnTo>
                    <a:pt x="730" y="0"/>
                  </a:lnTo>
                  <a:lnTo>
                    <a:pt x="727" y="15"/>
                  </a:lnTo>
                  <a:lnTo>
                    <a:pt x="708" y="15"/>
                  </a:lnTo>
                  <a:lnTo>
                    <a:pt x="712" y="0"/>
                  </a:lnTo>
                  <a:lnTo>
                    <a:pt x="0" y="0"/>
                  </a:lnTo>
                  <a:lnTo>
                    <a:pt x="0" y="73"/>
                  </a:lnTo>
                  <a:lnTo>
                    <a:pt x="3025" y="73"/>
                  </a:lnTo>
                  <a:lnTo>
                    <a:pt x="3025" y="0"/>
                  </a:lnTo>
                  <a:close/>
                </a:path>
              </a:pathLst>
            </a:custGeom>
            <a:solidFill>
              <a:schemeClr val="bg1">
                <a:lumMod val="75000"/>
              </a:schemeClr>
            </a:solidFill>
            <a:ln>
              <a:noFill/>
            </a:ln>
          </p:spPr>
          <p:txBody>
            <a:bodyPr anchor="ctr"/>
            <a:lstStyle/>
            <a:p>
              <a:pPr algn="ctr"/>
              <a:endParaRPr/>
            </a:p>
          </p:txBody>
        </p:sp>
        <p:sp>
          <p:nvSpPr>
            <p:cNvPr id="40" name="íṧḻíḑe"/>
            <p:cNvSpPr/>
            <p:nvPr/>
          </p:nvSpPr>
          <p:spPr bwMode="auto">
            <a:xfrm>
              <a:off x="3465513" y="5318125"/>
              <a:ext cx="4802187" cy="115888"/>
            </a:xfrm>
            <a:custGeom>
              <a:avLst/>
              <a:gdLst>
                <a:gd name="T0" fmla="*/ 3025 w 3025"/>
                <a:gd name="T1" fmla="*/ 0 h 73"/>
                <a:gd name="T2" fmla="*/ 2034 w 3025"/>
                <a:gd name="T3" fmla="*/ 0 h 73"/>
                <a:gd name="T4" fmla="*/ 2038 w 3025"/>
                <a:gd name="T5" fmla="*/ 15 h 73"/>
                <a:gd name="T6" fmla="*/ 2021 w 3025"/>
                <a:gd name="T7" fmla="*/ 15 h 73"/>
                <a:gd name="T8" fmla="*/ 2017 w 3025"/>
                <a:gd name="T9" fmla="*/ 0 h 73"/>
                <a:gd name="T10" fmla="*/ 1513 w 3025"/>
                <a:gd name="T11" fmla="*/ 0 h 73"/>
                <a:gd name="T12" fmla="*/ 1511 w 3025"/>
                <a:gd name="T13" fmla="*/ 15 h 73"/>
                <a:gd name="T14" fmla="*/ 1492 w 3025"/>
                <a:gd name="T15" fmla="*/ 15 h 73"/>
                <a:gd name="T16" fmla="*/ 1494 w 3025"/>
                <a:gd name="T17" fmla="*/ 0 h 73"/>
                <a:gd name="T18" fmla="*/ 1227 w 3025"/>
                <a:gd name="T19" fmla="*/ 0 h 73"/>
                <a:gd name="T20" fmla="*/ 1228 w 3025"/>
                <a:gd name="T21" fmla="*/ 15 h 73"/>
                <a:gd name="T22" fmla="*/ 1210 w 3025"/>
                <a:gd name="T23" fmla="*/ 15 h 73"/>
                <a:gd name="T24" fmla="*/ 1208 w 3025"/>
                <a:gd name="T25" fmla="*/ 0 h 73"/>
                <a:gd name="T26" fmla="*/ 730 w 3025"/>
                <a:gd name="T27" fmla="*/ 0 h 73"/>
                <a:gd name="T28" fmla="*/ 727 w 3025"/>
                <a:gd name="T29" fmla="*/ 15 h 73"/>
                <a:gd name="T30" fmla="*/ 708 w 3025"/>
                <a:gd name="T31" fmla="*/ 15 h 73"/>
                <a:gd name="T32" fmla="*/ 712 w 3025"/>
                <a:gd name="T33" fmla="*/ 0 h 73"/>
                <a:gd name="T34" fmla="*/ 0 w 3025"/>
                <a:gd name="T35" fmla="*/ 0 h 73"/>
                <a:gd name="T36" fmla="*/ 0 w 3025"/>
                <a:gd name="T37" fmla="*/ 73 h 73"/>
                <a:gd name="T38" fmla="*/ 3025 w 3025"/>
                <a:gd name="T39" fmla="*/ 73 h 73"/>
                <a:gd name="T40" fmla="*/ 3025 w 3025"/>
                <a:gd name="T4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25" h="73">
                  <a:moveTo>
                    <a:pt x="3025" y="0"/>
                  </a:moveTo>
                  <a:lnTo>
                    <a:pt x="2034" y="0"/>
                  </a:lnTo>
                  <a:lnTo>
                    <a:pt x="2038" y="15"/>
                  </a:lnTo>
                  <a:lnTo>
                    <a:pt x="2021" y="15"/>
                  </a:lnTo>
                  <a:lnTo>
                    <a:pt x="2017" y="0"/>
                  </a:lnTo>
                  <a:lnTo>
                    <a:pt x="1513" y="0"/>
                  </a:lnTo>
                  <a:lnTo>
                    <a:pt x="1511" y="15"/>
                  </a:lnTo>
                  <a:lnTo>
                    <a:pt x="1492" y="15"/>
                  </a:lnTo>
                  <a:lnTo>
                    <a:pt x="1494" y="0"/>
                  </a:lnTo>
                  <a:lnTo>
                    <a:pt x="1227" y="0"/>
                  </a:lnTo>
                  <a:lnTo>
                    <a:pt x="1228" y="15"/>
                  </a:lnTo>
                  <a:lnTo>
                    <a:pt x="1210" y="15"/>
                  </a:lnTo>
                  <a:lnTo>
                    <a:pt x="1208" y="0"/>
                  </a:lnTo>
                  <a:lnTo>
                    <a:pt x="730" y="0"/>
                  </a:lnTo>
                  <a:lnTo>
                    <a:pt x="727" y="15"/>
                  </a:lnTo>
                  <a:lnTo>
                    <a:pt x="708" y="15"/>
                  </a:lnTo>
                  <a:lnTo>
                    <a:pt x="712" y="0"/>
                  </a:lnTo>
                  <a:lnTo>
                    <a:pt x="0" y="0"/>
                  </a:lnTo>
                  <a:lnTo>
                    <a:pt x="0" y="73"/>
                  </a:lnTo>
                  <a:lnTo>
                    <a:pt x="3025" y="73"/>
                  </a:lnTo>
                  <a:lnTo>
                    <a:pt x="30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 name="îṡļíḋé"/>
            <p:cNvSpPr/>
            <p:nvPr/>
          </p:nvSpPr>
          <p:spPr bwMode="auto">
            <a:xfrm>
              <a:off x="6667500" y="5318125"/>
              <a:ext cx="33337" cy="23813"/>
            </a:xfrm>
            <a:custGeom>
              <a:avLst/>
              <a:gdLst>
                <a:gd name="T0" fmla="*/ 17 w 21"/>
                <a:gd name="T1" fmla="*/ 0 h 15"/>
                <a:gd name="T2" fmla="*/ 0 w 21"/>
                <a:gd name="T3" fmla="*/ 0 h 15"/>
                <a:gd name="T4" fmla="*/ 4 w 21"/>
                <a:gd name="T5" fmla="*/ 15 h 15"/>
                <a:gd name="T6" fmla="*/ 21 w 21"/>
                <a:gd name="T7" fmla="*/ 15 h 15"/>
                <a:gd name="T8" fmla="*/ 17 w 21"/>
                <a:gd name="T9" fmla="*/ 0 h 15"/>
              </a:gdLst>
              <a:ahLst/>
              <a:cxnLst>
                <a:cxn ang="0">
                  <a:pos x="T0" y="T1"/>
                </a:cxn>
                <a:cxn ang="0">
                  <a:pos x="T2" y="T3"/>
                </a:cxn>
                <a:cxn ang="0">
                  <a:pos x="T4" y="T5"/>
                </a:cxn>
                <a:cxn ang="0">
                  <a:pos x="T6" y="T7"/>
                </a:cxn>
                <a:cxn ang="0">
                  <a:pos x="T8" y="T9"/>
                </a:cxn>
              </a:cxnLst>
              <a:rect l="0" t="0" r="r" b="b"/>
              <a:pathLst>
                <a:path w="21" h="15">
                  <a:moveTo>
                    <a:pt x="17" y="0"/>
                  </a:moveTo>
                  <a:lnTo>
                    <a:pt x="0" y="0"/>
                  </a:lnTo>
                  <a:lnTo>
                    <a:pt x="4" y="15"/>
                  </a:lnTo>
                  <a:lnTo>
                    <a:pt x="21" y="15"/>
                  </a:lnTo>
                  <a:lnTo>
                    <a:pt x="17" y="0"/>
                  </a:lnTo>
                  <a:close/>
                </a:path>
              </a:pathLst>
            </a:custGeom>
            <a:solidFill>
              <a:srgbClr val="BEB5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îşḻîdê"/>
            <p:cNvSpPr/>
            <p:nvPr/>
          </p:nvSpPr>
          <p:spPr bwMode="auto">
            <a:xfrm>
              <a:off x="6667500" y="5318125"/>
              <a:ext cx="33337" cy="23813"/>
            </a:xfrm>
            <a:custGeom>
              <a:avLst/>
              <a:gdLst>
                <a:gd name="T0" fmla="*/ 17 w 21"/>
                <a:gd name="T1" fmla="*/ 0 h 15"/>
                <a:gd name="T2" fmla="*/ 0 w 21"/>
                <a:gd name="T3" fmla="*/ 0 h 15"/>
                <a:gd name="T4" fmla="*/ 4 w 21"/>
                <a:gd name="T5" fmla="*/ 15 h 15"/>
                <a:gd name="T6" fmla="*/ 21 w 21"/>
                <a:gd name="T7" fmla="*/ 15 h 15"/>
                <a:gd name="T8" fmla="*/ 17 w 21"/>
                <a:gd name="T9" fmla="*/ 0 h 15"/>
              </a:gdLst>
              <a:ahLst/>
              <a:cxnLst>
                <a:cxn ang="0">
                  <a:pos x="T0" y="T1"/>
                </a:cxn>
                <a:cxn ang="0">
                  <a:pos x="T2" y="T3"/>
                </a:cxn>
                <a:cxn ang="0">
                  <a:pos x="T4" y="T5"/>
                </a:cxn>
                <a:cxn ang="0">
                  <a:pos x="T6" y="T7"/>
                </a:cxn>
                <a:cxn ang="0">
                  <a:pos x="T8" y="T9"/>
                </a:cxn>
              </a:cxnLst>
              <a:rect l="0" t="0" r="r" b="b"/>
              <a:pathLst>
                <a:path w="21" h="15">
                  <a:moveTo>
                    <a:pt x="17" y="0"/>
                  </a:moveTo>
                  <a:lnTo>
                    <a:pt x="0" y="0"/>
                  </a:lnTo>
                  <a:lnTo>
                    <a:pt x="4" y="15"/>
                  </a:lnTo>
                  <a:lnTo>
                    <a:pt x="21" y="15"/>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 name="isḻíďè"/>
            <p:cNvSpPr/>
            <p:nvPr/>
          </p:nvSpPr>
          <p:spPr bwMode="auto">
            <a:xfrm>
              <a:off x="5834063" y="5318125"/>
              <a:ext cx="33337" cy="23813"/>
            </a:xfrm>
            <a:custGeom>
              <a:avLst/>
              <a:gdLst>
                <a:gd name="T0" fmla="*/ 21 w 21"/>
                <a:gd name="T1" fmla="*/ 0 h 15"/>
                <a:gd name="T2" fmla="*/ 2 w 21"/>
                <a:gd name="T3" fmla="*/ 0 h 15"/>
                <a:gd name="T4" fmla="*/ 0 w 21"/>
                <a:gd name="T5" fmla="*/ 15 h 15"/>
                <a:gd name="T6" fmla="*/ 19 w 21"/>
                <a:gd name="T7" fmla="*/ 15 h 15"/>
                <a:gd name="T8" fmla="*/ 21 w 21"/>
                <a:gd name="T9" fmla="*/ 0 h 15"/>
              </a:gdLst>
              <a:ahLst/>
              <a:cxnLst>
                <a:cxn ang="0">
                  <a:pos x="T0" y="T1"/>
                </a:cxn>
                <a:cxn ang="0">
                  <a:pos x="T2" y="T3"/>
                </a:cxn>
                <a:cxn ang="0">
                  <a:pos x="T4" y="T5"/>
                </a:cxn>
                <a:cxn ang="0">
                  <a:pos x="T6" y="T7"/>
                </a:cxn>
                <a:cxn ang="0">
                  <a:pos x="T8" y="T9"/>
                </a:cxn>
              </a:cxnLst>
              <a:rect l="0" t="0" r="r" b="b"/>
              <a:pathLst>
                <a:path w="21" h="15">
                  <a:moveTo>
                    <a:pt x="21" y="0"/>
                  </a:moveTo>
                  <a:lnTo>
                    <a:pt x="2" y="0"/>
                  </a:lnTo>
                  <a:lnTo>
                    <a:pt x="0" y="15"/>
                  </a:lnTo>
                  <a:lnTo>
                    <a:pt x="19" y="15"/>
                  </a:lnTo>
                  <a:lnTo>
                    <a:pt x="21" y="0"/>
                  </a:lnTo>
                  <a:close/>
                </a:path>
              </a:pathLst>
            </a:custGeom>
            <a:solidFill>
              <a:srgbClr val="D4C5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 name="îṧļiḍê"/>
            <p:cNvSpPr/>
            <p:nvPr/>
          </p:nvSpPr>
          <p:spPr bwMode="auto">
            <a:xfrm>
              <a:off x="5834063" y="5318125"/>
              <a:ext cx="33337" cy="23813"/>
            </a:xfrm>
            <a:custGeom>
              <a:avLst/>
              <a:gdLst>
                <a:gd name="T0" fmla="*/ 21 w 21"/>
                <a:gd name="T1" fmla="*/ 0 h 15"/>
                <a:gd name="T2" fmla="*/ 2 w 21"/>
                <a:gd name="T3" fmla="*/ 0 h 15"/>
                <a:gd name="T4" fmla="*/ 0 w 21"/>
                <a:gd name="T5" fmla="*/ 15 h 15"/>
                <a:gd name="T6" fmla="*/ 19 w 21"/>
                <a:gd name="T7" fmla="*/ 15 h 15"/>
                <a:gd name="T8" fmla="*/ 21 w 21"/>
                <a:gd name="T9" fmla="*/ 0 h 15"/>
              </a:gdLst>
              <a:ahLst/>
              <a:cxnLst>
                <a:cxn ang="0">
                  <a:pos x="T0" y="T1"/>
                </a:cxn>
                <a:cxn ang="0">
                  <a:pos x="T2" y="T3"/>
                </a:cxn>
                <a:cxn ang="0">
                  <a:pos x="T4" y="T5"/>
                </a:cxn>
                <a:cxn ang="0">
                  <a:pos x="T6" y="T7"/>
                </a:cxn>
                <a:cxn ang="0">
                  <a:pos x="T8" y="T9"/>
                </a:cxn>
              </a:cxnLst>
              <a:rect l="0" t="0" r="r" b="b"/>
              <a:pathLst>
                <a:path w="21" h="15">
                  <a:moveTo>
                    <a:pt x="21" y="0"/>
                  </a:moveTo>
                  <a:lnTo>
                    <a:pt x="2" y="0"/>
                  </a:lnTo>
                  <a:lnTo>
                    <a:pt x="0" y="15"/>
                  </a:lnTo>
                  <a:lnTo>
                    <a:pt x="19" y="15"/>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 name="íšliḓê"/>
            <p:cNvSpPr/>
            <p:nvPr/>
          </p:nvSpPr>
          <p:spPr bwMode="auto">
            <a:xfrm>
              <a:off x="5383213" y="5318125"/>
              <a:ext cx="31750" cy="23813"/>
            </a:xfrm>
            <a:custGeom>
              <a:avLst/>
              <a:gdLst>
                <a:gd name="T0" fmla="*/ 19 w 20"/>
                <a:gd name="T1" fmla="*/ 0 h 15"/>
                <a:gd name="T2" fmla="*/ 0 w 20"/>
                <a:gd name="T3" fmla="*/ 0 h 15"/>
                <a:gd name="T4" fmla="*/ 2 w 20"/>
                <a:gd name="T5" fmla="*/ 15 h 15"/>
                <a:gd name="T6" fmla="*/ 20 w 20"/>
                <a:gd name="T7" fmla="*/ 15 h 15"/>
                <a:gd name="T8" fmla="*/ 19 w 20"/>
                <a:gd name="T9" fmla="*/ 0 h 15"/>
              </a:gdLst>
              <a:ahLst/>
              <a:cxnLst>
                <a:cxn ang="0">
                  <a:pos x="T0" y="T1"/>
                </a:cxn>
                <a:cxn ang="0">
                  <a:pos x="T2" y="T3"/>
                </a:cxn>
                <a:cxn ang="0">
                  <a:pos x="T4" y="T5"/>
                </a:cxn>
                <a:cxn ang="0">
                  <a:pos x="T6" y="T7"/>
                </a:cxn>
                <a:cxn ang="0">
                  <a:pos x="T8" y="T9"/>
                </a:cxn>
              </a:cxnLst>
              <a:rect l="0" t="0" r="r" b="b"/>
              <a:pathLst>
                <a:path w="20" h="15">
                  <a:moveTo>
                    <a:pt x="19" y="0"/>
                  </a:moveTo>
                  <a:lnTo>
                    <a:pt x="0" y="0"/>
                  </a:lnTo>
                  <a:lnTo>
                    <a:pt x="2" y="15"/>
                  </a:lnTo>
                  <a:lnTo>
                    <a:pt x="20" y="15"/>
                  </a:lnTo>
                  <a:lnTo>
                    <a:pt x="19" y="0"/>
                  </a:lnTo>
                  <a:close/>
                </a:path>
              </a:pathLst>
            </a:custGeom>
            <a:solidFill>
              <a:srgbClr val="BEB5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 name="i$lïdê"/>
            <p:cNvSpPr/>
            <p:nvPr/>
          </p:nvSpPr>
          <p:spPr bwMode="auto">
            <a:xfrm>
              <a:off x="5383213" y="5318125"/>
              <a:ext cx="31750" cy="23813"/>
            </a:xfrm>
            <a:custGeom>
              <a:avLst/>
              <a:gdLst>
                <a:gd name="T0" fmla="*/ 19 w 20"/>
                <a:gd name="T1" fmla="*/ 0 h 15"/>
                <a:gd name="T2" fmla="*/ 0 w 20"/>
                <a:gd name="T3" fmla="*/ 0 h 15"/>
                <a:gd name="T4" fmla="*/ 2 w 20"/>
                <a:gd name="T5" fmla="*/ 15 h 15"/>
                <a:gd name="T6" fmla="*/ 20 w 20"/>
                <a:gd name="T7" fmla="*/ 15 h 15"/>
                <a:gd name="T8" fmla="*/ 19 w 20"/>
                <a:gd name="T9" fmla="*/ 0 h 15"/>
              </a:gdLst>
              <a:ahLst/>
              <a:cxnLst>
                <a:cxn ang="0">
                  <a:pos x="T0" y="T1"/>
                </a:cxn>
                <a:cxn ang="0">
                  <a:pos x="T2" y="T3"/>
                </a:cxn>
                <a:cxn ang="0">
                  <a:pos x="T4" y="T5"/>
                </a:cxn>
                <a:cxn ang="0">
                  <a:pos x="T6" y="T7"/>
                </a:cxn>
                <a:cxn ang="0">
                  <a:pos x="T8" y="T9"/>
                </a:cxn>
              </a:cxnLst>
              <a:rect l="0" t="0" r="r" b="b"/>
              <a:pathLst>
                <a:path w="20" h="15">
                  <a:moveTo>
                    <a:pt x="19" y="0"/>
                  </a:moveTo>
                  <a:lnTo>
                    <a:pt x="0" y="0"/>
                  </a:lnTo>
                  <a:lnTo>
                    <a:pt x="2" y="15"/>
                  </a:lnTo>
                  <a:lnTo>
                    <a:pt x="20" y="15"/>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 name="îṥlíḑê"/>
            <p:cNvSpPr/>
            <p:nvPr/>
          </p:nvSpPr>
          <p:spPr bwMode="auto">
            <a:xfrm>
              <a:off x="4589463" y="5318125"/>
              <a:ext cx="34925" cy="23813"/>
            </a:xfrm>
            <a:custGeom>
              <a:avLst/>
              <a:gdLst>
                <a:gd name="T0" fmla="*/ 22 w 22"/>
                <a:gd name="T1" fmla="*/ 0 h 15"/>
                <a:gd name="T2" fmla="*/ 4 w 22"/>
                <a:gd name="T3" fmla="*/ 0 h 15"/>
                <a:gd name="T4" fmla="*/ 0 w 22"/>
                <a:gd name="T5" fmla="*/ 15 h 15"/>
                <a:gd name="T6" fmla="*/ 19 w 22"/>
                <a:gd name="T7" fmla="*/ 15 h 15"/>
                <a:gd name="T8" fmla="*/ 22 w 22"/>
                <a:gd name="T9" fmla="*/ 0 h 15"/>
              </a:gdLst>
              <a:ahLst/>
              <a:cxnLst>
                <a:cxn ang="0">
                  <a:pos x="T0" y="T1"/>
                </a:cxn>
                <a:cxn ang="0">
                  <a:pos x="T2" y="T3"/>
                </a:cxn>
                <a:cxn ang="0">
                  <a:pos x="T4" y="T5"/>
                </a:cxn>
                <a:cxn ang="0">
                  <a:pos x="T6" y="T7"/>
                </a:cxn>
                <a:cxn ang="0">
                  <a:pos x="T8" y="T9"/>
                </a:cxn>
              </a:cxnLst>
              <a:rect l="0" t="0" r="r" b="b"/>
              <a:pathLst>
                <a:path w="22" h="15">
                  <a:moveTo>
                    <a:pt x="22" y="0"/>
                  </a:moveTo>
                  <a:lnTo>
                    <a:pt x="4" y="0"/>
                  </a:lnTo>
                  <a:lnTo>
                    <a:pt x="0" y="15"/>
                  </a:lnTo>
                  <a:lnTo>
                    <a:pt x="19" y="15"/>
                  </a:lnTo>
                  <a:lnTo>
                    <a:pt x="22" y="0"/>
                  </a:lnTo>
                  <a:close/>
                </a:path>
              </a:pathLst>
            </a:custGeom>
            <a:solidFill>
              <a:srgbClr val="D4C5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 name="îṥḻîďe"/>
            <p:cNvSpPr/>
            <p:nvPr/>
          </p:nvSpPr>
          <p:spPr bwMode="auto">
            <a:xfrm>
              <a:off x="4589463" y="5318125"/>
              <a:ext cx="34925" cy="23813"/>
            </a:xfrm>
            <a:custGeom>
              <a:avLst/>
              <a:gdLst>
                <a:gd name="T0" fmla="*/ 22 w 22"/>
                <a:gd name="T1" fmla="*/ 0 h 15"/>
                <a:gd name="T2" fmla="*/ 4 w 22"/>
                <a:gd name="T3" fmla="*/ 0 h 15"/>
                <a:gd name="T4" fmla="*/ 0 w 22"/>
                <a:gd name="T5" fmla="*/ 15 h 15"/>
                <a:gd name="T6" fmla="*/ 19 w 22"/>
                <a:gd name="T7" fmla="*/ 15 h 15"/>
                <a:gd name="T8" fmla="*/ 22 w 22"/>
                <a:gd name="T9" fmla="*/ 0 h 15"/>
              </a:gdLst>
              <a:ahLst/>
              <a:cxnLst>
                <a:cxn ang="0">
                  <a:pos x="T0" y="T1"/>
                </a:cxn>
                <a:cxn ang="0">
                  <a:pos x="T2" y="T3"/>
                </a:cxn>
                <a:cxn ang="0">
                  <a:pos x="T4" y="T5"/>
                </a:cxn>
                <a:cxn ang="0">
                  <a:pos x="T6" y="T7"/>
                </a:cxn>
                <a:cxn ang="0">
                  <a:pos x="T8" y="T9"/>
                </a:cxn>
              </a:cxnLst>
              <a:rect l="0" t="0" r="r" b="b"/>
              <a:pathLst>
                <a:path w="22" h="15">
                  <a:moveTo>
                    <a:pt x="22" y="0"/>
                  </a:moveTo>
                  <a:lnTo>
                    <a:pt x="4" y="0"/>
                  </a:lnTo>
                  <a:lnTo>
                    <a:pt x="0" y="15"/>
                  </a:lnTo>
                  <a:lnTo>
                    <a:pt x="19" y="15"/>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 name="îsḷíḓê"/>
            <p:cNvSpPr/>
            <p:nvPr/>
          </p:nvSpPr>
          <p:spPr bwMode="auto">
            <a:xfrm>
              <a:off x="5610225" y="3681413"/>
              <a:ext cx="269875" cy="168275"/>
            </a:xfrm>
            <a:custGeom>
              <a:avLst/>
              <a:gdLst>
                <a:gd name="T0" fmla="*/ 170 w 170"/>
                <a:gd name="T1" fmla="*/ 106 h 106"/>
                <a:gd name="T2" fmla="*/ 0 w 170"/>
                <a:gd name="T3" fmla="*/ 106 h 106"/>
                <a:gd name="T4" fmla="*/ 0 w 170"/>
                <a:gd name="T5" fmla="*/ 104 h 106"/>
                <a:gd name="T6" fmla="*/ 5 w 170"/>
                <a:gd name="T7" fmla="*/ 83 h 106"/>
                <a:gd name="T8" fmla="*/ 15 w 170"/>
                <a:gd name="T9" fmla="*/ 46 h 106"/>
                <a:gd name="T10" fmla="*/ 24 w 170"/>
                <a:gd name="T11" fmla="*/ 0 h 106"/>
                <a:gd name="T12" fmla="*/ 146 w 170"/>
                <a:gd name="T13" fmla="*/ 0 h 106"/>
                <a:gd name="T14" fmla="*/ 155 w 170"/>
                <a:gd name="T15" fmla="*/ 46 h 106"/>
                <a:gd name="T16" fmla="*/ 165 w 170"/>
                <a:gd name="T17" fmla="*/ 83 h 106"/>
                <a:gd name="T18" fmla="*/ 170 w 170"/>
                <a:gd name="T19" fmla="*/ 104 h 106"/>
                <a:gd name="T20" fmla="*/ 170 w 170"/>
                <a:gd name="T21"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0" h="106">
                  <a:moveTo>
                    <a:pt x="170" y="106"/>
                  </a:moveTo>
                  <a:lnTo>
                    <a:pt x="0" y="106"/>
                  </a:lnTo>
                  <a:lnTo>
                    <a:pt x="0" y="104"/>
                  </a:lnTo>
                  <a:lnTo>
                    <a:pt x="5" y="83"/>
                  </a:lnTo>
                  <a:lnTo>
                    <a:pt x="15" y="46"/>
                  </a:lnTo>
                  <a:lnTo>
                    <a:pt x="24" y="0"/>
                  </a:lnTo>
                  <a:lnTo>
                    <a:pt x="146" y="0"/>
                  </a:lnTo>
                  <a:lnTo>
                    <a:pt x="155" y="46"/>
                  </a:lnTo>
                  <a:lnTo>
                    <a:pt x="165" y="83"/>
                  </a:lnTo>
                  <a:lnTo>
                    <a:pt x="170" y="104"/>
                  </a:lnTo>
                  <a:lnTo>
                    <a:pt x="170" y="106"/>
                  </a:lnTo>
                  <a:close/>
                </a:path>
              </a:pathLst>
            </a:custGeom>
            <a:solidFill>
              <a:srgbClr val="A9A8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 name="íṡḻîdè"/>
            <p:cNvSpPr/>
            <p:nvPr/>
          </p:nvSpPr>
          <p:spPr bwMode="auto">
            <a:xfrm>
              <a:off x="5610225" y="3681413"/>
              <a:ext cx="269875" cy="168275"/>
            </a:xfrm>
            <a:custGeom>
              <a:avLst/>
              <a:gdLst>
                <a:gd name="T0" fmla="*/ 170 w 170"/>
                <a:gd name="T1" fmla="*/ 106 h 106"/>
                <a:gd name="T2" fmla="*/ 0 w 170"/>
                <a:gd name="T3" fmla="*/ 106 h 106"/>
                <a:gd name="T4" fmla="*/ 0 w 170"/>
                <a:gd name="T5" fmla="*/ 104 h 106"/>
                <a:gd name="T6" fmla="*/ 5 w 170"/>
                <a:gd name="T7" fmla="*/ 83 h 106"/>
                <a:gd name="T8" fmla="*/ 15 w 170"/>
                <a:gd name="T9" fmla="*/ 46 h 106"/>
                <a:gd name="T10" fmla="*/ 24 w 170"/>
                <a:gd name="T11" fmla="*/ 0 h 106"/>
                <a:gd name="T12" fmla="*/ 146 w 170"/>
                <a:gd name="T13" fmla="*/ 0 h 106"/>
                <a:gd name="T14" fmla="*/ 155 w 170"/>
                <a:gd name="T15" fmla="*/ 46 h 106"/>
                <a:gd name="T16" fmla="*/ 165 w 170"/>
                <a:gd name="T17" fmla="*/ 83 h 106"/>
                <a:gd name="T18" fmla="*/ 170 w 170"/>
                <a:gd name="T19" fmla="*/ 104 h 106"/>
                <a:gd name="T20" fmla="*/ 170 w 170"/>
                <a:gd name="T21"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0" h="106">
                  <a:moveTo>
                    <a:pt x="170" y="106"/>
                  </a:moveTo>
                  <a:lnTo>
                    <a:pt x="0" y="106"/>
                  </a:lnTo>
                  <a:lnTo>
                    <a:pt x="0" y="104"/>
                  </a:lnTo>
                  <a:lnTo>
                    <a:pt x="5" y="83"/>
                  </a:lnTo>
                  <a:lnTo>
                    <a:pt x="15" y="46"/>
                  </a:lnTo>
                  <a:lnTo>
                    <a:pt x="24" y="0"/>
                  </a:lnTo>
                  <a:lnTo>
                    <a:pt x="146" y="0"/>
                  </a:lnTo>
                  <a:lnTo>
                    <a:pt x="155" y="46"/>
                  </a:lnTo>
                  <a:lnTo>
                    <a:pt x="165" y="83"/>
                  </a:lnTo>
                  <a:lnTo>
                    <a:pt x="170" y="104"/>
                  </a:lnTo>
                  <a:lnTo>
                    <a:pt x="170" y="1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 name="íṩliḍê"/>
            <p:cNvSpPr/>
            <p:nvPr/>
          </p:nvSpPr>
          <p:spPr bwMode="auto">
            <a:xfrm>
              <a:off x="5610225" y="3681413"/>
              <a:ext cx="269875" cy="168275"/>
            </a:xfrm>
            <a:custGeom>
              <a:avLst/>
              <a:gdLst>
                <a:gd name="T0" fmla="*/ 146 w 170"/>
                <a:gd name="T1" fmla="*/ 0 h 106"/>
                <a:gd name="T2" fmla="*/ 123 w 170"/>
                <a:gd name="T3" fmla="*/ 0 h 106"/>
                <a:gd name="T4" fmla="*/ 123 w 170"/>
                <a:gd name="T5" fmla="*/ 0 h 106"/>
                <a:gd name="T6" fmla="*/ 123 w 170"/>
                <a:gd name="T7" fmla="*/ 0 h 106"/>
                <a:gd name="T8" fmla="*/ 131 w 170"/>
                <a:gd name="T9" fmla="*/ 46 h 106"/>
                <a:gd name="T10" fmla="*/ 131 w 170"/>
                <a:gd name="T11" fmla="*/ 46 h 106"/>
                <a:gd name="T12" fmla="*/ 141 w 170"/>
                <a:gd name="T13" fmla="*/ 83 h 106"/>
                <a:gd name="T14" fmla="*/ 146 w 170"/>
                <a:gd name="T15" fmla="*/ 104 h 106"/>
                <a:gd name="T16" fmla="*/ 146 w 170"/>
                <a:gd name="T17" fmla="*/ 106 h 106"/>
                <a:gd name="T18" fmla="*/ 0 w 170"/>
                <a:gd name="T19" fmla="*/ 106 h 106"/>
                <a:gd name="T20" fmla="*/ 170 w 170"/>
                <a:gd name="T21" fmla="*/ 106 h 106"/>
                <a:gd name="T22" fmla="*/ 170 w 170"/>
                <a:gd name="T23" fmla="*/ 104 h 106"/>
                <a:gd name="T24" fmla="*/ 165 w 170"/>
                <a:gd name="T25" fmla="*/ 83 h 106"/>
                <a:gd name="T26" fmla="*/ 155 w 170"/>
                <a:gd name="T27" fmla="*/ 46 h 106"/>
                <a:gd name="T28" fmla="*/ 146 w 170"/>
                <a:gd name="T2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106">
                  <a:moveTo>
                    <a:pt x="146" y="0"/>
                  </a:moveTo>
                  <a:lnTo>
                    <a:pt x="123" y="0"/>
                  </a:lnTo>
                  <a:lnTo>
                    <a:pt x="123" y="0"/>
                  </a:lnTo>
                  <a:lnTo>
                    <a:pt x="123" y="0"/>
                  </a:lnTo>
                  <a:lnTo>
                    <a:pt x="131" y="46"/>
                  </a:lnTo>
                  <a:lnTo>
                    <a:pt x="131" y="46"/>
                  </a:lnTo>
                  <a:lnTo>
                    <a:pt x="141" y="83"/>
                  </a:lnTo>
                  <a:lnTo>
                    <a:pt x="146" y="104"/>
                  </a:lnTo>
                  <a:lnTo>
                    <a:pt x="146" y="106"/>
                  </a:lnTo>
                  <a:lnTo>
                    <a:pt x="0" y="106"/>
                  </a:lnTo>
                  <a:lnTo>
                    <a:pt x="170" y="106"/>
                  </a:lnTo>
                  <a:lnTo>
                    <a:pt x="170" y="104"/>
                  </a:lnTo>
                  <a:lnTo>
                    <a:pt x="165" y="83"/>
                  </a:lnTo>
                  <a:lnTo>
                    <a:pt x="155" y="46"/>
                  </a:lnTo>
                  <a:lnTo>
                    <a:pt x="146" y="0"/>
                  </a:lnTo>
                  <a:close/>
                </a:path>
              </a:pathLst>
            </a:custGeom>
            <a:solidFill>
              <a:srgbClr val="8077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 name="ï$ḻiḓè"/>
            <p:cNvSpPr/>
            <p:nvPr/>
          </p:nvSpPr>
          <p:spPr bwMode="auto">
            <a:xfrm>
              <a:off x="5610225" y="3681413"/>
              <a:ext cx="269875" cy="168275"/>
            </a:xfrm>
            <a:custGeom>
              <a:avLst/>
              <a:gdLst>
                <a:gd name="T0" fmla="*/ 146 w 170"/>
                <a:gd name="T1" fmla="*/ 0 h 106"/>
                <a:gd name="T2" fmla="*/ 123 w 170"/>
                <a:gd name="T3" fmla="*/ 0 h 106"/>
                <a:gd name="T4" fmla="*/ 123 w 170"/>
                <a:gd name="T5" fmla="*/ 0 h 106"/>
                <a:gd name="T6" fmla="*/ 123 w 170"/>
                <a:gd name="T7" fmla="*/ 0 h 106"/>
                <a:gd name="T8" fmla="*/ 131 w 170"/>
                <a:gd name="T9" fmla="*/ 46 h 106"/>
                <a:gd name="T10" fmla="*/ 131 w 170"/>
                <a:gd name="T11" fmla="*/ 46 h 106"/>
                <a:gd name="T12" fmla="*/ 141 w 170"/>
                <a:gd name="T13" fmla="*/ 83 h 106"/>
                <a:gd name="T14" fmla="*/ 146 w 170"/>
                <a:gd name="T15" fmla="*/ 104 h 106"/>
                <a:gd name="T16" fmla="*/ 146 w 170"/>
                <a:gd name="T17" fmla="*/ 106 h 106"/>
                <a:gd name="T18" fmla="*/ 0 w 170"/>
                <a:gd name="T19" fmla="*/ 106 h 106"/>
                <a:gd name="T20" fmla="*/ 170 w 170"/>
                <a:gd name="T21" fmla="*/ 106 h 106"/>
                <a:gd name="T22" fmla="*/ 170 w 170"/>
                <a:gd name="T23" fmla="*/ 104 h 106"/>
                <a:gd name="T24" fmla="*/ 165 w 170"/>
                <a:gd name="T25" fmla="*/ 83 h 106"/>
                <a:gd name="T26" fmla="*/ 155 w 170"/>
                <a:gd name="T27" fmla="*/ 46 h 106"/>
                <a:gd name="T28" fmla="*/ 146 w 170"/>
                <a:gd name="T2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106">
                  <a:moveTo>
                    <a:pt x="146" y="0"/>
                  </a:moveTo>
                  <a:lnTo>
                    <a:pt x="123" y="0"/>
                  </a:lnTo>
                  <a:lnTo>
                    <a:pt x="123" y="0"/>
                  </a:lnTo>
                  <a:lnTo>
                    <a:pt x="123" y="0"/>
                  </a:lnTo>
                  <a:lnTo>
                    <a:pt x="131" y="46"/>
                  </a:lnTo>
                  <a:lnTo>
                    <a:pt x="131" y="46"/>
                  </a:lnTo>
                  <a:lnTo>
                    <a:pt x="141" y="83"/>
                  </a:lnTo>
                  <a:lnTo>
                    <a:pt x="146" y="104"/>
                  </a:lnTo>
                  <a:lnTo>
                    <a:pt x="146" y="106"/>
                  </a:lnTo>
                  <a:lnTo>
                    <a:pt x="0" y="106"/>
                  </a:lnTo>
                  <a:lnTo>
                    <a:pt x="170" y="106"/>
                  </a:lnTo>
                  <a:lnTo>
                    <a:pt x="170" y="104"/>
                  </a:lnTo>
                  <a:lnTo>
                    <a:pt x="165" y="83"/>
                  </a:lnTo>
                  <a:lnTo>
                    <a:pt x="155" y="46"/>
                  </a:lnTo>
                  <a:lnTo>
                    <a:pt x="1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 name="i$lïḑê"/>
            <p:cNvSpPr/>
            <p:nvPr/>
          </p:nvSpPr>
          <p:spPr bwMode="auto">
            <a:xfrm>
              <a:off x="5594350" y="3813175"/>
              <a:ext cx="400050" cy="52388"/>
            </a:xfrm>
            <a:custGeom>
              <a:avLst/>
              <a:gdLst>
                <a:gd name="T0" fmla="*/ 252 w 252"/>
                <a:gd name="T1" fmla="*/ 33 h 33"/>
                <a:gd name="T2" fmla="*/ 0 w 252"/>
                <a:gd name="T3" fmla="*/ 33 h 33"/>
                <a:gd name="T4" fmla="*/ 3 w 252"/>
                <a:gd name="T5" fmla="*/ 0 h 33"/>
                <a:gd name="T6" fmla="*/ 249 w 252"/>
                <a:gd name="T7" fmla="*/ 0 h 33"/>
                <a:gd name="T8" fmla="*/ 252 w 252"/>
                <a:gd name="T9" fmla="*/ 33 h 33"/>
              </a:gdLst>
              <a:ahLst/>
              <a:cxnLst>
                <a:cxn ang="0">
                  <a:pos x="T0" y="T1"/>
                </a:cxn>
                <a:cxn ang="0">
                  <a:pos x="T2" y="T3"/>
                </a:cxn>
                <a:cxn ang="0">
                  <a:pos x="T4" y="T5"/>
                </a:cxn>
                <a:cxn ang="0">
                  <a:pos x="T6" y="T7"/>
                </a:cxn>
                <a:cxn ang="0">
                  <a:pos x="T8" y="T9"/>
                </a:cxn>
              </a:cxnLst>
              <a:rect l="0" t="0" r="r" b="b"/>
              <a:pathLst>
                <a:path w="252" h="33">
                  <a:moveTo>
                    <a:pt x="252" y="33"/>
                  </a:moveTo>
                  <a:lnTo>
                    <a:pt x="0" y="33"/>
                  </a:lnTo>
                  <a:lnTo>
                    <a:pt x="3" y="0"/>
                  </a:lnTo>
                  <a:lnTo>
                    <a:pt x="249" y="0"/>
                  </a:lnTo>
                  <a:lnTo>
                    <a:pt x="252" y="33"/>
                  </a:lnTo>
                  <a:close/>
                </a:path>
              </a:pathLst>
            </a:custGeom>
            <a:solidFill>
              <a:srgbClr val="6051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 name="iṧḻiḍé"/>
            <p:cNvSpPr/>
            <p:nvPr/>
          </p:nvSpPr>
          <p:spPr bwMode="auto">
            <a:xfrm>
              <a:off x="5573713" y="3681413"/>
              <a:ext cx="268287" cy="168275"/>
            </a:xfrm>
            <a:custGeom>
              <a:avLst/>
              <a:gdLst>
                <a:gd name="T0" fmla="*/ 169 w 169"/>
                <a:gd name="T1" fmla="*/ 106 h 106"/>
                <a:gd name="T2" fmla="*/ 0 w 169"/>
                <a:gd name="T3" fmla="*/ 106 h 106"/>
                <a:gd name="T4" fmla="*/ 0 w 169"/>
                <a:gd name="T5" fmla="*/ 104 h 106"/>
                <a:gd name="T6" fmla="*/ 5 w 169"/>
                <a:gd name="T7" fmla="*/ 83 h 106"/>
                <a:gd name="T8" fmla="*/ 15 w 169"/>
                <a:gd name="T9" fmla="*/ 46 h 106"/>
                <a:gd name="T10" fmla="*/ 23 w 169"/>
                <a:gd name="T11" fmla="*/ 0 h 106"/>
                <a:gd name="T12" fmla="*/ 146 w 169"/>
                <a:gd name="T13" fmla="*/ 0 h 106"/>
                <a:gd name="T14" fmla="*/ 154 w 169"/>
                <a:gd name="T15" fmla="*/ 46 h 106"/>
                <a:gd name="T16" fmla="*/ 164 w 169"/>
                <a:gd name="T17" fmla="*/ 83 h 106"/>
                <a:gd name="T18" fmla="*/ 169 w 169"/>
                <a:gd name="T19" fmla="*/ 104 h 106"/>
                <a:gd name="T20" fmla="*/ 169 w 169"/>
                <a:gd name="T21"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6">
                  <a:moveTo>
                    <a:pt x="169" y="106"/>
                  </a:moveTo>
                  <a:lnTo>
                    <a:pt x="0" y="106"/>
                  </a:lnTo>
                  <a:lnTo>
                    <a:pt x="0" y="104"/>
                  </a:lnTo>
                  <a:lnTo>
                    <a:pt x="5" y="83"/>
                  </a:lnTo>
                  <a:lnTo>
                    <a:pt x="15" y="46"/>
                  </a:lnTo>
                  <a:lnTo>
                    <a:pt x="23" y="0"/>
                  </a:lnTo>
                  <a:lnTo>
                    <a:pt x="146" y="0"/>
                  </a:lnTo>
                  <a:lnTo>
                    <a:pt x="154" y="46"/>
                  </a:lnTo>
                  <a:lnTo>
                    <a:pt x="164" y="83"/>
                  </a:lnTo>
                  <a:lnTo>
                    <a:pt x="169" y="104"/>
                  </a:lnTo>
                  <a:lnTo>
                    <a:pt x="169" y="106"/>
                  </a:lnTo>
                  <a:close/>
                </a:path>
              </a:pathLst>
            </a:custGeom>
            <a:solidFill>
              <a:srgbClr val="E6E6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 name="iṣļíḍê"/>
            <p:cNvSpPr/>
            <p:nvPr/>
          </p:nvSpPr>
          <p:spPr bwMode="auto">
            <a:xfrm>
              <a:off x="5573713" y="3681413"/>
              <a:ext cx="268287" cy="168275"/>
            </a:xfrm>
            <a:custGeom>
              <a:avLst/>
              <a:gdLst>
                <a:gd name="T0" fmla="*/ 169 w 169"/>
                <a:gd name="T1" fmla="*/ 106 h 106"/>
                <a:gd name="T2" fmla="*/ 0 w 169"/>
                <a:gd name="T3" fmla="*/ 106 h 106"/>
                <a:gd name="T4" fmla="*/ 0 w 169"/>
                <a:gd name="T5" fmla="*/ 104 h 106"/>
                <a:gd name="T6" fmla="*/ 5 w 169"/>
                <a:gd name="T7" fmla="*/ 83 h 106"/>
                <a:gd name="T8" fmla="*/ 15 w 169"/>
                <a:gd name="T9" fmla="*/ 46 h 106"/>
                <a:gd name="T10" fmla="*/ 23 w 169"/>
                <a:gd name="T11" fmla="*/ 0 h 106"/>
                <a:gd name="T12" fmla="*/ 146 w 169"/>
                <a:gd name="T13" fmla="*/ 0 h 106"/>
                <a:gd name="T14" fmla="*/ 154 w 169"/>
                <a:gd name="T15" fmla="*/ 46 h 106"/>
                <a:gd name="T16" fmla="*/ 164 w 169"/>
                <a:gd name="T17" fmla="*/ 83 h 106"/>
                <a:gd name="T18" fmla="*/ 169 w 169"/>
                <a:gd name="T19" fmla="*/ 104 h 106"/>
                <a:gd name="T20" fmla="*/ 169 w 169"/>
                <a:gd name="T21"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6">
                  <a:moveTo>
                    <a:pt x="169" y="106"/>
                  </a:moveTo>
                  <a:lnTo>
                    <a:pt x="0" y="106"/>
                  </a:lnTo>
                  <a:lnTo>
                    <a:pt x="0" y="104"/>
                  </a:lnTo>
                  <a:lnTo>
                    <a:pt x="5" y="83"/>
                  </a:lnTo>
                  <a:lnTo>
                    <a:pt x="15" y="46"/>
                  </a:lnTo>
                  <a:lnTo>
                    <a:pt x="23" y="0"/>
                  </a:lnTo>
                  <a:lnTo>
                    <a:pt x="146" y="0"/>
                  </a:lnTo>
                  <a:lnTo>
                    <a:pt x="154" y="46"/>
                  </a:lnTo>
                  <a:lnTo>
                    <a:pt x="164" y="83"/>
                  </a:lnTo>
                  <a:lnTo>
                    <a:pt x="169" y="104"/>
                  </a:lnTo>
                  <a:lnTo>
                    <a:pt x="169" y="1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 name="ïšļïďe"/>
            <p:cNvSpPr/>
            <p:nvPr/>
          </p:nvSpPr>
          <p:spPr bwMode="auto">
            <a:xfrm>
              <a:off x="5805488" y="3681413"/>
              <a:ext cx="12700" cy="73025"/>
            </a:xfrm>
            <a:custGeom>
              <a:avLst/>
              <a:gdLst>
                <a:gd name="T0" fmla="*/ 0 w 8"/>
                <a:gd name="T1" fmla="*/ 0 h 46"/>
                <a:gd name="T2" fmla="*/ 0 w 8"/>
                <a:gd name="T3" fmla="*/ 0 h 46"/>
                <a:gd name="T4" fmla="*/ 8 w 8"/>
                <a:gd name="T5" fmla="*/ 46 h 46"/>
                <a:gd name="T6" fmla="*/ 8 w 8"/>
                <a:gd name="T7" fmla="*/ 46 h 46"/>
                <a:gd name="T8" fmla="*/ 8 w 8"/>
                <a:gd name="T9" fmla="*/ 46 h 46"/>
                <a:gd name="T10" fmla="*/ 0 w 8"/>
                <a:gd name="T11" fmla="*/ 0 h 46"/>
              </a:gdLst>
              <a:ahLst/>
              <a:cxnLst>
                <a:cxn ang="0">
                  <a:pos x="T0" y="T1"/>
                </a:cxn>
                <a:cxn ang="0">
                  <a:pos x="T2" y="T3"/>
                </a:cxn>
                <a:cxn ang="0">
                  <a:pos x="T4" y="T5"/>
                </a:cxn>
                <a:cxn ang="0">
                  <a:pos x="T6" y="T7"/>
                </a:cxn>
                <a:cxn ang="0">
                  <a:pos x="T8" y="T9"/>
                </a:cxn>
                <a:cxn ang="0">
                  <a:pos x="T10" y="T11"/>
                </a:cxn>
              </a:cxnLst>
              <a:rect l="0" t="0" r="r" b="b"/>
              <a:pathLst>
                <a:path w="8" h="46">
                  <a:moveTo>
                    <a:pt x="0" y="0"/>
                  </a:moveTo>
                  <a:lnTo>
                    <a:pt x="0" y="0"/>
                  </a:lnTo>
                  <a:lnTo>
                    <a:pt x="8" y="46"/>
                  </a:lnTo>
                  <a:lnTo>
                    <a:pt x="8" y="46"/>
                  </a:lnTo>
                  <a:lnTo>
                    <a:pt x="8" y="46"/>
                  </a:lnTo>
                  <a:lnTo>
                    <a:pt x="0" y="0"/>
                  </a:lnTo>
                  <a:close/>
                </a:path>
              </a:pathLst>
            </a:custGeom>
            <a:solidFill>
              <a:srgbClr val="6154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 name="îṣ1ïḓé"/>
            <p:cNvSpPr/>
            <p:nvPr/>
          </p:nvSpPr>
          <p:spPr bwMode="auto">
            <a:xfrm>
              <a:off x="5805488" y="3681413"/>
              <a:ext cx="12700" cy="73025"/>
            </a:xfrm>
            <a:custGeom>
              <a:avLst/>
              <a:gdLst>
                <a:gd name="T0" fmla="*/ 0 w 8"/>
                <a:gd name="T1" fmla="*/ 0 h 46"/>
                <a:gd name="T2" fmla="*/ 0 w 8"/>
                <a:gd name="T3" fmla="*/ 0 h 46"/>
                <a:gd name="T4" fmla="*/ 8 w 8"/>
                <a:gd name="T5" fmla="*/ 46 h 46"/>
                <a:gd name="T6" fmla="*/ 8 w 8"/>
                <a:gd name="T7" fmla="*/ 46 h 46"/>
                <a:gd name="T8" fmla="*/ 8 w 8"/>
                <a:gd name="T9" fmla="*/ 46 h 46"/>
                <a:gd name="T10" fmla="*/ 0 w 8"/>
                <a:gd name="T11" fmla="*/ 0 h 46"/>
              </a:gdLst>
              <a:ahLst/>
              <a:cxnLst>
                <a:cxn ang="0">
                  <a:pos x="T0" y="T1"/>
                </a:cxn>
                <a:cxn ang="0">
                  <a:pos x="T2" y="T3"/>
                </a:cxn>
                <a:cxn ang="0">
                  <a:pos x="T4" y="T5"/>
                </a:cxn>
                <a:cxn ang="0">
                  <a:pos x="T6" y="T7"/>
                </a:cxn>
                <a:cxn ang="0">
                  <a:pos x="T8" y="T9"/>
                </a:cxn>
                <a:cxn ang="0">
                  <a:pos x="T10" y="T11"/>
                </a:cxn>
              </a:cxnLst>
              <a:rect l="0" t="0" r="r" b="b"/>
              <a:pathLst>
                <a:path w="8" h="46">
                  <a:moveTo>
                    <a:pt x="0" y="0"/>
                  </a:moveTo>
                  <a:lnTo>
                    <a:pt x="0" y="0"/>
                  </a:lnTo>
                  <a:lnTo>
                    <a:pt x="8" y="46"/>
                  </a:lnTo>
                  <a:lnTo>
                    <a:pt x="8" y="46"/>
                  </a:lnTo>
                  <a:lnTo>
                    <a:pt x="8"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 name="íṣľíḍé"/>
            <p:cNvSpPr/>
            <p:nvPr/>
          </p:nvSpPr>
          <p:spPr bwMode="auto">
            <a:xfrm>
              <a:off x="5597525" y="3681413"/>
              <a:ext cx="220662" cy="73025"/>
            </a:xfrm>
            <a:custGeom>
              <a:avLst/>
              <a:gdLst>
                <a:gd name="T0" fmla="*/ 131 w 139"/>
                <a:gd name="T1" fmla="*/ 0 h 46"/>
                <a:gd name="T2" fmla="*/ 8 w 139"/>
                <a:gd name="T3" fmla="*/ 0 h 46"/>
                <a:gd name="T4" fmla="*/ 0 w 139"/>
                <a:gd name="T5" fmla="*/ 46 h 46"/>
                <a:gd name="T6" fmla="*/ 139 w 139"/>
                <a:gd name="T7" fmla="*/ 46 h 46"/>
                <a:gd name="T8" fmla="*/ 139 w 139"/>
                <a:gd name="T9" fmla="*/ 46 h 46"/>
                <a:gd name="T10" fmla="*/ 131 w 139"/>
                <a:gd name="T11" fmla="*/ 0 h 46"/>
              </a:gdLst>
              <a:ahLst/>
              <a:cxnLst>
                <a:cxn ang="0">
                  <a:pos x="T0" y="T1"/>
                </a:cxn>
                <a:cxn ang="0">
                  <a:pos x="T2" y="T3"/>
                </a:cxn>
                <a:cxn ang="0">
                  <a:pos x="T4" y="T5"/>
                </a:cxn>
                <a:cxn ang="0">
                  <a:pos x="T6" y="T7"/>
                </a:cxn>
                <a:cxn ang="0">
                  <a:pos x="T8" y="T9"/>
                </a:cxn>
                <a:cxn ang="0">
                  <a:pos x="T10" y="T11"/>
                </a:cxn>
              </a:cxnLst>
              <a:rect l="0" t="0" r="r" b="b"/>
              <a:pathLst>
                <a:path w="139" h="46">
                  <a:moveTo>
                    <a:pt x="131" y="0"/>
                  </a:moveTo>
                  <a:lnTo>
                    <a:pt x="8" y="0"/>
                  </a:lnTo>
                  <a:lnTo>
                    <a:pt x="0" y="46"/>
                  </a:lnTo>
                  <a:lnTo>
                    <a:pt x="139" y="46"/>
                  </a:lnTo>
                  <a:lnTo>
                    <a:pt x="139" y="46"/>
                  </a:lnTo>
                  <a:lnTo>
                    <a:pt x="131" y="0"/>
                  </a:lnTo>
                  <a:close/>
                </a:path>
              </a:pathLst>
            </a:custGeom>
            <a:solidFill>
              <a:srgbClr val="AEA3C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 name="îṣḻiḓe"/>
            <p:cNvSpPr/>
            <p:nvPr/>
          </p:nvSpPr>
          <p:spPr bwMode="auto">
            <a:xfrm>
              <a:off x="5597525" y="3681413"/>
              <a:ext cx="220662" cy="73025"/>
            </a:xfrm>
            <a:custGeom>
              <a:avLst/>
              <a:gdLst>
                <a:gd name="T0" fmla="*/ 131 w 139"/>
                <a:gd name="T1" fmla="*/ 0 h 46"/>
                <a:gd name="T2" fmla="*/ 8 w 139"/>
                <a:gd name="T3" fmla="*/ 0 h 46"/>
                <a:gd name="T4" fmla="*/ 0 w 139"/>
                <a:gd name="T5" fmla="*/ 46 h 46"/>
                <a:gd name="T6" fmla="*/ 139 w 139"/>
                <a:gd name="T7" fmla="*/ 46 h 46"/>
                <a:gd name="T8" fmla="*/ 139 w 139"/>
                <a:gd name="T9" fmla="*/ 46 h 46"/>
                <a:gd name="T10" fmla="*/ 131 w 139"/>
                <a:gd name="T11" fmla="*/ 0 h 46"/>
              </a:gdLst>
              <a:ahLst/>
              <a:cxnLst>
                <a:cxn ang="0">
                  <a:pos x="T0" y="T1"/>
                </a:cxn>
                <a:cxn ang="0">
                  <a:pos x="T2" y="T3"/>
                </a:cxn>
                <a:cxn ang="0">
                  <a:pos x="T4" y="T5"/>
                </a:cxn>
                <a:cxn ang="0">
                  <a:pos x="T6" y="T7"/>
                </a:cxn>
                <a:cxn ang="0">
                  <a:pos x="T8" y="T9"/>
                </a:cxn>
                <a:cxn ang="0">
                  <a:pos x="T10" y="T11"/>
                </a:cxn>
              </a:cxnLst>
              <a:rect l="0" t="0" r="r" b="b"/>
              <a:pathLst>
                <a:path w="139" h="46">
                  <a:moveTo>
                    <a:pt x="131" y="0"/>
                  </a:moveTo>
                  <a:lnTo>
                    <a:pt x="8" y="0"/>
                  </a:lnTo>
                  <a:lnTo>
                    <a:pt x="0" y="46"/>
                  </a:lnTo>
                  <a:lnTo>
                    <a:pt x="139" y="46"/>
                  </a:lnTo>
                  <a:lnTo>
                    <a:pt x="139" y="46"/>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 name="íṡ1îďê"/>
            <p:cNvSpPr/>
            <p:nvPr/>
          </p:nvSpPr>
          <p:spPr bwMode="auto">
            <a:xfrm>
              <a:off x="5402263" y="3063875"/>
              <a:ext cx="666750" cy="538163"/>
            </a:xfrm>
            <a:custGeom>
              <a:avLst/>
              <a:gdLst>
                <a:gd name="T0" fmla="*/ 250 w 250"/>
                <a:gd name="T1" fmla="*/ 202 h 202"/>
                <a:gd name="T2" fmla="*/ 0 w 250"/>
                <a:gd name="T3" fmla="*/ 202 h 202"/>
                <a:gd name="T4" fmla="*/ 0 w 250"/>
                <a:gd name="T5" fmla="*/ 9 h 202"/>
                <a:gd name="T6" fmla="*/ 9 w 250"/>
                <a:gd name="T7" fmla="*/ 0 h 202"/>
                <a:gd name="T8" fmla="*/ 240 w 250"/>
                <a:gd name="T9" fmla="*/ 0 h 202"/>
                <a:gd name="T10" fmla="*/ 250 w 250"/>
                <a:gd name="T11" fmla="*/ 9 h 202"/>
                <a:gd name="T12" fmla="*/ 250 w 250"/>
                <a:gd name="T13" fmla="*/ 202 h 202"/>
              </a:gdLst>
              <a:ahLst/>
              <a:cxnLst>
                <a:cxn ang="0">
                  <a:pos x="T0" y="T1"/>
                </a:cxn>
                <a:cxn ang="0">
                  <a:pos x="T2" y="T3"/>
                </a:cxn>
                <a:cxn ang="0">
                  <a:pos x="T4" y="T5"/>
                </a:cxn>
                <a:cxn ang="0">
                  <a:pos x="T6" y="T7"/>
                </a:cxn>
                <a:cxn ang="0">
                  <a:pos x="T8" y="T9"/>
                </a:cxn>
                <a:cxn ang="0">
                  <a:pos x="T10" y="T11"/>
                </a:cxn>
                <a:cxn ang="0">
                  <a:pos x="T12" y="T13"/>
                </a:cxn>
              </a:cxnLst>
              <a:rect l="0" t="0" r="r" b="b"/>
              <a:pathLst>
                <a:path w="250" h="202">
                  <a:moveTo>
                    <a:pt x="250" y="202"/>
                  </a:moveTo>
                  <a:cubicBezTo>
                    <a:pt x="0" y="202"/>
                    <a:pt x="0" y="202"/>
                    <a:pt x="0" y="202"/>
                  </a:cubicBezTo>
                  <a:cubicBezTo>
                    <a:pt x="0" y="9"/>
                    <a:pt x="0" y="9"/>
                    <a:pt x="0" y="9"/>
                  </a:cubicBezTo>
                  <a:cubicBezTo>
                    <a:pt x="0" y="4"/>
                    <a:pt x="4" y="0"/>
                    <a:pt x="9" y="0"/>
                  </a:cubicBezTo>
                  <a:cubicBezTo>
                    <a:pt x="240" y="0"/>
                    <a:pt x="240" y="0"/>
                    <a:pt x="240" y="0"/>
                  </a:cubicBezTo>
                  <a:cubicBezTo>
                    <a:pt x="246" y="0"/>
                    <a:pt x="250" y="4"/>
                    <a:pt x="250" y="9"/>
                  </a:cubicBezTo>
                  <a:lnTo>
                    <a:pt x="250" y="202"/>
                  </a:lnTo>
                  <a:close/>
                </a:path>
              </a:pathLst>
            </a:custGeom>
            <a:solidFill>
              <a:srgbClr val="6051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 name="íṡḷiḋê"/>
            <p:cNvSpPr/>
            <p:nvPr/>
          </p:nvSpPr>
          <p:spPr bwMode="auto">
            <a:xfrm>
              <a:off x="5402263" y="3602038"/>
              <a:ext cx="666750" cy="109538"/>
            </a:xfrm>
            <a:custGeom>
              <a:avLst/>
              <a:gdLst>
                <a:gd name="T0" fmla="*/ 250 w 250"/>
                <a:gd name="T1" fmla="*/ 0 h 41"/>
                <a:gd name="T2" fmla="*/ 0 w 250"/>
                <a:gd name="T3" fmla="*/ 0 h 41"/>
                <a:gd name="T4" fmla="*/ 0 w 250"/>
                <a:gd name="T5" fmla="*/ 24 h 41"/>
                <a:gd name="T6" fmla="*/ 49 w 250"/>
                <a:gd name="T7" fmla="*/ 41 h 41"/>
                <a:gd name="T8" fmla="*/ 240 w 250"/>
                <a:gd name="T9" fmla="*/ 41 h 41"/>
                <a:gd name="T10" fmla="*/ 250 w 250"/>
                <a:gd name="T11" fmla="*/ 32 h 41"/>
                <a:gd name="T12" fmla="*/ 250 w 250"/>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250" h="41">
                  <a:moveTo>
                    <a:pt x="250" y="0"/>
                  </a:moveTo>
                  <a:cubicBezTo>
                    <a:pt x="0" y="0"/>
                    <a:pt x="0" y="0"/>
                    <a:pt x="0" y="0"/>
                  </a:cubicBezTo>
                  <a:cubicBezTo>
                    <a:pt x="0" y="24"/>
                    <a:pt x="0" y="24"/>
                    <a:pt x="0" y="24"/>
                  </a:cubicBezTo>
                  <a:cubicBezTo>
                    <a:pt x="0" y="34"/>
                    <a:pt x="40" y="41"/>
                    <a:pt x="49" y="41"/>
                  </a:cubicBezTo>
                  <a:cubicBezTo>
                    <a:pt x="240" y="41"/>
                    <a:pt x="240" y="41"/>
                    <a:pt x="240" y="41"/>
                  </a:cubicBezTo>
                  <a:cubicBezTo>
                    <a:pt x="246" y="41"/>
                    <a:pt x="250" y="37"/>
                    <a:pt x="250" y="32"/>
                  </a:cubicBezTo>
                  <a:lnTo>
                    <a:pt x="250" y="0"/>
                  </a:lnTo>
                  <a:close/>
                </a:path>
              </a:pathLst>
            </a:custGeom>
            <a:solidFill>
              <a:srgbClr val="A9A8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 name="ï$liḍê"/>
            <p:cNvSpPr/>
            <p:nvPr/>
          </p:nvSpPr>
          <p:spPr bwMode="auto">
            <a:xfrm>
              <a:off x="5367338" y="3063875"/>
              <a:ext cx="668337" cy="538163"/>
            </a:xfrm>
            <a:custGeom>
              <a:avLst/>
              <a:gdLst>
                <a:gd name="T0" fmla="*/ 250 w 250"/>
                <a:gd name="T1" fmla="*/ 202 h 202"/>
                <a:gd name="T2" fmla="*/ 0 w 250"/>
                <a:gd name="T3" fmla="*/ 202 h 202"/>
                <a:gd name="T4" fmla="*/ 0 w 250"/>
                <a:gd name="T5" fmla="*/ 9 h 202"/>
                <a:gd name="T6" fmla="*/ 9 w 250"/>
                <a:gd name="T7" fmla="*/ 0 h 202"/>
                <a:gd name="T8" fmla="*/ 240 w 250"/>
                <a:gd name="T9" fmla="*/ 0 h 202"/>
                <a:gd name="T10" fmla="*/ 250 w 250"/>
                <a:gd name="T11" fmla="*/ 9 h 202"/>
                <a:gd name="T12" fmla="*/ 250 w 250"/>
                <a:gd name="T13" fmla="*/ 202 h 202"/>
              </a:gdLst>
              <a:ahLst/>
              <a:cxnLst>
                <a:cxn ang="0">
                  <a:pos x="T0" y="T1"/>
                </a:cxn>
                <a:cxn ang="0">
                  <a:pos x="T2" y="T3"/>
                </a:cxn>
                <a:cxn ang="0">
                  <a:pos x="T4" y="T5"/>
                </a:cxn>
                <a:cxn ang="0">
                  <a:pos x="T6" y="T7"/>
                </a:cxn>
                <a:cxn ang="0">
                  <a:pos x="T8" y="T9"/>
                </a:cxn>
                <a:cxn ang="0">
                  <a:pos x="T10" y="T11"/>
                </a:cxn>
                <a:cxn ang="0">
                  <a:pos x="T12" y="T13"/>
                </a:cxn>
              </a:cxnLst>
              <a:rect l="0" t="0" r="r" b="b"/>
              <a:pathLst>
                <a:path w="250" h="202">
                  <a:moveTo>
                    <a:pt x="250" y="202"/>
                  </a:moveTo>
                  <a:cubicBezTo>
                    <a:pt x="0" y="202"/>
                    <a:pt x="0" y="202"/>
                    <a:pt x="0" y="202"/>
                  </a:cubicBezTo>
                  <a:cubicBezTo>
                    <a:pt x="0" y="9"/>
                    <a:pt x="0" y="9"/>
                    <a:pt x="0" y="9"/>
                  </a:cubicBezTo>
                  <a:cubicBezTo>
                    <a:pt x="0" y="4"/>
                    <a:pt x="4" y="0"/>
                    <a:pt x="9" y="0"/>
                  </a:cubicBezTo>
                  <a:cubicBezTo>
                    <a:pt x="240" y="0"/>
                    <a:pt x="240" y="0"/>
                    <a:pt x="240" y="0"/>
                  </a:cubicBezTo>
                  <a:cubicBezTo>
                    <a:pt x="246" y="0"/>
                    <a:pt x="250" y="4"/>
                    <a:pt x="250" y="9"/>
                  </a:cubicBezTo>
                  <a:lnTo>
                    <a:pt x="250" y="202"/>
                  </a:ln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 name="ïS1iḓê"/>
            <p:cNvSpPr/>
            <p:nvPr/>
          </p:nvSpPr>
          <p:spPr bwMode="auto">
            <a:xfrm>
              <a:off x="5397500" y="3089275"/>
              <a:ext cx="608012" cy="482600"/>
            </a:xfrm>
            <a:custGeom>
              <a:avLst/>
              <a:gdLst>
                <a:gd name="T0" fmla="*/ 227 w 228"/>
                <a:gd name="T1" fmla="*/ 181 h 181"/>
                <a:gd name="T2" fmla="*/ 1 w 228"/>
                <a:gd name="T3" fmla="*/ 181 h 181"/>
                <a:gd name="T4" fmla="*/ 0 w 228"/>
                <a:gd name="T5" fmla="*/ 180 h 181"/>
                <a:gd name="T6" fmla="*/ 0 w 228"/>
                <a:gd name="T7" fmla="*/ 1 h 181"/>
                <a:gd name="T8" fmla="*/ 1 w 228"/>
                <a:gd name="T9" fmla="*/ 0 h 181"/>
                <a:gd name="T10" fmla="*/ 227 w 228"/>
                <a:gd name="T11" fmla="*/ 0 h 181"/>
                <a:gd name="T12" fmla="*/ 228 w 228"/>
                <a:gd name="T13" fmla="*/ 1 h 181"/>
                <a:gd name="T14" fmla="*/ 228 w 228"/>
                <a:gd name="T15" fmla="*/ 180 h 181"/>
                <a:gd name="T16" fmla="*/ 227 w 228"/>
                <a:gd name="T17"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181">
                  <a:moveTo>
                    <a:pt x="227" y="181"/>
                  </a:moveTo>
                  <a:cubicBezTo>
                    <a:pt x="1" y="181"/>
                    <a:pt x="1" y="181"/>
                    <a:pt x="1" y="181"/>
                  </a:cubicBezTo>
                  <a:cubicBezTo>
                    <a:pt x="0" y="181"/>
                    <a:pt x="0" y="181"/>
                    <a:pt x="0" y="180"/>
                  </a:cubicBezTo>
                  <a:cubicBezTo>
                    <a:pt x="0" y="1"/>
                    <a:pt x="0" y="1"/>
                    <a:pt x="0" y="1"/>
                  </a:cubicBezTo>
                  <a:cubicBezTo>
                    <a:pt x="0" y="1"/>
                    <a:pt x="0" y="0"/>
                    <a:pt x="1" y="0"/>
                  </a:cubicBezTo>
                  <a:cubicBezTo>
                    <a:pt x="227" y="0"/>
                    <a:pt x="227" y="0"/>
                    <a:pt x="227" y="0"/>
                  </a:cubicBezTo>
                  <a:cubicBezTo>
                    <a:pt x="228" y="0"/>
                    <a:pt x="228" y="1"/>
                    <a:pt x="228" y="1"/>
                  </a:cubicBezTo>
                  <a:cubicBezTo>
                    <a:pt x="228" y="180"/>
                    <a:pt x="228" y="180"/>
                    <a:pt x="228" y="180"/>
                  </a:cubicBezTo>
                  <a:cubicBezTo>
                    <a:pt x="228" y="181"/>
                    <a:pt x="228" y="181"/>
                    <a:pt x="227" y="181"/>
                  </a:cubicBezTo>
                  <a:close/>
                </a:path>
              </a:pathLst>
            </a:custGeom>
            <a:solidFill>
              <a:srgbClr val="C6EAC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 name="iŝlïḓê"/>
            <p:cNvSpPr/>
            <p:nvPr/>
          </p:nvSpPr>
          <p:spPr bwMode="auto">
            <a:xfrm>
              <a:off x="5476875" y="3481389"/>
              <a:ext cx="194251" cy="231775"/>
            </a:xfrm>
            <a:custGeom>
              <a:avLst/>
              <a:gdLst>
                <a:gd name="connsiteX0" fmla="*/ 109888 w 194251"/>
                <a:gd name="connsiteY0" fmla="*/ 0 h 231775"/>
                <a:gd name="connsiteX1" fmla="*/ 192974 w 194251"/>
                <a:gd name="connsiteY1" fmla="*/ 122654 h 231775"/>
                <a:gd name="connsiteX2" fmla="*/ 135350 w 194251"/>
                <a:gd name="connsiteY2" fmla="*/ 219644 h 231775"/>
                <a:gd name="connsiteX3" fmla="*/ 124701 w 194251"/>
                <a:gd name="connsiteY3" fmla="*/ 231775 h 231775"/>
                <a:gd name="connsiteX4" fmla="*/ 56086 w 194251"/>
                <a:gd name="connsiteY4" fmla="*/ 231775 h 231775"/>
                <a:gd name="connsiteX5" fmla="*/ 34885 w 194251"/>
                <a:gd name="connsiteY5" fmla="*/ 208270 h 231775"/>
                <a:gd name="connsiteX6" fmla="*/ 0 w 194251"/>
                <a:gd name="connsiteY6" fmla="*/ 183981 h 231775"/>
                <a:gd name="connsiteX7" fmla="*/ 64325 w 194251"/>
                <a:gd name="connsiteY7" fmla="*/ 55994 h 231775"/>
                <a:gd name="connsiteX8" fmla="*/ 109888 w 194251"/>
                <a:gd name="connsiteY8" fmla="*/ 0 h 23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251" h="231775">
                  <a:moveTo>
                    <a:pt x="109888" y="0"/>
                  </a:moveTo>
                  <a:cubicBezTo>
                    <a:pt x="109888" y="0"/>
                    <a:pt x="206375" y="31997"/>
                    <a:pt x="192974" y="122654"/>
                  </a:cubicBezTo>
                  <a:cubicBezTo>
                    <a:pt x="187614" y="150651"/>
                    <a:pt x="160812" y="188647"/>
                    <a:pt x="135350" y="219644"/>
                  </a:cubicBezTo>
                  <a:lnTo>
                    <a:pt x="124701" y="231775"/>
                  </a:lnTo>
                  <a:lnTo>
                    <a:pt x="56086" y="231775"/>
                  </a:lnTo>
                  <a:lnTo>
                    <a:pt x="34885" y="208270"/>
                  </a:lnTo>
                  <a:cubicBezTo>
                    <a:pt x="24457" y="198646"/>
                    <a:pt x="12731" y="189980"/>
                    <a:pt x="0" y="183981"/>
                  </a:cubicBezTo>
                  <a:cubicBezTo>
                    <a:pt x="0" y="183981"/>
                    <a:pt x="50924" y="85325"/>
                    <a:pt x="64325" y="55994"/>
                  </a:cubicBezTo>
                  <a:cubicBezTo>
                    <a:pt x="85766" y="18665"/>
                    <a:pt x="109888" y="0"/>
                    <a:pt x="109888" y="0"/>
                  </a:cubicBezTo>
                  <a:close/>
                </a:path>
              </a:pathLst>
            </a:custGeom>
            <a:solidFill>
              <a:srgbClr val="A099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 name="ïṧ1íḑé"/>
            <p:cNvSpPr/>
            <p:nvPr/>
          </p:nvSpPr>
          <p:spPr bwMode="auto">
            <a:xfrm>
              <a:off x="5675313" y="3343275"/>
              <a:ext cx="117475" cy="130175"/>
            </a:xfrm>
            <a:custGeom>
              <a:avLst/>
              <a:gdLst>
                <a:gd name="T0" fmla="*/ 44 w 44"/>
                <a:gd name="T1" fmla="*/ 43 h 49"/>
                <a:gd name="T2" fmla="*/ 39 w 44"/>
                <a:gd name="T3" fmla="*/ 5 h 49"/>
                <a:gd name="T4" fmla="*/ 40 w 44"/>
                <a:gd name="T5" fmla="*/ 0 h 49"/>
                <a:gd name="T6" fmla="*/ 15 w 44"/>
                <a:gd name="T7" fmla="*/ 9 h 49"/>
                <a:gd name="T8" fmla="*/ 0 w 44"/>
                <a:gd name="T9" fmla="*/ 7 h 49"/>
                <a:gd name="T10" fmla="*/ 1 w 44"/>
                <a:gd name="T11" fmla="*/ 41 h 49"/>
                <a:gd name="T12" fmla="*/ 44 w 44"/>
                <a:gd name="T13" fmla="*/ 43 h 49"/>
              </a:gdLst>
              <a:ahLst/>
              <a:cxnLst>
                <a:cxn ang="0">
                  <a:pos x="T0" y="T1"/>
                </a:cxn>
                <a:cxn ang="0">
                  <a:pos x="T2" y="T3"/>
                </a:cxn>
                <a:cxn ang="0">
                  <a:pos x="T4" y="T5"/>
                </a:cxn>
                <a:cxn ang="0">
                  <a:pos x="T6" y="T7"/>
                </a:cxn>
                <a:cxn ang="0">
                  <a:pos x="T8" y="T9"/>
                </a:cxn>
                <a:cxn ang="0">
                  <a:pos x="T10" y="T11"/>
                </a:cxn>
                <a:cxn ang="0">
                  <a:pos x="T12" y="T13"/>
                </a:cxn>
              </a:cxnLst>
              <a:rect l="0" t="0" r="r" b="b"/>
              <a:pathLst>
                <a:path w="44" h="49">
                  <a:moveTo>
                    <a:pt x="44" y="43"/>
                  </a:moveTo>
                  <a:cubicBezTo>
                    <a:pt x="44" y="32"/>
                    <a:pt x="37" y="16"/>
                    <a:pt x="39" y="5"/>
                  </a:cubicBezTo>
                  <a:cubicBezTo>
                    <a:pt x="39" y="3"/>
                    <a:pt x="39" y="2"/>
                    <a:pt x="40" y="0"/>
                  </a:cubicBezTo>
                  <a:cubicBezTo>
                    <a:pt x="31" y="3"/>
                    <a:pt x="23" y="6"/>
                    <a:pt x="15" y="9"/>
                  </a:cubicBezTo>
                  <a:cubicBezTo>
                    <a:pt x="12" y="10"/>
                    <a:pt x="0" y="4"/>
                    <a:pt x="0" y="7"/>
                  </a:cubicBezTo>
                  <a:cubicBezTo>
                    <a:pt x="0" y="9"/>
                    <a:pt x="1" y="39"/>
                    <a:pt x="1" y="41"/>
                  </a:cubicBezTo>
                  <a:cubicBezTo>
                    <a:pt x="1" y="43"/>
                    <a:pt x="28" y="49"/>
                    <a:pt x="44" y="43"/>
                  </a:cubicBezTo>
                  <a:close/>
                </a:path>
              </a:pathLst>
            </a:custGeom>
            <a:solidFill>
              <a:srgbClr val="FFBA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 name="işļíḑè"/>
            <p:cNvSpPr/>
            <p:nvPr/>
          </p:nvSpPr>
          <p:spPr bwMode="auto">
            <a:xfrm>
              <a:off x="5573713" y="3170238"/>
              <a:ext cx="201612" cy="274638"/>
            </a:xfrm>
            <a:custGeom>
              <a:avLst/>
              <a:gdLst>
                <a:gd name="T0" fmla="*/ 5 w 76"/>
                <a:gd name="T1" fmla="*/ 77 h 103"/>
                <a:gd name="T2" fmla="*/ 19 w 76"/>
                <a:gd name="T3" fmla="*/ 100 h 103"/>
                <a:gd name="T4" fmla="*/ 43 w 76"/>
                <a:gd name="T5" fmla="*/ 95 h 103"/>
                <a:gd name="T6" fmla="*/ 66 w 76"/>
                <a:gd name="T7" fmla="*/ 78 h 103"/>
                <a:gd name="T8" fmla="*/ 76 w 76"/>
                <a:gd name="T9" fmla="*/ 35 h 103"/>
                <a:gd name="T10" fmla="*/ 73 w 76"/>
                <a:gd name="T11" fmla="*/ 20 h 103"/>
                <a:gd name="T12" fmla="*/ 64 w 76"/>
                <a:gd name="T13" fmla="*/ 13 h 103"/>
                <a:gd name="T14" fmla="*/ 40 w 76"/>
                <a:gd name="T15" fmla="*/ 4 h 103"/>
                <a:gd name="T16" fmla="*/ 5 w 76"/>
                <a:gd name="T17" fmla="*/ 18 h 103"/>
                <a:gd name="T18" fmla="*/ 5 w 76"/>
                <a:gd name="T19" fmla="*/ 7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03">
                  <a:moveTo>
                    <a:pt x="5" y="77"/>
                  </a:moveTo>
                  <a:cubicBezTo>
                    <a:pt x="7" y="86"/>
                    <a:pt x="10" y="96"/>
                    <a:pt x="19" y="100"/>
                  </a:cubicBezTo>
                  <a:cubicBezTo>
                    <a:pt x="27" y="103"/>
                    <a:pt x="35" y="99"/>
                    <a:pt x="43" y="95"/>
                  </a:cubicBezTo>
                  <a:cubicBezTo>
                    <a:pt x="51" y="91"/>
                    <a:pt x="60" y="86"/>
                    <a:pt x="66" y="78"/>
                  </a:cubicBezTo>
                  <a:cubicBezTo>
                    <a:pt x="75" y="66"/>
                    <a:pt x="75" y="50"/>
                    <a:pt x="76" y="35"/>
                  </a:cubicBezTo>
                  <a:cubicBezTo>
                    <a:pt x="76" y="30"/>
                    <a:pt x="75" y="25"/>
                    <a:pt x="73" y="20"/>
                  </a:cubicBezTo>
                  <a:cubicBezTo>
                    <a:pt x="71" y="17"/>
                    <a:pt x="67" y="15"/>
                    <a:pt x="64" y="13"/>
                  </a:cubicBezTo>
                  <a:cubicBezTo>
                    <a:pt x="56" y="9"/>
                    <a:pt x="48" y="6"/>
                    <a:pt x="40" y="4"/>
                  </a:cubicBezTo>
                  <a:cubicBezTo>
                    <a:pt x="25" y="0"/>
                    <a:pt x="9" y="3"/>
                    <a:pt x="5" y="18"/>
                  </a:cubicBezTo>
                  <a:cubicBezTo>
                    <a:pt x="0" y="37"/>
                    <a:pt x="2" y="59"/>
                    <a:pt x="5" y="77"/>
                  </a:cubicBezTo>
                  <a:close/>
                </a:path>
              </a:pathLst>
            </a:custGeom>
            <a:solidFill>
              <a:srgbClr val="FFBA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 name="iSlíḍe"/>
            <p:cNvSpPr/>
            <p:nvPr/>
          </p:nvSpPr>
          <p:spPr bwMode="auto">
            <a:xfrm>
              <a:off x="5586413" y="3132138"/>
              <a:ext cx="242887" cy="239713"/>
            </a:xfrm>
            <a:custGeom>
              <a:avLst/>
              <a:gdLst>
                <a:gd name="T0" fmla="*/ 6 w 91"/>
                <a:gd name="T1" fmla="*/ 34 h 90"/>
                <a:gd name="T2" fmla="*/ 33 w 91"/>
                <a:gd name="T3" fmla="*/ 23 h 90"/>
                <a:gd name="T4" fmla="*/ 54 w 91"/>
                <a:gd name="T5" fmla="*/ 29 h 90"/>
                <a:gd name="T6" fmla="*/ 52 w 91"/>
                <a:gd name="T7" fmla="*/ 51 h 90"/>
                <a:gd name="T8" fmla="*/ 49 w 91"/>
                <a:gd name="T9" fmla="*/ 56 h 90"/>
                <a:gd name="T10" fmla="*/ 51 w 91"/>
                <a:gd name="T11" fmla="*/ 60 h 90"/>
                <a:gd name="T12" fmla="*/ 62 w 91"/>
                <a:gd name="T13" fmla="*/ 56 h 90"/>
                <a:gd name="T14" fmla="*/ 66 w 91"/>
                <a:gd name="T15" fmla="*/ 67 h 90"/>
                <a:gd name="T16" fmla="*/ 57 w 91"/>
                <a:gd name="T17" fmla="*/ 76 h 90"/>
                <a:gd name="T18" fmla="*/ 69 w 91"/>
                <a:gd name="T19" fmla="*/ 90 h 90"/>
                <a:gd name="T20" fmla="*/ 76 w 91"/>
                <a:gd name="T21" fmla="*/ 79 h 90"/>
                <a:gd name="T22" fmla="*/ 80 w 91"/>
                <a:gd name="T23" fmla="*/ 20 h 90"/>
                <a:gd name="T24" fmla="*/ 40 w 91"/>
                <a:gd name="T25" fmla="*/ 1 h 90"/>
                <a:gd name="T26" fmla="*/ 10 w 91"/>
                <a:gd name="T27" fmla="*/ 13 h 90"/>
                <a:gd name="T28" fmla="*/ 1 w 91"/>
                <a:gd name="T29" fmla="*/ 28 h 90"/>
                <a:gd name="T30" fmla="*/ 6 w 91"/>
                <a:gd name="T31" fmla="*/ 3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 h="90">
                  <a:moveTo>
                    <a:pt x="6" y="34"/>
                  </a:moveTo>
                  <a:cubicBezTo>
                    <a:pt x="14" y="35"/>
                    <a:pt x="26" y="27"/>
                    <a:pt x="33" y="23"/>
                  </a:cubicBezTo>
                  <a:cubicBezTo>
                    <a:pt x="40" y="20"/>
                    <a:pt x="49" y="23"/>
                    <a:pt x="54" y="29"/>
                  </a:cubicBezTo>
                  <a:cubicBezTo>
                    <a:pt x="58" y="35"/>
                    <a:pt x="57" y="45"/>
                    <a:pt x="52" y="51"/>
                  </a:cubicBezTo>
                  <a:cubicBezTo>
                    <a:pt x="51" y="52"/>
                    <a:pt x="49" y="54"/>
                    <a:pt x="49" y="56"/>
                  </a:cubicBezTo>
                  <a:cubicBezTo>
                    <a:pt x="48" y="58"/>
                    <a:pt x="49" y="60"/>
                    <a:pt x="51" y="60"/>
                  </a:cubicBezTo>
                  <a:cubicBezTo>
                    <a:pt x="52" y="56"/>
                    <a:pt x="58" y="54"/>
                    <a:pt x="62" y="56"/>
                  </a:cubicBezTo>
                  <a:cubicBezTo>
                    <a:pt x="66" y="58"/>
                    <a:pt x="68" y="63"/>
                    <a:pt x="66" y="67"/>
                  </a:cubicBezTo>
                  <a:cubicBezTo>
                    <a:pt x="65" y="71"/>
                    <a:pt x="61" y="75"/>
                    <a:pt x="57" y="76"/>
                  </a:cubicBezTo>
                  <a:cubicBezTo>
                    <a:pt x="61" y="81"/>
                    <a:pt x="65" y="85"/>
                    <a:pt x="69" y="90"/>
                  </a:cubicBezTo>
                  <a:cubicBezTo>
                    <a:pt x="71" y="86"/>
                    <a:pt x="74" y="83"/>
                    <a:pt x="76" y="79"/>
                  </a:cubicBezTo>
                  <a:cubicBezTo>
                    <a:pt x="87" y="61"/>
                    <a:pt x="91" y="37"/>
                    <a:pt x="80" y="20"/>
                  </a:cubicBezTo>
                  <a:cubicBezTo>
                    <a:pt x="71" y="7"/>
                    <a:pt x="56" y="0"/>
                    <a:pt x="40" y="1"/>
                  </a:cubicBezTo>
                  <a:cubicBezTo>
                    <a:pt x="29" y="1"/>
                    <a:pt x="18" y="6"/>
                    <a:pt x="10" y="13"/>
                  </a:cubicBezTo>
                  <a:cubicBezTo>
                    <a:pt x="5" y="16"/>
                    <a:pt x="0" y="23"/>
                    <a:pt x="1" y="28"/>
                  </a:cubicBezTo>
                  <a:cubicBezTo>
                    <a:pt x="2" y="33"/>
                    <a:pt x="0" y="34"/>
                    <a:pt x="6" y="34"/>
                  </a:cubicBezTo>
                  <a:close/>
                </a:path>
              </a:pathLst>
            </a:custGeom>
            <a:solidFill>
              <a:srgbClr val="4325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 name="íṥlïḋé"/>
            <p:cNvSpPr/>
            <p:nvPr/>
          </p:nvSpPr>
          <p:spPr bwMode="auto">
            <a:xfrm>
              <a:off x="5657850" y="3273425"/>
              <a:ext cx="25400" cy="22225"/>
            </a:xfrm>
            <a:custGeom>
              <a:avLst/>
              <a:gdLst>
                <a:gd name="T0" fmla="*/ 1 w 9"/>
                <a:gd name="T1" fmla="*/ 4 h 8"/>
                <a:gd name="T2" fmla="*/ 4 w 9"/>
                <a:gd name="T3" fmla="*/ 8 h 8"/>
                <a:gd name="T4" fmla="*/ 8 w 9"/>
                <a:gd name="T5" fmla="*/ 5 h 8"/>
                <a:gd name="T6" fmla="*/ 5 w 9"/>
                <a:gd name="T7" fmla="*/ 0 h 8"/>
                <a:gd name="T8" fmla="*/ 1 w 9"/>
                <a:gd name="T9" fmla="*/ 4 h 8"/>
              </a:gdLst>
              <a:ahLst/>
              <a:cxnLst>
                <a:cxn ang="0">
                  <a:pos x="T0" y="T1"/>
                </a:cxn>
                <a:cxn ang="0">
                  <a:pos x="T2" y="T3"/>
                </a:cxn>
                <a:cxn ang="0">
                  <a:pos x="T4" y="T5"/>
                </a:cxn>
                <a:cxn ang="0">
                  <a:pos x="T6" y="T7"/>
                </a:cxn>
                <a:cxn ang="0">
                  <a:pos x="T8" y="T9"/>
                </a:cxn>
              </a:cxnLst>
              <a:rect l="0" t="0" r="r" b="b"/>
              <a:pathLst>
                <a:path w="9" h="8">
                  <a:moveTo>
                    <a:pt x="1" y="4"/>
                  </a:moveTo>
                  <a:cubicBezTo>
                    <a:pt x="0" y="6"/>
                    <a:pt x="2" y="8"/>
                    <a:pt x="4" y="8"/>
                  </a:cubicBezTo>
                  <a:cubicBezTo>
                    <a:pt x="6" y="8"/>
                    <a:pt x="8" y="7"/>
                    <a:pt x="8" y="5"/>
                  </a:cubicBezTo>
                  <a:cubicBezTo>
                    <a:pt x="9" y="2"/>
                    <a:pt x="7" y="0"/>
                    <a:pt x="5" y="0"/>
                  </a:cubicBezTo>
                  <a:cubicBezTo>
                    <a:pt x="3" y="0"/>
                    <a:pt x="1" y="2"/>
                    <a:pt x="1" y="4"/>
                  </a:cubicBezTo>
                  <a:close/>
                </a:path>
              </a:pathLst>
            </a:custGeom>
            <a:solidFill>
              <a:srgbClr val="4325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 name="isļiḍè"/>
            <p:cNvSpPr/>
            <p:nvPr/>
          </p:nvSpPr>
          <p:spPr bwMode="auto">
            <a:xfrm>
              <a:off x="5591175" y="3271838"/>
              <a:ext cx="22225" cy="20638"/>
            </a:xfrm>
            <a:custGeom>
              <a:avLst/>
              <a:gdLst>
                <a:gd name="T0" fmla="*/ 0 w 8"/>
                <a:gd name="T1" fmla="*/ 4 h 8"/>
                <a:gd name="T2" fmla="*/ 3 w 8"/>
                <a:gd name="T3" fmla="*/ 8 h 8"/>
                <a:gd name="T4" fmla="*/ 8 w 8"/>
                <a:gd name="T5" fmla="*/ 4 h 8"/>
                <a:gd name="T6" fmla="*/ 4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1" y="8"/>
                    <a:pt x="3" y="8"/>
                  </a:cubicBezTo>
                  <a:cubicBezTo>
                    <a:pt x="6" y="8"/>
                    <a:pt x="8" y="7"/>
                    <a:pt x="8" y="4"/>
                  </a:cubicBezTo>
                  <a:cubicBezTo>
                    <a:pt x="8" y="2"/>
                    <a:pt x="6" y="0"/>
                    <a:pt x="4" y="0"/>
                  </a:cubicBezTo>
                  <a:cubicBezTo>
                    <a:pt x="2" y="0"/>
                    <a:pt x="0" y="2"/>
                    <a:pt x="0" y="4"/>
                  </a:cubicBezTo>
                  <a:close/>
                </a:path>
              </a:pathLst>
            </a:custGeom>
            <a:solidFill>
              <a:srgbClr val="4325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 name="îṡļïḋè"/>
            <p:cNvSpPr/>
            <p:nvPr/>
          </p:nvSpPr>
          <p:spPr bwMode="auto">
            <a:xfrm>
              <a:off x="5610225" y="3297238"/>
              <a:ext cx="26987" cy="58738"/>
            </a:xfrm>
            <a:custGeom>
              <a:avLst/>
              <a:gdLst>
                <a:gd name="T0" fmla="*/ 8 w 10"/>
                <a:gd name="T1" fmla="*/ 0 h 22"/>
                <a:gd name="T2" fmla="*/ 1 w 10"/>
                <a:gd name="T3" fmla="*/ 12 h 22"/>
                <a:gd name="T4" fmla="*/ 0 w 10"/>
                <a:gd name="T5" fmla="*/ 16 h 22"/>
                <a:gd name="T6" fmla="*/ 0 w 10"/>
                <a:gd name="T7" fmla="*/ 16 h 22"/>
                <a:gd name="T8" fmla="*/ 1 w 10"/>
                <a:gd name="T9" fmla="*/ 18 h 22"/>
                <a:gd name="T10" fmla="*/ 9 w 10"/>
                <a:gd name="T11" fmla="*/ 22 h 22"/>
                <a:gd name="T12" fmla="*/ 9 w 10"/>
                <a:gd name="T13" fmla="*/ 20 h 22"/>
                <a:gd name="T14" fmla="*/ 4 w 10"/>
                <a:gd name="T15" fmla="*/ 18 h 22"/>
                <a:gd name="T16" fmla="*/ 3 w 10"/>
                <a:gd name="T17" fmla="*/ 17 h 22"/>
                <a:gd name="T18" fmla="*/ 2 w 10"/>
                <a:gd name="T19" fmla="*/ 16 h 22"/>
                <a:gd name="T20" fmla="*/ 2 w 10"/>
                <a:gd name="T21" fmla="*/ 16 h 22"/>
                <a:gd name="T22" fmla="*/ 3 w 10"/>
                <a:gd name="T23" fmla="*/ 13 h 22"/>
                <a:gd name="T24" fmla="*/ 10 w 10"/>
                <a:gd name="T25" fmla="*/ 1 h 22"/>
                <a:gd name="T26" fmla="*/ 8 w 10"/>
                <a:gd name="T2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22">
                  <a:moveTo>
                    <a:pt x="8" y="0"/>
                  </a:moveTo>
                  <a:cubicBezTo>
                    <a:pt x="6" y="4"/>
                    <a:pt x="4" y="8"/>
                    <a:pt x="1" y="12"/>
                  </a:cubicBezTo>
                  <a:cubicBezTo>
                    <a:pt x="1" y="13"/>
                    <a:pt x="0" y="14"/>
                    <a:pt x="0" y="16"/>
                  </a:cubicBezTo>
                  <a:cubicBezTo>
                    <a:pt x="0" y="16"/>
                    <a:pt x="0" y="16"/>
                    <a:pt x="0" y="16"/>
                  </a:cubicBezTo>
                  <a:cubicBezTo>
                    <a:pt x="0" y="17"/>
                    <a:pt x="1" y="18"/>
                    <a:pt x="1" y="18"/>
                  </a:cubicBezTo>
                  <a:cubicBezTo>
                    <a:pt x="3" y="20"/>
                    <a:pt x="6" y="21"/>
                    <a:pt x="9" y="22"/>
                  </a:cubicBezTo>
                  <a:cubicBezTo>
                    <a:pt x="9" y="20"/>
                    <a:pt x="9" y="20"/>
                    <a:pt x="9" y="20"/>
                  </a:cubicBezTo>
                  <a:cubicBezTo>
                    <a:pt x="8" y="19"/>
                    <a:pt x="6" y="19"/>
                    <a:pt x="4" y="18"/>
                  </a:cubicBezTo>
                  <a:cubicBezTo>
                    <a:pt x="4" y="18"/>
                    <a:pt x="3" y="17"/>
                    <a:pt x="3" y="17"/>
                  </a:cubicBezTo>
                  <a:cubicBezTo>
                    <a:pt x="2" y="17"/>
                    <a:pt x="2" y="16"/>
                    <a:pt x="2" y="16"/>
                  </a:cubicBezTo>
                  <a:cubicBezTo>
                    <a:pt x="2" y="16"/>
                    <a:pt x="2" y="16"/>
                    <a:pt x="2" y="16"/>
                  </a:cubicBezTo>
                  <a:cubicBezTo>
                    <a:pt x="2" y="15"/>
                    <a:pt x="2" y="14"/>
                    <a:pt x="3" y="13"/>
                  </a:cubicBezTo>
                  <a:cubicBezTo>
                    <a:pt x="5" y="9"/>
                    <a:pt x="8" y="5"/>
                    <a:pt x="10" y="1"/>
                  </a:cubicBezTo>
                  <a:cubicBezTo>
                    <a:pt x="8" y="0"/>
                    <a:pt x="8" y="0"/>
                    <a:pt x="8" y="0"/>
                  </a:cubicBezTo>
                  <a:close/>
                </a:path>
              </a:pathLst>
            </a:custGeom>
            <a:solidFill>
              <a:srgbClr val="4325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 name="îŝḷîďè"/>
            <p:cNvSpPr/>
            <p:nvPr/>
          </p:nvSpPr>
          <p:spPr bwMode="auto">
            <a:xfrm>
              <a:off x="5618163" y="3367088"/>
              <a:ext cx="46037" cy="15875"/>
            </a:xfrm>
            <a:custGeom>
              <a:avLst/>
              <a:gdLst>
                <a:gd name="T0" fmla="*/ 15 w 17"/>
                <a:gd name="T1" fmla="*/ 0 h 6"/>
                <a:gd name="T2" fmla="*/ 8 w 17"/>
                <a:gd name="T3" fmla="*/ 4 h 6"/>
                <a:gd name="T4" fmla="*/ 1 w 17"/>
                <a:gd name="T5" fmla="*/ 0 h 6"/>
                <a:gd name="T6" fmla="*/ 0 w 17"/>
                <a:gd name="T7" fmla="*/ 1 h 6"/>
                <a:gd name="T8" fmla="*/ 8 w 17"/>
                <a:gd name="T9" fmla="*/ 6 h 6"/>
                <a:gd name="T10" fmla="*/ 17 w 17"/>
                <a:gd name="T11" fmla="*/ 1 h 6"/>
                <a:gd name="T12" fmla="*/ 15 w 1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7" h="6">
                  <a:moveTo>
                    <a:pt x="15" y="0"/>
                  </a:moveTo>
                  <a:cubicBezTo>
                    <a:pt x="13" y="3"/>
                    <a:pt x="10" y="4"/>
                    <a:pt x="8" y="4"/>
                  </a:cubicBezTo>
                  <a:cubicBezTo>
                    <a:pt x="6" y="4"/>
                    <a:pt x="3" y="2"/>
                    <a:pt x="1" y="0"/>
                  </a:cubicBezTo>
                  <a:cubicBezTo>
                    <a:pt x="0" y="1"/>
                    <a:pt x="0" y="1"/>
                    <a:pt x="0" y="1"/>
                  </a:cubicBezTo>
                  <a:cubicBezTo>
                    <a:pt x="1" y="4"/>
                    <a:pt x="5" y="6"/>
                    <a:pt x="8" y="6"/>
                  </a:cubicBezTo>
                  <a:cubicBezTo>
                    <a:pt x="11" y="6"/>
                    <a:pt x="14" y="5"/>
                    <a:pt x="17" y="1"/>
                  </a:cubicBezTo>
                  <a:cubicBezTo>
                    <a:pt x="15" y="0"/>
                    <a:pt x="15" y="0"/>
                    <a:pt x="15" y="0"/>
                  </a:cubicBezTo>
                  <a:close/>
                </a:path>
              </a:pathLst>
            </a:custGeom>
            <a:solidFill>
              <a:srgbClr val="4325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 name="íṥľîḋê"/>
            <p:cNvSpPr/>
            <p:nvPr/>
          </p:nvSpPr>
          <p:spPr bwMode="auto">
            <a:xfrm>
              <a:off x="5583238" y="3429000"/>
              <a:ext cx="257175" cy="209550"/>
            </a:xfrm>
            <a:custGeom>
              <a:avLst/>
              <a:gdLst>
                <a:gd name="T0" fmla="*/ 65 w 96"/>
                <a:gd name="T1" fmla="*/ 1 h 79"/>
                <a:gd name="T2" fmla="*/ 86 w 96"/>
                <a:gd name="T3" fmla="*/ 4 h 79"/>
                <a:gd name="T4" fmla="*/ 96 w 96"/>
                <a:gd name="T5" fmla="*/ 6 h 79"/>
                <a:gd name="T6" fmla="*/ 74 w 96"/>
                <a:gd name="T7" fmla="*/ 69 h 79"/>
                <a:gd name="T8" fmla="*/ 24 w 96"/>
                <a:gd name="T9" fmla="*/ 79 h 79"/>
                <a:gd name="T10" fmla="*/ 0 w 96"/>
                <a:gd name="T11" fmla="*/ 60 h 79"/>
                <a:gd name="T12" fmla="*/ 13 w 96"/>
                <a:gd name="T13" fmla="*/ 23 h 79"/>
                <a:gd name="T14" fmla="*/ 35 w 96"/>
                <a:gd name="T15" fmla="*/ 9 h 79"/>
                <a:gd name="T16" fmla="*/ 65 w 96"/>
                <a:gd name="T17" fmla="*/ 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79">
                  <a:moveTo>
                    <a:pt x="65" y="1"/>
                  </a:moveTo>
                  <a:cubicBezTo>
                    <a:pt x="65" y="1"/>
                    <a:pt x="76" y="0"/>
                    <a:pt x="86" y="4"/>
                  </a:cubicBezTo>
                  <a:cubicBezTo>
                    <a:pt x="95" y="8"/>
                    <a:pt x="96" y="6"/>
                    <a:pt x="96" y="6"/>
                  </a:cubicBezTo>
                  <a:cubicBezTo>
                    <a:pt x="96" y="6"/>
                    <a:pt x="95" y="62"/>
                    <a:pt x="74" y="69"/>
                  </a:cubicBezTo>
                  <a:cubicBezTo>
                    <a:pt x="54" y="77"/>
                    <a:pt x="24" y="79"/>
                    <a:pt x="24" y="79"/>
                  </a:cubicBezTo>
                  <a:cubicBezTo>
                    <a:pt x="0" y="60"/>
                    <a:pt x="0" y="60"/>
                    <a:pt x="0" y="60"/>
                  </a:cubicBezTo>
                  <a:cubicBezTo>
                    <a:pt x="13" y="23"/>
                    <a:pt x="13" y="23"/>
                    <a:pt x="13" y="23"/>
                  </a:cubicBezTo>
                  <a:cubicBezTo>
                    <a:pt x="13" y="23"/>
                    <a:pt x="27" y="12"/>
                    <a:pt x="35" y="9"/>
                  </a:cubicBezTo>
                  <a:cubicBezTo>
                    <a:pt x="42" y="6"/>
                    <a:pt x="65" y="1"/>
                    <a:pt x="65" y="1"/>
                  </a:cubicBezTo>
                  <a:close/>
                </a:path>
              </a:pathLst>
            </a:custGeom>
            <a:solidFill>
              <a:srgbClr val="FFBA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 name="íṧľiḓe"/>
            <p:cNvSpPr/>
            <p:nvPr/>
          </p:nvSpPr>
          <p:spPr bwMode="auto">
            <a:xfrm>
              <a:off x="5562910" y="3438526"/>
              <a:ext cx="343376" cy="269875"/>
            </a:xfrm>
            <a:custGeom>
              <a:avLst/>
              <a:gdLst>
                <a:gd name="connsiteX0" fmla="*/ 237622 w 343376"/>
                <a:gd name="connsiteY0" fmla="*/ 0 h 269875"/>
                <a:gd name="connsiteX1" fmla="*/ 315124 w 343376"/>
                <a:gd name="connsiteY1" fmla="*/ 21324 h 269875"/>
                <a:gd name="connsiteX2" fmla="*/ 341848 w 343376"/>
                <a:gd name="connsiteY2" fmla="*/ 247885 h 269875"/>
                <a:gd name="connsiteX3" fmla="*/ 343376 w 343376"/>
                <a:gd name="connsiteY3" fmla="*/ 269875 h 269875"/>
                <a:gd name="connsiteX4" fmla="*/ 0 w 343376"/>
                <a:gd name="connsiteY4" fmla="*/ 269875 h 269875"/>
                <a:gd name="connsiteX5" fmla="*/ 147 w 343376"/>
                <a:gd name="connsiteY5" fmla="*/ 236057 h 269875"/>
                <a:gd name="connsiteX6" fmla="*/ 23823 w 343376"/>
                <a:gd name="connsiteY6" fmla="*/ 42647 h 269875"/>
                <a:gd name="connsiteX7" fmla="*/ 101325 w 343376"/>
                <a:gd name="connsiteY7" fmla="*/ 13327 h 269875"/>
                <a:gd name="connsiteX8" fmla="*/ 144085 w 343376"/>
                <a:gd name="connsiteY8" fmla="*/ 50643 h 269875"/>
                <a:gd name="connsiteX9" fmla="*/ 237622 w 343376"/>
                <a:gd name="connsiteY9" fmla="*/ 0 h 2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376" h="269875">
                  <a:moveTo>
                    <a:pt x="237622" y="0"/>
                  </a:moveTo>
                  <a:cubicBezTo>
                    <a:pt x="272364" y="7996"/>
                    <a:pt x="315124" y="21324"/>
                    <a:pt x="315124" y="21324"/>
                  </a:cubicBezTo>
                  <a:cubicBezTo>
                    <a:pt x="315124" y="21324"/>
                    <a:pt x="336503" y="181250"/>
                    <a:pt x="341848" y="247885"/>
                  </a:cubicBezTo>
                  <a:lnTo>
                    <a:pt x="343376" y="269875"/>
                  </a:lnTo>
                  <a:lnTo>
                    <a:pt x="0" y="269875"/>
                  </a:lnTo>
                  <a:lnTo>
                    <a:pt x="147" y="236057"/>
                  </a:lnTo>
                  <a:cubicBezTo>
                    <a:pt x="5784" y="143100"/>
                    <a:pt x="23823" y="42647"/>
                    <a:pt x="23823" y="42647"/>
                  </a:cubicBezTo>
                  <a:cubicBezTo>
                    <a:pt x="23823" y="42647"/>
                    <a:pt x="23823" y="42647"/>
                    <a:pt x="101325" y="13327"/>
                  </a:cubicBezTo>
                  <a:cubicBezTo>
                    <a:pt x="101325" y="13327"/>
                    <a:pt x="101325" y="13327"/>
                    <a:pt x="144085" y="50643"/>
                  </a:cubicBezTo>
                  <a:cubicBezTo>
                    <a:pt x="197534" y="37316"/>
                    <a:pt x="237622" y="0"/>
                    <a:pt x="237622" y="0"/>
                  </a:cubicBezTo>
                  <a:close/>
                </a:path>
              </a:pathLst>
            </a:custGeom>
            <a:solidFill>
              <a:srgbClr val="725F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 name="îSļídè"/>
            <p:cNvSpPr/>
            <p:nvPr/>
          </p:nvSpPr>
          <p:spPr bwMode="auto">
            <a:xfrm>
              <a:off x="5773738" y="3460751"/>
              <a:ext cx="192694" cy="247651"/>
            </a:xfrm>
            <a:custGeom>
              <a:avLst/>
              <a:gdLst>
                <a:gd name="connsiteX0" fmla="*/ 103724 w 192694"/>
                <a:gd name="connsiteY0" fmla="*/ 0 h 247651"/>
                <a:gd name="connsiteX1" fmla="*/ 191489 w 192694"/>
                <a:gd name="connsiteY1" fmla="*/ 143896 h 247651"/>
                <a:gd name="connsiteX2" fmla="*/ 134309 w 192694"/>
                <a:gd name="connsiteY2" fmla="*/ 243157 h 247651"/>
                <a:gd name="connsiteX3" fmla="*/ 130421 w 192694"/>
                <a:gd name="connsiteY3" fmla="*/ 247651 h 247651"/>
                <a:gd name="connsiteX4" fmla="*/ 49147 w 192694"/>
                <a:gd name="connsiteY4" fmla="*/ 247651 h 247651"/>
                <a:gd name="connsiteX5" fmla="*/ 34616 w 192694"/>
                <a:gd name="connsiteY5" fmla="*/ 230999 h 247651"/>
                <a:gd name="connsiteX6" fmla="*/ 0 w 192694"/>
                <a:gd name="connsiteY6" fmla="*/ 205185 h 247651"/>
                <a:gd name="connsiteX7" fmla="*/ 61170 w 192694"/>
                <a:gd name="connsiteY7" fmla="*/ 74613 h 247651"/>
                <a:gd name="connsiteX8" fmla="*/ 103724 w 192694"/>
                <a:gd name="connsiteY8" fmla="*/ 0 h 24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694" h="247651">
                  <a:moveTo>
                    <a:pt x="103724" y="0"/>
                  </a:moveTo>
                  <a:cubicBezTo>
                    <a:pt x="103724" y="0"/>
                    <a:pt x="204787" y="55960"/>
                    <a:pt x="191489" y="143896"/>
                  </a:cubicBezTo>
                  <a:cubicBezTo>
                    <a:pt x="186170" y="173208"/>
                    <a:pt x="159575" y="211846"/>
                    <a:pt x="134309" y="243157"/>
                  </a:cubicBezTo>
                  <a:lnTo>
                    <a:pt x="130421" y="247651"/>
                  </a:lnTo>
                  <a:lnTo>
                    <a:pt x="49147" y="247651"/>
                  </a:lnTo>
                  <a:lnTo>
                    <a:pt x="34616" y="230999"/>
                  </a:lnTo>
                  <a:cubicBezTo>
                    <a:pt x="24269" y="221006"/>
                    <a:pt x="12633" y="211846"/>
                    <a:pt x="0" y="205185"/>
                  </a:cubicBezTo>
                  <a:cubicBezTo>
                    <a:pt x="0" y="205185"/>
                    <a:pt x="53192" y="109254"/>
                    <a:pt x="61170" y="74613"/>
                  </a:cubicBezTo>
                  <a:cubicBezTo>
                    <a:pt x="71809" y="42636"/>
                    <a:pt x="103724" y="0"/>
                    <a:pt x="103724" y="0"/>
                  </a:cubicBezTo>
                  <a:close/>
                </a:path>
              </a:pathLst>
            </a:custGeom>
            <a:solidFill>
              <a:srgbClr val="A099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 name="işļíḓe"/>
            <p:cNvSpPr/>
            <p:nvPr/>
          </p:nvSpPr>
          <p:spPr bwMode="auto">
            <a:xfrm>
              <a:off x="5707063" y="3422650"/>
              <a:ext cx="101600" cy="98425"/>
            </a:xfrm>
            <a:custGeom>
              <a:avLst/>
              <a:gdLst>
                <a:gd name="T0" fmla="*/ 52 w 64"/>
                <a:gd name="T1" fmla="*/ 0 h 62"/>
                <a:gd name="T2" fmla="*/ 0 w 64"/>
                <a:gd name="T3" fmla="*/ 42 h 62"/>
                <a:gd name="T4" fmla="*/ 23 w 64"/>
                <a:gd name="T5" fmla="*/ 62 h 62"/>
                <a:gd name="T6" fmla="*/ 64 w 64"/>
                <a:gd name="T7" fmla="*/ 9 h 62"/>
                <a:gd name="T8" fmla="*/ 52 w 64"/>
                <a:gd name="T9" fmla="*/ 0 h 62"/>
              </a:gdLst>
              <a:ahLst/>
              <a:cxnLst>
                <a:cxn ang="0">
                  <a:pos x="T0" y="T1"/>
                </a:cxn>
                <a:cxn ang="0">
                  <a:pos x="T2" y="T3"/>
                </a:cxn>
                <a:cxn ang="0">
                  <a:pos x="T4" y="T5"/>
                </a:cxn>
                <a:cxn ang="0">
                  <a:pos x="T6" y="T7"/>
                </a:cxn>
                <a:cxn ang="0">
                  <a:pos x="T8" y="T9"/>
                </a:cxn>
              </a:cxnLst>
              <a:rect l="0" t="0" r="r" b="b"/>
              <a:pathLst>
                <a:path w="64" h="62">
                  <a:moveTo>
                    <a:pt x="52" y="0"/>
                  </a:moveTo>
                  <a:lnTo>
                    <a:pt x="0" y="42"/>
                  </a:lnTo>
                  <a:lnTo>
                    <a:pt x="23" y="62"/>
                  </a:lnTo>
                  <a:lnTo>
                    <a:pt x="64" y="9"/>
                  </a:lnTo>
                  <a:lnTo>
                    <a:pt x="52" y="0"/>
                  </a:lnTo>
                  <a:close/>
                </a:path>
              </a:pathLst>
            </a:custGeom>
            <a:solidFill>
              <a:srgbClr val="A099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 name="î$ḷïḓé"/>
            <p:cNvSpPr/>
            <p:nvPr/>
          </p:nvSpPr>
          <p:spPr bwMode="auto">
            <a:xfrm>
              <a:off x="5664200" y="3436938"/>
              <a:ext cx="47625" cy="87313"/>
            </a:xfrm>
            <a:custGeom>
              <a:avLst/>
              <a:gdLst>
                <a:gd name="T0" fmla="*/ 7 w 30"/>
                <a:gd name="T1" fmla="*/ 0 h 55"/>
                <a:gd name="T2" fmla="*/ 30 w 30"/>
                <a:gd name="T3" fmla="*/ 33 h 55"/>
                <a:gd name="T4" fmla="*/ 15 w 30"/>
                <a:gd name="T5" fmla="*/ 55 h 55"/>
                <a:gd name="T6" fmla="*/ 0 w 30"/>
                <a:gd name="T7" fmla="*/ 10 h 55"/>
                <a:gd name="T8" fmla="*/ 7 w 30"/>
                <a:gd name="T9" fmla="*/ 0 h 55"/>
              </a:gdLst>
              <a:ahLst/>
              <a:cxnLst>
                <a:cxn ang="0">
                  <a:pos x="T0" y="T1"/>
                </a:cxn>
                <a:cxn ang="0">
                  <a:pos x="T2" y="T3"/>
                </a:cxn>
                <a:cxn ang="0">
                  <a:pos x="T4" y="T5"/>
                </a:cxn>
                <a:cxn ang="0">
                  <a:pos x="T6" y="T7"/>
                </a:cxn>
                <a:cxn ang="0">
                  <a:pos x="T8" y="T9"/>
                </a:cxn>
              </a:cxnLst>
              <a:rect l="0" t="0" r="r" b="b"/>
              <a:pathLst>
                <a:path w="30" h="55">
                  <a:moveTo>
                    <a:pt x="7" y="0"/>
                  </a:moveTo>
                  <a:lnTo>
                    <a:pt x="30" y="33"/>
                  </a:lnTo>
                  <a:lnTo>
                    <a:pt x="15" y="55"/>
                  </a:lnTo>
                  <a:lnTo>
                    <a:pt x="0" y="10"/>
                  </a:lnTo>
                  <a:lnTo>
                    <a:pt x="7" y="0"/>
                  </a:lnTo>
                  <a:close/>
                </a:path>
              </a:pathLst>
            </a:custGeom>
            <a:solidFill>
              <a:srgbClr val="A099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 name="íṣļïḑé"/>
            <p:cNvSpPr/>
            <p:nvPr/>
          </p:nvSpPr>
          <p:spPr bwMode="auto">
            <a:xfrm>
              <a:off x="5367338" y="3602038"/>
              <a:ext cx="668337" cy="109538"/>
            </a:xfrm>
            <a:custGeom>
              <a:avLst/>
              <a:gdLst>
                <a:gd name="T0" fmla="*/ 250 w 250"/>
                <a:gd name="T1" fmla="*/ 0 h 41"/>
                <a:gd name="T2" fmla="*/ 0 w 250"/>
                <a:gd name="T3" fmla="*/ 0 h 41"/>
                <a:gd name="T4" fmla="*/ 0 w 250"/>
                <a:gd name="T5" fmla="*/ 24 h 41"/>
                <a:gd name="T6" fmla="*/ 17 w 250"/>
                <a:gd name="T7" fmla="*/ 41 h 41"/>
                <a:gd name="T8" fmla="*/ 240 w 250"/>
                <a:gd name="T9" fmla="*/ 41 h 41"/>
                <a:gd name="T10" fmla="*/ 250 w 250"/>
                <a:gd name="T11" fmla="*/ 32 h 41"/>
                <a:gd name="T12" fmla="*/ 250 w 250"/>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250" h="41">
                  <a:moveTo>
                    <a:pt x="250" y="0"/>
                  </a:moveTo>
                  <a:cubicBezTo>
                    <a:pt x="0" y="0"/>
                    <a:pt x="0" y="0"/>
                    <a:pt x="0" y="0"/>
                  </a:cubicBezTo>
                  <a:cubicBezTo>
                    <a:pt x="0" y="24"/>
                    <a:pt x="0" y="24"/>
                    <a:pt x="0" y="24"/>
                  </a:cubicBezTo>
                  <a:cubicBezTo>
                    <a:pt x="0" y="34"/>
                    <a:pt x="8" y="41"/>
                    <a:pt x="17" y="41"/>
                  </a:cubicBezTo>
                  <a:cubicBezTo>
                    <a:pt x="240" y="41"/>
                    <a:pt x="240" y="41"/>
                    <a:pt x="240" y="41"/>
                  </a:cubicBezTo>
                  <a:cubicBezTo>
                    <a:pt x="246" y="41"/>
                    <a:pt x="250" y="37"/>
                    <a:pt x="250" y="32"/>
                  </a:cubicBezTo>
                  <a:lnTo>
                    <a:pt x="250" y="0"/>
                  </a:lnTo>
                  <a:close/>
                </a:path>
              </a:pathLst>
            </a:custGeom>
            <a:solidFill>
              <a:srgbClr val="E6E6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 name="íṩḻïḓé"/>
            <p:cNvSpPr/>
            <p:nvPr/>
          </p:nvSpPr>
          <p:spPr bwMode="auto">
            <a:xfrm>
              <a:off x="5664200" y="3660775"/>
              <a:ext cx="87312" cy="19050"/>
            </a:xfrm>
            <a:custGeom>
              <a:avLst/>
              <a:gdLst>
                <a:gd name="T0" fmla="*/ 30 w 33"/>
                <a:gd name="T1" fmla="*/ 7 h 7"/>
                <a:gd name="T2" fmla="*/ 3 w 33"/>
                <a:gd name="T3" fmla="*/ 7 h 7"/>
                <a:gd name="T4" fmla="*/ 0 w 33"/>
                <a:gd name="T5" fmla="*/ 4 h 7"/>
                <a:gd name="T6" fmla="*/ 0 w 33"/>
                <a:gd name="T7" fmla="*/ 3 h 7"/>
                <a:gd name="T8" fmla="*/ 3 w 33"/>
                <a:gd name="T9" fmla="*/ 0 h 7"/>
                <a:gd name="T10" fmla="*/ 30 w 33"/>
                <a:gd name="T11" fmla="*/ 0 h 7"/>
                <a:gd name="T12" fmla="*/ 33 w 33"/>
                <a:gd name="T13" fmla="*/ 3 h 7"/>
                <a:gd name="T14" fmla="*/ 33 w 33"/>
                <a:gd name="T15" fmla="*/ 4 h 7"/>
                <a:gd name="T16" fmla="*/ 30 w 33"/>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7">
                  <a:moveTo>
                    <a:pt x="30" y="7"/>
                  </a:moveTo>
                  <a:cubicBezTo>
                    <a:pt x="3" y="7"/>
                    <a:pt x="3" y="7"/>
                    <a:pt x="3" y="7"/>
                  </a:cubicBezTo>
                  <a:cubicBezTo>
                    <a:pt x="1" y="7"/>
                    <a:pt x="0" y="5"/>
                    <a:pt x="0" y="4"/>
                  </a:cubicBezTo>
                  <a:cubicBezTo>
                    <a:pt x="0" y="3"/>
                    <a:pt x="0" y="3"/>
                    <a:pt x="0" y="3"/>
                  </a:cubicBezTo>
                  <a:cubicBezTo>
                    <a:pt x="0" y="1"/>
                    <a:pt x="1" y="0"/>
                    <a:pt x="3" y="0"/>
                  </a:cubicBezTo>
                  <a:cubicBezTo>
                    <a:pt x="30" y="0"/>
                    <a:pt x="30" y="0"/>
                    <a:pt x="30" y="0"/>
                  </a:cubicBezTo>
                  <a:cubicBezTo>
                    <a:pt x="32" y="0"/>
                    <a:pt x="33" y="1"/>
                    <a:pt x="33" y="3"/>
                  </a:cubicBezTo>
                  <a:cubicBezTo>
                    <a:pt x="33" y="4"/>
                    <a:pt x="33" y="4"/>
                    <a:pt x="33" y="4"/>
                  </a:cubicBezTo>
                  <a:cubicBezTo>
                    <a:pt x="33" y="5"/>
                    <a:pt x="32" y="7"/>
                    <a:pt x="30" y="7"/>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 name="ïṩḷídè"/>
            <p:cNvSpPr/>
            <p:nvPr/>
          </p:nvSpPr>
          <p:spPr bwMode="auto">
            <a:xfrm>
              <a:off x="5464175" y="3813175"/>
              <a:ext cx="400050" cy="52388"/>
            </a:xfrm>
            <a:custGeom>
              <a:avLst/>
              <a:gdLst>
                <a:gd name="T0" fmla="*/ 252 w 252"/>
                <a:gd name="T1" fmla="*/ 33 h 33"/>
                <a:gd name="T2" fmla="*/ 0 w 252"/>
                <a:gd name="T3" fmla="*/ 33 h 33"/>
                <a:gd name="T4" fmla="*/ 3 w 252"/>
                <a:gd name="T5" fmla="*/ 0 h 33"/>
                <a:gd name="T6" fmla="*/ 249 w 252"/>
                <a:gd name="T7" fmla="*/ 0 h 33"/>
                <a:gd name="T8" fmla="*/ 252 w 252"/>
                <a:gd name="T9" fmla="*/ 33 h 33"/>
              </a:gdLst>
              <a:ahLst/>
              <a:cxnLst>
                <a:cxn ang="0">
                  <a:pos x="T0" y="T1"/>
                </a:cxn>
                <a:cxn ang="0">
                  <a:pos x="T2" y="T3"/>
                </a:cxn>
                <a:cxn ang="0">
                  <a:pos x="T4" y="T5"/>
                </a:cxn>
                <a:cxn ang="0">
                  <a:pos x="T6" y="T7"/>
                </a:cxn>
                <a:cxn ang="0">
                  <a:pos x="T8" y="T9"/>
                </a:cxn>
              </a:cxnLst>
              <a:rect l="0" t="0" r="r" b="b"/>
              <a:pathLst>
                <a:path w="252" h="33">
                  <a:moveTo>
                    <a:pt x="252" y="33"/>
                  </a:moveTo>
                  <a:lnTo>
                    <a:pt x="0" y="33"/>
                  </a:lnTo>
                  <a:lnTo>
                    <a:pt x="3" y="0"/>
                  </a:lnTo>
                  <a:lnTo>
                    <a:pt x="249" y="0"/>
                  </a:lnTo>
                  <a:lnTo>
                    <a:pt x="252" y="33"/>
                  </a:ln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 name="ï$ļiḑe"/>
            <p:cNvSpPr/>
            <p:nvPr/>
          </p:nvSpPr>
          <p:spPr bwMode="auto">
            <a:xfrm>
              <a:off x="5214938" y="3838575"/>
              <a:ext cx="358775" cy="26988"/>
            </a:xfrm>
            <a:prstGeom prst="rect">
              <a:avLst/>
            </a:prstGeom>
            <a:solidFill>
              <a:srgbClr val="B3B3C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1" name="ïSḻidê"/>
            <p:cNvSpPr/>
            <p:nvPr/>
          </p:nvSpPr>
          <p:spPr bwMode="auto">
            <a:xfrm>
              <a:off x="5175250" y="3838575"/>
              <a:ext cx="215900" cy="26988"/>
            </a:xfrm>
            <a:prstGeom prst="rect">
              <a:avLst/>
            </a:prstGeom>
            <a:solidFill>
              <a:srgbClr val="C0BE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2" name="iṣḻîḑe"/>
            <p:cNvSpPr/>
            <p:nvPr/>
          </p:nvSpPr>
          <p:spPr bwMode="auto">
            <a:xfrm>
              <a:off x="4330700" y="4019550"/>
              <a:ext cx="876300" cy="1014413"/>
            </a:xfrm>
            <a:custGeom>
              <a:avLst/>
              <a:gdLst>
                <a:gd name="T0" fmla="*/ 14 w 328"/>
                <a:gd name="T1" fmla="*/ 0 h 380"/>
                <a:gd name="T2" fmla="*/ 9 w 328"/>
                <a:gd name="T3" fmla="*/ 31 h 380"/>
                <a:gd name="T4" fmla="*/ 84 w 328"/>
                <a:gd name="T5" fmla="*/ 141 h 380"/>
                <a:gd name="T6" fmla="*/ 198 w 328"/>
                <a:gd name="T7" fmla="*/ 162 h 380"/>
                <a:gd name="T8" fmla="*/ 73 w 328"/>
                <a:gd name="T9" fmla="*/ 333 h 380"/>
                <a:gd name="T10" fmla="*/ 141 w 328"/>
                <a:gd name="T11" fmla="*/ 380 h 380"/>
                <a:gd name="T12" fmla="*/ 303 w 328"/>
                <a:gd name="T13" fmla="*/ 181 h 380"/>
                <a:gd name="T14" fmla="*/ 317 w 328"/>
                <a:gd name="T15" fmla="*/ 139 h 380"/>
                <a:gd name="T16" fmla="*/ 135 w 328"/>
                <a:gd name="T17" fmla="*/ 43 h 380"/>
                <a:gd name="T18" fmla="*/ 14 w 328"/>
                <a:gd name="T19"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 h="380">
                  <a:moveTo>
                    <a:pt x="14" y="0"/>
                  </a:moveTo>
                  <a:cubicBezTo>
                    <a:pt x="9" y="31"/>
                    <a:pt x="9" y="31"/>
                    <a:pt x="9" y="31"/>
                  </a:cubicBezTo>
                  <a:cubicBezTo>
                    <a:pt x="0" y="82"/>
                    <a:pt x="33" y="130"/>
                    <a:pt x="84" y="141"/>
                  </a:cubicBezTo>
                  <a:cubicBezTo>
                    <a:pt x="198" y="162"/>
                    <a:pt x="198" y="162"/>
                    <a:pt x="198" y="162"/>
                  </a:cubicBezTo>
                  <a:cubicBezTo>
                    <a:pt x="73" y="333"/>
                    <a:pt x="73" y="333"/>
                    <a:pt x="73" y="333"/>
                  </a:cubicBezTo>
                  <a:cubicBezTo>
                    <a:pt x="141" y="380"/>
                    <a:pt x="141" y="380"/>
                    <a:pt x="141" y="380"/>
                  </a:cubicBezTo>
                  <a:cubicBezTo>
                    <a:pt x="141" y="380"/>
                    <a:pt x="265" y="222"/>
                    <a:pt x="303" y="181"/>
                  </a:cubicBezTo>
                  <a:cubicBezTo>
                    <a:pt x="310" y="174"/>
                    <a:pt x="328" y="148"/>
                    <a:pt x="317" y="139"/>
                  </a:cubicBezTo>
                  <a:cubicBezTo>
                    <a:pt x="254" y="85"/>
                    <a:pt x="135" y="43"/>
                    <a:pt x="135" y="43"/>
                  </a:cubicBezTo>
                  <a:cubicBezTo>
                    <a:pt x="14" y="0"/>
                    <a:pt x="14" y="0"/>
                    <a:pt x="14" y="0"/>
                  </a:cubicBezTo>
                </a:path>
              </a:pathLst>
            </a:custGeom>
            <a:solidFill>
              <a:srgbClr val="2430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 name="îšļiḋé"/>
            <p:cNvSpPr/>
            <p:nvPr/>
          </p:nvSpPr>
          <p:spPr bwMode="auto">
            <a:xfrm>
              <a:off x="4421188" y="4905375"/>
              <a:ext cx="387350" cy="325438"/>
            </a:xfrm>
            <a:custGeom>
              <a:avLst/>
              <a:gdLst>
                <a:gd name="T0" fmla="*/ 38 w 145"/>
                <a:gd name="T1" fmla="*/ 0 h 122"/>
                <a:gd name="T2" fmla="*/ 0 w 145"/>
                <a:gd name="T3" fmla="*/ 43 h 122"/>
                <a:gd name="T4" fmla="*/ 69 w 145"/>
                <a:gd name="T5" fmla="*/ 89 h 122"/>
                <a:gd name="T6" fmla="*/ 143 w 145"/>
                <a:gd name="T7" fmla="*/ 122 h 122"/>
                <a:gd name="T8" fmla="*/ 143 w 145"/>
                <a:gd name="T9" fmla="*/ 103 h 122"/>
                <a:gd name="T10" fmla="*/ 134 w 145"/>
                <a:gd name="T11" fmla="*/ 75 h 122"/>
                <a:gd name="T12" fmla="*/ 99 w 145"/>
                <a:gd name="T13" fmla="*/ 34 h 122"/>
                <a:gd name="T14" fmla="*/ 38 w 145"/>
                <a:gd name="T15" fmla="*/ 0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122">
                  <a:moveTo>
                    <a:pt x="38" y="0"/>
                  </a:moveTo>
                  <a:cubicBezTo>
                    <a:pt x="0" y="43"/>
                    <a:pt x="0" y="43"/>
                    <a:pt x="0" y="43"/>
                  </a:cubicBezTo>
                  <a:cubicBezTo>
                    <a:pt x="69" y="89"/>
                    <a:pt x="69" y="89"/>
                    <a:pt x="69" y="89"/>
                  </a:cubicBezTo>
                  <a:cubicBezTo>
                    <a:pt x="143" y="122"/>
                    <a:pt x="143" y="122"/>
                    <a:pt x="143" y="122"/>
                  </a:cubicBezTo>
                  <a:cubicBezTo>
                    <a:pt x="143" y="122"/>
                    <a:pt x="145" y="114"/>
                    <a:pt x="143" y="103"/>
                  </a:cubicBezTo>
                  <a:cubicBezTo>
                    <a:pt x="143" y="97"/>
                    <a:pt x="144" y="85"/>
                    <a:pt x="134" y="75"/>
                  </a:cubicBezTo>
                  <a:cubicBezTo>
                    <a:pt x="122" y="61"/>
                    <a:pt x="99" y="34"/>
                    <a:pt x="99" y="34"/>
                  </a:cubicBezTo>
                  <a:lnTo>
                    <a:pt x="38" y="0"/>
                  </a:lnTo>
                  <a:close/>
                </a:path>
              </a:pathLst>
            </a:custGeom>
            <a:solidFill>
              <a:srgbClr val="2430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 name="î$lïḍè"/>
            <p:cNvSpPr/>
            <p:nvPr/>
          </p:nvSpPr>
          <p:spPr bwMode="auto">
            <a:xfrm>
              <a:off x="4522788" y="3154363"/>
              <a:ext cx="268287" cy="276225"/>
            </a:xfrm>
            <a:custGeom>
              <a:avLst/>
              <a:gdLst>
                <a:gd name="T0" fmla="*/ 30 w 100"/>
                <a:gd name="T1" fmla="*/ 0 h 104"/>
                <a:gd name="T2" fmla="*/ 0 w 100"/>
                <a:gd name="T3" fmla="*/ 40 h 104"/>
                <a:gd name="T4" fmla="*/ 50 w 100"/>
                <a:gd name="T5" fmla="*/ 104 h 104"/>
                <a:gd name="T6" fmla="*/ 100 w 100"/>
                <a:gd name="T7" fmla="*/ 27 h 104"/>
                <a:gd name="T8" fmla="*/ 30 w 100"/>
                <a:gd name="T9" fmla="*/ 0 h 104"/>
              </a:gdLst>
              <a:ahLst/>
              <a:cxnLst>
                <a:cxn ang="0">
                  <a:pos x="T0" y="T1"/>
                </a:cxn>
                <a:cxn ang="0">
                  <a:pos x="T2" y="T3"/>
                </a:cxn>
                <a:cxn ang="0">
                  <a:pos x="T4" y="T5"/>
                </a:cxn>
                <a:cxn ang="0">
                  <a:pos x="T6" y="T7"/>
                </a:cxn>
                <a:cxn ang="0">
                  <a:pos x="T8" y="T9"/>
                </a:cxn>
              </a:cxnLst>
              <a:rect l="0" t="0" r="r" b="b"/>
              <a:pathLst>
                <a:path w="100" h="104">
                  <a:moveTo>
                    <a:pt x="30" y="0"/>
                  </a:moveTo>
                  <a:cubicBezTo>
                    <a:pt x="30" y="0"/>
                    <a:pt x="18" y="21"/>
                    <a:pt x="0" y="40"/>
                  </a:cubicBezTo>
                  <a:cubicBezTo>
                    <a:pt x="50" y="104"/>
                    <a:pt x="50" y="104"/>
                    <a:pt x="50" y="104"/>
                  </a:cubicBezTo>
                  <a:cubicBezTo>
                    <a:pt x="50" y="104"/>
                    <a:pt x="70" y="40"/>
                    <a:pt x="100" y="27"/>
                  </a:cubicBezTo>
                  <a:lnTo>
                    <a:pt x="30" y="0"/>
                  </a:lnTo>
                  <a:close/>
                </a:path>
              </a:pathLst>
            </a:custGeom>
            <a:solidFill>
              <a:srgbClr val="F8D2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 name="îś1ídé"/>
            <p:cNvSpPr/>
            <p:nvPr/>
          </p:nvSpPr>
          <p:spPr bwMode="auto">
            <a:xfrm>
              <a:off x="4565650" y="2916238"/>
              <a:ext cx="363537" cy="347663"/>
            </a:xfrm>
            <a:custGeom>
              <a:avLst/>
              <a:gdLst>
                <a:gd name="T0" fmla="*/ 119 w 136"/>
                <a:gd name="T1" fmla="*/ 48 h 130"/>
                <a:gd name="T2" fmla="*/ 128 w 136"/>
                <a:gd name="T3" fmla="*/ 54 h 130"/>
                <a:gd name="T4" fmla="*/ 135 w 136"/>
                <a:gd name="T5" fmla="*/ 59 h 130"/>
                <a:gd name="T6" fmla="*/ 125 w 136"/>
                <a:gd name="T7" fmla="*/ 72 h 130"/>
                <a:gd name="T8" fmla="*/ 123 w 136"/>
                <a:gd name="T9" fmla="*/ 95 h 130"/>
                <a:gd name="T10" fmla="*/ 88 w 136"/>
                <a:gd name="T11" fmla="*/ 129 h 130"/>
                <a:gd name="T12" fmla="*/ 3 w 136"/>
                <a:gd name="T13" fmla="*/ 62 h 130"/>
                <a:gd name="T14" fmla="*/ 11 w 136"/>
                <a:gd name="T15" fmla="*/ 21 h 130"/>
                <a:gd name="T16" fmla="*/ 54 w 136"/>
                <a:gd name="T17" fmla="*/ 0 h 130"/>
                <a:gd name="T18" fmla="*/ 81 w 136"/>
                <a:gd name="T19" fmla="*/ 8 h 130"/>
                <a:gd name="T20" fmla="*/ 110 w 136"/>
                <a:gd name="T21" fmla="*/ 12 h 130"/>
                <a:gd name="T22" fmla="*/ 119 w 136"/>
                <a:gd name="T23" fmla="*/ 4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 h="130">
                  <a:moveTo>
                    <a:pt x="119" y="48"/>
                  </a:moveTo>
                  <a:cubicBezTo>
                    <a:pt x="121" y="52"/>
                    <a:pt x="124" y="53"/>
                    <a:pt x="128" y="54"/>
                  </a:cubicBezTo>
                  <a:cubicBezTo>
                    <a:pt x="131" y="55"/>
                    <a:pt x="135" y="56"/>
                    <a:pt x="135" y="59"/>
                  </a:cubicBezTo>
                  <a:cubicBezTo>
                    <a:pt x="136" y="64"/>
                    <a:pt x="127" y="68"/>
                    <a:pt x="125" y="72"/>
                  </a:cubicBezTo>
                  <a:cubicBezTo>
                    <a:pt x="123" y="79"/>
                    <a:pt x="123" y="88"/>
                    <a:pt x="123" y="95"/>
                  </a:cubicBezTo>
                  <a:cubicBezTo>
                    <a:pt x="123" y="118"/>
                    <a:pt x="112" y="129"/>
                    <a:pt x="88" y="129"/>
                  </a:cubicBezTo>
                  <a:cubicBezTo>
                    <a:pt x="41" y="130"/>
                    <a:pt x="11" y="99"/>
                    <a:pt x="3" y="62"/>
                  </a:cubicBezTo>
                  <a:cubicBezTo>
                    <a:pt x="0" y="49"/>
                    <a:pt x="4" y="33"/>
                    <a:pt x="11" y="21"/>
                  </a:cubicBezTo>
                  <a:cubicBezTo>
                    <a:pt x="18" y="7"/>
                    <a:pt x="39" y="1"/>
                    <a:pt x="54" y="0"/>
                  </a:cubicBezTo>
                  <a:cubicBezTo>
                    <a:pt x="63" y="0"/>
                    <a:pt x="73" y="4"/>
                    <a:pt x="81" y="8"/>
                  </a:cubicBezTo>
                  <a:cubicBezTo>
                    <a:pt x="88" y="12"/>
                    <a:pt x="105" y="5"/>
                    <a:pt x="110" y="12"/>
                  </a:cubicBezTo>
                  <a:cubicBezTo>
                    <a:pt x="110" y="12"/>
                    <a:pt x="116" y="38"/>
                    <a:pt x="119" y="48"/>
                  </a:cubicBezTo>
                  <a:close/>
                </a:path>
              </a:pathLst>
            </a:custGeom>
            <a:solidFill>
              <a:srgbClr val="F8D2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 name="ïśḻíďè"/>
            <p:cNvSpPr/>
            <p:nvPr/>
          </p:nvSpPr>
          <p:spPr bwMode="auto">
            <a:xfrm>
              <a:off x="4833938" y="3017838"/>
              <a:ext cx="28575" cy="30163"/>
            </a:xfrm>
            <a:custGeom>
              <a:avLst/>
              <a:gdLst>
                <a:gd name="T0" fmla="*/ 10 w 11"/>
                <a:gd name="T1" fmla="*/ 4 h 11"/>
                <a:gd name="T2" fmla="*/ 6 w 11"/>
                <a:gd name="T3" fmla="*/ 10 h 11"/>
                <a:gd name="T4" fmla="*/ 0 w 11"/>
                <a:gd name="T5" fmla="*/ 7 h 11"/>
                <a:gd name="T6" fmla="*/ 4 w 11"/>
                <a:gd name="T7" fmla="*/ 1 h 11"/>
                <a:gd name="T8" fmla="*/ 10 w 11"/>
                <a:gd name="T9" fmla="*/ 4 h 11"/>
              </a:gdLst>
              <a:ahLst/>
              <a:cxnLst>
                <a:cxn ang="0">
                  <a:pos x="T0" y="T1"/>
                </a:cxn>
                <a:cxn ang="0">
                  <a:pos x="T2" y="T3"/>
                </a:cxn>
                <a:cxn ang="0">
                  <a:pos x="T4" y="T5"/>
                </a:cxn>
                <a:cxn ang="0">
                  <a:pos x="T6" y="T7"/>
                </a:cxn>
                <a:cxn ang="0">
                  <a:pos x="T8" y="T9"/>
                </a:cxn>
              </a:cxnLst>
              <a:rect l="0" t="0" r="r" b="b"/>
              <a:pathLst>
                <a:path w="11" h="11">
                  <a:moveTo>
                    <a:pt x="10" y="4"/>
                  </a:moveTo>
                  <a:cubicBezTo>
                    <a:pt x="11" y="7"/>
                    <a:pt x="9" y="10"/>
                    <a:pt x="6" y="10"/>
                  </a:cubicBezTo>
                  <a:cubicBezTo>
                    <a:pt x="4" y="11"/>
                    <a:pt x="1" y="9"/>
                    <a:pt x="0" y="7"/>
                  </a:cubicBezTo>
                  <a:cubicBezTo>
                    <a:pt x="0" y="4"/>
                    <a:pt x="1" y="1"/>
                    <a:pt x="4" y="1"/>
                  </a:cubicBezTo>
                  <a:cubicBezTo>
                    <a:pt x="7" y="0"/>
                    <a:pt x="9" y="2"/>
                    <a:pt x="10" y="4"/>
                  </a:cubicBezTo>
                  <a:close/>
                </a:path>
              </a:pathLst>
            </a:custGeom>
            <a:solidFill>
              <a:srgbClr val="4325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 name="îSľïḓe"/>
            <p:cNvSpPr/>
            <p:nvPr/>
          </p:nvSpPr>
          <p:spPr bwMode="auto">
            <a:xfrm>
              <a:off x="4497388" y="2754313"/>
              <a:ext cx="428625" cy="428625"/>
            </a:xfrm>
            <a:custGeom>
              <a:avLst/>
              <a:gdLst>
                <a:gd name="T0" fmla="*/ 64 w 161"/>
                <a:gd name="T1" fmla="*/ 35 h 161"/>
                <a:gd name="T2" fmla="*/ 133 w 161"/>
                <a:gd name="T3" fmla="*/ 34 h 161"/>
                <a:gd name="T4" fmla="*/ 161 w 161"/>
                <a:gd name="T5" fmla="*/ 43 h 161"/>
                <a:gd name="T6" fmla="*/ 95 w 161"/>
                <a:gd name="T7" fmla="*/ 86 h 161"/>
                <a:gd name="T8" fmla="*/ 80 w 161"/>
                <a:gd name="T9" fmla="*/ 125 h 161"/>
                <a:gd name="T10" fmla="*/ 64 w 161"/>
                <a:gd name="T11" fmla="*/ 105 h 161"/>
                <a:gd name="T12" fmla="*/ 51 w 161"/>
                <a:gd name="T13" fmla="*/ 119 h 161"/>
                <a:gd name="T14" fmla="*/ 66 w 161"/>
                <a:gd name="T15" fmla="*/ 133 h 161"/>
                <a:gd name="T16" fmla="*/ 57 w 161"/>
                <a:gd name="T17" fmla="*/ 161 h 161"/>
                <a:gd name="T18" fmla="*/ 36 w 161"/>
                <a:gd name="T19" fmla="*/ 154 h 161"/>
                <a:gd name="T20" fmla="*/ 10 w 161"/>
                <a:gd name="T21" fmla="*/ 113 h 161"/>
                <a:gd name="T22" fmla="*/ 35 w 161"/>
                <a:gd name="T23" fmla="*/ 60 h 161"/>
                <a:gd name="T24" fmla="*/ 64 w 161"/>
                <a:gd name="T25" fmla="*/ 3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 h="161">
                  <a:moveTo>
                    <a:pt x="64" y="35"/>
                  </a:moveTo>
                  <a:cubicBezTo>
                    <a:pt x="74" y="29"/>
                    <a:pt x="99" y="0"/>
                    <a:pt x="133" y="34"/>
                  </a:cubicBezTo>
                  <a:cubicBezTo>
                    <a:pt x="147" y="48"/>
                    <a:pt x="142" y="46"/>
                    <a:pt x="161" y="43"/>
                  </a:cubicBezTo>
                  <a:cubicBezTo>
                    <a:pt x="161" y="68"/>
                    <a:pt x="125" y="86"/>
                    <a:pt x="95" y="86"/>
                  </a:cubicBezTo>
                  <a:cubicBezTo>
                    <a:pt x="89" y="86"/>
                    <a:pt x="81" y="121"/>
                    <a:pt x="80" y="125"/>
                  </a:cubicBezTo>
                  <a:cubicBezTo>
                    <a:pt x="68" y="122"/>
                    <a:pt x="73" y="112"/>
                    <a:pt x="64" y="105"/>
                  </a:cubicBezTo>
                  <a:cubicBezTo>
                    <a:pt x="55" y="99"/>
                    <a:pt x="48" y="110"/>
                    <a:pt x="51" y="119"/>
                  </a:cubicBezTo>
                  <a:cubicBezTo>
                    <a:pt x="55" y="132"/>
                    <a:pt x="66" y="133"/>
                    <a:pt x="66" y="133"/>
                  </a:cubicBezTo>
                  <a:cubicBezTo>
                    <a:pt x="66" y="140"/>
                    <a:pt x="60" y="154"/>
                    <a:pt x="57" y="161"/>
                  </a:cubicBezTo>
                  <a:cubicBezTo>
                    <a:pt x="51" y="157"/>
                    <a:pt x="40" y="158"/>
                    <a:pt x="36" y="154"/>
                  </a:cubicBezTo>
                  <a:cubicBezTo>
                    <a:pt x="32" y="151"/>
                    <a:pt x="15" y="121"/>
                    <a:pt x="10" y="113"/>
                  </a:cubicBezTo>
                  <a:cubicBezTo>
                    <a:pt x="0" y="95"/>
                    <a:pt x="4" y="49"/>
                    <a:pt x="35" y="60"/>
                  </a:cubicBezTo>
                  <a:cubicBezTo>
                    <a:pt x="44" y="50"/>
                    <a:pt x="54" y="41"/>
                    <a:pt x="64" y="35"/>
                  </a:cubicBezTo>
                  <a:close/>
                </a:path>
              </a:pathLst>
            </a:custGeom>
            <a:solidFill>
              <a:srgbClr val="940B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 name="îsḷîḓè"/>
            <p:cNvSpPr/>
            <p:nvPr/>
          </p:nvSpPr>
          <p:spPr bwMode="auto">
            <a:xfrm>
              <a:off x="4576763" y="2790825"/>
              <a:ext cx="117475" cy="165100"/>
            </a:xfrm>
            <a:custGeom>
              <a:avLst/>
              <a:gdLst>
                <a:gd name="T0" fmla="*/ 10 w 44"/>
                <a:gd name="T1" fmla="*/ 35 h 62"/>
                <a:gd name="T2" fmla="*/ 27 w 44"/>
                <a:gd name="T3" fmla="*/ 19 h 62"/>
                <a:gd name="T4" fmla="*/ 40 w 44"/>
                <a:gd name="T5" fmla="*/ 0 h 62"/>
                <a:gd name="T6" fmla="*/ 43 w 44"/>
                <a:gd name="T7" fmla="*/ 15 h 62"/>
                <a:gd name="T8" fmla="*/ 33 w 44"/>
                <a:gd name="T9" fmla="*/ 27 h 62"/>
                <a:gd name="T10" fmla="*/ 23 w 44"/>
                <a:gd name="T11" fmla="*/ 40 h 62"/>
                <a:gd name="T12" fmla="*/ 10 w 44"/>
                <a:gd name="T13" fmla="*/ 58 h 62"/>
                <a:gd name="T14" fmla="*/ 10 w 44"/>
                <a:gd name="T15" fmla="*/ 35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62">
                  <a:moveTo>
                    <a:pt x="10" y="35"/>
                  </a:moveTo>
                  <a:cubicBezTo>
                    <a:pt x="15" y="29"/>
                    <a:pt x="21" y="24"/>
                    <a:pt x="27" y="19"/>
                  </a:cubicBezTo>
                  <a:cubicBezTo>
                    <a:pt x="33" y="14"/>
                    <a:pt x="38" y="8"/>
                    <a:pt x="40" y="0"/>
                  </a:cubicBezTo>
                  <a:cubicBezTo>
                    <a:pt x="44" y="4"/>
                    <a:pt x="44" y="10"/>
                    <a:pt x="43" y="15"/>
                  </a:cubicBezTo>
                  <a:cubicBezTo>
                    <a:pt x="41" y="19"/>
                    <a:pt x="37" y="23"/>
                    <a:pt x="33" y="27"/>
                  </a:cubicBezTo>
                  <a:cubicBezTo>
                    <a:pt x="29" y="31"/>
                    <a:pt x="24" y="35"/>
                    <a:pt x="23" y="40"/>
                  </a:cubicBezTo>
                  <a:cubicBezTo>
                    <a:pt x="22" y="47"/>
                    <a:pt x="23" y="62"/>
                    <a:pt x="10" y="58"/>
                  </a:cubicBezTo>
                  <a:cubicBezTo>
                    <a:pt x="0" y="55"/>
                    <a:pt x="6" y="40"/>
                    <a:pt x="10" y="35"/>
                  </a:cubicBezTo>
                  <a:close/>
                </a:path>
              </a:pathLst>
            </a:custGeom>
            <a:solidFill>
              <a:srgbClr val="940B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9" name="îṧḻiḓè"/>
            <p:cNvSpPr/>
            <p:nvPr/>
          </p:nvSpPr>
          <p:spPr bwMode="auto">
            <a:xfrm>
              <a:off x="4498975" y="2828925"/>
              <a:ext cx="136525" cy="109538"/>
            </a:xfrm>
            <a:custGeom>
              <a:avLst/>
              <a:gdLst>
                <a:gd name="T0" fmla="*/ 2 w 51"/>
                <a:gd name="T1" fmla="*/ 41 h 41"/>
                <a:gd name="T2" fmla="*/ 23 w 51"/>
                <a:gd name="T3" fmla="*/ 33 h 41"/>
                <a:gd name="T4" fmla="*/ 35 w 51"/>
                <a:gd name="T5" fmla="*/ 35 h 41"/>
                <a:gd name="T6" fmla="*/ 36 w 51"/>
                <a:gd name="T7" fmla="*/ 36 h 41"/>
                <a:gd name="T8" fmla="*/ 36 w 51"/>
                <a:gd name="T9" fmla="*/ 36 h 41"/>
                <a:gd name="T10" fmla="*/ 37 w 51"/>
                <a:gd name="T11" fmla="*/ 36 h 41"/>
                <a:gd name="T12" fmla="*/ 36 w 51"/>
                <a:gd name="T13" fmla="*/ 36 h 41"/>
                <a:gd name="T14" fmla="*/ 36 w 51"/>
                <a:gd name="T15" fmla="*/ 36 h 41"/>
                <a:gd name="T16" fmla="*/ 37 w 51"/>
                <a:gd name="T17" fmla="*/ 36 h 41"/>
                <a:gd name="T18" fmla="*/ 36 w 51"/>
                <a:gd name="T19" fmla="*/ 36 h 41"/>
                <a:gd name="T20" fmla="*/ 36 w 51"/>
                <a:gd name="T21" fmla="*/ 36 h 41"/>
                <a:gd name="T22" fmla="*/ 36 w 51"/>
                <a:gd name="T23" fmla="*/ 36 h 41"/>
                <a:gd name="T24" fmla="*/ 36 w 51"/>
                <a:gd name="T25" fmla="*/ 36 h 41"/>
                <a:gd name="T26" fmla="*/ 36 w 51"/>
                <a:gd name="T27" fmla="*/ 36 h 41"/>
                <a:gd name="T28" fmla="*/ 36 w 51"/>
                <a:gd name="T29" fmla="*/ 36 h 41"/>
                <a:gd name="T30" fmla="*/ 36 w 51"/>
                <a:gd name="T31" fmla="*/ 36 h 41"/>
                <a:gd name="T32" fmla="*/ 36 w 51"/>
                <a:gd name="T33" fmla="*/ 36 h 41"/>
                <a:gd name="T34" fmla="*/ 37 w 51"/>
                <a:gd name="T35" fmla="*/ 36 h 41"/>
                <a:gd name="T36" fmla="*/ 37 w 51"/>
                <a:gd name="T37" fmla="*/ 36 h 41"/>
                <a:gd name="T38" fmla="*/ 36 w 51"/>
                <a:gd name="T39" fmla="*/ 36 h 41"/>
                <a:gd name="T40" fmla="*/ 37 w 51"/>
                <a:gd name="T41" fmla="*/ 36 h 41"/>
                <a:gd name="T42" fmla="*/ 37 w 51"/>
                <a:gd name="T43" fmla="*/ 36 h 41"/>
                <a:gd name="T44" fmla="*/ 37 w 51"/>
                <a:gd name="T45" fmla="*/ 36 h 41"/>
                <a:gd name="T46" fmla="*/ 37 w 51"/>
                <a:gd name="T47" fmla="*/ 36 h 41"/>
                <a:gd name="T48" fmla="*/ 37 w 51"/>
                <a:gd name="T49" fmla="*/ 36 h 41"/>
                <a:gd name="T50" fmla="*/ 37 w 51"/>
                <a:gd name="T51" fmla="*/ 36 h 41"/>
                <a:gd name="T52" fmla="*/ 37 w 51"/>
                <a:gd name="T53" fmla="*/ 36 h 41"/>
                <a:gd name="T54" fmla="*/ 36 w 51"/>
                <a:gd name="T55" fmla="*/ 37 h 41"/>
                <a:gd name="T56" fmla="*/ 37 w 51"/>
                <a:gd name="T57" fmla="*/ 37 h 41"/>
                <a:gd name="T58" fmla="*/ 37 w 51"/>
                <a:gd name="T59" fmla="*/ 32 h 41"/>
                <a:gd name="T60" fmla="*/ 37 w 51"/>
                <a:gd name="T61" fmla="*/ 24 h 41"/>
                <a:gd name="T62" fmla="*/ 37 w 51"/>
                <a:gd name="T63" fmla="*/ 22 h 41"/>
                <a:gd name="T64" fmla="*/ 37 w 51"/>
                <a:gd name="T65" fmla="*/ 22 h 41"/>
                <a:gd name="T66" fmla="*/ 41 w 51"/>
                <a:gd name="T67" fmla="*/ 11 h 41"/>
                <a:gd name="T68" fmla="*/ 51 w 51"/>
                <a:gd name="T69" fmla="*/ 3 h 41"/>
                <a:gd name="T70" fmla="*/ 49 w 51"/>
                <a:gd name="T71" fmla="*/ 0 h 41"/>
                <a:gd name="T72" fmla="*/ 39 w 51"/>
                <a:gd name="T73" fmla="*/ 10 h 41"/>
                <a:gd name="T74" fmla="*/ 35 w 51"/>
                <a:gd name="T75" fmla="*/ 22 h 41"/>
                <a:gd name="T76" fmla="*/ 35 w 51"/>
                <a:gd name="T77" fmla="*/ 23 h 41"/>
                <a:gd name="T78" fmla="*/ 35 w 51"/>
                <a:gd name="T79" fmla="*/ 24 h 41"/>
                <a:gd name="T80" fmla="*/ 34 w 51"/>
                <a:gd name="T81" fmla="*/ 32 h 41"/>
                <a:gd name="T82" fmla="*/ 35 w 51"/>
                <a:gd name="T83" fmla="*/ 37 h 41"/>
                <a:gd name="T84" fmla="*/ 35 w 51"/>
                <a:gd name="T85" fmla="*/ 38 h 41"/>
                <a:gd name="T86" fmla="*/ 36 w 51"/>
                <a:gd name="T87" fmla="*/ 38 h 41"/>
                <a:gd name="T88" fmla="*/ 37 w 51"/>
                <a:gd name="T89" fmla="*/ 38 h 41"/>
                <a:gd name="T90" fmla="*/ 38 w 51"/>
                <a:gd name="T91" fmla="*/ 38 h 41"/>
                <a:gd name="T92" fmla="*/ 39 w 51"/>
                <a:gd name="T93" fmla="*/ 36 h 41"/>
                <a:gd name="T94" fmla="*/ 39 w 51"/>
                <a:gd name="T95" fmla="*/ 35 h 41"/>
                <a:gd name="T96" fmla="*/ 38 w 51"/>
                <a:gd name="T97" fmla="*/ 34 h 41"/>
                <a:gd name="T98" fmla="*/ 36 w 51"/>
                <a:gd name="T99" fmla="*/ 33 h 41"/>
                <a:gd name="T100" fmla="*/ 23 w 51"/>
                <a:gd name="T101" fmla="*/ 30 h 41"/>
                <a:gd name="T102" fmla="*/ 0 w 51"/>
                <a:gd name="T103" fmla="*/ 39 h 41"/>
                <a:gd name="T104" fmla="*/ 2 w 51"/>
                <a:gd name="T10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 h="41">
                  <a:moveTo>
                    <a:pt x="2" y="41"/>
                  </a:moveTo>
                  <a:cubicBezTo>
                    <a:pt x="7" y="36"/>
                    <a:pt x="15" y="33"/>
                    <a:pt x="23" y="33"/>
                  </a:cubicBezTo>
                  <a:cubicBezTo>
                    <a:pt x="27" y="33"/>
                    <a:pt x="31" y="34"/>
                    <a:pt x="35" y="35"/>
                  </a:cubicBezTo>
                  <a:cubicBezTo>
                    <a:pt x="36" y="36"/>
                    <a:pt x="36" y="36"/>
                    <a:pt x="36" y="36"/>
                  </a:cubicBezTo>
                  <a:cubicBezTo>
                    <a:pt x="36" y="36"/>
                    <a:pt x="36" y="36"/>
                    <a:pt x="36" y="36"/>
                  </a:cubicBezTo>
                  <a:cubicBezTo>
                    <a:pt x="37" y="36"/>
                    <a:pt x="37" y="36"/>
                    <a:pt x="37" y="36"/>
                  </a:cubicBezTo>
                  <a:cubicBezTo>
                    <a:pt x="36" y="36"/>
                    <a:pt x="36" y="36"/>
                    <a:pt x="36" y="36"/>
                  </a:cubicBezTo>
                  <a:cubicBezTo>
                    <a:pt x="36" y="36"/>
                    <a:pt x="36" y="36"/>
                    <a:pt x="36" y="36"/>
                  </a:cubicBezTo>
                  <a:cubicBezTo>
                    <a:pt x="37" y="36"/>
                    <a:pt x="37" y="36"/>
                    <a:pt x="37" y="36"/>
                  </a:cubicBezTo>
                  <a:cubicBezTo>
                    <a:pt x="36" y="36"/>
                    <a:pt x="36" y="36"/>
                    <a:pt x="36" y="36"/>
                  </a:cubicBezTo>
                  <a:cubicBezTo>
                    <a:pt x="36" y="36"/>
                    <a:pt x="36" y="36"/>
                    <a:pt x="36" y="36"/>
                  </a:cubicBezTo>
                  <a:cubicBezTo>
                    <a:pt x="36" y="36"/>
                    <a:pt x="36" y="36"/>
                    <a:pt x="36" y="36"/>
                  </a:cubicBezTo>
                  <a:cubicBezTo>
                    <a:pt x="36" y="36"/>
                    <a:pt x="36" y="36"/>
                    <a:pt x="36" y="36"/>
                  </a:cubicBezTo>
                  <a:cubicBezTo>
                    <a:pt x="36" y="36"/>
                    <a:pt x="36" y="36"/>
                    <a:pt x="36" y="36"/>
                  </a:cubicBezTo>
                  <a:cubicBezTo>
                    <a:pt x="36" y="36"/>
                    <a:pt x="36" y="36"/>
                    <a:pt x="36" y="36"/>
                  </a:cubicBezTo>
                  <a:cubicBezTo>
                    <a:pt x="36" y="36"/>
                    <a:pt x="36" y="36"/>
                    <a:pt x="36" y="36"/>
                  </a:cubicBezTo>
                  <a:cubicBezTo>
                    <a:pt x="36" y="36"/>
                    <a:pt x="36" y="36"/>
                    <a:pt x="36" y="36"/>
                  </a:cubicBezTo>
                  <a:cubicBezTo>
                    <a:pt x="37" y="36"/>
                    <a:pt x="37" y="36"/>
                    <a:pt x="37" y="36"/>
                  </a:cubicBezTo>
                  <a:cubicBezTo>
                    <a:pt x="37" y="36"/>
                    <a:pt x="37" y="36"/>
                    <a:pt x="37" y="36"/>
                  </a:cubicBezTo>
                  <a:cubicBezTo>
                    <a:pt x="36" y="36"/>
                    <a:pt x="36" y="36"/>
                    <a:pt x="36" y="36"/>
                  </a:cubicBezTo>
                  <a:cubicBezTo>
                    <a:pt x="37" y="36"/>
                    <a:pt x="37" y="36"/>
                    <a:pt x="37" y="36"/>
                  </a:cubicBezTo>
                  <a:cubicBezTo>
                    <a:pt x="37" y="36"/>
                    <a:pt x="37" y="36"/>
                    <a:pt x="37" y="36"/>
                  </a:cubicBezTo>
                  <a:cubicBezTo>
                    <a:pt x="37" y="36"/>
                    <a:pt x="37" y="36"/>
                    <a:pt x="37" y="36"/>
                  </a:cubicBezTo>
                  <a:cubicBezTo>
                    <a:pt x="37" y="36"/>
                    <a:pt x="37" y="36"/>
                    <a:pt x="37" y="36"/>
                  </a:cubicBezTo>
                  <a:cubicBezTo>
                    <a:pt x="37" y="36"/>
                    <a:pt x="37" y="36"/>
                    <a:pt x="37" y="36"/>
                  </a:cubicBezTo>
                  <a:cubicBezTo>
                    <a:pt x="37" y="36"/>
                    <a:pt x="37" y="36"/>
                    <a:pt x="37" y="36"/>
                  </a:cubicBezTo>
                  <a:cubicBezTo>
                    <a:pt x="37" y="36"/>
                    <a:pt x="37" y="36"/>
                    <a:pt x="37" y="36"/>
                  </a:cubicBezTo>
                  <a:cubicBezTo>
                    <a:pt x="36" y="37"/>
                    <a:pt x="36" y="37"/>
                    <a:pt x="36" y="37"/>
                  </a:cubicBezTo>
                  <a:cubicBezTo>
                    <a:pt x="37" y="37"/>
                    <a:pt x="37" y="37"/>
                    <a:pt x="37" y="37"/>
                  </a:cubicBezTo>
                  <a:cubicBezTo>
                    <a:pt x="37" y="35"/>
                    <a:pt x="37" y="33"/>
                    <a:pt x="37" y="32"/>
                  </a:cubicBezTo>
                  <a:cubicBezTo>
                    <a:pt x="37" y="29"/>
                    <a:pt x="37" y="27"/>
                    <a:pt x="37" y="24"/>
                  </a:cubicBezTo>
                  <a:cubicBezTo>
                    <a:pt x="37" y="23"/>
                    <a:pt x="37" y="23"/>
                    <a:pt x="37" y="22"/>
                  </a:cubicBezTo>
                  <a:cubicBezTo>
                    <a:pt x="37" y="22"/>
                    <a:pt x="37" y="22"/>
                    <a:pt x="37" y="22"/>
                  </a:cubicBezTo>
                  <a:cubicBezTo>
                    <a:pt x="37" y="18"/>
                    <a:pt x="39" y="14"/>
                    <a:pt x="41" y="11"/>
                  </a:cubicBezTo>
                  <a:cubicBezTo>
                    <a:pt x="44" y="8"/>
                    <a:pt x="47" y="5"/>
                    <a:pt x="51" y="3"/>
                  </a:cubicBezTo>
                  <a:cubicBezTo>
                    <a:pt x="49" y="0"/>
                    <a:pt x="49" y="0"/>
                    <a:pt x="49" y="0"/>
                  </a:cubicBezTo>
                  <a:cubicBezTo>
                    <a:pt x="46" y="3"/>
                    <a:pt x="42" y="6"/>
                    <a:pt x="39" y="10"/>
                  </a:cubicBezTo>
                  <a:cubicBezTo>
                    <a:pt x="37" y="13"/>
                    <a:pt x="35" y="17"/>
                    <a:pt x="35" y="22"/>
                  </a:cubicBezTo>
                  <a:cubicBezTo>
                    <a:pt x="35" y="23"/>
                    <a:pt x="35" y="23"/>
                    <a:pt x="35" y="23"/>
                  </a:cubicBezTo>
                  <a:cubicBezTo>
                    <a:pt x="35" y="23"/>
                    <a:pt x="35" y="23"/>
                    <a:pt x="35" y="24"/>
                  </a:cubicBezTo>
                  <a:cubicBezTo>
                    <a:pt x="35" y="27"/>
                    <a:pt x="34" y="29"/>
                    <a:pt x="34" y="32"/>
                  </a:cubicBezTo>
                  <a:cubicBezTo>
                    <a:pt x="34" y="33"/>
                    <a:pt x="34" y="35"/>
                    <a:pt x="35" y="37"/>
                  </a:cubicBezTo>
                  <a:cubicBezTo>
                    <a:pt x="35" y="38"/>
                    <a:pt x="35" y="38"/>
                    <a:pt x="35" y="38"/>
                  </a:cubicBezTo>
                  <a:cubicBezTo>
                    <a:pt x="36" y="38"/>
                    <a:pt x="36" y="38"/>
                    <a:pt x="36" y="38"/>
                  </a:cubicBezTo>
                  <a:cubicBezTo>
                    <a:pt x="37" y="38"/>
                    <a:pt x="37" y="38"/>
                    <a:pt x="37" y="38"/>
                  </a:cubicBezTo>
                  <a:cubicBezTo>
                    <a:pt x="37" y="38"/>
                    <a:pt x="38" y="38"/>
                    <a:pt x="38" y="38"/>
                  </a:cubicBezTo>
                  <a:cubicBezTo>
                    <a:pt x="39" y="37"/>
                    <a:pt x="39" y="37"/>
                    <a:pt x="39" y="36"/>
                  </a:cubicBezTo>
                  <a:cubicBezTo>
                    <a:pt x="39" y="35"/>
                    <a:pt x="39" y="35"/>
                    <a:pt x="39" y="35"/>
                  </a:cubicBezTo>
                  <a:cubicBezTo>
                    <a:pt x="39" y="35"/>
                    <a:pt x="38" y="34"/>
                    <a:pt x="38" y="34"/>
                  </a:cubicBezTo>
                  <a:cubicBezTo>
                    <a:pt x="37" y="33"/>
                    <a:pt x="37" y="33"/>
                    <a:pt x="36" y="33"/>
                  </a:cubicBezTo>
                  <a:cubicBezTo>
                    <a:pt x="32" y="31"/>
                    <a:pt x="28" y="30"/>
                    <a:pt x="23" y="30"/>
                  </a:cubicBezTo>
                  <a:cubicBezTo>
                    <a:pt x="15" y="30"/>
                    <a:pt x="6" y="33"/>
                    <a:pt x="0" y="39"/>
                  </a:cubicBezTo>
                  <a:cubicBezTo>
                    <a:pt x="2" y="41"/>
                    <a:pt x="2" y="41"/>
                    <a:pt x="2" y="41"/>
                  </a:cubicBezTo>
                  <a:close/>
                </a:path>
              </a:pathLst>
            </a:custGeom>
            <a:solidFill>
              <a:srgbClr val="940B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 name="ïšļîḑê"/>
            <p:cNvSpPr/>
            <p:nvPr/>
          </p:nvSpPr>
          <p:spPr bwMode="auto">
            <a:xfrm>
              <a:off x="4830763" y="3135313"/>
              <a:ext cx="66675" cy="15875"/>
            </a:xfrm>
            <a:custGeom>
              <a:avLst/>
              <a:gdLst>
                <a:gd name="T0" fmla="*/ 0 w 25"/>
                <a:gd name="T1" fmla="*/ 2 h 6"/>
                <a:gd name="T2" fmla="*/ 12 w 25"/>
                <a:gd name="T3" fmla="*/ 6 h 6"/>
                <a:gd name="T4" fmla="*/ 25 w 25"/>
                <a:gd name="T5" fmla="*/ 3 h 6"/>
                <a:gd name="T6" fmla="*/ 24 w 25"/>
                <a:gd name="T7" fmla="*/ 1 h 6"/>
                <a:gd name="T8" fmla="*/ 12 w 25"/>
                <a:gd name="T9" fmla="*/ 4 h 6"/>
                <a:gd name="T10" fmla="*/ 2 w 25"/>
                <a:gd name="T11" fmla="*/ 0 h 6"/>
                <a:gd name="T12" fmla="*/ 0 w 25"/>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25" h="6">
                  <a:moveTo>
                    <a:pt x="0" y="2"/>
                  </a:moveTo>
                  <a:cubicBezTo>
                    <a:pt x="4" y="5"/>
                    <a:pt x="8" y="6"/>
                    <a:pt x="12" y="6"/>
                  </a:cubicBezTo>
                  <a:cubicBezTo>
                    <a:pt x="17" y="6"/>
                    <a:pt x="21" y="5"/>
                    <a:pt x="25" y="3"/>
                  </a:cubicBezTo>
                  <a:cubicBezTo>
                    <a:pt x="24" y="1"/>
                    <a:pt x="24" y="1"/>
                    <a:pt x="24" y="1"/>
                  </a:cubicBezTo>
                  <a:cubicBezTo>
                    <a:pt x="20" y="2"/>
                    <a:pt x="16" y="4"/>
                    <a:pt x="12" y="4"/>
                  </a:cubicBezTo>
                  <a:cubicBezTo>
                    <a:pt x="8" y="4"/>
                    <a:pt x="5" y="3"/>
                    <a:pt x="2" y="0"/>
                  </a:cubicBezTo>
                  <a:cubicBezTo>
                    <a:pt x="0" y="2"/>
                    <a:pt x="0" y="2"/>
                    <a:pt x="0" y="2"/>
                  </a:cubicBezTo>
                  <a:close/>
                </a:path>
              </a:pathLst>
            </a:custGeom>
            <a:solidFill>
              <a:srgbClr val="4325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 name="ïṣļíḓè"/>
            <p:cNvSpPr/>
            <p:nvPr/>
          </p:nvSpPr>
          <p:spPr bwMode="auto">
            <a:xfrm>
              <a:off x="4368800" y="4022725"/>
              <a:ext cx="960437" cy="1012825"/>
            </a:xfrm>
            <a:custGeom>
              <a:avLst/>
              <a:gdLst>
                <a:gd name="T0" fmla="*/ 14 w 360"/>
                <a:gd name="T1" fmla="*/ 0 h 380"/>
                <a:gd name="T2" fmla="*/ 9 w 360"/>
                <a:gd name="T3" fmla="*/ 31 h 380"/>
                <a:gd name="T4" fmla="*/ 84 w 360"/>
                <a:gd name="T5" fmla="*/ 141 h 380"/>
                <a:gd name="T6" fmla="*/ 244 w 360"/>
                <a:gd name="T7" fmla="*/ 162 h 380"/>
                <a:gd name="T8" fmla="*/ 119 w 360"/>
                <a:gd name="T9" fmla="*/ 333 h 380"/>
                <a:gd name="T10" fmla="*/ 187 w 360"/>
                <a:gd name="T11" fmla="*/ 380 h 380"/>
                <a:gd name="T12" fmla="*/ 339 w 360"/>
                <a:gd name="T13" fmla="*/ 186 h 380"/>
                <a:gd name="T14" fmla="*/ 349 w 360"/>
                <a:gd name="T15" fmla="*/ 134 h 380"/>
                <a:gd name="T16" fmla="*/ 182 w 360"/>
                <a:gd name="T17" fmla="*/ 43 h 380"/>
                <a:gd name="T18" fmla="*/ 14 w 360"/>
                <a:gd name="T19"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380">
                  <a:moveTo>
                    <a:pt x="14" y="0"/>
                  </a:moveTo>
                  <a:cubicBezTo>
                    <a:pt x="9" y="31"/>
                    <a:pt x="9" y="31"/>
                    <a:pt x="9" y="31"/>
                  </a:cubicBezTo>
                  <a:cubicBezTo>
                    <a:pt x="0" y="82"/>
                    <a:pt x="33" y="131"/>
                    <a:pt x="84" y="141"/>
                  </a:cubicBezTo>
                  <a:cubicBezTo>
                    <a:pt x="244" y="162"/>
                    <a:pt x="244" y="162"/>
                    <a:pt x="244" y="162"/>
                  </a:cubicBezTo>
                  <a:cubicBezTo>
                    <a:pt x="119" y="333"/>
                    <a:pt x="119" y="333"/>
                    <a:pt x="119" y="333"/>
                  </a:cubicBezTo>
                  <a:cubicBezTo>
                    <a:pt x="187" y="380"/>
                    <a:pt x="187" y="380"/>
                    <a:pt x="187" y="380"/>
                  </a:cubicBezTo>
                  <a:cubicBezTo>
                    <a:pt x="187" y="380"/>
                    <a:pt x="301" y="227"/>
                    <a:pt x="339" y="186"/>
                  </a:cubicBezTo>
                  <a:cubicBezTo>
                    <a:pt x="346" y="179"/>
                    <a:pt x="360" y="143"/>
                    <a:pt x="349" y="134"/>
                  </a:cubicBezTo>
                  <a:cubicBezTo>
                    <a:pt x="286" y="80"/>
                    <a:pt x="182" y="43"/>
                    <a:pt x="182" y="43"/>
                  </a:cubicBezTo>
                  <a:cubicBezTo>
                    <a:pt x="14" y="0"/>
                    <a:pt x="14" y="0"/>
                    <a:pt x="14" y="0"/>
                  </a:cubicBezTo>
                </a:path>
              </a:pathLst>
            </a:custGeom>
            <a:solidFill>
              <a:srgbClr val="313B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 name="iśḻiḋe"/>
            <p:cNvSpPr/>
            <p:nvPr/>
          </p:nvSpPr>
          <p:spPr bwMode="auto">
            <a:xfrm>
              <a:off x="4581525" y="4910138"/>
              <a:ext cx="387350" cy="323850"/>
            </a:xfrm>
            <a:custGeom>
              <a:avLst/>
              <a:gdLst>
                <a:gd name="T0" fmla="*/ 39 w 145"/>
                <a:gd name="T1" fmla="*/ 0 h 121"/>
                <a:gd name="T2" fmla="*/ 0 w 145"/>
                <a:gd name="T3" fmla="*/ 42 h 121"/>
                <a:gd name="T4" fmla="*/ 69 w 145"/>
                <a:gd name="T5" fmla="*/ 88 h 121"/>
                <a:gd name="T6" fmla="*/ 144 w 145"/>
                <a:gd name="T7" fmla="*/ 121 h 121"/>
                <a:gd name="T8" fmla="*/ 144 w 145"/>
                <a:gd name="T9" fmla="*/ 102 h 121"/>
                <a:gd name="T10" fmla="*/ 134 w 145"/>
                <a:gd name="T11" fmla="*/ 74 h 121"/>
                <a:gd name="T12" fmla="*/ 100 w 145"/>
                <a:gd name="T13" fmla="*/ 33 h 121"/>
                <a:gd name="T14" fmla="*/ 39 w 145"/>
                <a:gd name="T15" fmla="*/ 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121">
                  <a:moveTo>
                    <a:pt x="39" y="0"/>
                  </a:moveTo>
                  <a:cubicBezTo>
                    <a:pt x="0" y="42"/>
                    <a:pt x="0" y="42"/>
                    <a:pt x="0" y="42"/>
                  </a:cubicBezTo>
                  <a:cubicBezTo>
                    <a:pt x="69" y="88"/>
                    <a:pt x="69" y="88"/>
                    <a:pt x="69" y="88"/>
                  </a:cubicBezTo>
                  <a:cubicBezTo>
                    <a:pt x="144" y="121"/>
                    <a:pt x="144" y="121"/>
                    <a:pt x="144" y="121"/>
                  </a:cubicBezTo>
                  <a:cubicBezTo>
                    <a:pt x="144" y="121"/>
                    <a:pt x="145" y="113"/>
                    <a:pt x="144" y="102"/>
                  </a:cubicBezTo>
                  <a:cubicBezTo>
                    <a:pt x="143" y="96"/>
                    <a:pt x="144" y="84"/>
                    <a:pt x="134" y="74"/>
                  </a:cubicBezTo>
                  <a:cubicBezTo>
                    <a:pt x="123" y="60"/>
                    <a:pt x="100" y="33"/>
                    <a:pt x="100" y="33"/>
                  </a:cubicBezTo>
                  <a:lnTo>
                    <a:pt x="39" y="0"/>
                  </a:lnTo>
                  <a:close/>
                </a:path>
              </a:pathLst>
            </a:custGeom>
            <a:solidFill>
              <a:srgbClr val="2430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 name="iṣļiḋè"/>
            <p:cNvSpPr/>
            <p:nvPr/>
          </p:nvSpPr>
          <p:spPr bwMode="auto">
            <a:xfrm>
              <a:off x="4245292" y="3150394"/>
              <a:ext cx="517525" cy="1074738"/>
            </a:xfrm>
            <a:custGeom>
              <a:avLst/>
              <a:gdLst>
                <a:gd name="T0" fmla="*/ 70 w 194"/>
                <a:gd name="T1" fmla="*/ 4 h 403"/>
                <a:gd name="T2" fmla="*/ 25 w 194"/>
                <a:gd name="T3" fmla="*/ 78 h 403"/>
                <a:gd name="T4" fmla="*/ 17 w 194"/>
                <a:gd name="T5" fmla="*/ 337 h 403"/>
                <a:gd name="T6" fmla="*/ 194 w 194"/>
                <a:gd name="T7" fmla="*/ 333 h 403"/>
                <a:gd name="T8" fmla="*/ 170 w 194"/>
                <a:gd name="T9" fmla="*/ 176 h 403"/>
                <a:gd name="T10" fmla="*/ 146 w 194"/>
                <a:gd name="T11" fmla="*/ 55 h 403"/>
                <a:gd name="T12" fmla="*/ 70 w 194"/>
                <a:gd name="T13" fmla="*/ 4 h 403"/>
              </a:gdLst>
              <a:ahLst/>
              <a:cxnLst>
                <a:cxn ang="0">
                  <a:pos x="T0" y="T1"/>
                </a:cxn>
                <a:cxn ang="0">
                  <a:pos x="T2" y="T3"/>
                </a:cxn>
                <a:cxn ang="0">
                  <a:pos x="T4" y="T5"/>
                </a:cxn>
                <a:cxn ang="0">
                  <a:pos x="T6" y="T7"/>
                </a:cxn>
                <a:cxn ang="0">
                  <a:pos x="T8" y="T9"/>
                </a:cxn>
                <a:cxn ang="0">
                  <a:pos x="T10" y="T11"/>
                </a:cxn>
                <a:cxn ang="0">
                  <a:pos x="T12" y="T13"/>
                </a:cxn>
              </a:cxnLst>
              <a:rect l="0" t="0" r="r" b="b"/>
              <a:pathLst>
                <a:path w="194" h="403">
                  <a:moveTo>
                    <a:pt x="70" y="4"/>
                  </a:moveTo>
                  <a:cubicBezTo>
                    <a:pt x="70" y="4"/>
                    <a:pt x="33" y="17"/>
                    <a:pt x="25" y="78"/>
                  </a:cubicBezTo>
                  <a:cubicBezTo>
                    <a:pt x="0" y="268"/>
                    <a:pt x="17" y="337"/>
                    <a:pt x="17" y="337"/>
                  </a:cubicBezTo>
                  <a:cubicBezTo>
                    <a:pt x="17" y="337"/>
                    <a:pt x="93" y="403"/>
                    <a:pt x="194" y="333"/>
                  </a:cubicBezTo>
                  <a:cubicBezTo>
                    <a:pt x="194" y="333"/>
                    <a:pt x="182" y="257"/>
                    <a:pt x="170" y="176"/>
                  </a:cubicBezTo>
                  <a:cubicBezTo>
                    <a:pt x="163" y="132"/>
                    <a:pt x="162" y="74"/>
                    <a:pt x="146" y="55"/>
                  </a:cubicBezTo>
                  <a:cubicBezTo>
                    <a:pt x="100" y="0"/>
                    <a:pt x="70" y="4"/>
                    <a:pt x="70" y="4"/>
                  </a:cubicBezTo>
                </a:path>
              </a:pathLst>
            </a:custGeom>
            <a:solidFill>
              <a:srgbClr val="F655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 name="íšļïḓè"/>
            <p:cNvSpPr/>
            <p:nvPr/>
          </p:nvSpPr>
          <p:spPr bwMode="auto">
            <a:xfrm>
              <a:off x="4787900" y="3711575"/>
              <a:ext cx="23812" cy="153988"/>
            </a:xfrm>
            <a:custGeom>
              <a:avLst/>
              <a:gdLst>
                <a:gd name="T0" fmla="*/ 1 w 9"/>
                <a:gd name="T1" fmla="*/ 3 h 58"/>
                <a:gd name="T2" fmla="*/ 1 w 9"/>
                <a:gd name="T3" fmla="*/ 3 h 58"/>
                <a:gd name="T4" fmla="*/ 9 w 9"/>
                <a:gd name="T5" fmla="*/ 58 h 58"/>
                <a:gd name="T6" fmla="*/ 9 w 9"/>
                <a:gd name="T7" fmla="*/ 58 h 58"/>
                <a:gd name="T8" fmla="*/ 1 w 9"/>
                <a:gd name="T9" fmla="*/ 3 h 58"/>
                <a:gd name="T10" fmla="*/ 1 w 9"/>
                <a:gd name="T11" fmla="*/ 3 h 58"/>
                <a:gd name="T12" fmla="*/ 1 w 9"/>
                <a:gd name="T13" fmla="*/ 3 h 58"/>
                <a:gd name="T14" fmla="*/ 1 w 9"/>
                <a:gd name="T15" fmla="*/ 3 h 58"/>
                <a:gd name="T16" fmla="*/ 1 w 9"/>
                <a:gd name="T17" fmla="*/ 3 h 58"/>
                <a:gd name="T18" fmla="*/ 0 w 9"/>
                <a:gd name="T19" fmla="*/ 2 h 58"/>
                <a:gd name="T20" fmla="*/ 1 w 9"/>
                <a:gd name="T21" fmla="*/ 3 h 58"/>
                <a:gd name="T22" fmla="*/ 0 w 9"/>
                <a:gd name="T23" fmla="*/ 2 h 58"/>
                <a:gd name="T24" fmla="*/ 0 w 9"/>
                <a:gd name="T25" fmla="*/ 1 h 58"/>
                <a:gd name="T26" fmla="*/ 0 w 9"/>
                <a:gd name="T27" fmla="*/ 2 h 58"/>
                <a:gd name="T28" fmla="*/ 0 w 9"/>
                <a:gd name="T29" fmla="*/ 1 h 58"/>
                <a:gd name="T30" fmla="*/ 0 w 9"/>
                <a:gd name="T31" fmla="*/ 1 h 58"/>
                <a:gd name="T32" fmla="*/ 0 w 9"/>
                <a:gd name="T33" fmla="*/ 1 h 58"/>
                <a:gd name="T34" fmla="*/ 0 w 9"/>
                <a:gd name="T35" fmla="*/ 1 h 58"/>
                <a:gd name="T36" fmla="*/ 0 w 9"/>
                <a:gd name="T37" fmla="*/ 0 h 58"/>
                <a:gd name="T38" fmla="*/ 0 w 9"/>
                <a:gd name="T39" fmla="*/ 0 h 58"/>
                <a:gd name="T40" fmla="*/ 0 w 9"/>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58">
                  <a:moveTo>
                    <a:pt x="1" y="3"/>
                  </a:moveTo>
                  <a:cubicBezTo>
                    <a:pt x="1" y="3"/>
                    <a:pt x="1" y="3"/>
                    <a:pt x="1" y="3"/>
                  </a:cubicBezTo>
                  <a:cubicBezTo>
                    <a:pt x="4" y="22"/>
                    <a:pt x="7" y="41"/>
                    <a:pt x="9" y="58"/>
                  </a:cubicBezTo>
                  <a:cubicBezTo>
                    <a:pt x="9" y="58"/>
                    <a:pt x="9" y="58"/>
                    <a:pt x="9" y="58"/>
                  </a:cubicBezTo>
                  <a:cubicBezTo>
                    <a:pt x="7" y="41"/>
                    <a:pt x="4" y="22"/>
                    <a:pt x="1" y="3"/>
                  </a:cubicBezTo>
                  <a:cubicBezTo>
                    <a:pt x="1" y="3"/>
                    <a:pt x="1" y="3"/>
                    <a:pt x="1" y="3"/>
                  </a:cubicBezTo>
                  <a:moveTo>
                    <a:pt x="1" y="3"/>
                  </a:moveTo>
                  <a:cubicBezTo>
                    <a:pt x="1" y="3"/>
                    <a:pt x="1" y="3"/>
                    <a:pt x="1" y="3"/>
                  </a:cubicBezTo>
                  <a:cubicBezTo>
                    <a:pt x="1" y="3"/>
                    <a:pt x="1" y="3"/>
                    <a:pt x="1" y="3"/>
                  </a:cubicBezTo>
                  <a:moveTo>
                    <a:pt x="0" y="2"/>
                  </a:moveTo>
                  <a:cubicBezTo>
                    <a:pt x="1" y="2"/>
                    <a:pt x="1" y="2"/>
                    <a:pt x="1" y="3"/>
                  </a:cubicBezTo>
                  <a:cubicBezTo>
                    <a:pt x="1" y="2"/>
                    <a:pt x="1" y="2"/>
                    <a:pt x="0" y="2"/>
                  </a:cubicBezTo>
                  <a:moveTo>
                    <a:pt x="0" y="1"/>
                  </a:moveTo>
                  <a:cubicBezTo>
                    <a:pt x="0" y="1"/>
                    <a:pt x="0" y="1"/>
                    <a:pt x="0" y="2"/>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ACBED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 name="îşļîḓe"/>
            <p:cNvSpPr/>
            <p:nvPr/>
          </p:nvSpPr>
          <p:spPr bwMode="auto">
            <a:xfrm>
              <a:off x="4851400" y="4137025"/>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212C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6" name="ï$ľîde"/>
            <p:cNvSpPr/>
            <p:nvPr/>
          </p:nvSpPr>
          <p:spPr bwMode="auto">
            <a:xfrm>
              <a:off x="4486275" y="3421063"/>
              <a:ext cx="368300" cy="798513"/>
            </a:xfrm>
            <a:custGeom>
              <a:avLst/>
              <a:gdLst>
                <a:gd name="T0" fmla="*/ 15 w 138"/>
                <a:gd name="T1" fmla="*/ 0 h 300"/>
                <a:gd name="T2" fmla="*/ 7 w 138"/>
                <a:gd name="T3" fmla="*/ 34 h 300"/>
                <a:gd name="T4" fmla="*/ 7 w 138"/>
                <a:gd name="T5" fmla="*/ 43 h 300"/>
                <a:gd name="T6" fmla="*/ 41 w 138"/>
                <a:gd name="T7" fmla="*/ 255 h 300"/>
                <a:gd name="T8" fmla="*/ 58 w 138"/>
                <a:gd name="T9" fmla="*/ 300 h 300"/>
                <a:gd name="T10" fmla="*/ 137 w 138"/>
                <a:gd name="T11" fmla="*/ 269 h 300"/>
                <a:gd name="T12" fmla="*/ 137 w 138"/>
                <a:gd name="T13" fmla="*/ 269 h 300"/>
                <a:gd name="T14" fmla="*/ 137 w 138"/>
                <a:gd name="T15" fmla="*/ 269 h 300"/>
                <a:gd name="T16" fmla="*/ 137 w 138"/>
                <a:gd name="T17" fmla="*/ 269 h 300"/>
                <a:gd name="T18" fmla="*/ 138 w 138"/>
                <a:gd name="T19" fmla="*/ 269 h 300"/>
                <a:gd name="T20" fmla="*/ 129 w 138"/>
                <a:gd name="T21" fmla="*/ 210 h 300"/>
                <a:gd name="T22" fmla="*/ 127 w 138"/>
                <a:gd name="T23" fmla="*/ 199 h 300"/>
                <a:gd name="T24" fmla="*/ 122 w 138"/>
                <a:gd name="T25" fmla="*/ 167 h 300"/>
                <a:gd name="T26" fmla="*/ 114 w 138"/>
                <a:gd name="T27" fmla="*/ 112 h 300"/>
                <a:gd name="T28" fmla="*/ 114 w 138"/>
                <a:gd name="T29" fmla="*/ 112 h 300"/>
                <a:gd name="T30" fmla="*/ 114 w 138"/>
                <a:gd name="T31" fmla="*/ 112 h 300"/>
                <a:gd name="T32" fmla="*/ 114 w 138"/>
                <a:gd name="T33" fmla="*/ 112 h 300"/>
                <a:gd name="T34" fmla="*/ 114 w 138"/>
                <a:gd name="T35" fmla="*/ 112 h 300"/>
                <a:gd name="T36" fmla="*/ 113 w 138"/>
                <a:gd name="T37" fmla="*/ 111 h 300"/>
                <a:gd name="T38" fmla="*/ 113 w 138"/>
                <a:gd name="T39" fmla="*/ 111 h 300"/>
                <a:gd name="T40" fmla="*/ 113 w 138"/>
                <a:gd name="T41" fmla="*/ 110 h 300"/>
                <a:gd name="T42" fmla="*/ 113 w 138"/>
                <a:gd name="T43" fmla="*/ 110 h 300"/>
                <a:gd name="T44" fmla="*/ 113 w 138"/>
                <a:gd name="T45" fmla="*/ 110 h 300"/>
                <a:gd name="T46" fmla="*/ 113 w 138"/>
                <a:gd name="T47" fmla="*/ 109 h 300"/>
                <a:gd name="T48" fmla="*/ 113 w 138"/>
                <a:gd name="T49" fmla="*/ 109 h 300"/>
                <a:gd name="T50" fmla="*/ 102 w 138"/>
                <a:gd name="T51" fmla="*/ 21 h 300"/>
                <a:gd name="T52" fmla="*/ 15 w 138"/>
                <a:gd name="T53"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8" h="300">
                  <a:moveTo>
                    <a:pt x="15" y="0"/>
                  </a:moveTo>
                  <a:cubicBezTo>
                    <a:pt x="12" y="11"/>
                    <a:pt x="10" y="23"/>
                    <a:pt x="7" y="34"/>
                  </a:cubicBezTo>
                  <a:cubicBezTo>
                    <a:pt x="8" y="37"/>
                    <a:pt x="8" y="39"/>
                    <a:pt x="7" y="43"/>
                  </a:cubicBezTo>
                  <a:cubicBezTo>
                    <a:pt x="0" y="114"/>
                    <a:pt x="18" y="188"/>
                    <a:pt x="41" y="255"/>
                  </a:cubicBezTo>
                  <a:cubicBezTo>
                    <a:pt x="46" y="269"/>
                    <a:pt x="52" y="285"/>
                    <a:pt x="58" y="300"/>
                  </a:cubicBezTo>
                  <a:cubicBezTo>
                    <a:pt x="82" y="298"/>
                    <a:pt x="108" y="289"/>
                    <a:pt x="137" y="269"/>
                  </a:cubicBezTo>
                  <a:cubicBezTo>
                    <a:pt x="137" y="269"/>
                    <a:pt x="137" y="269"/>
                    <a:pt x="137" y="269"/>
                  </a:cubicBezTo>
                  <a:cubicBezTo>
                    <a:pt x="137" y="269"/>
                    <a:pt x="137" y="269"/>
                    <a:pt x="137" y="269"/>
                  </a:cubicBezTo>
                  <a:cubicBezTo>
                    <a:pt x="137" y="269"/>
                    <a:pt x="137" y="269"/>
                    <a:pt x="137" y="269"/>
                  </a:cubicBezTo>
                  <a:cubicBezTo>
                    <a:pt x="137" y="269"/>
                    <a:pt x="137" y="269"/>
                    <a:pt x="138" y="269"/>
                  </a:cubicBezTo>
                  <a:cubicBezTo>
                    <a:pt x="138" y="269"/>
                    <a:pt x="134" y="245"/>
                    <a:pt x="129" y="210"/>
                  </a:cubicBezTo>
                  <a:cubicBezTo>
                    <a:pt x="128" y="206"/>
                    <a:pt x="128" y="203"/>
                    <a:pt x="127" y="199"/>
                  </a:cubicBezTo>
                  <a:cubicBezTo>
                    <a:pt x="126" y="189"/>
                    <a:pt x="124" y="178"/>
                    <a:pt x="122" y="167"/>
                  </a:cubicBezTo>
                  <a:cubicBezTo>
                    <a:pt x="120" y="150"/>
                    <a:pt x="117" y="131"/>
                    <a:pt x="114" y="112"/>
                  </a:cubicBezTo>
                  <a:cubicBezTo>
                    <a:pt x="114" y="112"/>
                    <a:pt x="114" y="112"/>
                    <a:pt x="114" y="112"/>
                  </a:cubicBezTo>
                  <a:cubicBezTo>
                    <a:pt x="114" y="112"/>
                    <a:pt x="114" y="112"/>
                    <a:pt x="114" y="112"/>
                  </a:cubicBezTo>
                  <a:cubicBezTo>
                    <a:pt x="114" y="112"/>
                    <a:pt x="114" y="112"/>
                    <a:pt x="114" y="112"/>
                  </a:cubicBezTo>
                  <a:cubicBezTo>
                    <a:pt x="114" y="112"/>
                    <a:pt x="114" y="112"/>
                    <a:pt x="114" y="112"/>
                  </a:cubicBezTo>
                  <a:cubicBezTo>
                    <a:pt x="114" y="111"/>
                    <a:pt x="114" y="111"/>
                    <a:pt x="113" y="111"/>
                  </a:cubicBezTo>
                  <a:cubicBezTo>
                    <a:pt x="113" y="111"/>
                    <a:pt x="113" y="111"/>
                    <a:pt x="113" y="111"/>
                  </a:cubicBezTo>
                  <a:cubicBezTo>
                    <a:pt x="113" y="110"/>
                    <a:pt x="113" y="110"/>
                    <a:pt x="113" y="110"/>
                  </a:cubicBezTo>
                  <a:cubicBezTo>
                    <a:pt x="113" y="110"/>
                    <a:pt x="113" y="110"/>
                    <a:pt x="113" y="110"/>
                  </a:cubicBezTo>
                  <a:cubicBezTo>
                    <a:pt x="113" y="110"/>
                    <a:pt x="113" y="110"/>
                    <a:pt x="113" y="110"/>
                  </a:cubicBezTo>
                  <a:cubicBezTo>
                    <a:pt x="113" y="110"/>
                    <a:pt x="113" y="110"/>
                    <a:pt x="113" y="109"/>
                  </a:cubicBezTo>
                  <a:cubicBezTo>
                    <a:pt x="113" y="109"/>
                    <a:pt x="113" y="109"/>
                    <a:pt x="113" y="109"/>
                  </a:cubicBezTo>
                  <a:cubicBezTo>
                    <a:pt x="109" y="80"/>
                    <a:pt x="107" y="46"/>
                    <a:pt x="102" y="21"/>
                  </a:cubicBezTo>
                  <a:cubicBezTo>
                    <a:pt x="73" y="10"/>
                    <a:pt x="44" y="1"/>
                    <a:pt x="15" y="0"/>
                  </a:cubicBezTo>
                </a:path>
              </a:pathLst>
            </a:custGeom>
            <a:solidFill>
              <a:srgbClr val="A63F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 name="í$ľíḑè"/>
            <p:cNvSpPr/>
            <p:nvPr/>
          </p:nvSpPr>
          <p:spPr bwMode="auto">
            <a:xfrm>
              <a:off x="5153025" y="3763963"/>
              <a:ext cx="249237" cy="90488"/>
            </a:xfrm>
            <a:custGeom>
              <a:avLst/>
              <a:gdLst>
                <a:gd name="T0" fmla="*/ 4 w 93"/>
                <a:gd name="T1" fmla="*/ 34 h 34"/>
                <a:gd name="T2" fmla="*/ 43 w 93"/>
                <a:gd name="T3" fmla="*/ 29 h 34"/>
                <a:gd name="T4" fmla="*/ 72 w 93"/>
                <a:gd name="T5" fmla="*/ 25 h 34"/>
                <a:gd name="T6" fmla="*/ 90 w 93"/>
                <a:gd name="T7" fmla="*/ 25 h 34"/>
                <a:gd name="T8" fmla="*/ 93 w 93"/>
                <a:gd name="T9" fmla="*/ 18 h 34"/>
                <a:gd name="T10" fmla="*/ 82 w 93"/>
                <a:gd name="T11" fmla="*/ 14 h 34"/>
                <a:gd name="T12" fmla="*/ 72 w 93"/>
                <a:gd name="T13" fmla="*/ 12 h 34"/>
                <a:gd name="T14" fmla="*/ 64 w 93"/>
                <a:gd name="T15" fmla="*/ 0 h 34"/>
                <a:gd name="T16" fmla="*/ 29 w 93"/>
                <a:gd name="T17" fmla="*/ 9 h 34"/>
                <a:gd name="T18" fmla="*/ 0 w 93"/>
                <a:gd name="T19" fmla="*/ 23 h 34"/>
                <a:gd name="T20" fmla="*/ 4 w 93"/>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34">
                  <a:moveTo>
                    <a:pt x="4" y="34"/>
                  </a:moveTo>
                  <a:cubicBezTo>
                    <a:pt x="4" y="34"/>
                    <a:pt x="37" y="29"/>
                    <a:pt x="43" y="29"/>
                  </a:cubicBezTo>
                  <a:cubicBezTo>
                    <a:pt x="49" y="28"/>
                    <a:pt x="72" y="25"/>
                    <a:pt x="72" y="25"/>
                  </a:cubicBezTo>
                  <a:cubicBezTo>
                    <a:pt x="90" y="25"/>
                    <a:pt x="90" y="25"/>
                    <a:pt x="90" y="25"/>
                  </a:cubicBezTo>
                  <a:cubicBezTo>
                    <a:pt x="93" y="18"/>
                    <a:pt x="93" y="18"/>
                    <a:pt x="93" y="18"/>
                  </a:cubicBezTo>
                  <a:cubicBezTo>
                    <a:pt x="82" y="14"/>
                    <a:pt x="82" y="14"/>
                    <a:pt x="82" y="14"/>
                  </a:cubicBezTo>
                  <a:cubicBezTo>
                    <a:pt x="72" y="12"/>
                    <a:pt x="72" y="12"/>
                    <a:pt x="72" y="12"/>
                  </a:cubicBezTo>
                  <a:cubicBezTo>
                    <a:pt x="64" y="0"/>
                    <a:pt x="64" y="0"/>
                    <a:pt x="64" y="0"/>
                  </a:cubicBezTo>
                  <a:cubicBezTo>
                    <a:pt x="29" y="9"/>
                    <a:pt x="29" y="9"/>
                    <a:pt x="29" y="9"/>
                  </a:cubicBezTo>
                  <a:cubicBezTo>
                    <a:pt x="0" y="23"/>
                    <a:pt x="0" y="23"/>
                    <a:pt x="0" y="23"/>
                  </a:cubicBezTo>
                  <a:lnTo>
                    <a:pt x="4" y="34"/>
                  </a:lnTo>
                  <a:close/>
                </a:path>
              </a:pathLst>
            </a:custGeom>
            <a:solidFill>
              <a:srgbClr val="EAB0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8" name="íŝľïďe"/>
            <p:cNvSpPr/>
            <p:nvPr/>
          </p:nvSpPr>
          <p:spPr bwMode="auto">
            <a:xfrm>
              <a:off x="5159375" y="3729038"/>
              <a:ext cx="341312" cy="115888"/>
            </a:xfrm>
            <a:custGeom>
              <a:avLst/>
              <a:gdLst>
                <a:gd name="T0" fmla="*/ 1 w 128"/>
                <a:gd name="T1" fmla="*/ 23 h 43"/>
                <a:gd name="T2" fmla="*/ 54 w 128"/>
                <a:gd name="T3" fmla="*/ 0 h 43"/>
                <a:gd name="T4" fmla="*/ 105 w 128"/>
                <a:gd name="T5" fmla="*/ 3 h 43"/>
                <a:gd name="T6" fmla="*/ 128 w 128"/>
                <a:gd name="T7" fmla="*/ 23 h 43"/>
                <a:gd name="T8" fmla="*/ 117 w 128"/>
                <a:gd name="T9" fmla="*/ 28 h 43"/>
                <a:gd name="T10" fmla="*/ 97 w 128"/>
                <a:gd name="T11" fmla="*/ 15 h 43"/>
                <a:gd name="T12" fmla="*/ 69 w 128"/>
                <a:gd name="T13" fmla="*/ 23 h 43"/>
                <a:gd name="T14" fmla="*/ 39 w 128"/>
                <a:gd name="T15" fmla="*/ 34 h 43"/>
                <a:gd name="T16" fmla="*/ 0 w 128"/>
                <a:gd name="T17" fmla="*/ 43 h 43"/>
                <a:gd name="T18" fmla="*/ 1 w 128"/>
                <a:gd name="T19" fmla="*/ 2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43">
                  <a:moveTo>
                    <a:pt x="1" y="23"/>
                  </a:moveTo>
                  <a:cubicBezTo>
                    <a:pt x="54" y="0"/>
                    <a:pt x="54" y="0"/>
                    <a:pt x="54" y="0"/>
                  </a:cubicBezTo>
                  <a:cubicBezTo>
                    <a:pt x="105" y="3"/>
                    <a:pt x="105" y="3"/>
                    <a:pt x="105" y="3"/>
                  </a:cubicBezTo>
                  <a:cubicBezTo>
                    <a:pt x="128" y="23"/>
                    <a:pt x="128" y="23"/>
                    <a:pt x="128" y="23"/>
                  </a:cubicBezTo>
                  <a:cubicBezTo>
                    <a:pt x="117" y="28"/>
                    <a:pt x="117" y="28"/>
                    <a:pt x="117" y="28"/>
                  </a:cubicBezTo>
                  <a:cubicBezTo>
                    <a:pt x="97" y="15"/>
                    <a:pt x="97" y="15"/>
                    <a:pt x="97" y="15"/>
                  </a:cubicBezTo>
                  <a:cubicBezTo>
                    <a:pt x="69" y="23"/>
                    <a:pt x="69" y="23"/>
                    <a:pt x="69" y="23"/>
                  </a:cubicBezTo>
                  <a:cubicBezTo>
                    <a:pt x="69" y="23"/>
                    <a:pt x="48" y="35"/>
                    <a:pt x="39" y="34"/>
                  </a:cubicBezTo>
                  <a:cubicBezTo>
                    <a:pt x="31" y="33"/>
                    <a:pt x="0" y="43"/>
                    <a:pt x="0" y="43"/>
                  </a:cubicBezTo>
                  <a:lnTo>
                    <a:pt x="1" y="23"/>
                  </a:lnTo>
                  <a:close/>
                </a:path>
              </a:pathLst>
            </a:custGeom>
            <a:solidFill>
              <a:srgbClr val="F8D2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9" name="ïṣļídê"/>
            <p:cNvSpPr/>
            <p:nvPr/>
          </p:nvSpPr>
          <p:spPr bwMode="auto">
            <a:xfrm>
              <a:off x="4533900" y="3300413"/>
              <a:ext cx="704850" cy="749300"/>
            </a:xfrm>
            <a:custGeom>
              <a:avLst/>
              <a:gdLst>
                <a:gd name="T0" fmla="*/ 14 w 264"/>
                <a:gd name="T1" fmla="*/ 36 h 281"/>
                <a:gd name="T2" fmla="*/ 7 w 264"/>
                <a:gd name="T3" fmla="*/ 99 h 281"/>
                <a:gd name="T4" fmla="*/ 43 w 264"/>
                <a:gd name="T5" fmla="*/ 215 h 281"/>
                <a:gd name="T6" fmla="*/ 76 w 264"/>
                <a:gd name="T7" fmla="*/ 269 h 281"/>
                <a:gd name="T8" fmla="*/ 159 w 264"/>
                <a:gd name="T9" fmla="*/ 243 h 281"/>
                <a:gd name="T10" fmla="*/ 261 w 264"/>
                <a:gd name="T11" fmla="*/ 206 h 281"/>
                <a:gd name="T12" fmla="*/ 252 w 264"/>
                <a:gd name="T13" fmla="*/ 177 h 281"/>
                <a:gd name="T14" fmla="*/ 199 w 264"/>
                <a:gd name="T15" fmla="*/ 189 h 281"/>
                <a:gd name="T16" fmla="*/ 101 w 264"/>
                <a:gd name="T17" fmla="*/ 209 h 281"/>
                <a:gd name="T18" fmla="*/ 84 w 264"/>
                <a:gd name="T19" fmla="*/ 122 h 281"/>
                <a:gd name="T20" fmla="*/ 14 w 264"/>
                <a:gd name="T21" fmla="*/ 3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281">
                  <a:moveTo>
                    <a:pt x="14" y="36"/>
                  </a:moveTo>
                  <a:cubicBezTo>
                    <a:pt x="0" y="47"/>
                    <a:pt x="1" y="67"/>
                    <a:pt x="7" y="99"/>
                  </a:cubicBezTo>
                  <a:cubicBezTo>
                    <a:pt x="13" y="131"/>
                    <a:pt x="34" y="188"/>
                    <a:pt x="43" y="215"/>
                  </a:cubicBezTo>
                  <a:cubicBezTo>
                    <a:pt x="52" y="242"/>
                    <a:pt x="64" y="257"/>
                    <a:pt x="76" y="269"/>
                  </a:cubicBezTo>
                  <a:cubicBezTo>
                    <a:pt x="88" y="281"/>
                    <a:pt x="129" y="253"/>
                    <a:pt x="159" y="243"/>
                  </a:cubicBezTo>
                  <a:cubicBezTo>
                    <a:pt x="189" y="233"/>
                    <a:pt x="249" y="206"/>
                    <a:pt x="261" y="206"/>
                  </a:cubicBezTo>
                  <a:cubicBezTo>
                    <a:pt x="261" y="206"/>
                    <a:pt x="264" y="186"/>
                    <a:pt x="252" y="177"/>
                  </a:cubicBezTo>
                  <a:cubicBezTo>
                    <a:pt x="252" y="177"/>
                    <a:pt x="231" y="183"/>
                    <a:pt x="199" y="189"/>
                  </a:cubicBezTo>
                  <a:cubicBezTo>
                    <a:pt x="167" y="194"/>
                    <a:pt x="101" y="209"/>
                    <a:pt x="101" y="209"/>
                  </a:cubicBezTo>
                  <a:cubicBezTo>
                    <a:pt x="101" y="209"/>
                    <a:pt x="90" y="167"/>
                    <a:pt x="84" y="122"/>
                  </a:cubicBezTo>
                  <a:cubicBezTo>
                    <a:pt x="79" y="76"/>
                    <a:pt x="57" y="0"/>
                    <a:pt x="14" y="36"/>
                  </a:cubicBezTo>
                  <a:close/>
                </a:path>
              </a:pathLst>
            </a:custGeom>
            <a:solidFill>
              <a:srgbClr val="F8D2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0" name="isḻíḓê"/>
            <p:cNvSpPr/>
            <p:nvPr/>
          </p:nvSpPr>
          <p:spPr bwMode="auto">
            <a:xfrm>
              <a:off x="4502150" y="3271838"/>
              <a:ext cx="709612" cy="804863"/>
            </a:xfrm>
            <a:custGeom>
              <a:avLst/>
              <a:gdLst>
                <a:gd name="T0" fmla="*/ 15 w 266"/>
                <a:gd name="T1" fmla="*/ 47 h 302"/>
                <a:gd name="T2" fmla="*/ 20 w 266"/>
                <a:gd name="T3" fmla="*/ 160 h 302"/>
                <a:gd name="T4" fmla="*/ 72 w 266"/>
                <a:gd name="T5" fmla="*/ 292 h 302"/>
                <a:gd name="T6" fmla="*/ 185 w 266"/>
                <a:gd name="T7" fmla="*/ 262 h 302"/>
                <a:gd name="T8" fmla="*/ 266 w 266"/>
                <a:gd name="T9" fmla="*/ 239 h 302"/>
                <a:gd name="T10" fmla="*/ 245 w 266"/>
                <a:gd name="T11" fmla="*/ 185 h 302"/>
                <a:gd name="T12" fmla="*/ 113 w 266"/>
                <a:gd name="T13" fmla="*/ 220 h 302"/>
                <a:gd name="T14" fmla="*/ 97 w 266"/>
                <a:gd name="T15" fmla="*/ 103 h 302"/>
                <a:gd name="T16" fmla="*/ 15 w 266"/>
                <a:gd name="T17" fmla="*/ 4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6" h="302">
                  <a:moveTo>
                    <a:pt x="15" y="47"/>
                  </a:moveTo>
                  <a:cubicBezTo>
                    <a:pt x="1" y="61"/>
                    <a:pt x="0" y="108"/>
                    <a:pt x="20" y="160"/>
                  </a:cubicBezTo>
                  <a:cubicBezTo>
                    <a:pt x="37" y="203"/>
                    <a:pt x="63" y="282"/>
                    <a:pt x="72" y="292"/>
                  </a:cubicBezTo>
                  <a:cubicBezTo>
                    <a:pt x="80" y="302"/>
                    <a:pt x="149" y="276"/>
                    <a:pt x="185" y="262"/>
                  </a:cubicBezTo>
                  <a:cubicBezTo>
                    <a:pt x="221" y="247"/>
                    <a:pt x="266" y="239"/>
                    <a:pt x="266" y="239"/>
                  </a:cubicBezTo>
                  <a:cubicBezTo>
                    <a:pt x="266" y="239"/>
                    <a:pt x="256" y="201"/>
                    <a:pt x="245" y="185"/>
                  </a:cubicBezTo>
                  <a:cubicBezTo>
                    <a:pt x="245" y="185"/>
                    <a:pt x="127" y="215"/>
                    <a:pt x="113" y="220"/>
                  </a:cubicBezTo>
                  <a:cubicBezTo>
                    <a:pt x="113" y="220"/>
                    <a:pt x="103" y="146"/>
                    <a:pt x="97" y="103"/>
                  </a:cubicBezTo>
                  <a:cubicBezTo>
                    <a:pt x="91" y="60"/>
                    <a:pt x="62" y="0"/>
                    <a:pt x="15" y="47"/>
                  </a:cubicBezTo>
                  <a:close/>
                </a:path>
              </a:pathLst>
            </a:custGeom>
            <a:solidFill>
              <a:srgbClr val="F655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1" name="ïṩļïḋe"/>
            <p:cNvSpPr/>
            <p:nvPr/>
          </p:nvSpPr>
          <p:spPr bwMode="auto">
            <a:xfrm>
              <a:off x="4760913" y="4119563"/>
              <a:ext cx="82550" cy="365125"/>
            </a:xfrm>
            <a:custGeom>
              <a:avLst/>
              <a:gdLst>
                <a:gd name="T0" fmla="*/ 0 w 52"/>
                <a:gd name="T1" fmla="*/ 230 h 230"/>
                <a:gd name="T2" fmla="*/ 30 w 52"/>
                <a:gd name="T3" fmla="*/ 230 h 230"/>
                <a:gd name="T4" fmla="*/ 52 w 52"/>
                <a:gd name="T5" fmla="*/ 0 h 230"/>
                <a:gd name="T6" fmla="*/ 32 w 52"/>
                <a:gd name="T7" fmla="*/ 0 h 230"/>
                <a:gd name="T8" fmla="*/ 0 w 52"/>
                <a:gd name="T9" fmla="*/ 230 h 230"/>
              </a:gdLst>
              <a:ahLst/>
              <a:cxnLst>
                <a:cxn ang="0">
                  <a:pos x="T0" y="T1"/>
                </a:cxn>
                <a:cxn ang="0">
                  <a:pos x="T2" y="T3"/>
                </a:cxn>
                <a:cxn ang="0">
                  <a:pos x="T4" y="T5"/>
                </a:cxn>
                <a:cxn ang="0">
                  <a:pos x="T6" y="T7"/>
                </a:cxn>
                <a:cxn ang="0">
                  <a:pos x="T8" y="T9"/>
                </a:cxn>
              </a:cxnLst>
              <a:rect l="0" t="0" r="r" b="b"/>
              <a:pathLst>
                <a:path w="52" h="230">
                  <a:moveTo>
                    <a:pt x="0" y="230"/>
                  </a:moveTo>
                  <a:lnTo>
                    <a:pt x="30" y="230"/>
                  </a:lnTo>
                  <a:lnTo>
                    <a:pt x="52" y="0"/>
                  </a:lnTo>
                  <a:lnTo>
                    <a:pt x="32" y="0"/>
                  </a:lnTo>
                  <a:lnTo>
                    <a:pt x="0" y="230"/>
                  </a:ln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 name="ïṩļíḓe"/>
            <p:cNvSpPr/>
            <p:nvPr/>
          </p:nvSpPr>
          <p:spPr bwMode="auto">
            <a:xfrm>
              <a:off x="4357688" y="4508500"/>
              <a:ext cx="88900" cy="660400"/>
            </a:xfrm>
            <a:prstGeom prst="rect">
              <a:avLst/>
            </a:prstGeom>
            <a:solidFill>
              <a:srgbClr val="B3B3C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3" name="ïSliḍe"/>
            <p:cNvSpPr/>
            <p:nvPr/>
          </p:nvSpPr>
          <p:spPr bwMode="auto">
            <a:xfrm>
              <a:off x="4556125" y="5113338"/>
              <a:ext cx="50800" cy="160338"/>
            </a:xfrm>
            <a:custGeom>
              <a:avLst/>
              <a:gdLst>
                <a:gd name="T0" fmla="*/ 0 w 19"/>
                <a:gd name="T1" fmla="*/ 60 h 60"/>
                <a:gd name="T2" fmla="*/ 19 w 19"/>
                <a:gd name="T3" fmla="*/ 60 h 60"/>
                <a:gd name="T4" fmla="*/ 19 w 19"/>
                <a:gd name="T5" fmla="*/ 9 h 60"/>
                <a:gd name="T6" fmla="*/ 10 w 19"/>
                <a:gd name="T7" fmla="*/ 0 h 60"/>
                <a:gd name="T8" fmla="*/ 0 w 19"/>
                <a:gd name="T9" fmla="*/ 0 h 60"/>
                <a:gd name="T10" fmla="*/ 0 w 19"/>
                <a:gd name="T11" fmla="*/ 60 h 60"/>
              </a:gdLst>
              <a:ahLst/>
              <a:cxnLst>
                <a:cxn ang="0">
                  <a:pos x="T0" y="T1"/>
                </a:cxn>
                <a:cxn ang="0">
                  <a:pos x="T2" y="T3"/>
                </a:cxn>
                <a:cxn ang="0">
                  <a:pos x="T4" y="T5"/>
                </a:cxn>
                <a:cxn ang="0">
                  <a:pos x="T6" y="T7"/>
                </a:cxn>
                <a:cxn ang="0">
                  <a:pos x="T8" y="T9"/>
                </a:cxn>
                <a:cxn ang="0">
                  <a:pos x="T10" y="T11"/>
                </a:cxn>
              </a:cxnLst>
              <a:rect l="0" t="0" r="r" b="b"/>
              <a:pathLst>
                <a:path w="19" h="60">
                  <a:moveTo>
                    <a:pt x="0" y="60"/>
                  </a:moveTo>
                  <a:cubicBezTo>
                    <a:pt x="19" y="60"/>
                    <a:pt x="19" y="60"/>
                    <a:pt x="19" y="60"/>
                  </a:cubicBezTo>
                  <a:cubicBezTo>
                    <a:pt x="19" y="9"/>
                    <a:pt x="19" y="9"/>
                    <a:pt x="19" y="9"/>
                  </a:cubicBezTo>
                  <a:cubicBezTo>
                    <a:pt x="19" y="4"/>
                    <a:pt x="15" y="0"/>
                    <a:pt x="10" y="0"/>
                  </a:cubicBezTo>
                  <a:cubicBezTo>
                    <a:pt x="0" y="0"/>
                    <a:pt x="0" y="0"/>
                    <a:pt x="0" y="0"/>
                  </a:cubicBezTo>
                  <a:lnTo>
                    <a:pt x="0" y="60"/>
                  </a:lnTo>
                  <a:close/>
                </a:path>
              </a:pathLst>
            </a:custGeom>
            <a:solidFill>
              <a:srgbClr val="E6E6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 name="ïṧ1íḓe"/>
            <p:cNvSpPr/>
            <p:nvPr/>
          </p:nvSpPr>
          <p:spPr bwMode="auto">
            <a:xfrm>
              <a:off x="4329113" y="4857750"/>
              <a:ext cx="117475" cy="55563"/>
            </a:xfrm>
            <a:prstGeom prst="rect">
              <a:avLst/>
            </a:prstGeom>
            <a:solidFill>
              <a:srgbClr val="E6E6F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5" name="îṥ1îḑê"/>
            <p:cNvSpPr/>
            <p:nvPr/>
          </p:nvSpPr>
          <p:spPr bwMode="auto">
            <a:xfrm>
              <a:off x="4360863" y="4857750"/>
              <a:ext cx="117475" cy="55563"/>
            </a:xfrm>
            <a:prstGeom prst="rect">
              <a:avLst/>
            </a:prstGeom>
            <a:solidFill>
              <a:srgbClr val="E6E6F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6" name="isľîḑe"/>
            <p:cNvSpPr/>
            <p:nvPr/>
          </p:nvSpPr>
          <p:spPr bwMode="auto">
            <a:xfrm>
              <a:off x="4360863" y="4857750"/>
              <a:ext cx="117475" cy="55563"/>
            </a:xfrm>
            <a:custGeom>
              <a:avLst/>
              <a:gdLst>
                <a:gd name="T0" fmla="*/ 74 w 74"/>
                <a:gd name="T1" fmla="*/ 35 h 35"/>
                <a:gd name="T2" fmla="*/ 0 w 74"/>
                <a:gd name="T3" fmla="*/ 35 h 35"/>
                <a:gd name="T4" fmla="*/ 0 w 74"/>
                <a:gd name="T5" fmla="*/ 0 h 35"/>
                <a:gd name="T6" fmla="*/ 74 w 74"/>
                <a:gd name="T7" fmla="*/ 0 h 35"/>
              </a:gdLst>
              <a:ahLst/>
              <a:cxnLst>
                <a:cxn ang="0">
                  <a:pos x="T0" y="T1"/>
                </a:cxn>
                <a:cxn ang="0">
                  <a:pos x="T2" y="T3"/>
                </a:cxn>
                <a:cxn ang="0">
                  <a:pos x="T4" y="T5"/>
                </a:cxn>
                <a:cxn ang="0">
                  <a:pos x="T6" y="T7"/>
                </a:cxn>
              </a:cxnLst>
              <a:rect l="0" t="0" r="r" b="b"/>
              <a:pathLst>
                <a:path w="74" h="35">
                  <a:moveTo>
                    <a:pt x="74" y="35"/>
                  </a:moveTo>
                  <a:lnTo>
                    <a:pt x="0" y="35"/>
                  </a:lnTo>
                  <a:lnTo>
                    <a:pt x="0" y="0"/>
                  </a:lnTo>
                  <a:lnTo>
                    <a:pt x="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 name="ïṥļídé"/>
            <p:cNvSpPr/>
            <p:nvPr/>
          </p:nvSpPr>
          <p:spPr bwMode="auto">
            <a:xfrm>
              <a:off x="4329113" y="4857750"/>
              <a:ext cx="117475" cy="55563"/>
            </a:xfrm>
            <a:prstGeom prst="rect">
              <a:avLst/>
            </a:prstGeom>
            <a:solidFill>
              <a:srgbClr val="E6E6F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8" name="îṩḻíḍê"/>
            <p:cNvSpPr/>
            <p:nvPr/>
          </p:nvSpPr>
          <p:spPr bwMode="auto">
            <a:xfrm>
              <a:off x="4337050" y="4568825"/>
              <a:ext cx="125412" cy="203200"/>
            </a:xfrm>
            <a:prstGeom prst="rect">
              <a:avLst/>
            </a:prstGeom>
            <a:solidFill>
              <a:srgbClr val="E6E6F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9" name="îşḷïḍe"/>
            <p:cNvSpPr/>
            <p:nvPr/>
          </p:nvSpPr>
          <p:spPr bwMode="auto">
            <a:xfrm>
              <a:off x="4379913" y="4913313"/>
              <a:ext cx="82550" cy="106363"/>
            </a:xfrm>
            <a:prstGeom prst="rect">
              <a:avLst/>
            </a:prstGeom>
            <a:solidFill>
              <a:srgbClr val="E6E6F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0" name="ïṩḷîḋé"/>
            <p:cNvSpPr/>
            <p:nvPr/>
          </p:nvSpPr>
          <p:spPr bwMode="auto">
            <a:xfrm>
              <a:off x="4344988" y="4913313"/>
              <a:ext cx="82550" cy="106363"/>
            </a:xfrm>
            <a:prstGeom prst="rect">
              <a:avLst/>
            </a:prstGeom>
            <a:solidFill>
              <a:srgbClr val="E6E6F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1" name="i$ḻîḋé"/>
            <p:cNvSpPr/>
            <p:nvPr/>
          </p:nvSpPr>
          <p:spPr bwMode="auto">
            <a:xfrm>
              <a:off x="4114800" y="4484688"/>
              <a:ext cx="579437" cy="141288"/>
            </a:xfrm>
            <a:custGeom>
              <a:avLst/>
              <a:gdLst>
                <a:gd name="T0" fmla="*/ 195 w 217"/>
                <a:gd name="T1" fmla="*/ 53 h 53"/>
                <a:gd name="T2" fmla="*/ 22 w 217"/>
                <a:gd name="T3" fmla="*/ 53 h 53"/>
                <a:gd name="T4" fmla="*/ 0 w 217"/>
                <a:gd name="T5" fmla="*/ 31 h 53"/>
                <a:gd name="T6" fmla="*/ 0 w 217"/>
                <a:gd name="T7" fmla="*/ 0 h 53"/>
                <a:gd name="T8" fmla="*/ 217 w 217"/>
                <a:gd name="T9" fmla="*/ 0 h 53"/>
                <a:gd name="T10" fmla="*/ 217 w 217"/>
                <a:gd name="T11" fmla="*/ 31 h 53"/>
                <a:gd name="T12" fmla="*/ 195 w 217"/>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217" h="53">
                  <a:moveTo>
                    <a:pt x="195" y="53"/>
                  </a:moveTo>
                  <a:cubicBezTo>
                    <a:pt x="22" y="53"/>
                    <a:pt x="22" y="53"/>
                    <a:pt x="22" y="53"/>
                  </a:cubicBezTo>
                  <a:cubicBezTo>
                    <a:pt x="10" y="53"/>
                    <a:pt x="0" y="43"/>
                    <a:pt x="0" y="31"/>
                  </a:cubicBezTo>
                  <a:cubicBezTo>
                    <a:pt x="0" y="0"/>
                    <a:pt x="0" y="0"/>
                    <a:pt x="0" y="0"/>
                  </a:cubicBezTo>
                  <a:cubicBezTo>
                    <a:pt x="217" y="0"/>
                    <a:pt x="217" y="0"/>
                    <a:pt x="217" y="0"/>
                  </a:cubicBezTo>
                  <a:cubicBezTo>
                    <a:pt x="217" y="31"/>
                    <a:pt x="217" y="31"/>
                    <a:pt x="217" y="31"/>
                  </a:cubicBezTo>
                  <a:cubicBezTo>
                    <a:pt x="217" y="43"/>
                    <a:pt x="207" y="53"/>
                    <a:pt x="195" y="53"/>
                  </a:cubicBezTo>
                  <a:close/>
                </a:path>
              </a:pathLst>
            </a:custGeom>
            <a:solidFill>
              <a:srgbClr val="B3B3C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 name="îṡľiḍê"/>
            <p:cNvSpPr/>
            <p:nvPr/>
          </p:nvSpPr>
          <p:spPr bwMode="auto">
            <a:xfrm>
              <a:off x="4279900" y="5113338"/>
              <a:ext cx="487362" cy="63500"/>
            </a:xfrm>
            <a:custGeom>
              <a:avLst/>
              <a:gdLst>
                <a:gd name="T0" fmla="*/ 307 w 307"/>
                <a:gd name="T1" fmla="*/ 40 h 40"/>
                <a:gd name="T2" fmla="*/ 0 w 307"/>
                <a:gd name="T3" fmla="*/ 40 h 40"/>
                <a:gd name="T4" fmla="*/ 0 w 307"/>
                <a:gd name="T5" fmla="*/ 0 h 40"/>
                <a:gd name="T6" fmla="*/ 206 w 307"/>
                <a:gd name="T7" fmla="*/ 0 h 40"/>
                <a:gd name="T8" fmla="*/ 307 w 307"/>
                <a:gd name="T9" fmla="*/ 0 h 40"/>
                <a:gd name="T10" fmla="*/ 307 w 307"/>
                <a:gd name="T11" fmla="*/ 40 h 40"/>
              </a:gdLst>
              <a:ahLst/>
              <a:cxnLst>
                <a:cxn ang="0">
                  <a:pos x="T0" y="T1"/>
                </a:cxn>
                <a:cxn ang="0">
                  <a:pos x="T2" y="T3"/>
                </a:cxn>
                <a:cxn ang="0">
                  <a:pos x="T4" y="T5"/>
                </a:cxn>
                <a:cxn ang="0">
                  <a:pos x="T6" y="T7"/>
                </a:cxn>
                <a:cxn ang="0">
                  <a:pos x="T8" y="T9"/>
                </a:cxn>
                <a:cxn ang="0">
                  <a:pos x="T10" y="T11"/>
                </a:cxn>
              </a:cxnLst>
              <a:rect l="0" t="0" r="r" b="b"/>
              <a:pathLst>
                <a:path w="307" h="40">
                  <a:moveTo>
                    <a:pt x="307" y="40"/>
                  </a:moveTo>
                  <a:lnTo>
                    <a:pt x="0" y="40"/>
                  </a:lnTo>
                  <a:lnTo>
                    <a:pt x="0" y="0"/>
                  </a:lnTo>
                  <a:lnTo>
                    <a:pt x="206" y="0"/>
                  </a:lnTo>
                  <a:lnTo>
                    <a:pt x="307" y="0"/>
                  </a:lnTo>
                  <a:lnTo>
                    <a:pt x="307" y="40"/>
                  </a:lnTo>
                  <a:close/>
                </a:path>
              </a:pathLst>
            </a:custGeom>
            <a:solidFill>
              <a:srgbClr val="E6E6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 name="îṥḷíďe"/>
            <p:cNvSpPr/>
            <p:nvPr/>
          </p:nvSpPr>
          <p:spPr bwMode="auto">
            <a:xfrm>
              <a:off x="4060825" y="5113338"/>
              <a:ext cx="488950" cy="63500"/>
            </a:xfrm>
            <a:prstGeom prst="rect">
              <a:avLst/>
            </a:prstGeom>
            <a:solidFill>
              <a:srgbClr val="E6E6F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4" name="iSlidé"/>
            <p:cNvSpPr/>
            <p:nvPr/>
          </p:nvSpPr>
          <p:spPr bwMode="auto">
            <a:xfrm>
              <a:off x="4037013" y="5113338"/>
              <a:ext cx="53975" cy="160338"/>
            </a:xfrm>
            <a:custGeom>
              <a:avLst/>
              <a:gdLst>
                <a:gd name="T0" fmla="*/ 20 w 20"/>
                <a:gd name="T1" fmla="*/ 60 h 60"/>
                <a:gd name="T2" fmla="*/ 0 w 20"/>
                <a:gd name="T3" fmla="*/ 60 h 60"/>
                <a:gd name="T4" fmla="*/ 0 w 20"/>
                <a:gd name="T5" fmla="*/ 9 h 60"/>
                <a:gd name="T6" fmla="*/ 9 w 20"/>
                <a:gd name="T7" fmla="*/ 0 h 60"/>
                <a:gd name="T8" fmla="*/ 20 w 20"/>
                <a:gd name="T9" fmla="*/ 0 h 60"/>
                <a:gd name="T10" fmla="*/ 20 w 20"/>
                <a:gd name="T11" fmla="*/ 60 h 60"/>
              </a:gdLst>
              <a:ahLst/>
              <a:cxnLst>
                <a:cxn ang="0">
                  <a:pos x="T0" y="T1"/>
                </a:cxn>
                <a:cxn ang="0">
                  <a:pos x="T2" y="T3"/>
                </a:cxn>
                <a:cxn ang="0">
                  <a:pos x="T4" y="T5"/>
                </a:cxn>
                <a:cxn ang="0">
                  <a:pos x="T6" y="T7"/>
                </a:cxn>
                <a:cxn ang="0">
                  <a:pos x="T8" y="T9"/>
                </a:cxn>
                <a:cxn ang="0">
                  <a:pos x="T10" y="T11"/>
                </a:cxn>
              </a:cxnLst>
              <a:rect l="0" t="0" r="r" b="b"/>
              <a:pathLst>
                <a:path w="20" h="60">
                  <a:moveTo>
                    <a:pt x="20" y="60"/>
                  </a:moveTo>
                  <a:cubicBezTo>
                    <a:pt x="0" y="60"/>
                    <a:pt x="0" y="60"/>
                    <a:pt x="0" y="60"/>
                  </a:cubicBezTo>
                  <a:cubicBezTo>
                    <a:pt x="0" y="9"/>
                    <a:pt x="0" y="9"/>
                    <a:pt x="0" y="9"/>
                  </a:cubicBezTo>
                  <a:cubicBezTo>
                    <a:pt x="0" y="4"/>
                    <a:pt x="4" y="0"/>
                    <a:pt x="9" y="0"/>
                  </a:cubicBezTo>
                  <a:cubicBezTo>
                    <a:pt x="20" y="0"/>
                    <a:pt x="20" y="0"/>
                    <a:pt x="20" y="0"/>
                  </a:cubicBezTo>
                  <a:lnTo>
                    <a:pt x="20" y="60"/>
                  </a:lnTo>
                  <a:close/>
                </a:path>
              </a:pathLst>
            </a:custGeom>
            <a:solidFill>
              <a:srgbClr val="E6E6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5" name="iṡḷíḓe"/>
            <p:cNvSpPr/>
            <p:nvPr/>
          </p:nvSpPr>
          <p:spPr bwMode="auto">
            <a:xfrm>
              <a:off x="4745038" y="5113338"/>
              <a:ext cx="50800" cy="160338"/>
            </a:xfrm>
            <a:custGeom>
              <a:avLst/>
              <a:gdLst>
                <a:gd name="T0" fmla="*/ 0 w 19"/>
                <a:gd name="T1" fmla="*/ 60 h 60"/>
                <a:gd name="T2" fmla="*/ 19 w 19"/>
                <a:gd name="T3" fmla="*/ 60 h 60"/>
                <a:gd name="T4" fmla="*/ 19 w 19"/>
                <a:gd name="T5" fmla="*/ 9 h 60"/>
                <a:gd name="T6" fmla="*/ 10 w 19"/>
                <a:gd name="T7" fmla="*/ 0 h 60"/>
                <a:gd name="T8" fmla="*/ 0 w 19"/>
                <a:gd name="T9" fmla="*/ 0 h 60"/>
                <a:gd name="T10" fmla="*/ 0 w 19"/>
                <a:gd name="T11" fmla="*/ 60 h 60"/>
              </a:gdLst>
              <a:ahLst/>
              <a:cxnLst>
                <a:cxn ang="0">
                  <a:pos x="T0" y="T1"/>
                </a:cxn>
                <a:cxn ang="0">
                  <a:pos x="T2" y="T3"/>
                </a:cxn>
                <a:cxn ang="0">
                  <a:pos x="T4" y="T5"/>
                </a:cxn>
                <a:cxn ang="0">
                  <a:pos x="T6" y="T7"/>
                </a:cxn>
                <a:cxn ang="0">
                  <a:pos x="T8" y="T9"/>
                </a:cxn>
                <a:cxn ang="0">
                  <a:pos x="T10" y="T11"/>
                </a:cxn>
              </a:cxnLst>
              <a:rect l="0" t="0" r="r" b="b"/>
              <a:pathLst>
                <a:path w="19" h="60">
                  <a:moveTo>
                    <a:pt x="0" y="60"/>
                  </a:moveTo>
                  <a:cubicBezTo>
                    <a:pt x="19" y="60"/>
                    <a:pt x="19" y="60"/>
                    <a:pt x="19" y="60"/>
                  </a:cubicBezTo>
                  <a:cubicBezTo>
                    <a:pt x="19" y="9"/>
                    <a:pt x="19" y="9"/>
                    <a:pt x="19" y="9"/>
                  </a:cubicBezTo>
                  <a:cubicBezTo>
                    <a:pt x="19" y="4"/>
                    <a:pt x="15" y="0"/>
                    <a:pt x="10" y="0"/>
                  </a:cubicBezTo>
                  <a:cubicBezTo>
                    <a:pt x="0" y="0"/>
                    <a:pt x="0" y="0"/>
                    <a:pt x="0" y="0"/>
                  </a:cubicBezTo>
                  <a:lnTo>
                    <a:pt x="0" y="60"/>
                  </a:lnTo>
                  <a:close/>
                </a:path>
              </a:pathLst>
            </a:custGeom>
            <a:solidFill>
              <a:srgbClr val="E6E6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6" name="íślïḋê"/>
            <p:cNvSpPr/>
            <p:nvPr/>
          </p:nvSpPr>
          <p:spPr bwMode="auto">
            <a:xfrm>
              <a:off x="4037013" y="4391025"/>
              <a:ext cx="879475" cy="149225"/>
            </a:xfrm>
            <a:custGeom>
              <a:avLst/>
              <a:gdLst>
                <a:gd name="T0" fmla="*/ 299 w 329"/>
                <a:gd name="T1" fmla="*/ 0 h 56"/>
                <a:gd name="T2" fmla="*/ 11 w 329"/>
                <a:gd name="T3" fmla="*/ 0 h 56"/>
                <a:gd name="T4" fmla="*/ 0 w 329"/>
                <a:gd name="T5" fmla="*/ 56 h 56"/>
                <a:gd name="T6" fmla="*/ 300 w 329"/>
                <a:gd name="T7" fmla="*/ 56 h 56"/>
                <a:gd name="T8" fmla="*/ 329 w 329"/>
                <a:gd name="T9" fmla="*/ 27 h 56"/>
                <a:gd name="T10" fmla="*/ 299 w 329"/>
                <a:gd name="T11" fmla="*/ 0 h 56"/>
              </a:gdLst>
              <a:ahLst/>
              <a:cxnLst>
                <a:cxn ang="0">
                  <a:pos x="T0" y="T1"/>
                </a:cxn>
                <a:cxn ang="0">
                  <a:pos x="T2" y="T3"/>
                </a:cxn>
                <a:cxn ang="0">
                  <a:pos x="T4" y="T5"/>
                </a:cxn>
                <a:cxn ang="0">
                  <a:pos x="T6" y="T7"/>
                </a:cxn>
                <a:cxn ang="0">
                  <a:pos x="T8" y="T9"/>
                </a:cxn>
                <a:cxn ang="0">
                  <a:pos x="T10" y="T11"/>
                </a:cxn>
              </a:cxnLst>
              <a:rect l="0" t="0" r="r" b="b"/>
              <a:pathLst>
                <a:path w="329" h="56">
                  <a:moveTo>
                    <a:pt x="299" y="0"/>
                  </a:moveTo>
                  <a:cubicBezTo>
                    <a:pt x="11" y="0"/>
                    <a:pt x="11" y="0"/>
                    <a:pt x="11" y="0"/>
                  </a:cubicBezTo>
                  <a:cubicBezTo>
                    <a:pt x="8" y="19"/>
                    <a:pt x="4" y="37"/>
                    <a:pt x="0" y="56"/>
                  </a:cubicBezTo>
                  <a:cubicBezTo>
                    <a:pt x="300" y="56"/>
                    <a:pt x="300" y="56"/>
                    <a:pt x="300" y="56"/>
                  </a:cubicBezTo>
                  <a:cubicBezTo>
                    <a:pt x="316" y="56"/>
                    <a:pt x="329" y="43"/>
                    <a:pt x="329" y="27"/>
                  </a:cubicBezTo>
                  <a:cubicBezTo>
                    <a:pt x="328" y="12"/>
                    <a:pt x="315" y="0"/>
                    <a:pt x="299" y="0"/>
                  </a:cubicBez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7" name="îṧlíḓe"/>
            <p:cNvSpPr/>
            <p:nvPr/>
          </p:nvSpPr>
          <p:spPr bwMode="auto">
            <a:xfrm>
              <a:off x="4203700" y="4783138"/>
              <a:ext cx="138112" cy="138113"/>
            </a:xfrm>
            <a:custGeom>
              <a:avLst/>
              <a:gdLst>
                <a:gd name="T0" fmla="*/ 52 w 52"/>
                <a:gd name="T1" fmla="*/ 39 h 52"/>
                <a:gd name="T2" fmla="*/ 39 w 52"/>
                <a:gd name="T3" fmla="*/ 52 h 52"/>
                <a:gd name="T4" fmla="*/ 4 w 52"/>
                <a:gd name="T5" fmla="*/ 17 h 52"/>
                <a:gd name="T6" fmla="*/ 4 w 52"/>
                <a:gd name="T7" fmla="*/ 4 h 52"/>
                <a:gd name="T8" fmla="*/ 17 w 52"/>
                <a:gd name="T9" fmla="*/ 4 h 52"/>
                <a:gd name="T10" fmla="*/ 52 w 52"/>
                <a:gd name="T11" fmla="*/ 39 h 52"/>
              </a:gdLst>
              <a:ahLst/>
              <a:cxnLst>
                <a:cxn ang="0">
                  <a:pos x="T0" y="T1"/>
                </a:cxn>
                <a:cxn ang="0">
                  <a:pos x="T2" y="T3"/>
                </a:cxn>
                <a:cxn ang="0">
                  <a:pos x="T4" y="T5"/>
                </a:cxn>
                <a:cxn ang="0">
                  <a:pos x="T6" y="T7"/>
                </a:cxn>
                <a:cxn ang="0">
                  <a:pos x="T8" y="T9"/>
                </a:cxn>
                <a:cxn ang="0">
                  <a:pos x="T10" y="T11"/>
                </a:cxn>
              </a:cxnLst>
              <a:rect l="0" t="0" r="r" b="b"/>
              <a:pathLst>
                <a:path w="52" h="52">
                  <a:moveTo>
                    <a:pt x="52" y="39"/>
                  </a:moveTo>
                  <a:cubicBezTo>
                    <a:pt x="39" y="52"/>
                    <a:pt x="39" y="52"/>
                    <a:pt x="39" y="52"/>
                  </a:cubicBezTo>
                  <a:cubicBezTo>
                    <a:pt x="4" y="17"/>
                    <a:pt x="4" y="17"/>
                    <a:pt x="4" y="17"/>
                  </a:cubicBezTo>
                  <a:cubicBezTo>
                    <a:pt x="0" y="13"/>
                    <a:pt x="0" y="8"/>
                    <a:pt x="4" y="4"/>
                  </a:cubicBezTo>
                  <a:cubicBezTo>
                    <a:pt x="7" y="0"/>
                    <a:pt x="13" y="0"/>
                    <a:pt x="17" y="4"/>
                  </a:cubicBezTo>
                  <a:lnTo>
                    <a:pt x="52" y="39"/>
                  </a:lnTo>
                  <a:close/>
                </a:path>
              </a:pathLst>
            </a:custGeom>
            <a:solidFill>
              <a:srgbClr val="E6E6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8" name="îṩļïḍê"/>
            <p:cNvSpPr/>
            <p:nvPr/>
          </p:nvSpPr>
          <p:spPr bwMode="auto">
            <a:xfrm>
              <a:off x="4271963" y="4851400"/>
              <a:ext cx="101600" cy="101600"/>
            </a:xfrm>
            <a:custGeom>
              <a:avLst/>
              <a:gdLst>
                <a:gd name="T0" fmla="*/ 31 w 38"/>
                <a:gd name="T1" fmla="*/ 7 h 38"/>
                <a:gd name="T2" fmla="*/ 31 w 38"/>
                <a:gd name="T3" fmla="*/ 32 h 38"/>
                <a:gd name="T4" fmla="*/ 7 w 38"/>
                <a:gd name="T5" fmla="*/ 32 h 38"/>
                <a:gd name="T6" fmla="*/ 7 w 38"/>
                <a:gd name="T7" fmla="*/ 7 h 38"/>
                <a:gd name="T8" fmla="*/ 31 w 38"/>
                <a:gd name="T9" fmla="*/ 7 h 38"/>
              </a:gdLst>
              <a:ahLst/>
              <a:cxnLst>
                <a:cxn ang="0">
                  <a:pos x="T0" y="T1"/>
                </a:cxn>
                <a:cxn ang="0">
                  <a:pos x="T2" y="T3"/>
                </a:cxn>
                <a:cxn ang="0">
                  <a:pos x="T4" y="T5"/>
                </a:cxn>
                <a:cxn ang="0">
                  <a:pos x="T6" y="T7"/>
                </a:cxn>
                <a:cxn ang="0">
                  <a:pos x="T8" y="T9"/>
                </a:cxn>
              </a:cxnLst>
              <a:rect l="0" t="0" r="r" b="b"/>
              <a:pathLst>
                <a:path w="38" h="38">
                  <a:moveTo>
                    <a:pt x="31" y="7"/>
                  </a:moveTo>
                  <a:cubicBezTo>
                    <a:pt x="38" y="14"/>
                    <a:pt x="38" y="25"/>
                    <a:pt x="31" y="32"/>
                  </a:cubicBezTo>
                  <a:cubicBezTo>
                    <a:pt x="25" y="38"/>
                    <a:pt x="14" y="38"/>
                    <a:pt x="7" y="32"/>
                  </a:cubicBezTo>
                  <a:cubicBezTo>
                    <a:pt x="0" y="25"/>
                    <a:pt x="0" y="14"/>
                    <a:pt x="7" y="7"/>
                  </a:cubicBezTo>
                  <a:cubicBezTo>
                    <a:pt x="14" y="0"/>
                    <a:pt x="25" y="0"/>
                    <a:pt x="31" y="7"/>
                  </a:cubicBezTo>
                  <a:close/>
                </a:path>
              </a:pathLst>
            </a:custGeom>
            <a:solidFill>
              <a:srgbClr val="E6E6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9" name="íśļîḋè"/>
            <p:cNvSpPr/>
            <p:nvPr/>
          </p:nvSpPr>
          <p:spPr bwMode="auto">
            <a:xfrm>
              <a:off x="4283075" y="4862513"/>
              <a:ext cx="82550" cy="82550"/>
            </a:xfrm>
            <a:custGeom>
              <a:avLst/>
              <a:gdLst>
                <a:gd name="T0" fmla="*/ 25 w 31"/>
                <a:gd name="T1" fmla="*/ 5 h 31"/>
                <a:gd name="T2" fmla="*/ 25 w 31"/>
                <a:gd name="T3" fmla="*/ 25 h 31"/>
                <a:gd name="T4" fmla="*/ 5 w 31"/>
                <a:gd name="T5" fmla="*/ 25 h 31"/>
                <a:gd name="T6" fmla="*/ 5 w 31"/>
                <a:gd name="T7" fmla="*/ 5 h 31"/>
                <a:gd name="T8" fmla="*/ 25 w 31"/>
                <a:gd name="T9" fmla="*/ 5 h 31"/>
              </a:gdLst>
              <a:ahLst/>
              <a:cxnLst>
                <a:cxn ang="0">
                  <a:pos x="T0" y="T1"/>
                </a:cxn>
                <a:cxn ang="0">
                  <a:pos x="T2" y="T3"/>
                </a:cxn>
                <a:cxn ang="0">
                  <a:pos x="T4" y="T5"/>
                </a:cxn>
                <a:cxn ang="0">
                  <a:pos x="T6" y="T7"/>
                </a:cxn>
                <a:cxn ang="0">
                  <a:pos x="T8" y="T9"/>
                </a:cxn>
              </a:cxnLst>
              <a:rect l="0" t="0" r="r" b="b"/>
              <a:pathLst>
                <a:path w="31" h="31">
                  <a:moveTo>
                    <a:pt x="25" y="5"/>
                  </a:moveTo>
                  <a:cubicBezTo>
                    <a:pt x="31" y="11"/>
                    <a:pt x="31" y="20"/>
                    <a:pt x="25" y="25"/>
                  </a:cubicBezTo>
                  <a:cubicBezTo>
                    <a:pt x="20" y="31"/>
                    <a:pt x="11" y="31"/>
                    <a:pt x="5" y="25"/>
                  </a:cubicBezTo>
                  <a:cubicBezTo>
                    <a:pt x="0" y="20"/>
                    <a:pt x="0" y="11"/>
                    <a:pt x="5" y="5"/>
                  </a:cubicBezTo>
                  <a:cubicBezTo>
                    <a:pt x="11" y="0"/>
                    <a:pt x="20" y="0"/>
                    <a:pt x="25" y="5"/>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0" name="íš1íḑê"/>
            <p:cNvSpPr/>
            <p:nvPr/>
          </p:nvSpPr>
          <p:spPr bwMode="auto">
            <a:xfrm>
              <a:off x="4306888" y="4889500"/>
              <a:ext cx="31750" cy="28575"/>
            </a:xfrm>
            <a:custGeom>
              <a:avLst/>
              <a:gdLst>
                <a:gd name="T0" fmla="*/ 10 w 12"/>
                <a:gd name="T1" fmla="*/ 2 h 11"/>
                <a:gd name="T2" fmla="*/ 10 w 12"/>
                <a:gd name="T3" fmla="*/ 9 h 11"/>
                <a:gd name="T4" fmla="*/ 3 w 12"/>
                <a:gd name="T5" fmla="*/ 9 h 11"/>
                <a:gd name="T6" fmla="*/ 3 w 12"/>
                <a:gd name="T7" fmla="*/ 2 h 11"/>
                <a:gd name="T8" fmla="*/ 10 w 12"/>
                <a:gd name="T9" fmla="*/ 2 h 11"/>
              </a:gdLst>
              <a:ahLst/>
              <a:cxnLst>
                <a:cxn ang="0">
                  <a:pos x="T0" y="T1"/>
                </a:cxn>
                <a:cxn ang="0">
                  <a:pos x="T2" y="T3"/>
                </a:cxn>
                <a:cxn ang="0">
                  <a:pos x="T4" y="T5"/>
                </a:cxn>
                <a:cxn ang="0">
                  <a:pos x="T6" y="T7"/>
                </a:cxn>
                <a:cxn ang="0">
                  <a:pos x="T8" y="T9"/>
                </a:cxn>
              </a:cxnLst>
              <a:rect l="0" t="0" r="r" b="b"/>
              <a:pathLst>
                <a:path w="12" h="11">
                  <a:moveTo>
                    <a:pt x="10" y="2"/>
                  </a:moveTo>
                  <a:cubicBezTo>
                    <a:pt x="12" y="4"/>
                    <a:pt x="12" y="7"/>
                    <a:pt x="10" y="9"/>
                  </a:cubicBezTo>
                  <a:cubicBezTo>
                    <a:pt x="8" y="11"/>
                    <a:pt x="5" y="11"/>
                    <a:pt x="3" y="9"/>
                  </a:cubicBezTo>
                  <a:cubicBezTo>
                    <a:pt x="0" y="7"/>
                    <a:pt x="0" y="4"/>
                    <a:pt x="3" y="2"/>
                  </a:cubicBezTo>
                  <a:cubicBezTo>
                    <a:pt x="5" y="0"/>
                    <a:pt x="8" y="0"/>
                    <a:pt x="10" y="2"/>
                  </a:cubicBezTo>
                  <a:close/>
                </a:path>
              </a:pathLst>
            </a:custGeom>
            <a:solidFill>
              <a:srgbClr val="9599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1" name="ïṡļíḓe"/>
            <p:cNvSpPr/>
            <p:nvPr/>
          </p:nvSpPr>
          <p:spPr bwMode="auto">
            <a:xfrm>
              <a:off x="4521200" y="5211763"/>
              <a:ext cx="114300" cy="125413"/>
            </a:xfrm>
            <a:custGeom>
              <a:avLst/>
              <a:gdLst>
                <a:gd name="T0" fmla="*/ 37 w 43"/>
                <a:gd name="T1" fmla="*/ 8 h 47"/>
                <a:gd name="T2" fmla="*/ 37 w 43"/>
                <a:gd name="T3" fmla="*/ 38 h 47"/>
                <a:gd name="T4" fmla="*/ 6 w 43"/>
                <a:gd name="T5" fmla="*/ 38 h 47"/>
                <a:gd name="T6" fmla="*/ 6 w 43"/>
                <a:gd name="T7" fmla="*/ 8 h 47"/>
                <a:gd name="T8" fmla="*/ 37 w 43"/>
                <a:gd name="T9" fmla="*/ 8 h 47"/>
              </a:gdLst>
              <a:ahLst/>
              <a:cxnLst>
                <a:cxn ang="0">
                  <a:pos x="T0" y="T1"/>
                </a:cxn>
                <a:cxn ang="0">
                  <a:pos x="T2" y="T3"/>
                </a:cxn>
                <a:cxn ang="0">
                  <a:pos x="T4" y="T5"/>
                </a:cxn>
                <a:cxn ang="0">
                  <a:pos x="T6" y="T7"/>
                </a:cxn>
                <a:cxn ang="0">
                  <a:pos x="T8" y="T9"/>
                </a:cxn>
              </a:cxnLst>
              <a:rect l="0" t="0" r="r" b="b"/>
              <a:pathLst>
                <a:path w="43" h="47">
                  <a:moveTo>
                    <a:pt x="37" y="8"/>
                  </a:moveTo>
                  <a:cubicBezTo>
                    <a:pt x="43" y="16"/>
                    <a:pt x="43" y="30"/>
                    <a:pt x="37" y="38"/>
                  </a:cubicBezTo>
                  <a:cubicBezTo>
                    <a:pt x="30" y="47"/>
                    <a:pt x="12" y="47"/>
                    <a:pt x="6" y="38"/>
                  </a:cubicBezTo>
                  <a:cubicBezTo>
                    <a:pt x="0" y="30"/>
                    <a:pt x="0" y="16"/>
                    <a:pt x="6" y="8"/>
                  </a:cubicBezTo>
                  <a:cubicBezTo>
                    <a:pt x="12" y="0"/>
                    <a:pt x="30" y="0"/>
                    <a:pt x="37" y="8"/>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2" name="îṣlïďe"/>
            <p:cNvSpPr/>
            <p:nvPr/>
          </p:nvSpPr>
          <p:spPr bwMode="auto">
            <a:xfrm>
              <a:off x="4572000" y="5218113"/>
              <a:ext cx="39687" cy="114300"/>
            </a:xfrm>
            <a:custGeom>
              <a:avLst/>
              <a:gdLst>
                <a:gd name="T0" fmla="*/ 0 w 25"/>
                <a:gd name="T1" fmla="*/ 13 h 72"/>
                <a:gd name="T2" fmla="*/ 3 w 25"/>
                <a:gd name="T3" fmla="*/ 0 h 72"/>
                <a:gd name="T4" fmla="*/ 25 w 25"/>
                <a:gd name="T5" fmla="*/ 0 h 72"/>
                <a:gd name="T6" fmla="*/ 25 w 25"/>
                <a:gd name="T7" fmla="*/ 72 h 72"/>
                <a:gd name="T8" fmla="*/ 1 w 25"/>
                <a:gd name="T9" fmla="*/ 72 h 72"/>
                <a:gd name="T10" fmla="*/ 0 w 25"/>
                <a:gd name="T11" fmla="*/ 13 h 72"/>
              </a:gdLst>
              <a:ahLst/>
              <a:cxnLst>
                <a:cxn ang="0">
                  <a:pos x="T0" y="T1"/>
                </a:cxn>
                <a:cxn ang="0">
                  <a:pos x="T2" y="T3"/>
                </a:cxn>
                <a:cxn ang="0">
                  <a:pos x="T4" y="T5"/>
                </a:cxn>
                <a:cxn ang="0">
                  <a:pos x="T6" y="T7"/>
                </a:cxn>
                <a:cxn ang="0">
                  <a:pos x="T8" y="T9"/>
                </a:cxn>
                <a:cxn ang="0">
                  <a:pos x="T10" y="T11"/>
                </a:cxn>
              </a:cxnLst>
              <a:rect l="0" t="0" r="r" b="b"/>
              <a:pathLst>
                <a:path w="25" h="72">
                  <a:moveTo>
                    <a:pt x="0" y="13"/>
                  </a:moveTo>
                  <a:lnTo>
                    <a:pt x="3" y="0"/>
                  </a:lnTo>
                  <a:lnTo>
                    <a:pt x="25" y="0"/>
                  </a:lnTo>
                  <a:lnTo>
                    <a:pt x="25" y="72"/>
                  </a:lnTo>
                  <a:lnTo>
                    <a:pt x="1" y="72"/>
                  </a:lnTo>
                  <a:lnTo>
                    <a:pt x="0" y="13"/>
                  </a:ln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3" name="ïşliḑé"/>
            <p:cNvSpPr/>
            <p:nvPr/>
          </p:nvSpPr>
          <p:spPr bwMode="auto">
            <a:xfrm>
              <a:off x="4564063" y="5211763"/>
              <a:ext cx="93662" cy="125413"/>
            </a:xfrm>
            <a:custGeom>
              <a:avLst/>
              <a:gdLst>
                <a:gd name="T0" fmla="*/ 28 w 35"/>
                <a:gd name="T1" fmla="*/ 8 h 47"/>
                <a:gd name="T2" fmla="*/ 28 w 35"/>
                <a:gd name="T3" fmla="*/ 38 h 47"/>
                <a:gd name="T4" fmla="*/ 6 w 35"/>
                <a:gd name="T5" fmla="*/ 38 h 47"/>
                <a:gd name="T6" fmla="*/ 6 w 35"/>
                <a:gd name="T7" fmla="*/ 8 h 47"/>
                <a:gd name="T8" fmla="*/ 28 w 35"/>
                <a:gd name="T9" fmla="*/ 8 h 47"/>
              </a:gdLst>
              <a:ahLst/>
              <a:cxnLst>
                <a:cxn ang="0">
                  <a:pos x="T0" y="T1"/>
                </a:cxn>
                <a:cxn ang="0">
                  <a:pos x="T2" y="T3"/>
                </a:cxn>
                <a:cxn ang="0">
                  <a:pos x="T4" y="T5"/>
                </a:cxn>
                <a:cxn ang="0">
                  <a:pos x="T6" y="T7"/>
                </a:cxn>
                <a:cxn ang="0">
                  <a:pos x="T8" y="T9"/>
                </a:cxn>
              </a:cxnLst>
              <a:rect l="0" t="0" r="r" b="b"/>
              <a:pathLst>
                <a:path w="35" h="47">
                  <a:moveTo>
                    <a:pt x="28" y="8"/>
                  </a:moveTo>
                  <a:cubicBezTo>
                    <a:pt x="35" y="16"/>
                    <a:pt x="35" y="30"/>
                    <a:pt x="28" y="38"/>
                  </a:cubicBezTo>
                  <a:cubicBezTo>
                    <a:pt x="22" y="47"/>
                    <a:pt x="12" y="47"/>
                    <a:pt x="6" y="38"/>
                  </a:cubicBezTo>
                  <a:cubicBezTo>
                    <a:pt x="0" y="30"/>
                    <a:pt x="0" y="16"/>
                    <a:pt x="6" y="8"/>
                  </a:cubicBezTo>
                  <a:cubicBezTo>
                    <a:pt x="12" y="0"/>
                    <a:pt x="22" y="0"/>
                    <a:pt x="28" y="8"/>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4" name="ï$1ïďè"/>
            <p:cNvSpPr/>
            <p:nvPr/>
          </p:nvSpPr>
          <p:spPr bwMode="auto">
            <a:xfrm>
              <a:off x="4576763" y="5230813"/>
              <a:ext cx="66675" cy="87313"/>
            </a:xfrm>
            <a:custGeom>
              <a:avLst/>
              <a:gdLst>
                <a:gd name="T0" fmla="*/ 20 w 25"/>
                <a:gd name="T1" fmla="*/ 5 h 33"/>
                <a:gd name="T2" fmla="*/ 20 w 25"/>
                <a:gd name="T3" fmla="*/ 27 h 33"/>
                <a:gd name="T4" fmla="*/ 4 w 25"/>
                <a:gd name="T5" fmla="*/ 27 h 33"/>
                <a:gd name="T6" fmla="*/ 4 w 25"/>
                <a:gd name="T7" fmla="*/ 5 h 33"/>
                <a:gd name="T8" fmla="*/ 20 w 25"/>
                <a:gd name="T9" fmla="*/ 5 h 33"/>
              </a:gdLst>
              <a:ahLst/>
              <a:cxnLst>
                <a:cxn ang="0">
                  <a:pos x="T0" y="T1"/>
                </a:cxn>
                <a:cxn ang="0">
                  <a:pos x="T2" y="T3"/>
                </a:cxn>
                <a:cxn ang="0">
                  <a:pos x="T4" y="T5"/>
                </a:cxn>
                <a:cxn ang="0">
                  <a:pos x="T6" y="T7"/>
                </a:cxn>
                <a:cxn ang="0">
                  <a:pos x="T8" y="T9"/>
                </a:cxn>
              </a:cxnLst>
              <a:rect l="0" t="0" r="r" b="b"/>
              <a:pathLst>
                <a:path w="25" h="33">
                  <a:moveTo>
                    <a:pt x="20" y="5"/>
                  </a:moveTo>
                  <a:cubicBezTo>
                    <a:pt x="25" y="11"/>
                    <a:pt x="25" y="21"/>
                    <a:pt x="20" y="27"/>
                  </a:cubicBezTo>
                  <a:cubicBezTo>
                    <a:pt x="16" y="33"/>
                    <a:pt x="9" y="33"/>
                    <a:pt x="4" y="27"/>
                  </a:cubicBezTo>
                  <a:cubicBezTo>
                    <a:pt x="0" y="21"/>
                    <a:pt x="0" y="11"/>
                    <a:pt x="4" y="5"/>
                  </a:cubicBezTo>
                  <a:cubicBezTo>
                    <a:pt x="9" y="0"/>
                    <a:pt x="16" y="0"/>
                    <a:pt x="20" y="5"/>
                  </a:cubicBezTo>
                  <a:close/>
                </a:path>
              </a:pathLst>
            </a:custGeom>
            <a:solidFill>
              <a:srgbClr val="9599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5" name="îšḻïḍè"/>
            <p:cNvSpPr/>
            <p:nvPr/>
          </p:nvSpPr>
          <p:spPr bwMode="auto">
            <a:xfrm>
              <a:off x="4595813" y="5254625"/>
              <a:ext cx="26987" cy="38100"/>
            </a:xfrm>
            <a:custGeom>
              <a:avLst/>
              <a:gdLst>
                <a:gd name="T0" fmla="*/ 9 w 10"/>
                <a:gd name="T1" fmla="*/ 3 h 14"/>
                <a:gd name="T2" fmla="*/ 9 w 10"/>
                <a:gd name="T3" fmla="*/ 12 h 14"/>
                <a:gd name="T4" fmla="*/ 2 w 10"/>
                <a:gd name="T5" fmla="*/ 12 h 14"/>
                <a:gd name="T6" fmla="*/ 2 w 10"/>
                <a:gd name="T7" fmla="*/ 3 h 14"/>
                <a:gd name="T8" fmla="*/ 9 w 10"/>
                <a:gd name="T9" fmla="*/ 3 h 14"/>
              </a:gdLst>
              <a:ahLst/>
              <a:cxnLst>
                <a:cxn ang="0">
                  <a:pos x="T0" y="T1"/>
                </a:cxn>
                <a:cxn ang="0">
                  <a:pos x="T2" y="T3"/>
                </a:cxn>
                <a:cxn ang="0">
                  <a:pos x="T4" y="T5"/>
                </a:cxn>
                <a:cxn ang="0">
                  <a:pos x="T6" y="T7"/>
                </a:cxn>
                <a:cxn ang="0">
                  <a:pos x="T8" y="T9"/>
                </a:cxn>
              </a:cxnLst>
              <a:rect l="0" t="0" r="r" b="b"/>
              <a:pathLst>
                <a:path w="10" h="14">
                  <a:moveTo>
                    <a:pt x="9" y="3"/>
                  </a:moveTo>
                  <a:cubicBezTo>
                    <a:pt x="10" y="5"/>
                    <a:pt x="10" y="9"/>
                    <a:pt x="9" y="12"/>
                  </a:cubicBezTo>
                  <a:cubicBezTo>
                    <a:pt x="7" y="14"/>
                    <a:pt x="4" y="14"/>
                    <a:pt x="2" y="12"/>
                  </a:cubicBezTo>
                  <a:cubicBezTo>
                    <a:pt x="0" y="9"/>
                    <a:pt x="0" y="5"/>
                    <a:pt x="2" y="3"/>
                  </a:cubicBezTo>
                  <a:cubicBezTo>
                    <a:pt x="4" y="0"/>
                    <a:pt x="7" y="0"/>
                    <a:pt x="9" y="3"/>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6" name="ï$lîḍè"/>
            <p:cNvSpPr/>
            <p:nvPr/>
          </p:nvSpPr>
          <p:spPr bwMode="auto">
            <a:xfrm>
              <a:off x="4568825" y="5211763"/>
              <a:ext cx="82550" cy="47625"/>
            </a:xfrm>
            <a:custGeom>
              <a:avLst/>
              <a:gdLst>
                <a:gd name="T0" fmla="*/ 31 w 31"/>
                <a:gd name="T1" fmla="*/ 18 h 18"/>
                <a:gd name="T2" fmla="*/ 26 w 31"/>
                <a:gd name="T3" fmla="*/ 8 h 18"/>
                <a:gd name="T4" fmla="*/ 4 w 31"/>
                <a:gd name="T5" fmla="*/ 8 h 18"/>
                <a:gd name="T6" fmla="*/ 0 w 31"/>
                <a:gd name="T7" fmla="*/ 18 h 18"/>
                <a:gd name="T8" fmla="*/ 31 w 31"/>
                <a:gd name="T9" fmla="*/ 18 h 18"/>
              </a:gdLst>
              <a:ahLst/>
              <a:cxnLst>
                <a:cxn ang="0">
                  <a:pos x="T0" y="T1"/>
                </a:cxn>
                <a:cxn ang="0">
                  <a:pos x="T2" y="T3"/>
                </a:cxn>
                <a:cxn ang="0">
                  <a:pos x="T4" y="T5"/>
                </a:cxn>
                <a:cxn ang="0">
                  <a:pos x="T6" y="T7"/>
                </a:cxn>
                <a:cxn ang="0">
                  <a:pos x="T8" y="T9"/>
                </a:cxn>
              </a:cxnLst>
              <a:rect l="0" t="0" r="r" b="b"/>
              <a:pathLst>
                <a:path w="31" h="18">
                  <a:moveTo>
                    <a:pt x="31" y="18"/>
                  </a:moveTo>
                  <a:cubicBezTo>
                    <a:pt x="30" y="14"/>
                    <a:pt x="28" y="11"/>
                    <a:pt x="26" y="8"/>
                  </a:cubicBezTo>
                  <a:cubicBezTo>
                    <a:pt x="20" y="0"/>
                    <a:pt x="10" y="0"/>
                    <a:pt x="4" y="8"/>
                  </a:cubicBezTo>
                  <a:cubicBezTo>
                    <a:pt x="2" y="11"/>
                    <a:pt x="0" y="14"/>
                    <a:pt x="0" y="18"/>
                  </a:cubicBezTo>
                  <a:lnTo>
                    <a:pt x="31" y="18"/>
                  </a:ln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7" name="í$ḷîḋé"/>
            <p:cNvSpPr/>
            <p:nvPr/>
          </p:nvSpPr>
          <p:spPr bwMode="auto">
            <a:xfrm>
              <a:off x="4213225" y="5113338"/>
              <a:ext cx="50800" cy="160338"/>
            </a:xfrm>
            <a:custGeom>
              <a:avLst/>
              <a:gdLst>
                <a:gd name="T0" fmla="*/ 0 w 19"/>
                <a:gd name="T1" fmla="*/ 60 h 60"/>
                <a:gd name="T2" fmla="*/ 19 w 19"/>
                <a:gd name="T3" fmla="*/ 60 h 60"/>
                <a:gd name="T4" fmla="*/ 19 w 19"/>
                <a:gd name="T5" fmla="*/ 9 h 60"/>
                <a:gd name="T6" fmla="*/ 10 w 19"/>
                <a:gd name="T7" fmla="*/ 0 h 60"/>
                <a:gd name="T8" fmla="*/ 0 w 19"/>
                <a:gd name="T9" fmla="*/ 0 h 60"/>
                <a:gd name="T10" fmla="*/ 0 w 19"/>
                <a:gd name="T11" fmla="*/ 60 h 60"/>
              </a:gdLst>
              <a:ahLst/>
              <a:cxnLst>
                <a:cxn ang="0">
                  <a:pos x="T0" y="T1"/>
                </a:cxn>
                <a:cxn ang="0">
                  <a:pos x="T2" y="T3"/>
                </a:cxn>
                <a:cxn ang="0">
                  <a:pos x="T4" y="T5"/>
                </a:cxn>
                <a:cxn ang="0">
                  <a:pos x="T6" y="T7"/>
                </a:cxn>
                <a:cxn ang="0">
                  <a:pos x="T8" y="T9"/>
                </a:cxn>
                <a:cxn ang="0">
                  <a:pos x="T10" y="T11"/>
                </a:cxn>
              </a:cxnLst>
              <a:rect l="0" t="0" r="r" b="b"/>
              <a:pathLst>
                <a:path w="19" h="60">
                  <a:moveTo>
                    <a:pt x="0" y="60"/>
                  </a:moveTo>
                  <a:cubicBezTo>
                    <a:pt x="19" y="60"/>
                    <a:pt x="19" y="60"/>
                    <a:pt x="19" y="60"/>
                  </a:cubicBezTo>
                  <a:cubicBezTo>
                    <a:pt x="19" y="9"/>
                    <a:pt x="19" y="9"/>
                    <a:pt x="19" y="9"/>
                  </a:cubicBezTo>
                  <a:cubicBezTo>
                    <a:pt x="19" y="4"/>
                    <a:pt x="15" y="0"/>
                    <a:pt x="10" y="0"/>
                  </a:cubicBezTo>
                  <a:cubicBezTo>
                    <a:pt x="0" y="0"/>
                    <a:pt x="0" y="0"/>
                    <a:pt x="0" y="0"/>
                  </a:cubicBezTo>
                  <a:lnTo>
                    <a:pt x="0" y="60"/>
                  </a:lnTo>
                  <a:close/>
                </a:path>
              </a:pathLst>
            </a:custGeom>
            <a:solidFill>
              <a:srgbClr val="E6E6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8" name="îṥľíḑè"/>
            <p:cNvSpPr/>
            <p:nvPr/>
          </p:nvSpPr>
          <p:spPr bwMode="auto">
            <a:xfrm>
              <a:off x="4176713" y="5211763"/>
              <a:ext cx="117475" cy="125413"/>
            </a:xfrm>
            <a:custGeom>
              <a:avLst/>
              <a:gdLst>
                <a:gd name="T0" fmla="*/ 38 w 44"/>
                <a:gd name="T1" fmla="*/ 8 h 47"/>
                <a:gd name="T2" fmla="*/ 38 w 44"/>
                <a:gd name="T3" fmla="*/ 38 h 47"/>
                <a:gd name="T4" fmla="*/ 7 w 44"/>
                <a:gd name="T5" fmla="*/ 38 h 47"/>
                <a:gd name="T6" fmla="*/ 7 w 44"/>
                <a:gd name="T7" fmla="*/ 8 h 47"/>
                <a:gd name="T8" fmla="*/ 38 w 44"/>
                <a:gd name="T9" fmla="*/ 8 h 47"/>
              </a:gdLst>
              <a:ahLst/>
              <a:cxnLst>
                <a:cxn ang="0">
                  <a:pos x="T0" y="T1"/>
                </a:cxn>
                <a:cxn ang="0">
                  <a:pos x="T2" y="T3"/>
                </a:cxn>
                <a:cxn ang="0">
                  <a:pos x="T4" y="T5"/>
                </a:cxn>
                <a:cxn ang="0">
                  <a:pos x="T6" y="T7"/>
                </a:cxn>
                <a:cxn ang="0">
                  <a:pos x="T8" y="T9"/>
                </a:cxn>
              </a:cxnLst>
              <a:rect l="0" t="0" r="r" b="b"/>
              <a:pathLst>
                <a:path w="44" h="47">
                  <a:moveTo>
                    <a:pt x="38" y="8"/>
                  </a:moveTo>
                  <a:cubicBezTo>
                    <a:pt x="44" y="16"/>
                    <a:pt x="44" y="30"/>
                    <a:pt x="38" y="38"/>
                  </a:cubicBezTo>
                  <a:cubicBezTo>
                    <a:pt x="31" y="47"/>
                    <a:pt x="13" y="47"/>
                    <a:pt x="7" y="38"/>
                  </a:cubicBezTo>
                  <a:cubicBezTo>
                    <a:pt x="0" y="30"/>
                    <a:pt x="0" y="16"/>
                    <a:pt x="7" y="8"/>
                  </a:cubicBezTo>
                  <a:cubicBezTo>
                    <a:pt x="13" y="0"/>
                    <a:pt x="31" y="0"/>
                    <a:pt x="38" y="8"/>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9" name="iṡlîḍè"/>
            <p:cNvSpPr/>
            <p:nvPr/>
          </p:nvSpPr>
          <p:spPr bwMode="auto">
            <a:xfrm>
              <a:off x="4229100" y="5218113"/>
              <a:ext cx="41275" cy="114300"/>
            </a:xfrm>
            <a:custGeom>
              <a:avLst/>
              <a:gdLst>
                <a:gd name="T0" fmla="*/ 0 w 26"/>
                <a:gd name="T1" fmla="*/ 13 h 72"/>
                <a:gd name="T2" fmla="*/ 4 w 26"/>
                <a:gd name="T3" fmla="*/ 0 h 72"/>
                <a:gd name="T4" fmla="*/ 26 w 26"/>
                <a:gd name="T5" fmla="*/ 0 h 72"/>
                <a:gd name="T6" fmla="*/ 26 w 26"/>
                <a:gd name="T7" fmla="*/ 72 h 72"/>
                <a:gd name="T8" fmla="*/ 2 w 26"/>
                <a:gd name="T9" fmla="*/ 72 h 72"/>
                <a:gd name="T10" fmla="*/ 0 w 26"/>
                <a:gd name="T11" fmla="*/ 13 h 72"/>
              </a:gdLst>
              <a:ahLst/>
              <a:cxnLst>
                <a:cxn ang="0">
                  <a:pos x="T0" y="T1"/>
                </a:cxn>
                <a:cxn ang="0">
                  <a:pos x="T2" y="T3"/>
                </a:cxn>
                <a:cxn ang="0">
                  <a:pos x="T4" y="T5"/>
                </a:cxn>
                <a:cxn ang="0">
                  <a:pos x="T6" y="T7"/>
                </a:cxn>
                <a:cxn ang="0">
                  <a:pos x="T8" y="T9"/>
                </a:cxn>
                <a:cxn ang="0">
                  <a:pos x="T10" y="T11"/>
                </a:cxn>
              </a:cxnLst>
              <a:rect l="0" t="0" r="r" b="b"/>
              <a:pathLst>
                <a:path w="26" h="72">
                  <a:moveTo>
                    <a:pt x="0" y="13"/>
                  </a:moveTo>
                  <a:lnTo>
                    <a:pt x="4" y="0"/>
                  </a:lnTo>
                  <a:lnTo>
                    <a:pt x="26" y="0"/>
                  </a:lnTo>
                  <a:lnTo>
                    <a:pt x="26" y="72"/>
                  </a:lnTo>
                  <a:lnTo>
                    <a:pt x="2" y="72"/>
                  </a:lnTo>
                  <a:lnTo>
                    <a:pt x="0" y="13"/>
                  </a:ln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0" name="îsľiḑê"/>
            <p:cNvSpPr/>
            <p:nvPr/>
          </p:nvSpPr>
          <p:spPr bwMode="auto">
            <a:xfrm>
              <a:off x="4219575" y="5211763"/>
              <a:ext cx="95250" cy="125413"/>
            </a:xfrm>
            <a:custGeom>
              <a:avLst/>
              <a:gdLst>
                <a:gd name="T0" fmla="*/ 29 w 36"/>
                <a:gd name="T1" fmla="*/ 8 h 47"/>
                <a:gd name="T2" fmla="*/ 29 w 36"/>
                <a:gd name="T3" fmla="*/ 38 h 47"/>
                <a:gd name="T4" fmla="*/ 7 w 36"/>
                <a:gd name="T5" fmla="*/ 38 h 47"/>
                <a:gd name="T6" fmla="*/ 7 w 36"/>
                <a:gd name="T7" fmla="*/ 8 h 47"/>
                <a:gd name="T8" fmla="*/ 29 w 36"/>
                <a:gd name="T9" fmla="*/ 8 h 47"/>
              </a:gdLst>
              <a:ahLst/>
              <a:cxnLst>
                <a:cxn ang="0">
                  <a:pos x="T0" y="T1"/>
                </a:cxn>
                <a:cxn ang="0">
                  <a:pos x="T2" y="T3"/>
                </a:cxn>
                <a:cxn ang="0">
                  <a:pos x="T4" y="T5"/>
                </a:cxn>
                <a:cxn ang="0">
                  <a:pos x="T6" y="T7"/>
                </a:cxn>
                <a:cxn ang="0">
                  <a:pos x="T8" y="T9"/>
                </a:cxn>
              </a:cxnLst>
              <a:rect l="0" t="0" r="r" b="b"/>
              <a:pathLst>
                <a:path w="36" h="47">
                  <a:moveTo>
                    <a:pt x="29" y="8"/>
                  </a:moveTo>
                  <a:cubicBezTo>
                    <a:pt x="36" y="16"/>
                    <a:pt x="36" y="30"/>
                    <a:pt x="29" y="38"/>
                  </a:cubicBezTo>
                  <a:cubicBezTo>
                    <a:pt x="23" y="47"/>
                    <a:pt x="13" y="47"/>
                    <a:pt x="7" y="38"/>
                  </a:cubicBezTo>
                  <a:cubicBezTo>
                    <a:pt x="0" y="30"/>
                    <a:pt x="0" y="16"/>
                    <a:pt x="7" y="8"/>
                  </a:cubicBezTo>
                  <a:cubicBezTo>
                    <a:pt x="13" y="0"/>
                    <a:pt x="23" y="0"/>
                    <a:pt x="29" y="8"/>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1" name="iṣ1ïdé"/>
            <p:cNvSpPr/>
            <p:nvPr/>
          </p:nvSpPr>
          <p:spPr bwMode="auto">
            <a:xfrm>
              <a:off x="4235450" y="5230813"/>
              <a:ext cx="63500" cy="87313"/>
            </a:xfrm>
            <a:custGeom>
              <a:avLst/>
              <a:gdLst>
                <a:gd name="T0" fmla="*/ 20 w 24"/>
                <a:gd name="T1" fmla="*/ 5 h 33"/>
                <a:gd name="T2" fmla="*/ 20 w 24"/>
                <a:gd name="T3" fmla="*/ 27 h 33"/>
                <a:gd name="T4" fmla="*/ 4 w 24"/>
                <a:gd name="T5" fmla="*/ 27 h 33"/>
                <a:gd name="T6" fmla="*/ 4 w 24"/>
                <a:gd name="T7" fmla="*/ 5 h 33"/>
                <a:gd name="T8" fmla="*/ 20 w 24"/>
                <a:gd name="T9" fmla="*/ 5 h 33"/>
              </a:gdLst>
              <a:ahLst/>
              <a:cxnLst>
                <a:cxn ang="0">
                  <a:pos x="T0" y="T1"/>
                </a:cxn>
                <a:cxn ang="0">
                  <a:pos x="T2" y="T3"/>
                </a:cxn>
                <a:cxn ang="0">
                  <a:pos x="T4" y="T5"/>
                </a:cxn>
                <a:cxn ang="0">
                  <a:pos x="T6" y="T7"/>
                </a:cxn>
                <a:cxn ang="0">
                  <a:pos x="T8" y="T9"/>
                </a:cxn>
              </a:cxnLst>
              <a:rect l="0" t="0" r="r" b="b"/>
              <a:pathLst>
                <a:path w="24" h="33">
                  <a:moveTo>
                    <a:pt x="20" y="5"/>
                  </a:moveTo>
                  <a:cubicBezTo>
                    <a:pt x="24" y="11"/>
                    <a:pt x="24" y="21"/>
                    <a:pt x="20" y="27"/>
                  </a:cubicBezTo>
                  <a:cubicBezTo>
                    <a:pt x="16" y="33"/>
                    <a:pt x="8" y="33"/>
                    <a:pt x="4" y="27"/>
                  </a:cubicBezTo>
                  <a:cubicBezTo>
                    <a:pt x="0" y="21"/>
                    <a:pt x="0" y="11"/>
                    <a:pt x="4" y="5"/>
                  </a:cubicBezTo>
                  <a:cubicBezTo>
                    <a:pt x="8" y="0"/>
                    <a:pt x="16" y="0"/>
                    <a:pt x="20" y="5"/>
                  </a:cubicBezTo>
                  <a:close/>
                </a:path>
              </a:pathLst>
            </a:custGeom>
            <a:solidFill>
              <a:srgbClr val="9599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2" name="ïṡļïḑè"/>
            <p:cNvSpPr/>
            <p:nvPr/>
          </p:nvSpPr>
          <p:spPr bwMode="auto">
            <a:xfrm>
              <a:off x="4254500" y="5254625"/>
              <a:ext cx="25400" cy="38100"/>
            </a:xfrm>
            <a:custGeom>
              <a:avLst/>
              <a:gdLst>
                <a:gd name="T0" fmla="*/ 8 w 10"/>
                <a:gd name="T1" fmla="*/ 3 h 14"/>
                <a:gd name="T2" fmla="*/ 8 w 10"/>
                <a:gd name="T3" fmla="*/ 12 h 14"/>
                <a:gd name="T4" fmla="*/ 2 w 10"/>
                <a:gd name="T5" fmla="*/ 12 h 14"/>
                <a:gd name="T6" fmla="*/ 2 w 10"/>
                <a:gd name="T7" fmla="*/ 3 h 14"/>
                <a:gd name="T8" fmla="*/ 8 w 10"/>
                <a:gd name="T9" fmla="*/ 3 h 14"/>
              </a:gdLst>
              <a:ahLst/>
              <a:cxnLst>
                <a:cxn ang="0">
                  <a:pos x="T0" y="T1"/>
                </a:cxn>
                <a:cxn ang="0">
                  <a:pos x="T2" y="T3"/>
                </a:cxn>
                <a:cxn ang="0">
                  <a:pos x="T4" y="T5"/>
                </a:cxn>
                <a:cxn ang="0">
                  <a:pos x="T6" y="T7"/>
                </a:cxn>
                <a:cxn ang="0">
                  <a:pos x="T8" y="T9"/>
                </a:cxn>
              </a:cxnLst>
              <a:rect l="0" t="0" r="r" b="b"/>
              <a:pathLst>
                <a:path w="10" h="14">
                  <a:moveTo>
                    <a:pt x="8" y="3"/>
                  </a:moveTo>
                  <a:cubicBezTo>
                    <a:pt x="10" y="5"/>
                    <a:pt x="10" y="9"/>
                    <a:pt x="8" y="12"/>
                  </a:cubicBezTo>
                  <a:cubicBezTo>
                    <a:pt x="7" y="14"/>
                    <a:pt x="3" y="14"/>
                    <a:pt x="2" y="12"/>
                  </a:cubicBezTo>
                  <a:cubicBezTo>
                    <a:pt x="0" y="9"/>
                    <a:pt x="0" y="5"/>
                    <a:pt x="2" y="3"/>
                  </a:cubicBezTo>
                  <a:cubicBezTo>
                    <a:pt x="3" y="0"/>
                    <a:pt x="7" y="0"/>
                    <a:pt x="8" y="3"/>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3" name="ïṡḻíḋè"/>
            <p:cNvSpPr/>
            <p:nvPr/>
          </p:nvSpPr>
          <p:spPr bwMode="auto">
            <a:xfrm>
              <a:off x="4227513" y="5211763"/>
              <a:ext cx="79375" cy="47625"/>
            </a:xfrm>
            <a:custGeom>
              <a:avLst/>
              <a:gdLst>
                <a:gd name="T0" fmla="*/ 30 w 30"/>
                <a:gd name="T1" fmla="*/ 18 h 18"/>
                <a:gd name="T2" fmla="*/ 26 w 30"/>
                <a:gd name="T3" fmla="*/ 8 h 18"/>
                <a:gd name="T4" fmla="*/ 4 w 30"/>
                <a:gd name="T5" fmla="*/ 8 h 18"/>
                <a:gd name="T6" fmla="*/ 0 w 30"/>
                <a:gd name="T7" fmla="*/ 18 h 18"/>
                <a:gd name="T8" fmla="*/ 30 w 30"/>
                <a:gd name="T9" fmla="*/ 18 h 18"/>
              </a:gdLst>
              <a:ahLst/>
              <a:cxnLst>
                <a:cxn ang="0">
                  <a:pos x="T0" y="T1"/>
                </a:cxn>
                <a:cxn ang="0">
                  <a:pos x="T2" y="T3"/>
                </a:cxn>
                <a:cxn ang="0">
                  <a:pos x="T4" y="T5"/>
                </a:cxn>
                <a:cxn ang="0">
                  <a:pos x="T6" y="T7"/>
                </a:cxn>
                <a:cxn ang="0">
                  <a:pos x="T8" y="T9"/>
                </a:cxn>
              </a:cxnLst>
              <a:rect l="0" t="0" r="r" b="b"/>
              <a:pathLst>
                <a:path w="30" h="18">
                  <a:moveTo>
                    <a:pt x="30" y="18"/>
                  </a:moveTo>
                  <a:cubicBezTo>
                    <a:pt x="30" y="14"/>
                    <a:pt x="28" y="11"/>
                    <a:pt x="26" y="8"/>
                  </a:cubicBezTo>
                  <a:cubicBezTo>
                    <a:pt x="20" y="0"/>
                    <a:pt x="10" y="0"/>
                    <a:pt x="4" y="8"/>
                  </a:cubicBezTo>
                  <a:cubicBezTo>
                    <a:pt x="2" y="11"/>
                    <a:pt x="0" y="14"/>
                    <a:pt x="0" y="18"/>
                  </a:cubicBezTo>
                  <a:lnTo>
                    <a:pt x="30" y="18"/>
                  </a:ln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4" name="ï$lîďe"/>
            <p:cNvSpPr/>
            <p:nvPr/>
          </p:nvSpPr>
          <p:spPr bwMode="auto">
            <a:xfrm>
              <a:off x="4702175" y="5211763"/>
              <a:ext cx="117475" cy="125413"/>
            </a:xfrm>
            <a:custGeom>
              <a:avLst/>
              <a:gdLst>
                <a:gd name="T0" fmla="*/ 37 w 44"/>
                <a:gd name="T1" fmla="*/ 8 h 47"/>
                <a:gd name="T2" fmla="*/ 37 w 44"/>
                <a:gd name="T3" fmla="*/ 38 h 47"/>
                <a:gd name="T4" fmla="*/ 7 w 44"/>
                <a:gd name="T5" fmla="*/ 38 h 47"/>
                <a:gd name="T6" fmla="*/ 7 w 44"/>
                <a:gd name="T7" fmla="*/ 8 h 47"/>
                <a:gd name="T8" fmla="*/ 37 w 44"/>
                <a:gd name="T9" fmla="*/ 8 h 47"/>
              </a:gdLst>
              <a:ahLst/>
              <a:cxnLst>
                <a:cxn ang="0">
                  <a:pos x="T0" y="T1"/>
                </a:cxn>
                <a:cxn ang="0">
                  <a:pos x="T2" y="T3"/>
                </a:cxn>
                <a:cxn ang="0">
                  <a:pos x="T4" y="T5"/>
                </a:cxn>
                <a:cxn ang="0">
                  <a:pos x="T6" y="T7"/>
                </a:cxn>
                <a:cxn ang="0">
                  <a:pos x="T8" y="T9"/>
                </a:cxn>
              </a:cxnLst>
              <a:rect l="0" t="0" r="r" b="b"/>
              <a:pathLst>
                <a:path w="44" h="47">
                  <a:moveTo>
                    <a:pt x="37" y="8"/>
                  </a:moveTo>
                  <a:cubicBezTo>
                    <a:pt x="44" y="16"/>
                    <a:pt x="44" y="30"/>
                    <a:pt x="37" y="38"/>
                  </a:cubicBezTo>
                  <a:cubicBezTo>
                    <a:pt x="31" y="47"/>
                    <a:pt x="13" y="47"/>
                    <a:pt x="7" y="38"/>
                  </a:cubicBezTo>
                  <a:cubicBezTo>
                    <a:pt x="0" y="30"/>
                    <a:pt x="0" y="16"/>
                    <a:pt x="7" y="8"/>
                  </a:cubicBezTo>
                  <a:cubicBezTo>
                    <a:pt x="13" y="0"/>
                    <a:pt x="31" y="0"/>
                    <a:pt x="37" y="8"/>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5" name="iśḷïḓè"/>
            <p:cNvSpPr/>
            <p:nvPr/>
          </p:nvSpPr>
          <p:spPr bwMode="auto">
            <a:xfrm>
              <a:off x="4756150" y="5218113"/>
              <a:ext cx="39687" cy="114300"/>
            </a:xfrm>
            <a:custGeom>
              <a:avLst/>
              <a:gdLst>
                <a:gd name="T0" fmla="*/ 0 w 25"/>
                <a:gd name="T1" fmla="*/ 13 h 72"/>
                <a:gd name="T2" fmla="*/ 3 w 25"/>
                <a:gd name="T3" fmla="*/ 0 h 72"/>
                <a:gd name="T4" fmla="*/ 25 w 25"/>
                <a:gd name="T5" fmla="*/ 0 h 72"/>
                <a:gd name="T6" fmla="*/ 25 w 25"/>
                <a:gd name="T7" fmla="*/ 72 h 72"/>
                <a:gd name="T8" fmla="*/ 1 w 25"/>
                <a:gd name="T9" fmla="*/ 72 h 72"/>
                <a:gd name="T10" fmla="*/ 0 w 25"/>
                <a:gd name="T11" fmla="*/ 13 h 72"/>
              </a:gdLst>
              <a:ahLst/>
              <a:cxnLst>
                <a:cxn ang="0">
                  <a:pos x="T0" y="T1"/>
                </a:cxn>
                <a:cxn ang="0">
                  <a:pos x="T2" y="T3"/>
                </a:cxn>
                <a:cxn ang="0">
                  <a:pos x="T4" y="T5"/>
                </a:cxn>
                <a:cxn ang="0">
                  <a:pos x="T6" y="T7"/>
                </a:cxn>
                <a:cxn ang="0">
                  <a:pos x="T8" y="T9"/>
                </a:cxn>
                <a:cxn ang="0">
                  <a:pos x="T10" y="T11"/>
                </a:cxn>
              </a:cxnLst>
              <a:rect l="0" t="0" r="r" b="b"/>
              <a:pathLst>
                <a:path w="25" h="72">
                  <a:moveTo>
                    <a:pt x="0" y="13"/>
                  </a:moveTo>
                  <a:lnTo>
                    <a:pt x="3" y="0"/>
                  </a:lnTo>
                  <a:lnTo>
                    <a:pt x="25" y="0"/>
                  </a:lnTo>
                  <a:lnTo>
                    <a:pt x="25" y="72"/>
                  </a:lnTo>
                  <a:lnTo>
                    <a:pt x="1" y="72"/>
                  </a:lnTo>
                  <a:lnTo>
                    <a:pt x="0" y="13"/>
                  </a:ln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6" name="iṡļïḍé"/>
            <p:cNvSpPr/>
            <p:nvPr/>
          </p:nvSpPr>
          <p:spPr bwMode="auto">
            <a:xfrm>
              <a:off x="4745038" y="5211763"/>
              <a:ext cx="93662" cy="125413"/>
            </a:xfrm>
            <a:custGeom>
              <a:avLst/>
              <a:gdLst>
                <a:gd name="T0" fmla="*/ 29 w 35"/>
                <a:gd name="T1" fmla="*/ 8 h 47"/>
                <a:gd name="T2" fmla="*/ 29 w 35"/>
                <a:gd name="T3" fmla="*/ 38 h 47"/>
                <a:gd name="T4" fmla="*/ 7 w 35"/>
                <a:gd name="T5" fmla="*/ 38 h 47"/>
                <a:gd name="T6" fmla="*/ 7 w 35"/>
                <a:gd name="T7" fmla="*/ 8 h 47"/>
                <a:gd name="T8" fmla="*/ 29 w 35"/>
                <a:gd name="T9" fmla="*/ 8 h 47"/>
              </a:gdLst>
              <a:ahLst/>
              <a:cxnLst>
                <a:cxn ang="0">
                  <a:pos x="T0" y="T1"/>
                </a:cxn>
                <a:cxn ang="0">
                  <a:pos x="T2" y="T3"/>
                </a:cxn>
                <a:cxn ang="0">
                  <a:pos x="T4" y="T5"/>
                </a:cxn>
                <a:cxn ang="0">
                  <a:pos x="T6" y="T7"/>
                </a:cxn>
                <a:cxn ang="0">
                  <a:pos x="T8" y="T9"/>
                </a:cxn>
              </a:cxnLst>
              <a:rect l="0" t="0" r="r" b="b"/>
              <a:pathLst>
                <a:path w="35" h="47">
                  <a:moveTo>
                    <a:pt x="29" y="8"/>
                  </a:moveTo>
                  <a:cubicBezTo>
                    <a:pt x="35" y="16"/>
                    <a:pt x="35" y="30"/>
                    <a:pt x="29" y="38"/>
                  </a:cubicBezTo>
                  <a:cubicBezTo>
                    <a:pt x="23" y="47"/>
                    <a:pt x="13" y="47"/>
                    <a:pt x="7" y="38"/>
                  </a:cubicBezTo>
                  <a:cubicBezTo>
                    <a:pt x="0" y="30"/>
                    <a:pt x="0" y="16"/>
                    <a:pt x="7" y="8"/>
                  </a:cubicBezTo>
                  <a:cubicBezTo>
                    <a:pt x="13" y="0"/>
                    <a:pt x="23" y="0"/>
                    <a:pt x="29" y="8"/>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7" name="îṣľïḑe"/>
            <p:cNvSpPr/>
            <p:nvPr/>
          </p:nvSpPr>
          <p:spPr bwMode="auto">
            <a:xfrm>
              <a:off x="4757738" y="5230813"/>
              <a:ext cx="68262" cy="87313"/>
            </a:xfrm>
            <a:custGeom>
              <a:avLst/>
              <a:gdLst>
                <a:gd name="T0" fmla="*/ 21 w 25"/>
                <a:gd name="T1" fmla="*/ 5 h 33"/>
                <a:gd name="T2" fmla="*/ 21 w 25"/>
                <a:gd name="T3" fmla="*/ 27 h 33"/>
                <a:gd name="T4" fmla="*/ 5 w 25"/>
                <a:gd name="T5" fmla="*/ 27 h 33"/>
                <a:gd name="T6" fmla="*/ 5 w 25"/>
                <a:gd name="T7" fmla="*/ 5 h 33"/>
                <a:gd name="T8" fmla="*/ 21 w 25"/>
                <a:gd name="T9" fmla="*/ 5 h 33"/>
              </a:gdLst>
              <a:ahLst/>
              <a:cxnLst>
                <a:cxn ang="0">
                  <a:pos x="T0" y="T1"/>
                </a:cxn>
                <a:cxn ang="0">
                  <a:pos x="T2" y="T3"/>
                </a:cxn>
                <a:cxn ang="0">
                  <a:pos x="T4" y="T5"/>
                </a:cxn>
                <a:cxn ang="0">
                  <a:pos x="T6" y="T7"/>
                </a:cxn>
                <a:cxn ang="0">
                  <a:pos x="T8" y="T9"/>
                </a:cxn>
              </a:cxnLst>
              <a:rect l="0" t="0" r="r" b="b"/>
              <a:pathLst>
                <a:path w="25" h="33">
                  <a:moveTo>
                    <a:pt x="21" y="5"/>
                  </a:moveTo>
                  <a:cubicBezTo>
                    <a:pt x="25" y="11"/>
                    <a:pt x="25" y="21"/>
                    <a:pt x="21" y="27"/>
                  </a:cubicBezTo>
                  <a:cubicBezTo>
                    <a:pt x="16" y="33"/>
                    <a:pt x="9" y="33"/>
                    <a:pt x="5" y="27"/>
                  </a:cubicBezTo>
                  <a:cubicBezTo>
                    <a:pt x="0" y="21"/>
                    <a:pt x="0" y="11"/>
                    <a:pt x="5" y="5"/>
                  </a:cubicBezTo>
                  <a:cubicBezTo>
                    <a:pt x="9" y="0"/>
                    <a:pt x="16" y="0"/>
                    <a:pt x="21" y="5"/>
                  </a:cubicBezTo>
                  <a:close/>
                </a:path>
              </a:pathLst>
            </a:custGeom>
            <a:solidFill>
              <a:srgbClr val="9599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8" name="ï$ḷïḑe"/>
            <p:cNvSpPr/>
            <p:nvPr/>
          </p:nvSpPr>
          <p:spPr bwMode="auto">
            <a:xfrm>
              <a:off x="4779963" y="5254625"/>
              <a:ext cx="26987" cy="38100"/>
            </a:xfrm>
            <a:custGeom>
              <a:avLst/>
              <a:gdLst>
                <a:gd name="T0" fmla="*/ 8 w 10"/>
                <a:gd name="T1" fmla="*/ 3 h 14"/>
                <a:gd name="T2" fmla="*/ 8 w 10"/>
                <a:gd name="T3" fmla="*/ 12 h 14"/>
                <a:gd name="T4" fmla="*/ 1 w 10"/>
                <a:gd name="T5" fmla="*/ 12 h 14"/>
                <a:gd name="T6" fmla="*/ 1 w 10"/>
                <a:gd name="T7" fmla="*/ 3 h 14"/>
                <a:gd name="T8" fmla="*/ 8 w 10"/>
                <a:gd name="T9" fmla="*/ 3 h 14"/>
              </a:gdLst>
              <a:ahLst/>
              <a:cxnLst>
                <a:cxn ang="0">
                  <a:pos x="T0" y="T1"/>
                </a:cxn>
                <a:cxn ang="0">
                  <a:pos x="T2" y="T3"/>
                </a:cxn>
                <a:cxn ang="0">
                  <a:pos x="T4" y="T5"/>
                </a:cxn>
                <a:cxn ang="0">
                  <a:pos x="T6" y="T7"/>
                </a:cxn>
                <a:cxn ang="0">
                  <a:pos x="T8" y="T9"/>
                </a:cxn>
              </a:cxnLst>
              <a:rect l="0" t="0" r="r" b="b"/>
              <a:pathLst>
                <a:path w="10" h="14">
                  <a:moveTo>
                    <a:pt x="8" y="3"/>
                  </a:moveTo>
                  <a:cubicBezTo>
                    <a:pt x="10" y="5"/>
                    <a:pt x="10" y="9"/>
                    <a:pt x="8" y="12"/>
                  </a:cubicBezTo>
                  <a:cubicBezTo>
                    <a:pt x="6" y="14"/>
                    <a:pt x="3" y="14"/>
                    <a:pt x="1" y="12"/>
                  </a:cubicBezTo>
                  <a:cubicBezTo>
                    <a:pt x="0" y="9"/>
                    <a:pt x="0" y="5"/>
                    <a:pt x="1" y="3"/>
                  </a:cubicBezTo>
                  <a:cubicBezTo>
                    <a:pt x="3" y="0"/>
                    <a:pt x="6" y="0"/>
                    <a:pt x="8" y="3"/>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9" name="íṩḻïdè"/>
            <p:cNvSpPr/>
            <p:nvPr/>
          </p:nvSpPr>
          <p:spPr bwMode="auto">
            <a:xfrm>
              <a:off x="4749800" y="5211763"/>
              <a:ext cx="84137" cy="47625"/>
            </a:xfrm>
            <a:custGeom>
              <a:avLst/>
              <a:gdLst>
                <a:gd name="T0" fmla="*/ 31 w 31"/>
                <a:gd name="T1" fmla="*/ 18 h 18"/>
                <a:gd name="T2" fmla="*/ 27 w 31"/>
                <a:gd name="T3" fmla="*/ 8 h 18"/>
                <a:gd name="T4" fmla="*/ 5 w 31"/>
                <a:gd name="T5" fmla="*/ 8 h 18"/>
                <a:gd name="T6" fmla="*/ 0 w 31"/>
                <a:gd name="T7" fmla="*/ 18 h 18"/>
                <a:gd name="T8" fmla="*/ 31 w 31"/>
                <a:gd name="T9" fmla="*/ 18 h 18"/>
              </a:gdLst>
              <a:ahLst/>
              <a:cxnLst>
                <a:cxn ang="0">
                  <a:pos x="T0" y="T1"/>
                </a:cxn>
                <a:cxn ang="0">
                  <a:pos x="T2" y="T3"/>
                </a:cxn>
                <a:cxn ang="0">
                  <a:pos x="T4" y="T5"/>
                </a:cxn>
                <a:cxn ang="0">
                  <a:pos x="T6" y="T7"/>
                </a:cxn>
                <a:cxn ang="0">
                  <a:pos x="T8" y="T9"/>
                </a:cxn>
              </a:cxnLst>
              <a:rect l="0" t="0" r="r" b="b"/>
              <a:pathLst>
                <a:path w="31" h="18">
                  <a:moveTo>
                    <a:pt x="31" y="18"/>
                  </a:moveTo>
                  <a:cubicBezTo>
                    <a:pt x="31" y="14"/>
                    <a:pt x="29" y="11"/>
                    <a:pt x="27" y="8"/>
                  </a:cubicBezTo>
                  <a:cubicBezTo>
                    <a:pt x="21" y="0"/>
                    <a:pt x="11" y="0"/>
                    <a:pt x="5" y="8"/>
                  </a:cubicBezTo>
                  <a:cubicBezTo>
                    <a:pt x="2" y="11"/>
                    <a:pt x="1" y="14"/>
                    <a:pt x="0" y="18"/>
                  </a:cubicBezTo>
                  <a:lnTo>
                    <a:pt x="31" y="18"/>
                  </a:ln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0" name="îṣļiďê"/>
            <p:cNvSpPr/>
            <p:nvPr/>
          </p:nvSpPr>
          <p:spPr bwMode="auto">
            <a:xfrm>
              <a:off x="3994150" y="5211763"/>
              <a:ext cx="117475" cy="125413"/>
            </a:xfrm>
            <a:custGeom>
              <a:avLst/>
              <a:gdLst>
                <a:gd name="T0" fmla="*/ 37 w 44"/>
                <a:gd name="T1" fmla="*/ 8 h 47"/>
                <a:gd name="T2" fmla="*/ 37 w 44"/>
                <a:gd name="T3" fmla="*/ 38 h 47"/>
                <a:gd name="T4" fmla="*/ 7 w 44"/>
                <a:gd name="T5" fmla="*/ 38 h 47"/>
                <a:gd name="T6" fmla="*/ 7 w 44"/>
                <a:gd name="T7" fmla="*/ 8 h 47"/>
                <a:gd name="T8" fmla="*/ 37 w 44"/>
                <a:gd name="T9" fmla="*/ 8 h 47"/>
              </a:gdLst>
              <a:ahLst/>
              <a:cxnLst>
                <a:cxn ang="0">
                  <a:pos x="T0" y="T1"/>
                </a:cxn>
                <a:cxn ang="0">
                  <a:pos x="T2" y="T3"/>
                </a:cxn>
                <a:cxn ang="0">
                  <a:pos x="T4" y="T5"/>
                </a:cxn>
                <a:cxn ang="0">
                  <a:pos x="T6" y="T7"/>
                </a:cxn>
                <a:cxn ang="0">
                  <a:pos x="T8" y="T9"/>
                </a:cxn>
              </a:cxnLst>
              <a:rect l="0" t="0" r="r" b="b"/>
              <a:pathLst>
                <a:path w="44" h="47">
                  <a:moveTo>
                    <a:pt x="37" y="8"/>
                  </a:moveTo>
                  <a:cubicBezTo>
                    <a:pt x="44" y="16"/>
                    <a:pt x="44" y="30"/>
                    <a:pt x="37" y="38"/>
                  </a:cubicBezTo>
                  <a:cubicBezTo>
                    <a:pt x="31" y="47"/>
                    <a:pt x="13" y="47"/>
                    <a:pt x="7" y="38"/>
                  </a:cubicBezTo>
                  <a:cubicBezTo>
                    <a:pt x="0" y="30"/>
                    <a:pt x="0" y="16"/>
                    <a:pt x="7" y="8"/>
                  </a:cubicBezTo>
                  <a:cubicBezTo>
                    <a:pt x="13" y="0"/>
                    <a:pt x="31" y="0"/>
                    <a:pt x="37" y="8"/>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1" name="ïşļíḓè"/>
            <p:cNvSpPr/>
            <p:nvPr/>
          </p:nvSpPr>
          <p:spPr bwMode="auto">
            <a:xfrm>
              <a:off x="4048125" y="5218113"/>
              <a:ext cx="39687" cy="114300"/>
            </a:xfrm>
            <a:custGeom>
              <a:avLst/>
              <a:gdLst>
                <a:gd name="T0" fmla="*/ 0 w 25"/>
                <a:gd name="T1" fmla="*/ 13 h 72"/>
                <a:gd name="T2" fmla="*/ 3 w 25"/>
                <a:gd name="T3" fmla="*/ 0 h 72"/>
                <a:gd name="T4" fmla="*/ 25 w 25"/>
                <a:gd name="T5" fmla="*/ 0 h 72"/>
                <a:gd name="T6" fmla="*/ 25 w 25"/>
                <a:gd name="T7" fmla="*/ 72 h 72"/>
                <a:gd name="T8" fmla="*/ 2 w 25"/>
                <a:gd name="T9" fmla="*/ 72 h 72"/>
                <a:gd name="T10" fmla="*/ 0 w 25"/>
                <a:gd name="T11" fmla="*/ 13 h 72"/>
              </a:gdLst>
              <a:ahLst/>
              <a:cxnLst>
                <a:cxn ang="0">
                  <a:pos x="T0" y="T1"/>
                </a:cxn>
                <a:cxn ang="0">
                  <a:pos x="T2" y="T3"/>
                </a:cxn>
                <a:cxn ang="0">
                  <a:pos x="T4" y="T5"/>
                </a:cxn>
                <a:cxn ang="0">
                  <a:pos x="T6" y="T7"/>
                </a:cxn>
                <a:cxn ang="0">
                  <a:pos x="T8" y="T9"/>
                </a:cxn>
                <a:cxn ang="0">
                  <a:pos x="T10" y="T11"/>
                </a:cxn>
              </a:cxnLst>
              <a:rect l="0" t="0" r="r" b="b"/>
              <a:pathLst>
                <a:path w="25" h="72">
                  <a:moveTo>
                    <a:pt x="0" y="13"/>
                  </a:moveTo>
                  <a:lnTo>
                    <a:pt x="3" y="0"/>
                  </a:lnTo>
                  <a:lnTo>
                    <a:pt x="25" y="0"/>
                  </a:lnTo>
                  <a:lnTo>
                    <a:pt x="25" y="72"/>
                  </a:lnTo>
                  <a:lnTo>
                    <a:pt x="2" y="72"/>
                  </a:lnTo>
                  <a:lnTo>
                    <a:pt x="0" y="13"/>
                  </a:ln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2" name="ïSḻiḓé"/>
            <p:cNvSpPr/>
            <p:nvPr/>
          </p:nvSpPr>
          <p:spPr bwMode="auto">
            <a:xfrm>
              <a:off x="4037013" y="5211763"/>
              <a:ext cx="93662" cy="125413"/>
            </a:xfrm>
            <a:custGeom>
              <a:avLst/>
              <a:gdLst>
                <a:gd name="T0" fmla="*/ 29 w 35"/>
                <a:gd name="T1" fmla="*/ 8 h 47"/>
                <a:gd name="T2" fmla="*/ 29 w 35"/>
                <a:gd name="T3" fmla="*/ 38 h 47"/>
                <a:gd name="T4" fmla="*/ 7 w 35"/>
                <a:gd name="T5" fmla="*/ 38 h 47"/>
                <a:gd name="T6" fmla="*/ 7 w 35"/>
                <a:gd name="T7" fmla="*/ 8 h 47"/>
                <a:gd name="T8" fmla="*/ 29 w 35"/>
                <a:gd name="T9" fmla="*/ 8 h 47"/>
              </a:gdLst>
              <a:ahLst/>
              <a:cxnLst>
                <a:cxn ang="0">
                  <a:pos x="T0" y="T1"/>
                </a:cxn>
                <a:cxn ang="0">
                  <a:pos x="T2" y="T3"/>
                </a:cxn>
                <a:cxn ang="0">
                  <a:pos x="T4" y="T5"/>
                </a:cxn>
                <a:cxn ang="0">
                  <a:pos x="T6" y="T7"/>
                </a:cxn>
                <a:cxn ang="0">
                  <a:pos x="T8" y="T9"/>
                </a:cxn>
              </a:cxnLst>
              <a:rect l="0" t="0" r="r" b="b"/>
              <a:pathLst>
                <a:path w="35" h="47">
                  <a:moveTo>
                    <a:pt x="29" y="8"/>
                  </a:moveTo>
                  <a:cubicBezTo>
                    <a:pt x="35" y="16"/>
                    <a:pt x="35" y="30"/>
                    <a:pt x="29" y="38"/>
                  </a:cubicBezTo>
                  <a:cubicBezTo>
                    <a:pt x="23" y="47"/>
                    <a:pt x="13" y="47"/>
                    <a:pt x="7" y="38"/>
                  </a:cubicBezTo>
                  <a:cubicBezTo>
                    <a:pt x="0" y="30"/>
                    <a:pt x="0" y="16"/>
                    <a:pt x="7" y="8"/>
                  </a:cubicBezTo>
                  <a:cubicBezTo>
                    <a:pt x="13" y="0"/>
                    <a:pt x="23" y="0"/>
                    <a:pt x="29" y="8"/>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3" name="isļiḓé"/>
            <p:cNvSpPr/>
            <p:nvPr/>
          </p:nvSpPr>
          <p:spPr bwMode="auto">
            <a:xfrm>
              <a:off x="4052888" y="5230813"/>
              <a:ext cx="65087" cy="87313"/>
            </a:xfrm>
            <a:custGeom>
              <a:avLst/>
              <a:gdLst>
                <a:gd name="T0" fmla="*/ 20 w 24"/>
                <a:gd name="T1" fmla="*/ 5 h 33"/>
                <a:gd name="T2" fmla="*/ 20 w 24"/>
                <a:gd name="T3" fmla="*/ 27 h 33"/>
                <a:gd name="T4" fmla="*/ 4 w 24"/>
                <a:gd name="T5" fmla="*/ 27 h 33"/>
                <a:gd name="T6" fmla="*/ 4 w 24"/>
                <a:gd name="T7" fmla="*/ 5 h 33"/>
                <a:gd name="T8" fmla="*/ 20 w 24"/>
                <a:gd name="T9" fmla="*/ 5 h 33"/>
              </a:gdLst>
              <a:ahLst/>
              <a:cxnLst>
                <a:cxn ang="0">
                  <a:pos x="T0" y="T1"/>
                </a:cxn>
                <a:cxn ang="0">
                  <a:pos x="T2" y="T3"/>
                </a:cxn>
                <a:cxn ang="0">
                  <a:pos x="T4" y="T5"/>
                </a:cxn>
                <a:cxn ang="0">
                  <a:pos x="T6" y="T7"/>
                </a:cxn>
                <a:cxn ang="0">
                  <a:pos x="T8" y="T9"/>
                </a:cxn>
              </a:cxnLst>
              <a:rect l="0" t="0" r="r" b="b"/>
              <a:pathLst>
                <a:path w="24" h="33">
                  <a:moveTo>
                    <a:pt x="20" y="5"/>
                  </a:moveTo>
                  <a:cubicBezTo>
                    <a:pt x="24" y="11"/>
                    <a:pt x="24" y="21"/>
                    <a:pt x="20" y="27"/>
                  </a:cubicBezTo>
                  <a:cubicBezTo>
                    <a:pt x="15" y="33"/>
                    <a:pt x="8" y="33"/>
                    <a:pt x="4" y="27"/>
                  </a:cubicBezTo>
                  <a:cubicBezTo>
                    <a:pt x="0" y="21"/>
                    <a:pt x="0" y="11"/>
                    <a:pt x="4" y="5"/>
                  </a:cubicBezTo>
                  <a:cubicBezTo>
                    <a:pt x="8" y="0"/>
                    <a:pt x="15" y="0"/>
                    <a:pt x="20" y="5"/>
                  </a:cubicBezTo>
                  <a:close/>
                </a:path>
              </a:pathLst>
            </a:custGeom>
            <a:solidFill>
              <a:srgbClr val="9599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4" name="íSļîḑè"/>
            <p:cNvSpPr/>
            <p:nvPr/>
          </p:nvSpPr>
          <p:spPr bwMode="auto">
            <a:xfrm>
              <a:off x="4071938" y="5254625"/>
              <a:ext cx="26987" cy="38100"/>
            </a:xfrm>
            <a:custGeom>
              <a:avLst/>
              <a:gdLst>
                <a:gd name="T0" fmla="*/ 8 w 10"/>
                <a:gd name="T1" fmla="*/ 3 h 14"/>
                <a:gd name="T2" fmla="*/ 8 w 10"/>
                <a:gd name="T3" fmla="*/ 12 h 14"/>
                <a:gd name="T4" fmla="*/ 2 w 10"/>
                <a:gd name="T5" fmla="*/ 12 h 14"/>
                <a:gd name="T6" fmla="*/ 2 w 10"/>
                <a:gd name="T7" fmla="*/ 3 h 14"/>
                <a:gd name="T8" fmla="*/ 8 w 10"/>
                <a:gd name="T9" fmla="*/ 3 h 14"/>
              </a:gdLst>
              <a:ahLst/>
              <a:cxnLst>
                <a:cxn ang="0">
                  <a:pos x="T0" y="T1"/>
                </a:cxn>
                <a:cxn ang="0">
                  <a:pos x="T2" y="T3"/>
                </a:cxn>
                <a:cxn ang="0">
                  <a:pos x="T4" y="T5"/>
                </a:cxn>
                <a:cxn ang="0">
                  <a:pos x="T6" y="T7"/>
                </a:cxn>
                <a:cxn ang="0">
                  <a:pos x="T8" y="T9"/>
                </a:cxn>
              </a:cxnLst>
              <a:rect l="0" t="0" r="r" b="b"/>
              <a:pathLst>
                <a:path w="10" h="14">
                  <a:moveTo>
                    <a:pt x="8" y="3"/>
                  </a:moveTo>
                  <a:cubicBezTo>
                    <a:pt x="10" y="5"/>
                    <a:pt x="10" y="9"/>
                    <a:pt x="8" y="12"/>
                  </a:cubicBezTo>
                  <a:cubicBezTo>
                    <a:pt x="6" y="14"/>
                    <a:pt x="3" y="14"/>
                    <a:pt x="2" y="12"/>
                  </a:cubicBezTo>
                  <a:cubicBezTo>
                    <a:pt x="0" y="9"/>
                    <a:pt x="0" y="5"/>
                    <a:pt x="2" y="3"/>
                  </a:cubicBezTo>
                  <a:cubicBezTo>
                    <a:pt x="3" y="0"/>
                    <a:pt x="6" y="0"/>
                    <a:pt x="8" y="3"/>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5" name="íśliḋê"/>
            <p:cNvSpPr/>
            <p:nvPr/>
          </p:nvSpPr>
          <p:spPr bwMode="auto">
            <a:xfrm>
              <a:off x="4043363" y="5211763"/>
              <a:ext cx="82550" cy="47625"/>
            </a:xfrm>
            <a:custGeom>
              <a:avLst/>
              <a:gdLst>
                <a:gd name="T0" fmla="*/ 31 w 31"/>
                <a:gd name="T1" fmla="*/ 18 h 18"/>
                <a:gd name="T2" fmla="*/ 27 w 31"/>
                <a:gd name="T3" fmla="*/ 8 h 18"/>
                <a:gd name="T4" fmla="*/ 5 w 31"/>
                <a:gd name="T5" fmla="*/ 8 h 18"/>
                <a:gd name="T6" fmla="*/ 0 w 31"/>
                <a:gd name="T7" fmla="*/ 18 h 18"/>
                <a:gd name="T8" fmla="*/ 31 w 31"/>
                <a:gd name="T9" fmla="*/ 18 h 18"/>
              </a:gdLst>
              <a:ahLst/>
              <a:cxnLst>
                <a:cxn ang="0">
                  <a:pos x="T0" y="T1"/>
                </a:cxn>
                <a:cxn ang="0">
                  <a:pos x="T2" y="T3"/>
                </a:cxn>
                <a:cxn ang="0">
                  <a:pos x="T4" y="T5"/>
                </a:cxn>
                <a:cxn ang="0">
                  <a:pos x="T6" y="T7"/>
                </a:cxn>
                <a:cxn ang="0">
                  <a:pos x="T8" y="T9"/>
                </a:cxn>
              </a:cxnLst>
              <a:rect l="0" t="0" r="r" b="b"/>
              <a:pathLst>
                <a:path w="31" h="18">
                  <a:moveTo>
                    <a:pt x="31" y="18"/>
                  </a:moveTo>
                  <a:cubicBezTo>
                    <a:pt x="30" y="14"/>
                    <a:pt x="29" y="11"/>
                    <a:pt x="27" y="8"/>
                  </a:cubicBezTo>
                  <a:cubicBezTo>
                    <a:pt x="21" y="0"/>
                    <a:pt x="11" y="0"/>
                    <a:pt x="5" y="8"/>
                  </a:cubicBezTo>
                  <a:cubicBezTo>
                    <a:pt x="3" y="11"/>
                    <a:pt x="1" y="14"/>
                    <a:pt x="0" y="18"/>
                  </a:cubicBezTo>
                  <a:lnTo>
                    <a:pt x="31" y="18"/>
                  </a:ln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6" name="iṥļîďé"/>
            <p:cNvSpPr/>
            <p:nvPr/>
          </p:nvSpPr>
          <p:spPr bwMode="auto">
            <a:xfrm>
              <a:off x="3732213" y="3390900"/>
              <a:ext cx="730250" cy="1149350"/>
            </a:xfrm>
            <a:custGeom>
              <a:avLst/>
              <a:gdLst>
                <a:gd name="T0" fmla="*/ 89 w 273"/>
                <a:gd name="T1" fmla="*/ 18 h 431"/>
                <a:gd name="T2" fmla="*/ 204 w 273"/>
                <a:gd name="T3" fmla="*/ 29 h 431"/>
                <a:gd name="T4" fmla="*/ 268 w 273"/>
                <a:gd name="T5" fmla="*/ 254 h 431"/>
                <a:gd name="T6" fmla="*/ 259 w 273"/>
                <a:gd name="T7" fmla="*/ 411 h 431"/>
                <a:gd name="T8" fmla="*/ 235 w 273"/>
                <a:gd name="T9" fmla="*/ 431 h 431"/>
                <a:gd name="T10" fmla="*/ 118 w 273"/>
                <a:gd name="T11" fmla="*/ 431 h 431"/>
                <a:gd name="T12" fmla="*/ 95 w 273"/>
                <a:gd name="T13" fmla="*/ 409 h 431"/>
                <a:gd name="T14" fmla="*/ 67 w 273"/>
                <a:gd name="T15" fmla="*/ 169 h 431"/>
                <a:gd name="T16" fmla="*/ 89 w 273"/>
                <a:gd name="T17" fmla="*/ 18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431">
                  <a:moveTo>
                    <a:pt x="89" y="18"/>
                  </a:moveTo>
                  <a:cubicBezTo>
                    <a:pt x="132" y="16"/>
                    <a:pt x="184" y="0"/>
                    <a:pt x="204" y="29"/>
                  </a:cubicBezTo>
                  <a:cubicBezTo>
                    <a:pt x="223" y="59"/>
                    <a:pt x="262" y="193"/>
                    <a:pt x="268" y="254"/>
                  </a:cubicBezTo>
                  <a:cubicBezTo>
                    <a:pt x="273" y="299"/>
                    <a:pt x="264" y="375"/>
                    <a:pt x="259" y="411"/>
                  </a:cubicBezTo>
                  <a:cubicBezTo>
                    <a:pt x="257" y="423"/>
                    <a:pt x="247" y="431"/>
                    <a:pt x="235" y="431"/>
                  </a:cubicBezTo>
                  <a:cubicBezTo>
                    <a:pt x="118" y="431"/>
                    <a:pt x="118" y="431"/>
                    <a:pt x="118" y="431"/>
                  </a:cubicBezTo>
                  <a:cubicBezTo>
                    <a:pt x="105" y="431"/>
                    <a:pt x="95" y="421"/>
                    <a:pt x="95" y="409"/>
                  </a:cubicBezTo>
                  <a:cubicBezTo>
                    <a:pt x="92" y="357"/>
                    <a:pt x="85" y="230"/>
                    <a:pt x="67" y="169"/>
                  </a:cubicBezTo>
                  <a:cubicBezTo>
                    <a:pt x="45" y="92"/>
                    <a:pt x="0" y="21"/>
                    <a:pt x="89" y="18"/>
                  </a:cubicBez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7" name="îṥļídé"/>
            <p:cNvSpPr/>
            <p:nvPr/>
          </p:nvSpPr>
          <p:spPr bwMode="auto">
            <a:xfrm>
              <a:off x="4373563" y="4044950"/>
              <a:ext cx="582612" cy="95250"/>
            </a:xfrm>
            <a:custGeom>
              <a:avLst/>
              <a:gdLst>
                <a:gd name="T0" fmla="*/ 206 w 218"/>
                <a:gd name="T1" fmla="*/ 36 h 36"/>
                <a:gd name="T2" fmla="*/ 19 w 218"/>
                <a:gd name="T3" fmla="*/ 36 h 36"/>
                <a:gd name="T4" fmla="*/ 0 w 218"/>
                <a:gd name="T5" fmla="*/ 18 h 36"/>
                <a:gd name="T6" fmla="*/ 19 w 218"/>
                <a:gd name="T7" fmla="*/ 0 h 36"/>
                <a:gd name="T8" fmla="*/ 175 w 218"/>
                <a:gd name="T9" fmla="*/ 0 h 36"/>
                <a:gd name="T10" fmla="*/ 214 w 218"/>
                <a:gd name="T11" fmla="*/ 22 h 36"/>
                <a:gd name="T12" fmla="*/ 206 w 218"/>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218" h="36">
                  <a:moveTo>
                    <a:pt x="206" y="36"/>
                  </a:moveTo>
                  <a:cubicBezTo>
                    <a:pt x="19" y="36"/>
                    <a:pt x="19" y="36"/>
                    <a:pt x="19" y="36"/>
                  </a:cubicBezTo>
                  <a:cubicBezTo>
                    <a:pt x="9" y="36"/>
                    <a:pt x="0" y="28"/>
                    <a:pt x="0" y="18"/>
                  </a:cubicBezTo>
                  <a:cubicBezTo>
                    <a:pt x="0" y="8"/>
                    <a:pt x="9" y="0"/>
                    <a:pt x="19" y="0"/>
                  </a:cubicBezTo>
                  <a:cubicBezTo>
                    <a:pt x="175" y="0"/>
                    <a:pt x="175" y="0"/>
                    <a:pt x="175" y="0"/>
                  </a:cubicBezTo>
                  <a:cubicBezTo>
                    <a:pt x="191" y="0"/>
                    <a:pt x="206" y="8"/>
                    <a:pt x="214" y="22"/>
                  </a:cubicBezTo>
                  <a:cubicBezTo>
                    <a:pt x="218" y="29"/>
                    <a:pt x="213" y="36"/>
                    <a:pt x="206" y="36"/>
                  </a:cubicBez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8" name="i$ḷíḓe"/>
            <p:cNvSpPr/>
            <p:nvPr/>
          </p:nvSpPr>
          <p:spPr bwMode="auto">
            <a:xfrm>
              <a:off x="6176963" y="2763838"/>
              <a:ext cx="1195387" cy="947738"/>
            </a:xfrm>
            <a:custGeom>
              <a:avLst/>
              <a:gdLst>
                <a:gd name="T0" fmla="*/ 447 w 448"/>
                <a:gd name="T1" fmla="*/ 355 h 355"/>
                <a:gd name="T2" fmla="*/ 2 w 448"/>
                <a:gd name="T3" fmla="*/ 355 h 355"/>
                <a:gd name="T4" fmla="*/ 0 w 448"/>
                <a:gd name="T5" fmla="*/ 353 h 355"/>
                <a:gd name="T6" fmla="*/ 0 w 448"/>
                <a:gd name="T7" fmla="*/ 2 h 355"/>
                <a:gd name="T8" fmla="*/ 2 w 448"/>
                <a:gd name="T9" fmla="*/ 0 h 355"/>
                <a:gd name="T10" fmla="*/ 447 w 448"/>
                <a:gd name="T11" fmla="*/ 0 h 355"/>
                <a:gd name="T12" fmla="*/ 448 w 448"/>
                <a:gd name="T13" fmla="*/ 2 h 355"/>
                <a:gd name="T14" fmla="*/ 448 w 448"/>
                <a:gd name="T15" fmla="*/ 353 h 355"/>
                <a:gd name="T16" fmla="*/ 447 w 448"/>
                <a:gd name="T17" fmla="*/ 35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8" h="355">
                  <a:moveTo>
                    <a:pt x="447" y="355"/>
                  </a:moveTo>
                  <a:cubicBezTo>
                    <a:pt x="2" y="355"/>
                    <a:pt x="2" y="355"/>
                    <a:pt x="2" y="355"/>
                  </a:cubicBezTo>
                  <a:cubicBezTo>
                    <a:pt x="1" y="355"/>
                    <a:pt x="0" y="354"/>
                    <a:pt x="0" y="353"/>
                  </a:cubicBezTo>
                  <a:cubicBezTo>
                    <a:pt x="0" y="2"/>
                    <a:pt x="0" y="2"/>
                    <a:pt x="0" y="2"/>
                  </a:cubicBezTo>
                  <a:cubicBezTo>
                    <a:pt x="0" y="1"/>
                    <a:pt x="1" y="0"/>
                    <a:pt x="2" y="0"/>
                  </a:cubicBezTo>
                  <a:cubicBezTo>
                    <a:pt x="447" y="0"/>
                    <a:pt x="447" y="0"/>
                    <a:pt x="447" y="0"/>
                  </a:cubicBezTo>
                  <a:cubicBezTo>
                    <a:pt x="448" y="0"/>
                    <a:pt x="448" y="1"/>
                    <a:pt x="448" y="2"/>
                  </a:cubicBezTo>
                  <a:cubicBezTo>
                    <a:pt x="448" y="353"/>
                    <a:pt x="448" y="353"/>
                    <a:pt x="448" y="353"/>
                  </a:cubicBezTo>
                  <a:cubicBezTo>
                    <a:pt x="448" y="354"/>
                    <a:pt x="448" y="355"/>
                    <a:pt x="447" y="355"/>
                  </a:cubicBezTo>
                  <a:close/>
                </a:path>
              </a:pathLst>
            </a:custGeom>
            <a:solidFill>
              <a:schemeClr val="accent4"/>
            </a:solidFill>
            <a:ln w="9525">
              <a:noFill/>
              <a:round/>
            </a:ln>
          </p:spPr>
          <p:txBody>
            <a:bodyPr anchor="ctr"/>
            <a:lstStyle/>
            <a:p>
              <a:pPr algn="ctr"/>
              <a:endParaRPr/>
            </a:p>
          </p:txBody>
        </p:sp>
        <p:sp>
          <p:nvSpPr>
            <p:cNvPr id="149" name="ïṣḻïḑê"/>
            <p:cNvSpPr/>
            <p:nvPr/>
          </p:nvSpPr>
          <p:spPr bwMode="auto">
            <a:xfrm>
              <a:off x="6278241" y="3394075"/>
              <a:ext cx="283942" cy="319089"/>
            </a:xfrm>
            <a:custGeom>
              <a:avLst/>
              <a:gdLst>
                <a:gd name="connsiteX0" fmla="*/ 283314 w 283942"/>
                <a:gd name="connsiteY0" fmla="*/ 0 h 319089"/>
                <a:gd name="connsiteX1" fmla="*/ 227167 w 283942"/>
                <a:gd name="connsiteY1" fmla="*/ 255929 h 319089"/>
                <a:gd name="connsiteX2" fmla="*/ 196676 w 283942"/>
                <a:gd name="connsiteY2" fmla="*/ 296564 h 319089"/>
                <a:gd name="connsiteX3" fmla="*/ 180417 w 283942"/>
                <a:gd name="connsiteY3" fmla="*/ 319089 h 319089"/>
                <a:gd name="connsiteX4" fmla="*/ 0 w 283942"/>
                <a:gd name="connsiteY4" fmla="*/ 319089 h 319089"/>
                <a:gd name="connsiteX5" fmla="*/ 39132 w 283942"/>
                <a:gd name="connsiteY5" fmla="*/ 248890 h 319089"/>
                <a:gd name="connsiteX6" fmla="*/ 93483 w 283942"/>
                <a:gd name="connsiteY6" fmla="*/ 157290 h 319089"/>
                <a:gd name="connsiteX7" fmla="*/ 283314 w 283942"/>
                <a:gd name="connsiteY7" fmla="*/ 0 h 31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42" h="319089">
                  <a:moveTo>
                    <a:pt x="283314" y="0"/>
                  </a:moveTo>
                  <a:cubicBezTo>
                    <a:pt x="283314" y="0"/>
                    <a:pt x="294009" y="167954"/>
                    <a:pt x="227167" y="255929"/>
                  </a:cubicBezTo>
                  <a:cubicBezTo>
                    <a:pt x="218812" y="266593"/>
                    <a:pt x="208451" y="280464"/>
                    <a:pt x="196676" y="296564"/>
                  </a:cubicBezTo>
                  <a:lnTo>
                    <a:pt x="180417" y="319089"/>
                  </a:lnTo>
                  <a:lnTo>
                    <a:pt x="0" y="319089"/>
                  </a:lnTo>
                  <a:lnTo>
                    <a:pt x="39132" y="248890"/>
                  </a:lnTo>
                  <a:cubicBezTo>
                    <a:pt x="58224" y="215107"/>
                    <a:pt x="76772" y="183283"/>
                    <a:pt x="93483" y="157290"/>
                  </a:cubicBezTo>
                  <a:cubicBezTo>
                    <a:pt x="162999" y="50653"/>
                    <a:pt x="216472" y="15996"/>
                    <a:pt x="283314" y="0"/>
                  </a:cubicBezTo>
                  <a:close/>
                </a:path>
              </a:pathLst>
            </a:custGeom>
            <a:solidFill>
              <a:srgbClr val="F8D2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0" name="iśľíďè"/>
            <p:cNvSpPr/>
            <p:nvPr/>
          </p:nvSpPr>
          <p:spPr bwMode="auto">
            <a:xfrm>
              <a:off x="6448425" y="2806700"/>
              <a:ext cx="369887" cy="661988"/>
            </a:xfrm>
            <a:custGeom>
              <a:avLst/>
              <a:gdLst>
                <a:gd name="T0" fmla="*/ 16 w 138"/>
                <a:gd name="T1" fmla="*/ 50 h 248"/>
                <a:gd name="T2" fmla="*/ 75 w 138"/>
                <a:gd name="T3" fmla="*/ 11 h 248"/>
                <a:gd name="T4" fmla="*/ 123 w 138"/>
                <a:gd name="T5" fmla="*/ 12 h 248"/>
                <a:gd name="T6" fmla="*/ 126 w 138"/>
                <a:gd name="T7" fmla="*/ 67 h 248"/>
                <a:gd name="T8" fmla="*/ 138 w 138"/>
                <a:gd name="T9" fmla="*/ 143 h 248"/>
                <a:gd name="T10" fmla="*/ 23 w 138"/>
                <a:gd name="T11" fmla="*/ 173 h 248"/>
                <a:gd name="T12" fmla="*/ 16 w 138"/>
                <a:gd name="T13" fmla="*/ 50 h 248"/>
              </a:gdLst>
              <a:ahLst/>
              <a:cxnLst>
                <a:cxn ang="0">
                  <a:pos x="T0" y="T1"/>
                </a:cxn>
                <a:cxn ang="0">
                  <a:pos x="T2" y="T3"/>
                </a:cxn>
                <a:cxn ang="0">
                  <a:pos x="T4" y="T5"/>
                </a:cxn>
                <a:cxn ang="0">
                  <a:pos x="T6" y="T7"/>
                </a:cxn>
                <a:cxn ang="0">
                  <a:pos x="T8" y="T9"/>
                </a:cxn>
                <a:cxn ang="0">
                  <a:pos x="T10" y="T11"/>
                </a:cxn>
                <a:cxn ang="0">
                  <a:pos x="T12" y="T13"/>
                </a:cxn>
              </a:cxnLst>
              <a:rect l="0" t="0" r="r" b="b"/>
              <a:pathLst>
                <a:path w="138" h="248">
                  <a:moveTo>
                    <a:pt x="16" y="50"/>
                  </a:moveTo>
                  <a:cubicBezTo>
                    <a:pt x="25" y="37"/>
                    <a:pt x="48" y="22"/>
                    <a:pt x="75" y="11"/>
                  </a:cubicBezTo>
                  <a:cubicBezTo>
                    <a:pt x="101" y="0"/>
                    <a:pt x="123" y="12"/>
                    <a:pt x="123" y="12"/>
                  </a:cubicBezTo>
                  <a:cubicBezTo>
                    <a:pt x="126" y="67"/>
                    <a:pt x="126" y="67"/>
                    <a:pt x="126" y="67"/>
                  </a:cubicBezTo>
                  <a:cubicBezTo>
                    <a:pt x="138" y="143"/>
                    <a:pt x="138" y="143"/>
                    <a:pt x="138" y="143"/>
                  </a:cubicBezTo>
                  <a:cubicBezTo>
                    <a:pt x="138" y="143"/>
                    <a:pt x="74" y="248"/>
                    <a:pt x="23" y="173"/>
                  </a:cubicBezTo>
                  <a:cubicBezTo>
                    <a:pt x="11" y="154"/>
                    <a:pt x="0" y="71"/>
                    <a:pt x="16" y="50"/>
                  </a:cubicBezTo>
                  <a:close/>
                </a:path>
              </a:pathLst>
            </a:custGeom>
            <a:solidFill>
              <a:srgbClr val="3056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1" name="iŝḻide"/>
            <p:cNvSpPr/>
            <p:nvPr/>
          </p:nvSpPr>
          <p:spPr bwMode="auto">
            <a:xfrm>
              <a:off x="6572250" y="2789238"/>
              <a:ext cx="463550" cy="515938"/>
            </a:xfrm>
            <a:custGeom>
              <a:avLst/>
              <a:gdLst>
                <a:gd name="T0" fmla="*/ 63 w 174"/>
                <a:gd name="T1" fmla="*/ 194 h 194"/>
                <a:gd name="T2" fmla="*/ 68 w 174"/>
                <a:gd name="T3" fmla="*/ 142 h 194"/>
                <a:gd name="T4" fmla="*/ 0 w 174"/>
                <a:gd name="T5" fmla="*/ 62 h 194"/>
                <a:gd name="T6" fmla="*/ 50 w 174"/>
                <a:gd name="T7" fmla="*/ 25 h 194"/>
                <a:gd name="T8" fmla="*/ 140 w 174"/>
                <a:gd name="T9" fmla="*/ 135 h 194"/>
                <a:gd name="T10" fmla="*/ 63 w 174"/>
                <a:gd name="T11" fmla="*/ 194 h 194"/>
              </a:gdLst>
              <a:ahLst/>
              <a:cxnLst>
                <a:cxn ang="0">
                  <a:pos x="T0" y="T1"/>
                </a:cxn>
                <a:cxn ang="0">
                  <a:pos x="T2" y="T3"/>
                </a:cxn>
                <a:cxn ang="0">
                  <a:pos x="T4" y="T5"/>
                </a:cxn>
                <a:cxn ang="0">
                  <a:pos x="T6" y="T7"/>
                </a:cxn>
                <a:cxn ang="0">
                  <a:pos x="T8" y="T9"/>
                </a:cxn>
                <a:cxn ang="0">
                  <a:pos x="T10" y="T11"/>
                </a:cxn>
              </a:cxnLst>
              <a:rect l="0" t="0" r="r" b="b"/>
              <a:pathLst>
                <a:path w="174" h="194">
                  <a:moveTo>
                    <a:pt x="63" y="194"/>
                  </a:moveTo>
                  <a:cubicBezTo>
                    <a:pt x="66" y="168"/>
                    <a:pt x="74" y="158"/>
                    <a:pt x="68" y="142"/>
                  </a:cubicBezTo>
                  <a:cubicBezTo>
                    <a:pt x="55" y="103"/>
                    <a:pt x="0" y="62"/>
                    <a:pt x="0" y="62"/>
                  </a:cubicBezTo>
                  <a:cubicBezTo>
                    <a:pt x="0" y="62"/>
                    <a:pt x="26" y="38"/>
                    <a:pt x="50" y="25"/>
                  </a:cubicBezTo>
                  <a:cubicBezTo>
                    <a:pt x="98" y="0"/>
                    <a:pt x="174" y="62"/>
                    <a:pt x="140" y="135"/>
                  </a:cubicBezTo>
                  <a:cubicBezTo>
                    <a:pt x="122" y="175"/>
                    <a:pt x="96" y="173"/>
                    <a:pt x="63" y="194"/>
                  </a:cubicBezTo>
                  <a:close/>
                </a:path>
              </a:pathLst>
            </a:custGeom>
            <a:solidFill>
              <a:srgbClr val="3056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2" name="iṩlïḍe"/>
            <p:cNvSpPr/>
            <p:nvPr/>
          </p:nvSpPr>
          <p:spPr bwMode="auto">
            <a:xfrm>
              <a:off x="6526213" y="2943225"/>
              <a:ext cx="341312" cy="384175"/>
            </a:xfrm>
            <a:custGeom>
              <a:avLst/>
              <a:gdLst>
                <a:gd name="T0" fmla="*/ 24 w 128"/>
                <a:gd name="T1" fmla="*/ 3 h 144"/>
                <a:gd name="T2" fmla="*/ 85 w 128"/>
                <a:gd name="T3" fmla="*/ 61 h 144"/>
                <a:gd name="T4" fmla="*/ 116 w 128"/>
                <a:gd name="T5" fmla="*/ 58 h 144"/>
                <a:gd name="T6" fmla="*/ 115 w 128"/>
                <a:gd name="T7" fmla="*/ 89 h 144"/>
                <a:gd name="T8" fmla="*/ 103 w 128"/>
                <a:gd name="T9" fmla="*/ 101 h 144"/>
                <a:gd name="T10" fmla="*/ 61 w 128"/>
                <a:gd name="T11" fmla="*/ 139 h 144"/>
                <a:gd name="T12" fmla="*/ 11 w 128"/>
                <a:gd name="T13" fmla="*/ 103 h 144"/>
                <a:gd name="T14" fmla="*/ 4 w 128"/>
                <a:gd name="T15" fmla="*/ 5 h 144"/>
                <a:gd name="T16" fmla="*/ 24 w 128"/>
                <a:gd name="T17" fmla="*/ 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44">
                  <a:moveTo>
                    <a:pt x="24" y="3"/>
                  </a:moveTo>
                  <a:cubicBezTo>
                    <a:pt x="71" y="0"/>
                    <a:pt x="69" y="50"/>
                    <a:pt x="85" y="61"/>
                  </a:cubicBezTo>
                  <a:cubicBezTo>
                    <a:pt x="100" y="71"/>
                    <a:pt x="103" y="56"/>
                    <a:pt x="116" y="58"/>
                  </a:cubicBezTo>
                  <a:cubicBezTo>
                    <a:pt x="128" y="61"/>
                    <a:pt x="126" y="77"/>
                    <a:pt x="115" y="89"/>
                  </a:cubicBezTo>
                  <a:cubicBezTo>
                    <a:pt x="110" y="96"/>
                    <a:pt x="109" y="96"/>
                    <a:pt x="103" y="101"/>
                  </a:cubicBezTo>
                  <a:cubicBezTo>
                    <a:pt x="91" y="113"/>
                    <a:pt x="94" y="129"/>
                    <a:pt x="61" y="139"/>
                  </a:cubicBezTo>
                  <a:cubicBezTo>
                    <a:pt x="44" y="144"/>
                    <a:pt x="22" y="130"/>
                    <a:pt x="11" y="103"/>
                  </a:cubicBezTo>
                  <a:cubicBezTo>
                    <a:pt x="0" y="77"/>
                    <a:pt x="4" y="5"/>
                    <a:pt x="4" y="5"/>
                  </a:cubicBezTo>
                  <a:cubicBezTo>
                    <a:pt x="4" y="5"/>
                    <a:pt x="6" y="4"/>
                    <a:pt x="24" y="3"/>
                  </a:cubicBezTo>
                  <a:close/>
                </a:path>
              </a:pathLst>
            </a:custGeom>
            <a:solidFill>
              <a:srgbClr val="F8D2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3" name="işḻiḍè"/>
            <p:cNvSpPr/>
            <p:nvPr/>
          </p:nvSpPr>
          <p:spPr bwMode="auto">
            <a:xfrm>
              <a:off x="6643688" y="3194050"/>
              <a:ext cx="195262" cy="200025"/>
            </a:xfrm>
            <a:custGeom>
              <a:avLst/>
              <a:gdLst>
                <a:gd name="T0" fmla="*/ 3 w 73"/>
                <a:gd name="T1" fmla="*/ 34 h 75"/>
                <a:gd name="T2" fmla="*/ 0 w 73"/>
                <a:gd name="T3" fmla="*/ 75 h 75"/>
                <a:gd name="T4" fmla="*/ 73 w 73"/>
                <a:gd name="T5" fmla="*/ 64 h 75"/>
                <a:gd name="T6" fmla="*/ 46 w 73"/>
                <a:gd name="T7" fmla="*/ 0 h 75"/>
                <a:gd name="T8" fmla="*/ 3 w 73"/>
                <a:gd name="T9" fmla="*/ 34 h 75"/>
              </a:gdLst>
              <a:ahLst/>
              <a:cxnLst>
                <a:cxn ang="0">
                  <a:pos x="T0" y="T1"/>
                </a:cxn>
                <a:cxn ang="0">
                  <a:pos x="T2" y="T3"/>
                </a:cxn>
                <a:cxn ang="0">
                  <a:pos x="T4" y="T5"/>
                </a:cxn>
                <a:cxn ang="0">
                  <a:pos x="T6" y="T7"/>
                </a:cxn>
                <a:cxn ang="0">
                  <a:pos x="T8" y="T9"/>
                </a:cxn>
              </a:cxnLst>
              <a:rect l="0" t="0" r="r" b="b"/>
              <a:pathLst>
                <a:path w="73" h="75">
                  <a:moveTo>
                    <a:pt x="3" y="34"/>
                  </a:moveTo>
                  <a:cubicBezTo>
                    <a:pt x="6" y="47"/>
                    <a:pt x="0" y="75"/>
                    <a:pt x="0" y="75"/>
                  </a:cubicBezTo>
                  <a:cubicBezTo>
                    <a:pt x="0" y="75"/>
                    <a:pt x="56" y="67"/>
                    <a:pt x="73" y="64"/>
                  </a:cubicBezTo>
                  <a:cubicBezTo>
                    <a:pt x="73" y="64"/>
                    <a:pt x="48" y="18"/>
                    <a:pt x="46" y="0"/>
                  </a:cubicBezTo>
                  <a:lnTo>
                    <a:pt x="3" y="34"/>
                  </a:lnTo>
                  <a:close/>
                </a:path>
              </a:pathLst>
            </a:custGeom>
            <a:solidFill>
              <a:srgbClr val="F8D2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4" name="îsľiḋé"/>
            <p:cNvSpPr/>
            <p:nvPr/>
          </p:nvSpPr>
          <p:spPr bwMode="auto">
            <a:xfrm>
              <a:off x="6534150" y="3330575"/>
              <a:ext cx="454025" cy="300038"/>
            </a:xfrm>
            <a:custGeom>
              <a:avLst/>
              <a:gdLst>
                <a:gd name="T0" fmla="*/ 73 w 170"/>
                <a:gd name="T1" fmla="*/ 12 h 113"/>
                <a:gd name="T2" fmla="*/ 94 w 170"/>
                <a:gd name="T3" fmla="*/ 0 h 113"/>
                <a:gd name="T4" fmla="*/ 142 w 170"/>
                <a:gd name="T5" fmla="*/ 12 h 113"/>
                <a:gd name="T6" fmla="*/ 170 w 170"/>
                <a:gd name="T7" fmla="*/ 18 h 113"/>
                <a:gd name="T8" fmla="*/ 80 w 170"/>
                <a:gd name="T9" fmla="*/ 112 h 113"/>
                <a:gd name="T10" fmla="*/ 0 w 170"/>
                <a:gd name="T11" fmla="*/ 26 h 113"/>
                <a:gd name="T12" fmla="*/ 43 w 170"/>
                <a:gd name="T13" fmla="*/ 10 h 113"/>
                <a:gd name="T14" fmla="*/ 73 w 170"/>
                <a:gd name="T15" fmla="*/ 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13">
                  <a:moveTo>
                    <a:pt x="73" y="12"/>
                  </a:moveTo>
                  <a:cubicBezTo>
                    <a:pt x="94" y="0"/>
                    <a:pt x="94" y="0"/>
                    <a:pt x="94" y="0"/>
                  </a:cubicBezTo>
                  <a:cubicBezTo>
                    <a:pt x="94" y="0"/>
                    <a:pt x="120" y="8"/>
                    <a:pt x="142" y="12"/>
                  </a:cubicBezTo>
                  <a:cubicBezTo>
                    <a:pt x="164" y="16"/>
                    <a:pt x="170" y="18"/>
                    <a:pt x="170" y="18"/>
                  </a:cubicBezTo>
                  <a:cubicBezTo>
                    <a:pt x="170" y="18"/>
                    <a:pt x="146" y="111"/>
                    <a:pt x="80" y="112"/>
                  </a:cubicBezTo>
                  <a:cubicBezTo>
                    <a:pt x="13" y="113"/>
                    <a:pt x="0" y="26"/>
                    <a:pt x="0" y="26"/>
                  </a:cubicBezTo>
                  <a:cubicBezTo>
                    <a:pt x="43" y="10"/>
                    <a:pt x="43" y="10"/>
                    <a:pt x="43" y="10"/>
                  </a:cubicBezTo>
                  <a:lnTo>
                    <a:pt x="73" y="12"/>
                  </a:lnTo>
                  <a:close/>
                </a:path>
              </a:pathLst>
            </a:custGeom>
            <a:solidFill>
              <a:srgbClr val="F8D2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5" name="ïsḻîḍé"/>
            <p:cNvSpPr/>
            <p:nvPr/>
          </p:nvSpPr>
          <p:spPr bwMode="auto">
            <a:xfrm>
              <a:off x="6471828" y="3354388"/>
              <a:ext cx="592638" cy="354013"/>
            </a:xfrm>
            <a:custGeom>
              <a:avLst/>
              <a:gdLst>
                <a:gd name="connsiteX0" fmla="*/ 402326 w 592638"/>
                <a:gd name="connsiteY0" fmla="*/ 0 h 354013"/>
                <a:gd name="connsiteX1" fmla="*/ 541340 w 592638"/>
                <a:gd name="connsiteY1" fmla="*/ 26655 h 354013"/>
                <a:gd name="connsiteX2" fmla="*/ 592134 w 592638"/>
                <a:gd name="connsiteY2" fmla="*/ 215908 h 354013"/>
                <a:gd name="connsiteX3" fmla="*/ 590959 w 592638"/>
                <a:gd name="connsiteY3" fmla="*/ 298565 h 354013"/>
                <a:gd name="connsiteX4" fmla="*/ 583741 w 592638"/>
                <a:gd name="connsiteY4" fmla="*/ 354013 h 354013"/>
                <a:gd name="connsiteX5" fmla="*/ 8391 w 592638"/>
                <a:gd name="connsiteY5" fmla="*/ 354013 h 354013"/>
                <a:gd name="connsiteX6" fmla="*/ 6671 w 592638"/>
                <a:gd name="connsiteY6" fmla="*/ 326527 h 354013"/>
                <a:gd name="connsiteX7" fmla="*/ 25384 w 592638"/>
                <a:gd name="connsiteY7" fmla="*/ 234566 h 354013"/>
                <a:gd name="connsiteX8" fmla="*/ 3997 w 592638"/>
                <a:gd name="connsiteY8" fmla="*/ 61307 h 354013"/>
                <a:gd name="connsiteX9" fmla="*/ 129645 w 592638"/>
                <a:gd name="connsiteY9" fmla="*/ 10662 h 354013"/>
                <a:gd name="connsiteX10" fmla="*/ 225885 w 592638"/>
                <a:gd name="connsiteY10" fmla="*/ 79966 h 354013"/>
                <a:gd name="connsiteX11" fmla="*/ 402326 w 592638"/>
                <a:gd name="connsiteY11" fmla="*/ 0 h 35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2638" h="354013">
                  <a:moveTo>
                    <a:pt x="402326" y="0"/>
                  </a:moveTo>
                  <a:cubicBezTo>
                    <a:pt x="402326" y="0"/>
                    <a:pt x="402326" y="0"/>
                    <a:pt x="541340" y="26655"/>
                  </a:cubicBezTo>
                  <a:cubicBezTo>
                    <a:pt x="541340" y="26655"/>
                    <a:pt x="589461" y="186587"/>
                    <a:pt x="592134" y="215908"/>
                  </a:cubicBezTo>
                  <a:cubicBezTo>
                    <a:pt x="593137" y="248227"/>
                    <a:pt x="592594" y="275340"/>
                    <a:pt x="590959" y="298565"/>
                  </a:cubicBezTo>
                  <a:lnTo>
                    <a:pt x="583741" y="354013"/>
                  </a:lnTo>
                  <a:lnTo>
                    <a:pt x="8391" y="354013"/>
                  </a:lnTo>
                  <a:lnTo>
                    <a:pt x="6671" y="326527"/>
                  </a:lnTo>
                  <a:cubicBezTo>
                    <a:pt x="9344" y="289876"/>
                    <a:pt x="20038" y="258556"/>
                    <a:pt x="25384" y="234566"/>
                  </a:cubicBezTo>
                  <a:cubicBezTo>
                    <a:pt x="25384" y="234566"/>
                    <a:pt x="-12043" y="90628"/>
                    <a:pt x="3997" y="61307"/>
                  </a:cubicBezTo>
                  <a:cubicBezTo>
                    <a:pt x="3997" y="61307"/>
                    <a:pt x="30731" y="34652"/>
                    <a:pt x="129645" y="10662"/>
                  </a:cubicBezTo>
                  <a:cubicBezTo>
                    <a:pt x="129645" y="10662"/>
                    <a:pt x="148358" y="61307"/>
                    <a:pt x="225885" y="79966"/>
                  </a:cubicBezTo>
                  <a:cubicBezTo>
                    <a:pt x="303412" y="98624"/>
                    <a:pt x="402326" y="0"/>
                    <a:pt x="402326" y="0"/>
                  </a:cubicBezTo>
                  <a:close/>
                </a:path>
              </a:pathLst>
            </a:custGeom>
            <a:solidFill>
              <a:srgbClr val="6DD5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6" name="i$ļiḋè"/>
            <p:cNvSpPr/>
            <p:nvPr/>
          </p:nvSpPr>
          <p:spPr bwMode="auto">
            <a:xfrm>
              <a:off x="6650038" y="3073400"/>
              <a:ext cx="31750" cy="34925"/>
            </a:xfrm>
            <a:custGeom>
              <a:avLst/>
              <a:gdLst>
                <a:gd name="T0" fmla="*/ 0 w 12"/>
                <a:gd name="T1" fmla="*/ 5 h 13"/>
                <a:gd name="T2" fmla="*/ 5 w 12"/>
                <a:gd name="T3" fmla="*/ 12 h 13"/>
                <a:gd name="T4" fmla="*/ 11 w 12"/>
                <a:gd name="T5" fmla="*/ 8 h 13"/>
                <a:gd name="T6" fmla="*/ 7 w 12"/>
                <a:gd name="T7" fmla="*/ 1 h 13"/>
                <a:gd name="T8" fmla="*/ 0 w 12"/>
                <a:gd name="T9" fmla="*/ 5 h 13"/>
              </a:gdLst>
              <a:ahLst/>
              <a:cxnLst>
                <a:cxn ang="0">
                  <a:pos x="T0" y="T1"/>
                </a:cxn>
                <a:cxn ang="0">
                  <a:pos x="T2" y="T3"/>
                </a:cxn>
                <a:cxn ang="0">
                  <a:pos x="T4" y="T5"/>
                </a:cxn>
                <a:cxn ang="0">
                  <a:pos x="T6" y="T7"/>
                </a:cxn>
                <a:cxn ang="0">
                  <a:pos x="T8" y="T9"/>
                </a:cxn>
              </a:cxnLst>
              <a:rect l="0" t="0" r="r" b="b"/>
              <a:pathLst>
                <a:path w="12" h="13">
                  <a:moveTo>
                    <a:pt x="0" y="5"/>
                  </a:moveTo>
                  <a:cubicBezTo>
                    <a:pt x="0" y="9"/>
                    <a:pt x="2" y="12"/>
                    <a:pt x="5" y="12"/>
                  </a:cubicBezTo>
                  <a:cubicBezTo>
                    <a:pt x="8" y="13"/>
                    <a:pt x="11" y="11"/>
                    <a:pt x="11" y="8"/>
                  </a:cubicBezTo>
                  <a:cubicBezTo>
                    <a:pt x="12" y="5"/>
                    <a:pt x="10" y="2"/>
                    <a:pt x="7" y="1"/>
                  </a:cubicBezTo>
                  <a:cubicBezTo>
                    <a:pt x="4" y="0"/>
                    <a:pt x="1" y="2"/>
                    <a:pt x="0" y="5"/>
                  </a:cubicBezTo>
                  <a:close/>
                </a:path>
              </a:pathLst>
            </a:custGeom>
            <a:solidFill>
              <a:srgbClr val="3056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7" name="îš1íḋè"/>
            <p:cNvSpPr/>
            <p:nvPr/>
          </p:nvSpPr>
          <p:spPr bwMode="auto">
            <a:xfrm>
              <a:off x="6537325" y="3081338"/>
              <a:ext cx="31750" cy="33338"/>
            </a:xfrm>
            <a:custGeom>
              <a:avLst/>
              <a:gdLst>
                <a:gd name="T0" fmla="*/ 0 w 12"/>
                <a:gd name="T1" fmla="*/ 5 h 12"/>
                <a:gd name="T2" fmla="*/ 5 w 12"/>
                <a:gd name="T3" fmla="*/ 11 h 12"/>
                <a:gd name="T4" fmla="*/ 12 w 12"/>
                <a:gd name="T5" fmla="*/ 7 h 12"/>
                <a:gd name="T6" fmla="*/ 7 w 12"/>
                <a:gd name="T7" fmla="*/ 0 h 12"/>
                <a:gd name="T8" fmla="*/ 0 w 12"/>
                <a:gd name="T9" fmla="*/ 5 h 12"/>
              </a:gdLst>
              <a:ahLst/>
              <a:cxnLst>
                <a:cxn ang="0">
                  <a:pos x="T0" y="T1"/>
                </a:cxn>
                <a:cxn ang="0">
                  <a:pos x="T2" y="T3"/>
                </a:cxn>
                <a:cxn ang="0">
                  <a:pos x="T4" y="T5"/>
                </a:cxn>
                <a:cxn ang="0">
                  <a:pos x="T6" y="T7"/>
                </a:cxn>
                <a:cxn ang="0">
                  <a:pos x="T8" y="T9"/>
                </a:cxn>
              </a:cxnLst>
              <a:rect l="0" t="0" r="r" b="b"/>
              <a:pathLst>
                <a:path w="12" h="12">
                  <a:moveTo>
                    <a:pt x="0" y="5"/>
                  </a:moveTo>
                  <a:cubicBezTo>
                    <a:pt x="0" y="8"/>
                    <a:pt x="2" y="11"/>
                    <a:pt x="5" y="11"/>
                  </a:cubicBezTo>
                  <a:cubicBezTo>
                    <a:pt x="8" y="12"/>
                    <a:pt x="11" y="10"/>
                    <a:pt x="12" y="7"/>
                  </a:cubicBezTo>
                  <a:cubicBezTo>
                    <a:pt x="12" y="4"/>
                    <a:pt x="10" y="1"/>
                    <a:pt x="7" y="0"/>
                  </a:cubicBezTo>
                  <a:cubicBezTo>
                    <a:pt x="4" y="0"/>
                    <a:pt x="1" y="2"/>
                    <a:pt x="0" y="5"/>
                  </a:cubicBezTo>
                  <a:close/>
                </a:path>
              </a:pathLst>
            </a:custGeom>
            <a:solidFill>
              <a:srgbClr val="3056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8" name="ïš1ïḓé"/>
            <p:cNvSpPr/>
            <p:nvPr/>
          </p:nvSpPr>
          <p:spPr bwMode="auto">
            <a:xfrm>
              <a:off x="6604000" y="3194050"/>
              <a:ext cx="82550" cy="44450"/>
            </a:xfrm>
            <a:custGeom>
              <a:avLst/>
              <a:gdLst>
                <a:gd name="T0" fmla="*/ 11 w 31"/>
                <a:gd name="T1" fmla="*/ 16 h 17"/>
                <a:gd name="T2" fmla="*/ 21 w 31"/>
                <a:gd name="T3" fmla="*/ 14 h 17"/>
                <a:gd name="T4" fmla="*/ 31 w 31"/>
                <a:gd name="T5" fmla="*/ 0 h 17"/>
                <a:gd name="T6" fmla="*/ 18 w 31"/>
                <a:gd name="T7" fmla="*/ 4 h 17"/>
                <a:gd name="T8" fmla="*/ 11 w 31"/>
                <a:gd name="T9" fmla="*/ 4 h 17"/>
                <a:gd name="T10" fmla="*/ 0 w 31"/>
                <a:gd name="T11" fmla="*/ 8 h 17"/>
                <a:gd name="T12" fmla="*/ 11 w 31"/>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31" h="17">
                  <a:moveTo>
                    <a:pt x="11" y="16"/>
                  </a:moveTo>
                  <a:cubicBezTo>
                    <a:pt x="14" y="17"/>
                    <a:pt x="18" y="16"/>
                    <a:pt x="21" y="14"/>
                  </a:cubicBezTo>
                  <a:cubicBezTo>
                    <a:pt x="26" y="11"/>
                    <a:pt x="28" y="5"/>
                    <a:pt x="31" y="0"/>
                  </a:cubicBezTo>
                  <a:cubicBezTo>
                    <a:pt x="27" y="3"/>
                    <a:pt x="22" y="5"/>
                    <a:pt x="18" y="4"/>
                  </a:cubicBezTo>
                  <a:cubicBezTo>
                    <a:pt x="14" y="3"/>
                    <a:pt x="13" y="4"/>
                    <a:pt x="11" y="4"/>
                  </a:cubicBezTo>
                  <a:cubicBezTo>
                    <a:pt x="3" y="4"/>
                    <a:pt x="1" y="7"/>
                    <a:pt x="0" y="8"/>
                  </a:cubicBezTo>
                  <a:cubicBezTo>
                    <a:pt x="0" y="8"/>
                    <a:pt x="6" y="15"/>
                    <a:pt x="11" y="16"/>
                  </a:cubicBezTo>
                  <a:close/>
                </a:path>
              </a:pathLst>
            </a:custGeom>
            <a:solidFill>
              <a:srgbClr val="E448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9" name="isḷiḓê"/>
            <p:cNvSpPr/>
            <p:nvPr/>
          </p:nvSpPr>
          <p:spPr bwMode="auto">
            <a:xfrm>
              <a:off x="6600825" y="3206750"/>
              <a:ext cx="74612" cy="19050"/>
            </a:xfrm>
            <a:custGeom>
              <a:avLst/>
              <a:gdLst>
                <a:gd name="T0" fmla="*/ 27 w 28"/>
                <a:gd name="T1" fmla="*/ 0 h 7"/>
                <a:gd name="T2" fmla="*/ 13 w 28"/>
                <a:gd name="T3" fmla="*/ 4 h 7"/>
                <a:gd name="T4" fmla="*/ 1 w 28"/>
                <a:gd name="T5" fmla="*/ 2 h 7"/>
                <a:gd name="T6" fmla="*/ 0 w 28"/>
                <a:gd name="T7" fmla="*/ 4 h 7"/>
                <a:gd name="T8" fmla="*/ 13 w 28"/>
                <a:gd name="T9" fmla="*/ 7 h 7"/>
                <a:gd name="T10" fmla="*/ 28 w 28"/>
                <a:gd name="T11" fmla="*/ 1 h 7"/>
                <a:gd name="T12" fmla="*/ 27 w 2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8" h="7">
                  <a:moveTo>
                    <a:pt x="27" y="0"/>
                  </a:moveTo>
                  <a:cubicBezTo>
                    <a:pt x="23" y="3"/>
                    <a:pt x="18" y="4"/>
                    <a:pt x="13" y="4"/>
                  </a:cubicBezTo>
                  <a:cubicBezTo>
                    <a:pt x="9" y="4"/>
                    <a:pt x="5" y="3"/>
                    <a:pt x="1" y="2"/>
                  </a:cubicBezTo>
                  <a:cubicBezTo>
                    <a:pt x="0" y="4"/>
                    <a:pt x="0" y="4"/>
                    <a:pt x="0" y="4"/>
                  </a:cubicBezTo>
                  <a:cubicBezTo>
                    <a:pt x="4" y="6"/>
                    <a:pt x="9" y="7"/>
                    <a:pt x="13" y="7"/>
                  </a:cubicBezTo>
                  <a:cubicBezTo>
                    <a:pt x="19" y="7"/>
                    <a:pt x="24" y="5"/>
                    <a:pt x="28" y="1"/>
                  </a:cubicBezTo>
                  <a:cubicBezTo>
                    <a:pt x="27" y="0"/>
                    <a:pt x="27" y="0"/>
                    <a:pt x="27" y="0"/>
                  </a:cubicBezTo>
                  <a:close/>
                </a:path>
              </a:pathLst>
            </a:custGeom>
            <a:solidFill>
              <a:srgbClr val="4325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0" name="ïşľíḍê"/>
            <p:cNvSpPr/>
            <p:nvPr/>
          </p:nvSpPr>
          <p:spPr bwMode="auto">
            <a:xfrm>
              <a:off x="6581775" y="3114675"/>
              <a:ext cx="38100" cy="82550"/>
            </a:xfrm>
            <a:custGeom>
              <a:avLst/>
              <a:gdLst>
                <a:gd name="T0" fmla="*/ 12 w 14"/>
                <a:gd name="T1" fmla="*/ 0 h 31"/>
                <a:gd name="T2" fmla="*/ 2 w 14"/>
                <a:gd name="T3" fmla="*/ 17 h 31"/>
                <a:gd name="T4" fmla="*/ 0 w 14"/>
                <a:gd name="T5" fmla="*/ 22 h 31"/>
                <a:gd name="T6" fmla="*/ 0 w 14"/>
                <a:gd name="T7" fmla="*/ 23 h 31"/>
                <a:gd name="T8" fmla="*/ 5 w 14"/>
                <a:gd name="T9" fmla="*/ 29 h 31"/>
                <a:gd name="T10" fmla="*/ 11 w 14"/>
                <a:gd name="T11" fmla="*/ 31 h 31"/>
                <a:gd name="T12" fmla="*/ 12 w 14"/>
                <a:gd name="T13" fmla="*/ 29 h 31"/>
                <a:gd name="T14" fmla="*/ 6 w 14"/>
                <a:gd name="T15" fmla="*/ 27 h 31"/>
                <a:gd name="T16" fmla="*/ 2 w 14"/>
                <a:gd name="T17" fmla="*/ 22 h 31"/>
                <a:gd name="T18" fmla="*/ 2 w 14"/>
                <a:gd name="T19" fmla="*/ 22 h 31"/>
                <a:gd name="T20" fmla="*/ 4 w 14"/>
                <a:gd name="T21" fmla="*/ 18 h 31"/>
                <a:gd name="T22" fmla="*/ 14 w 14"/>
                <a:gd name="T23" fmla="*/ 1 h 31"/>
                <a:gd name="T24" fmla="*/ 12 w 14"/>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31">
                  <a:moveTo>
                    <a:pt x="12" y="0"/>
                  </a:moveTo>
                  <a:cubicBezTo>
                    <a:pt x="9" y="5"/>
                    <a:pt x="5" y="11"/>
                    <a:pt x="2" y="17"/>
                  </a:cubicBezTo>
                  <a:cubicBezTo>
                    <a:pt x="1" y="18"/>
                    <a:pt x="0" y="20"/>
                    <a:pt x="0" y="22"/>
                  </a:cubicBezTo>
                  <a:cubicBezTo>
                    <a:pt x="0" y="22"/>
                    <a:pt x="0" y="23"/>
                    <a:pt x="0" y="23"/>
                  </a:cubicBezTo>
                  <a:cubicBezTo>
                    <a:pt x="0" y="25"/>
                    <a:pt x="2" y="27"/>
                    <a:pt x="5" y="29"/>
                  </a:cubicBezTo>
                  <a:cubicBezTo>
                    <a:pt x="7" y="30"/>
                    <a:pt x="9" y="31"/>
                    <a:pt x="11" y="31"/>
                  </a:cubicBezTo>
                  <a:cubicBezTo>
                    <a:pt x="12" y="29"/>
                    <a:pt x="12" y="29"/>
                    <a:pt x="12" y="29"/>
                  </a:cubicBezTo>
                  <a:cubicBezTo>
                    <a:pt x="10" y="28"/>
                    <a:pt x="8" y="28"/>
                    <a:pt x="6" y="27"/>
                  </a:cubicBezTo>
                  <a:cubicBezTo>
                    <a:pt x="4" y="26"/>
                    <a:pt x="3" y="24"/>
                    <a:pt x="2" y="22"/>
                  </a:cubicBezTo>
                  <a:cubicBezTo>
                    <a:pt x="2" y="22"/>
                    <a:pt x="2" y="22"/>
                    <a:pt x="2" y="22"/>
                  </a:cubicBezTo>
                  <a:cubicBezTo>
                    <a:pt x="2" y="21"/>
                    <a:pt x="3" y="19"/>
                    <a:pt x="4" y="18"/>
                  </a:cubicBezTo>
                  <a:cubicBezTo>
                    <a:pt x="7" y="12"/>
                    <a:pt x="11" y="7"/>
                    <a:pt x="14" y="1"/>
                  </a:cubicBezTo>
                  <a:cubicBezTo>
                    <a:pt x="12" y="0"/>
                    <a:pt x="12" y="0"/>
                    <a:pt x="12" y="0"/>
                  </a:cubicBezTo>
                  <a:close/>
                </a:path>
              </a:pathLst>
            </a:custGeom>
            <a:solidFill>
              <a:srgbClr val="4325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1" name="íś1îḓe"/>
            <p:cNvSpPr/>
            <p:nvPr/>
          </p:nvSpPr>
          <p:spPr bwMode="auto">
            <a:xfrm>
              <a:off x="6376988" y="3414713"/>
              <a:ext cx="179387" cy="254000"/>
            </a:xfrm>
            <a:custGeom>
              <a:avLst/>
              <a:gdLst>
                <a:gd name="T0" fmla="*/ 37 w 67"/>
                <a:gd name="T1" fmla="*/ 0 h 95"/>
                <a:gd name="T2" fmla="*/ 0 w 67"/>
                <a:gd name="T3" fmla="*/ 44 h 95"/>
                <a:gd name="T4" fmla="*/ 61 w 67"/>
                <a:gd name="T5" fmla="*/ 95 h 95"/>
                <a:gd name="T6" fmla="*/ 37 w 67"/>
                <a:gd name="T7" fmla="*/ 0 h 95"/>
              </a:gdLst>
              <a:ahLst/>
              <a:cxnLst>
                <a:cxn ang="0">
                  <a:pos x="T0" y="T1"/>
                </a:cxn>
                <a:cxn ang="0">
                  <a:pos x="T2" y="T3"/>
                </a:cxn>
                <a:cxn ang="0">
                  <a:pos x="T4" y="T5"/>
                </a:cxn>
                <a:cxn ang="0">
                  <a:pos x="T6" y="T7"/>
                </a:cxn>
              </a:cxnLst>
              <a:rect l="0" t="0" r="r" b="b"/>
              <a:pathLst>
                <a:path w="67" h="95">
                  <a:moveTo>
                    <a:pt x="37" y="0"/>
                  </a:moveTo>
                  <a:cubicBezTo>
                    <a:pt x="37" y="0"/>
                    <a:pt x="7" y="17"/>
                    <a:pt x="0" y="44"/>
                  </a:cubicBezTo>
                  <a:cubicBezTo>
                    <a:pt x="0" y="44"/>
                    <a:pt x="38" y="62"/>
                    <a:pt x="61" y="95"/>
                  </a:cubicBezTo>
                  <a:cubicBezTo>
                    <a:pt x="61" y="95"/>
                    <a:pt x="67" y="25"/>
                    <a:pt x="37" y="0"/>
                  </a:cubicBezTo>
                  <a:close/>
                </a:path>
              </a:pathLst>
            </a:custGeom>
            <a:solidFill>
              <a:srgbClr val="6DD5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2" name="îsļíḋé"/>
            <p:cNvSpPr/>
            <p:nvPr/>
          </p:nvSpPr>
          <p:spPr bwMode="auto">
            <a:xfrm>
              <a:off x="6607175" y="3348038"/>
              <a:ext cx="258762" cy="215900"/>
            </a:xfrm>
            <a:custGeom>
              <a:avLst/>
              <a:gdLst>
                <a:gd name="T0" fmla="*/ 0 w 97"/>
                <a:gd name="T1" fmla="*/ 5 h 81"/>
                <a:gd name="T2" fmla="*/ 0 w 97"/>
                <a:gd name="T3" fmla="*/ 12 h 81"/>
                <a:gd name="T4" fmla="*/ 5 w 97"/>
                <a:gd name="T5" fmla="*/ 49 h 81"/>
                <a:gd name="T6" fmla="*/ 17 w 97"/>
                <a:gd name="T7" fmla="*/ 69 h 81"/>
                <a:gd name="T8" fmla="*/ 37 w 97"/>
                <a:gd name="T9" fmla="*/ 80 h 81"/>
                <a:gd name="T10" fmla="*/ 44 w 97"/>
                <a:gd name="T11" fmla="*/ 81 h 81"/>
                <a:gd name="T12" fmla="*/ 84 w 97"/>
                <a:gd name="T13" fmla="*/ 55 h 81"/>
                <a:gd name="T14" fmla="*/ 97 w 97"/>
                <a:gd name="T15" fmla="*/ 1 h 81"/>
                <a:gd name="T16" fmla="*/ 93 w 97"/>
                <a:gd name="T17" fmla="*/ 0 h 81"/>
                <a:gd name="T18" fmla="*/ 81 w 97"/>
                <a:gd name="T19" fmla="*/ 53 h 81"/>
                <a:gd name="T20" fmla="*/ 44 w 97"/>
                <a:gd name="T21" fmla="*/ 77 h 81"/>
                <a:gd name="T22" fmla="*/ 37 w 97"/>
                <a:gd name="T23" fmla="*/ 76 h 81"/>
                <a:gd name="T24" fmla="*/ 20 w 97"/>
                <a:gd name="T25" fmla="*/ 66 h 81"/>
                <a:gd name="T26" fmla="*/ 9 w 97"/>
                <a:gd name="T27" fmla="*/ 48 h 81"/>
                <a:gd name="T28" fmla="*/ 4 w 97"/>
                <a:gd name="T29" fmla="*/ 12 h 81"/>
                <a:gd name="T30" fmla="*/ 4 w 97"/>
                <a:gd name="T31" fmla="*/ 5 h 81"/>
                <a:gd name="T32" fmla="*/ 0 w 97"/>
                <a:gd name="T33" fmla="*/ 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81">
                  <a:moveTo>
                    <a:pt x="0" y="5"/>
                  </a:moveTo>
                  <a:cubicBezTo>
                    <a:pt x="0" y="7"/>
                    <a:pt x="0" y="10"/>
                    <a:pt x="0" y="12"/>
                  </a:cubicBezTo>
                  <a:cubicBezTo>
                    <a:pt x="0" y="25"/>
                    <a:pt x="1" y="37"/>
                    <a:pt x="5" y="49"/>
                  </a:cubicBezTo>
                  <a:cubicBezTo>
                    <a:pt x="8" y="57"/>
                    <a:pt x="12" y="63"/>
                    <a:pt x="17" y="69"/>
                  </a:cubicBezTo>
                  <a:cubicBezTo>
                    <a:pt x="22" y="74"/>
                    <a:pt x="29" y="79"/>
                    <a:pt x="37" y="80"/>
                  </a:cubicBezTo>
                  <a:cubicBezTo>
                    <a:pt x="39" y="81"/>
                    <a:pt x="42" y="81"/>
                    <a:pt x="44" y="81"/>
                  </a:cubicBezTo>
                  <a:cubicBezTo>
                    <a:pt x="61" y="81"/>
                    <a:pt x="76" y="69"/>
                    <a:pt x="84" y="55"/>
                  </a:cubicBezTo>
                  <a:cubicBezTo>
                    <a:pt x="94" y="38"/>
                    <a:pt x="96" y="19"/>
                    <a:pt x="97" y="1"/>
                  </a:cubicBezTo>
                  <a:cubicBezTo>
                    <a:pt x="93" y="0"/>
                    <a:pt x="93" y="0"/>
                    <a:pt x="93" y="0"/>
                  </a:cubicBezTo>
                  <a:cubicBezTo>
                    <a:pt x="92" y="19"/>
                    <a:pt x="90" y="38"/>
                    <a:pt x="81" y="53"/>
                  </a:cubicBezTo>
                  <a:cubicBezTo>
                    <a:pt x="73" y="67"/>
                    <a:pt x="59" y="77"/>
                    <a:pt x="44" y="77"/>
                  </a:cubicBezTo>
                  <a:cubicBezTo>
                    <a:pt x="42" y="77"/>
                    <a:pt x="40" y="77"/>
                    <a:pt x="37" y="76"/>
                  </a:cubicBezTo>
                  <a:cubicBezTo>
                    <a:pt x="31" y="75"/>
                    <a:pt x="25" y="71"/>
                    <a:pt x="20" y="66"/>
                  </a:cubicBezTo>
                  <a:cubicBezTo>
                    <a:pt x="15" y="61"/>
                    <a:pt x="11" y="55"/>
                    <a:pt x="9" y="48"/>
                  </a:cubicBezTo>
                  <a:cubicBezTo>
                    <a:pt x="5" y="37"/>
                    <a:pt x="4" y="25"/>
                    <a:pt x="4" y="12"/>
                  </a:cubicBezTo>
                  <a:cubicBezTo>
                    <a:pt x="4" y="10"/>
                    <a:pt x="4" y="7"/>
                    <a:pt x="4" y="5"/>
                  </a:cubicBezTo>
                  <a:cubicBezTo>
                    <a:pt x="0" y="5"/>
                    <a:pt x="0" y="5"/>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3" name="isḻiḍè"/>
            <p:cNvSpPr/>
            <p:nvPr/>
          </p:nvSpPr>
          <p:spPr bwMode="auto">
            <a:xfrm>
              <a:off x="6774749" y="3454233"/>
              <a:ext cx="308217" cy="260518"/>
            </a:xfrm>
            <a:custGeom>
              <a:avLst/>
              <a:gdLst>
                <a:gd name="connsiteX0" fmla="*/ 263324 w 308217"/>
                <a:gd name="connsiteY0" fmla="*/ 194 h 260518"/>
                <a:gd name="connsiteX1" fmla="*/ 306454 w 308217"/>
                <a:gd name="connsiteY1" fmla="*/ 69621 h 260518"/>
                <a:gd name="connsiteX2" fmla="*/ 212833 w 308217"/>
                <a:gd name="connsiteY2" fmla="*/ 253929 h 260518"/>
                <a:gd name="connsiteX3" fmla="*/ 208821 w 308217"/>
                <a:gd name="connsiteY3" fmla="*/ 260518 h 260518"/>
                <a:gd name="connsiteX4" fmla="*/ 0 w 308217"/>
                <a:gd name="connsiteY4" fmla="*/ 260518 h 260518"/>
                <a:gd name="connsiteX5" fmla="*/ 16970 w 308217"/>
                <a:gd name="connsiteY5" fmla="*/ 227566 h 260518"/>
                <a:gd name="connsiteX6" fmla="*/ 87760 w 308217"/>
                <a:gd name="connsiteY6" fmla="*/ 93639 h 260518"/>
                <a:gd name="connsiteX7" fmla="*/ 253114 w 308217"/>
                <a:gd name="connsiteY7" fmla="*/ 236 h 260518"/>
                <a:gd name="connsiteX8" fmla="*/ 263324 w 308217"/>
                <a:gd name="connsiteY8" fmla="*/ 194 h 26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217" h="260518">
                  <a:moveTo>
                    <a:pt x="263324" y="194"/>
                  </a:moveTo>
                  <a:cubicBezTo>
                    <a:pt x="281451" y="1570"/>
                    <a:pt x="316456" y="11578"/>
                    <a:pt x="306454" y="69621"/>
                  </a:cubicBezTo>
                  <a:cubicBezTo>
                    <a:pt x="301454" y="98642"/>
                    <a:pt x="261199" y="172697"/>
                    <a:pt x="212833" y="253929"/>
                  </a:cubicBezTo>
                  <a:lnTo>
                    <a:pt x="208821" y="260518"/>
                  </a:lnTo>
                  <a:lnTo>
                    <a:pt x="0" y="260518"/>
                  </a:lnTo>
                  <a:lnTo>
                    <a:pt x="16970" y="227566"/>
                  </a:lnTo>
                  <a:cubicBezTo>
                    <a:pt x="49005" y="165567"/>
                    <a:pt x="77759" y="110651"/>
                    <a:pt x="87760" y="93639"/>
                  </a:cubicBezTo>
                  <a:cubicBezTo>
                    <a:pt x="114430" y="48272"/>
                    <a:pt x="159769" y="16248"/>
                    <a:pt x="253114" y="236"/>
                  </a:cubicBezTo>
                  <a:cubicBezTo>
                    <a:pt x="253114" y="236"/>
                    <a:pt x="257281" y="-264"/>
                    <a:pt x="263324" y="194"/>
                  </a:cubicBezTo>
                  <a:close/>
                </a:path>
              </a:pathLst>
            </a:custGeom>
            <a:solidFill>
              <a:srgbClr val="F8D2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4" name="íSľiḓe"/>
            <p:cNvSpPr/>
            <p:nvPr/>
          </p:nvSpPr>
          <p:spPr bwMode="auto">
            <a:xfrm>
              <a:off x="6823075" y="3379788"/>
              <a:ext cx="355600" cy="238125"/>
            </a:xfrm>
            <a:custGeom>
              <a:avLst/>
              <a:gdLst>
                <a:gd name="T0" fmla="*/ 71 w 133"/>
                <a:gd name="T1" fmla="*/ 0 h 89"/>
                <a:gd name="T2" fmla="*/ 90 w 133"/>
                <a:gd name="T3" fmla="*/ 86 h 89"/>
                <a:gd name="T4" fmla="*/ 0 w 133"/>
                <a:gd name="T5" fmla="*/ 89 h 89"/>
                <a:gd name="T6" fmla="*/ 71 w 133"/>
                <a:gd name="T7" fmla="*/ 0 h 89"/>
              </a:gdLst>
              <a:ahLst/>
              <a:cxnLst>
                <a:cxn ang="0">
                  <a:pos x="T0" y="T1"/>
                </a:cxn>
                <a:cxn ang="0">
                  <a:pos x="T2" y="T3"/>
                </a:cxn>
                <a:cxn ang="0">
                  <a:pos x="T4" y="T5"/>
                </a:cxn>
                <a:cxn ang="0">
                  <a:pos x="T6" y="T7"/>
                </a:cxn>
              </a:cxnLst>
              <a:rect l="0" t="0" r="r" b="b"/>
              <a:pathLst>
                <a:path w="133" h="89">
                  <a:moveTo>
                    <a:pt x="71" y="0"/>
                  </a:moveTo>
                  <a:cubicBezTo>
                    <a:pt x="71" y="0"/>
                    <a:pt x="133" y="20"/>
                    <a:pt x="90" y="86"/>
                  </a:cubicBezTo>
                  <a:cubicBezTo>
                    <a:pt x="90" y="86"/>
                    <a:pt x="32" y="61"/>
                    <a:pt x="0" y="89"/>
                  </a:cubicBezTo>
                  <a:cubicBezTo>
                    <a:pt x="0" y="89"/>
                    <a:pt x="10" y="1"/>
                    <a:pt x="71" y="0"/>
                  </a:cubicBezTo>
                  <a:close/>
                </a:path>
              </a:pathLst>
            </a:custGeom>
            <a:solidFill>
              <a:srgbClr val="6DD5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5" name="ïsļïdè"/>
            <p:cNvSpPr/>
            <p:nvPr/>
          </p:nvSpPr>
          <p:spPr bwMode="auto">
            <a:xfrm>
              <a:off x="6505575" y="3063875"/>
              <a:ext cx="95250" cy="68263"/>
            </a:xfrm>
            <a:custGeom>
              <a:avLst/>
              <a:gdLst>
                <a:gd name="T0" fmla="*/ 29 w 36"/>
                <a:gd name="T1" fmla="*/ 24 h 26"/>
                <a:gd name="T2" fmla="*/ 29 w 36"/>
                <a:gd name="T3" fmla="*/ 23 h 26"/>
                <a:gd name="T4" fmla="*/ 7 w 36"/>
                <a:gd name="T5" fmla="*/ 23 h 26"/>
                <a:gd name="T6" fmla="*/ 3 w 36"/>
                <a:gd name="T7" fmla="*/ 19 h 26"/>
                <a:gd name="T8" fmla="*/ 3 w 36"/>
                <a:gd name="T9" fmla="*/ 7 h 26"/>
                <a:gd name="T10" fmla="*/ 7 w 36"/>
                <a:gd name="T11" fmla="*/ 3 h 26"/>
                <a:gd name="T12" fmla="*/ 29 w 36"/>
                <a:gd name="T13" fmla="*/ 3 h 26"/>
                <a:gd name="T14" fmla="*/ 33 w 36"/>
                <a:gd name="T15" fmla="*/ 7 h 26"/>
                <a:gd name="T16" fmla="*/ 33 w 36"/>
                <a:gd name="T17" fmla="*/ 19 h 26"/>
                <a:gd name="T18" fmla="*/ 29 w 36"/>
                <a:gd name="T19" fmla="*/ 23 h 26"/>
                <a:gd name="T20" fmla="*/ 29 w 36"/>
                <a:gd name="T21" fmla="*/ 24 h 26"/>
                <a:gd name="T22" fmla="*/ 29 w 36"/>
                <a:gd name="T23" fmla="*/ 26 h 26"/>
                <a:gd name="T24" fmla="*/ 36 w 36"/>
                <a:gd name="T25" fmla="*/ 19 h 26"/>
                <a:gd name="T26" fmla="*/ 36 w 36"/>
                <a:gd name="T27" fmla="*/ 7 h 26"/>
                <a:gd name="T28" fmla="*/ 29 w 36"/>
                <a:gd name="T29" fmla="*/ 0 h 26"/>
                <a:gd name="T30" fmla="*/ 7 w 36"/>
                <a:gd name="T31" fmla="*/ 0 h 26"/>
                <a:gd name="T32" fmla="*/ 0 w 36"/>
                <a:gd name="T33" fmla="*/ 7 h 26"/>
                <a:gd name="T34" fmla="*/ 0 w 36"/>
                <a:gd name="T35" fmla="*/ 19 h 26"/>
                <a:gd name="T36" fmla="*/ 7 w 36"/>
                <a:gd name="T37" fmla="*/ 26 h 26"/>
                <a:gd name="T38" fmla="*/ 29 w 36"/>
                <a:gd name="T39" fmla="*/ 26 h 26"/>
                <a:gd name="T40" fmla="*/ 29 w 36"/>
                <a:gd name="T4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26">
                  <a:moveTo>
                    <a:pt x="29" y="24"/>
                  </a:moveTo>
                  <a:cubicBezTo>
                    <a:pt x="29" y="23"/>
                    <a:pt x="29" y="23"/>
                    <a:pt x="29" y="23"/>
                  </a:cubicBezTo>
                  <a:cubicBezTo>
                    <a:pt x="7" y="23"/>
                    <a:pt x="7" y="23"/>
                    <a:pt x="7" y="23"/>
                  </a:cubicBezTo>
                  <a:cubicBezTo>
                    <a:pt x="4" y="23"/>
                    <a:pt x="3" y="21"/>
                    <a:pt x="3" y="19"/>
                  </a:cubicBezTo>
                  <a:cubicBezTo>
                    <a:pt x="3" y="7"/>
                    <a:pt x="3" y="7"/>
                    <a:pt x="3" y="7"/>
                  </a:cubicBezTo>
                  <a:cubicBezTo>
                    <a:pt x="3" y="5"/>
                    <a:pt x="4" y="3"/>
                    <a:pt x="7" y="3"/>
                  </a:cubicBezTo>
                  <a:cubicBezTo>
                    <a:pt x="29" y="3"/>
                    <a:pt x="29" y="3"/>
                    <a:pt x="29" y="3"/>
                  </a:cubicBezTo>
                  <a:cubicBezTo>
                    <a:pt x="31" y="3"/>
                    <a:pt x="33" y="5"/>
                    <a:pt x="33" y="7"/>
                  </a:cubicBezTo>
                  <a:cubicBezTo>
                    <a:pt x="33" y="19"/>
                    <a:pt x="33" y="19"/>
                    <a:pt x="33" y="19"/>
                  </a:cubicBezTo>
                  <a:cubicBezTo>
                    <a:pt x="33" y="21"/>
                    <a:pt x="31" y="23"/>
                    <a:pt x="29" y="23"/>
                  </a:cubicBezTo>
                  <a:cubicBezTo>
                    <a:pt x="29" y="24"/>
                    <a:pt x="29" y="24"/>
                    <a:pt x="29" y="24"/>
                  </a:cubicBezTo>
                  <a:cubicBezTo>
                    <a:pt x="29" y="26"/>
                    <a:pt x="29" y="26"/>
                    <a:pt x="29" y="26"/>
                  </a:cubicBezTo>
                  <a:cubicBezTo>
                    <a:pt x="32" y="26"/>
                    <a:pt x="36" y="23"/>
                    <a:pt x="36" y="19"/>
                  </a:cubicBezTo>
                  <a:cubicBezTo>
                    <a:pt x="36" y="7"/>
                    <a:pt x="36" y="7"/>
                    <a:pt x="36" y="7"/>
                  </a:cubicBezTo>
                  <a:cubicBezTo>
                    <a:pt x="36" y="3"/>
                    <a:pt x="32" y="0"/>
                    <a:pt x="29" y="0"/>
                  </a:cubicBezTo>
                  <a:cubicBezTo>
                    <a:pt x="7" y="0"/>
                    <a:pt x="7" y="0"/>
                    <a:pt x="7" y="0"/>
                  </a:cubicBezTo>
                  <a:cubicBezTo>
                    <a:pt x="3" y="0"/>
                    <a:pt x="0" y="3"/>
                    <a:pt x="0" y="7"/>
                  </a:cubicBezTo>
                  <a:cubicBezTo>
                    <a:pt x="0" y="19"/>
                    <a:pt x="0" y="19"/>
                    <a:pt x="0" y="19"/>
                  </a:cubicBezTo>
                  <a:cubicBezTo>
                    <a:pt x="0" y="23"/>
                    <a:pt x="3" y="26"/>
                    <a:pt x="7" y="26"/>
                  </a:cubicBezTo>
                  <a:cubicBezTo>
                    <a:pt x="29" y="26"/>
                    <a:pt x="29" y="26"/>
                    <a:pt x="29" y="26"/>
                  </a:cubicBezTo>
                  <a:lnTo>
                    <a:pt x="29" y="24"/>
                  </a:lnTo>
                  <a:close/>
                </a:path>
              </a:pathLst>
            </a:custGeom>
            <a:solidFill>
              <a:srgbClr val="3056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6" name="ïṩļidê"/>
            <p:cNvSpPr/>
            <p:nvPr/>
          </p:nvSpPr>
          <p:spPr bwMode="auto">
            <a:xfrm>
              <a:off x="6624638" y="3063875"/>
              <a:ext cx="96837" cy="68263"/>
            </a:xfrm>
            <a:custGeom>
              <a:avLst/>
              <a:gdLst>
                <a:gd name="T0" fmla="*/ 29 w 36"/>
                <a:gd name="T1" fmla="*/ 24 h 26"/>
                <a:gd name="T2" fmla="*/ 29 w 36"/>
                <a:gd name="T3" fmla="*/ 23 h 26"/>
                <a:gd name="T4" fmla="*/ 7 w 36"/>
                <a:gd name="T5" fmla="*/ 23 h 26"/>
                <a:gd name="T6" fmla="*/ 3 w 36"/>
                <a:gd name="T7" fmla="*/ 19 h 26"/>
                <a:gd name="T8" fmla="*/ 3 w 36"/>
                <a:gd name="T9" fmla="*/ 7 h 26"/>
                <a:gd name="T10" fmla="*/ 7 w 36"/>
                <a:gd name="T11" fmla="*/ 3 h 26"/>
                <a:gd name="T12" fmla="*/ 29 w 36"/>
                <a:gd name="T13" fmla="*/ 3 h 26"/>
                <a:gd name="T14" fmla="*/ 33 w 36"/>
                <a:gd name="T15" fmla="*/ 7 h 26"/>
                <a:gd name="T16" fmla="*/ 33 w 36"/>
                <a:gd name="T17" fmla="*/ 19 h 26"/>
                <a:gd name="T18" fmla="*/ 29 w 36"/>
                <a:gd name="T19" fmla="*/ 23 h 26"/>
                <a:gd name="T20" fmla="*/ 29 w 36"/>
                <a:gd name="T21" fmla="*/ 24 h 26"/>
                <a:gd name="T22" fmla="*/ 29 w 36"/>
                <a:gd name="T23" fmla="*/ 26 h 26"/>
                <a:gd name="T24" fmla="*/ 36 w 36"/>
                <a:gd name="T25" fmla="*/ 19 h 26"/>
                <a:gd name="T26" fmla="*/ 36 w 36"/>
                <a:gd name="T27" fmla="*/ 7 h 26"/>
                <a:gd name="T28" fmla="*/ 29 w 36"/>
                <a:gd name="T29" fmla="*/ 0 h 26"/>
                <a:gd name="T30" fmla="*/ 7 w 36"/>
                <a:gd name="T31" fmla="*/ 0 h 26"/>
                <a:gd name="T32" fmla="*/ 0 w 36"/>
                <a:gd name="T33" fmla="*/ 7 h 26"/>
                <a:gd name="T34" fmla="*/ 0 w 36"/>
                <a:gd name="T35" fmla="*/ 19 h 26"/>
                <a:gd name="T36" fmla="*/ 7 w 36"/>
                <a:gd name="T37" fmla="*/ 26 h 26"/>
                <a:gd name="T38" fmla="*/ 29 w 36"/>
                <a:gd name="T39" fmla="*/ 26 h 26"/>
                <a:gd name="T40" fmla="*/ 29 w 36"/>
                <a:gd name="T4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26">
                  <a:moveTo>
                    <a:pt x="29" y="24"/>
                  </a:moveTo>
                  <a:cubicBezTo>
                    <a:pt x="29" y="23"/>
                    <a:pt x="29" y="23"/>
                    <a:pt x="29" y="23"/>
                  </a:cubicBezTo>
                  <a:cubicBezTo>
                    <a:pt x="7" y="23"/>
                    <a:pt x="7" y="23"/>
                    <a:pt x="7" y="23"/>
                  </a:cubicBezTo>
                  <a:cubicBezTo>
                    <a:pt x="5" y="23"/>
                    <a:pt x="3" y="21"/>
                    <a:pt x="3" y="19"/>
                  </a:cubicBezTo>
                  <a:cubicBezTo>
                    <a:pt x="3" y="7"/>
                    <a:pt x="3" y="7"/>
                    <a:pt x="3" y="7"/>
                  </a:cubicBezTo>
                  <a:cubicBezTo>
                    <a:pt x="3" y="5"/>
                    <a:pt x="5" y="3"/>
                    <a:pt x="7" y="3"/>
                  </a:cubicBezTo>
                  <a:cubicBezTo>
                    <a:pt x="29" y="3"/>
                    <a:pt x="29" y="3"/>
                    <a:pt x="29" y="3"/>
                  </a:cubicBezTo>
                  <a:cubicBezTo>
                    <a:pt x="31" y="3"/>
                    <a:pt x="33" y="5"/>
                    <a:pt x="33" y="7"/>
                  </a:cubicBezTo>
                  <a:cubicBezTo>
                    <a:pt x="33" y="19"/>
                    <a:pt x="33" y="19"/>
                    <a:pt x="33" y="19"/>
                  </a:cubicBezTo>
                  <a:cubicBezTo>
                    <a:pt x="33" y="21"/>
                    <a:pt x="31" y="23"/>
                    <a:pt x="29" y="23"/>
                  </a:cubicBezTo>
                  <a:cubicBezTo>
                    <a:pt x="29" y="24"/>
                    <a:pt x="29" y="24"/>
                    <a:pt x="29" y="24"/>
                  </a:cubicBezTo>
                  <a:cubicBezTo>
                    <a:pt x="29" y="26"/>
                    <a:pt x="29" y="26"/>
                    <a:pt x="29" y="26"/>
                  </a:cubicBezTo>
                  <a:cubicBezTo>
                    <a:pt x="33" y="26"/>
                    <a:pt x="36" y="23"/>
                    <a:pt x="36" y="19"/>
                  </a:cubicBezTo>
                  <a:cubicBezTo>
                    <a:pt x="36" y="7"/>
                    <a:pt x="36" y="7"/>
                    <a:pt x="36" y="7"/>
                  </a:cubicBezTo>
                  <a:cubicBezTo>
                    <a:pt x="36" y="3"/>
                    <a:pt x="33" y="0"/>
                    <a:pt x="29" y="0"/>
                  </a:cubicBezTo>
                  <a:cubicBezTo>
                    <a:pt x="7" y="0"/>
                    <a:pt x="7" y="0"/>
                    <a:pt x="7" y="0"/>
                  </a:cubicBezTo>
                  <a:cubicBezTo>
                    <a:pt x="3" y="0"/>
                    <a:pt x="0" y="3"/>
                    <a:pt x="0" y="7"/>
                  </a:cubicBezTo>
                  <a:cubicBezTo>
                    <a:pt x="0" y="19"/>
                    <a:pt x="0" y="19"/>
                    <a:pt x="0" y="19"/>
                  </a:cubicBezTo>
                  <a:cubicBezTo>
                    <a:pt x="0" y="23"/>
                    <a:pt x="3" y="26"/>
                    <a:pt x="7" y="26"/>
                  </a:cubicBezTo>
                  <a:cubicBezTo>
                    <a:pt x="29" y="26"/>
                    <a:pt x="29" y="26"/>
                    <a:pt x="29" y="26"/>
                  </a:cubicBezTo>
                  <a:lnTo>
                    <a:pt x="29" y="24"/>
                  </a:lnTo>
                  <a:close/>
                </a:path>
              </a:pathLst>
            </a:custGeom>
            <a:solidFill>
              <a:srgbClr val="3056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7" name="i$lïḋé"/>
            <p:cNvSpPr/>
            <p:nvPr/>
          </p:nvSpPr>
          <p:spPr bwMode="auto">
            <a:xfrm>
              <a:off x="6584950" y="3063875"/>
              <a:ext cx="58737" cy="7938"/>
            </a:xfrm>
            <a:prstGeom prst="rect">
              <a:avLst/>
            </a:prstGeom>
            <a:solidFill>
              <a:srgbClr val="30567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8" name="iṥḻiďé"/>
            <p:cNvSpPr/>
            <p:nvPr/>
          </p:nvSpPr>
          <p:spPr bwMode="auto">
            <a:xfrm>
              <a:off x="6584950" y="3063875"/>
              <a:ext cx="58737" cy="7938"/>
            </a:xfrm>
            <a:custGeom>
              <a:avLst/>
              <a:gdLst>
                <a:gd name="T0" fmla="*/ 0 w 37"/>
                <a:gd name="T1" fmla="*/ 5 h 5"/>
                <a:gd name="T2" fmla="*/ 37 w 37"/>
                <a:gd name="T3" fmla="*/ 5 h 5"/>
                <a:gd name="T4" fmla="*/ 37 w 37"/>
                <a:gd name="T5" fmla="*/ 0 h 5"/>
                <a:gd name="T6" fmla="*/ 0 w 37"/>
                <a:gd name="T7" fmla="*/ 0 h 5"/>
              </a:gdLst>
              <a:ahLst/>
              <a:cxnLst>
                <a:cxn ang="0">
                  <a:pos x="T0" y="T1"/>
                </a:cxn>
                <a:cxn ang="0">
                  <a:pos x="T2" y="T3"/>
                </a:cxn>
                <a:cxn ang="0">
                  <a:pos x="T4" y="T5"/>
                </a:cxn>
                <a:cxn ang="0">
                  <a:pos x="T6" y="T7"/>
                </a:cxn>
              </a:cxnLst>
              <a:rect l="0" t="0" r="r" b="b"/>
              <a:pathLst>
                <a:path w="37" h="5">
                  <a:moveTo>
                    <a:pt x="0" y="5"/>
                  </a:moveTo>
                  <a:lnTo>
                    <a:pt x="37" y="5"/>
                  </a:lnTo>
                  <a:lnTo>
                    <a:pt x="37"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9" name="ïṧļiďè"/>
            <p:cNvSpPr/>
            <p:nvPr/>
          </p:nvSpPr>
          <p:spPr bwMode="auto">
            <a:xfrm>
              <a:off x="6459538" y="2971800"/>
              <a:ext cx="122237" cy="390525"/>
            </a:xfrm>
            <a:custGeom>
              <a:avLst/>
              <a:gdLst>
                <a:gd name="T0" fmla="*/ 8 w 46"/>
                <a:gd name="T1" fmla="*/ 0 h 146"/>
                <a:gd name="T2" fmla="*/ 0 w 46"/>
                <a:gd name="T3" fmla="*/ 44 h 146"/>
                <a:gd name="T4" fmla="*/ 44 w 46"/>
                <a:gd name="T5" fmla="*/ 146 h 146"/>
                <a:gd name="T6" fmla="*/ 46 w 46"/>
                <a:gd name="T7" fmla="*/ 143 h 146"/>
                <a:gd name="T8" fmla="*/ 3 w 46"/>
                <a:gd name="T9" fmla="*/ 44 h 146"/>
                <a:gd name="T10" fmla="*/ 11 w 46"/>
                <a:gd name="T11" fmla="*/ 1 h 146"/>
                <a:gd name="T12" fmla="*/ 8 w 46"/>
                <a:gd name="T13" fmla="*/ 0 h 146"/>
              </a:gdLst>
              <a:ahLst/>
              <a:cxnLst>
                <a:cxn ang="0">
                  <a:pos x="T0" y="T1"/>
                </a:cxn>
                <a:cxn ang="0">
                  <a:pos x="T2" y="T3"/>
                </a:cxn>
                <a:cxn ang="0">
                  <a:pos x="T4" y="T5"/>
                </a:cxn>
                <a:cxn ang="0">
                  <a:pos x="T6" y="T7"/>
                </a:cxn>
                <a:cxn ang="0">
                  <a:pos x="T8" y="T9"/>
                </a:cxn>
                <a:cxn ang="0">
                  <a:pos x="T10" y="T11"/>
                </a:cxn>
                <a:cxn ang="0">
                  <a:pos x="T12" y="T13"/>
                </a:cxn>
              </a:cxnLst>
              <a:rect l="0" t="0" r="r" b="b"/>
              <a:pathLst>
                <a:path w="46" h="146">
                  <a:moveTo>
                    <a:pt x="8" y="0"/>
                  </a:moveTo>
                  <a:cubicBezTo>
                    <a:pt x="3" y="14"/>
                    <a:pt x="0" y="29"/>
                    <a:pt x="0" y="44"/>
                  </a:cubicBezTo>
                  <a:cubicBezTo>
                    <a:pt x="0" y="82"/>
                    <a:pt x="16" y="120"/>
                    <a:pt x="44" y="146"/>
                  </a:cubicBezTo>
                  <a:cubicBezTo>
                    <a:pt x="46" y="143"/>
                    <a:pt x="46" y="143"/>
                    <a:pt x="46" y="143"/>
                  </a:cubicBezTo>
                  <a:cubicBezTo>
                    <a:pt x="19" y="119"/>
                    <a:pt x="3" y="81"/>
                    <a:pt x="3" y="44"/>
                  </a:cubicBezTo>
                  <a:cubicBezTo>
                    <a:pt x="3" y="29"/>
                    <a:pt x="6" y="15"/>
                    <a:pt x="11" y="1"/>
                  </a:cubicBezTo>
                  <a:cubicBezTo>
                    <a:pt x="8" y="0"/>
                    <a:pt x="8" y="0"/>
                    <a:pt x="8" y="0"/>
                  </a:cubicBezTo>
                  <a:close/>
                </a:path>
              </a:pathLst>
            </a:custGeom>
            <a:solidFill>
              <a:srgbClr val="3056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0" name="îsļïḓé"/>
            <p:cNvSpPr/>
            <p:nvPr/>
          </p:nvSpPr>
          <p:spPr bwMode="auto">
            <a:xfrm>
              <a:off x="7442200" y="3670300"/>
              <a:ext cx="358775" cy="1454150"/>
            </a:xfrm>
            <a:custGeom>
              <a:avLst/>
              <a:gdLst>
                <a:gd name="T0" fmla="*/ 83 w 134"/>
                <a:gd name="T1" fmla="*/ 487 h 545"/>
                <a:gd name="T2" fmla="*/ 110 w 134"/>
                <a:gd name="T3" fmla="*/ 329 h 545"/>
                <a:gd name="T4" fmla="*/ 110 w 134"/>
                <a:gd name="T5" fmla="*/ 239 h 545"/>
                <a:gd name="T6" fmla="*/ 123 w 134"/>
                <a:gd name="T7" fmla="*/ 175 h 545"/>
                <a:gd name="T8" fmla="*/ 92 w 134"/>
                <a:gd name="T9" fmla="*/ 133 h 545"/>
                <a:gd name="T10" fmla="*/ 27 w 134"/>
                <a:gd name="T11" fmla="*/ 0 h 545"/>
                <a:gd name="T12" fmla="*/ 9 w 134"/>
                <a:gd name="T13" fmla="*/ 63 h 545"/>
                <a:gd name="T14" fmla="*/ 27 w 134"/>
                <a:gd name="T15" fmla="*/ 138 h 545"/>
                <a:gd name="T16" fmla="*/ 9 w 134"/>
                <a:gd name="T17" fmla="*/ 192 h 545"/>
                <a:gd name="T18" fmla="*/ 27 w 134"/>
                <a:gd name="T19" fmla="*/ 239 h 545"/>
                <a:gd name="T20" fmla="*/ 27 w 134"/>
                <a:gd name="T21" fmla="*/ 322 h 545"/>
                <a:gd name="T22" fmla="*/ 66 w 134"/>
                <a:gd name="T23" fmla="*/ 545 h 545"/>
                <a:gd name="T24" fmla="*/ 83 w 134"/>
                <a:gd name="T25" fmla="*/ 487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545">
                  <a:moveTo>
                    <a:pt x="83" y="487"/>
                  </a:moveTo>
                  <a:cubicBezTo>
                    <a:pt x="83" y="487"/>
                    <a:pt x="87" y="364"/>
                    <a:pt x="110" y="329"/>
                  </a:cubicBezTo>
                  <a:cubicBezTo>
                    <a:pt x="134" y="294"/>
                    <a:pt x="110" y="239"/>
                    <a:pt x="110" y="239"/>
                  </a:cubicBezTo>
                  <a:cubicBezTo>
                    <a:pt x="110" y="239"/>
                    <a:pt x="132" y="204"/>
                    <a:pt x="123" y="175"/>
                  </a:cubicBezTo>
                  <a:cubicBezTo>
                    <a:pt x="114" y="145"/>
                    <a:pt x="92" y="133"/>
                    <a:pt x="92" y="133"/>
                  </a:cubicBezTo>
                  <a:cubicBezTo>
                    <a:pt x="92" y="133"/>
                    <a:pt x="114" y="20"/>
                    <a:pt x="27" y="0"/>
                  </a:cubicBezTo>
                  <a:cubicBezTo>
                    <a:pt x="27" y="0"/>
                    <a:pt x="13" y="23"/>
                    <a:pt x="9" y="63"/>
                  </a:cubicBezTo>
                  <a:cubicBezTo>
                    <a:pt x="5" y="104"/>
                    <a:pt x="27" y="138"/>
                    <a:pt x="27" y="138"/>
                  </a:cubicBezTo>
                  <a:cubicBezTo>
                    <a:pt x="27" y="138"/>
                    <a:pt x="0" y="159"/>
                    <a:pt x="9" y="192"/>
                  </a:cubicBezTo>
                  <a:cubicBezTo>
                    <a:pt x="17" y="225"/>
                    <a:pt x="27" y="239"/>
                    <a:pt x="27" y="239"/>
                  </a:cubicBezTo>
                  <a:cubicBezTo>
                    <a:pt x="27" y="239"/>
                    <a:pt x="14" y="282"/>
                    <a:pt x="27" y="322"/>
                  </a:cubicBezTo>
                  <a:cubicBezTo>
                    <a:pt x="41" y="362"/>
                    <a:pt x="70" y="471"/>
                    <a:pt x="66" y="545"/>
                  </a:cubicBezTo>
                  <a:cubicBezTo>
                    <a:pt x="66" y="545"/>
                    <a:pt x="78" y="545"/>
                    <a:pt x="83" y="487"/>
                  </a:cubicBezTo>
                  <a:close/>
                </a:path>
              </a:pathLst>
            </a:custGeom>
            <a:solidFill>
              <a:srgbClr val="6BC9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1" name="îŝ1íḍê"/>
            <p:cNvSpPr/>
            <p:nvPr/>
          </p:nvSpPr>
          <p:spPr bwMode="auto">
            <a:xfrm>
              <a:off x="7589838" y="3646488"/>
              <a:ext cx="396875" cy="1435100"/>
            </a:xfrm>
            <a:custGeom>
              <a:avLst/>
              <a:gdLst>
                <a:gd name="T0" fmla="*/ 32 w 149"/>
                <a:gd name="T1" fmla="*/ 478 h 538"/>
                <a:gd name="T2" fmla="*/ 21 w 149"/>
                <a:gd name="T3" fmla="*/ 319 h 538"/>
                <a:gd name="T4" fmla="*/ 30 w 149"/>
                <a:gd name="T5" fmla="*/ 229 h 538"/>
                <a:gd name="T6" fmla="*/ 24 w 149"/>
                <a:gd name="T7" fmla="*/ 164 h 538"/>
                <a:gd name="T8" fmla="*/ 59 w 149"/>
                <a:gd name="T9" fmla="*/ 125 h 538"/>
                <a:gd name="T10" fmla="*/ 137 w 149"/>
                <a:gd name="T11" fmla="*/ 0 h 538"/>
                <a:gd name="T12" fmla="*/ 148 w 149"/>
                <a:gd name="T13" fmla="*/ 65 h 538"/>
                <a:gd name="T14" fmla="*/ 123 w 149"/>
                <a:gd name="T15" fmla="*/ 137 h 538"/>
                <a:gd name="T16" fmla="*/ 136 w 149"/>
                <a:gd name="T17" fmla="*/ 193 h 538"/>
                <a:gd name="T18" fmla="*/ 112 w 149"/>
                <a:gd name="T19" fmla="*/ 238 h 538"/>
                <a:gd name="T20" fmla="*/ 104 w 149"/>
                <a:gd name="T21" fmla="*/ 320 h 538"/>
                <a:gd name="T22" fmla="*/ 42 w 149"/>
                <a:gd name="T23" fmla="*/ 538 h 538"/>
                <a:gd name="T24" fmla="*/ 32 w 149"/>
                <a:gd name="T25" fmla="*/ 47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538">
                  <a:moveTo>
                    <a:pt x="32" y="478"/>
                  </a:moveTo>
                  <a:cubicBezTo>
                    <a:pt x="32" y="478"/>
                    <a:pt x="41" y="356"/>
                    <a:pt x="21" y="319"/>
                  </a:cubicBezTo>
                  <a:cubicBezTo>
                    <a:pt x="0" y="282"/>
                    <a:pt x="30" y="229"/>
                    <a:pt x="30" y="229"/>
                  </a:cubicBezTo>
                  <a:cubicBezTo>
                    <a:pt x="30" y="229"/>
                    <a:pt x="12" y="192"/>
                    <a:pt x="24" y="164"/>
                  </a:cubicBezTo>
                  <a:cubicBezTo>
                    <a:pt x="35" y="136"/>
                    <a:pt x="59" y="125"/>
                    <a:pt x="59" y="125"/>
                  </a:cubicBezTo>
                  <a:cubicBezTo>
                    <a:pt x="59" y="125"/>
                    <a:pt x="48" y="11"/>
                    <a:pt x="137" y="0"/>
                  </a:cubicBezTo>
                  <a:cubicBezTo>
                    <a:pt x="137" y="0"/>
                    <a:pt x="149" y="24"/>
                    <a:pt x="148" y="65"/>
                  </a:cubicBezTo>
                  <a:cubicBezTo>
                    <a:pt x="148" y="105"/>
                    <a:pt x="123" y="137"/>
                    <a:pt x="123" y="137"/>
                  </a:cubicBezTo>
                  <a:cubicBezTo>
                    <a:pt x="123" y="137"/>
                    <a:pt x="147" y="161"/>
                    <a:pt x="136" y="193"/>
                  </a:cubicBezTo>
                  <a:cubicBezTo>
                    <a:pt x="124" y="225"/>
                    <a:pt x="112" y="238"/>
                    <a:pt x="112" y="238"/>
                  </a:cubicBezTo>
                  <a:cubicBezTo>
                    <a:pt x="112" y="238"/>
                    <a:pt x="121" y="282"/>
                    <a:pt x="104" y="320"/>
                  </a:cubicBezTo>
                  <a:cubicBezTo>
                    <a:pt x="86" y="358"/>
                    <a:pt x="47" y="464"/>
                    <a:pt x="42" y="538"/>
                  </a:cubicBezTo>
                  <a:cubicBezTo>
                    <a:pt x="42" y="538"/>
                    <a:pt x="30" y="537"/>
                    <a:pt x="32" y="478"/>
                  </a:cubicBezTo>
                  <a:close/>
                </a:path>
              </a:pathLst>
            </a:custGeom>
            <a:solidFill>
              <a:srgbClr val="4EAC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2" name="is1ïďe"/>
            <p:cNvSpPr/>
            <p:nvPr/>
          </p:nvSpPr>
          <p:spPr bwMode="auto">
            <a:xfrm>
              <a:off x="7715250" y="4003675"/>
              <a:ext cx="501650" cy="1082675"/>
            </a:xfrm>
            <a:custGeom>
              <a:avLst/>
              <a:gdLst>
                <a:gd name="T0" fmla="*/ 9 w 188"/>
                <a:gd name="T1" fmla="*/ 355 h 406"/>
                <a:gd name="T2" fmla="*/ 53 w 188"/>
                <a:gd name="T3" fmla="*/ 101 h 406"/>
                <a:gd name="T4" fmla="*/ 178 w 188"/>
                <a:gd name="T5" fmla="*/ 0 h 406"/>
                <a:gd name="T6" fmla="*/ 160 w 188"/>
                <a:gd name="T7" fmla="*/ 57 h 406"/>
                <a:gd name="T8" fmla="*/ 131 w 188"/>
                <a:gd name="T9" fmla="*/ 81 h 406"/>
                <a:gd name="T10" fmla="*/ 125 w 188"/>
                <a:gd name="T11" fmla="*/ 140 h 406"/>
                <a:gd name="T12" fmla="*/ 73 w 188"/>
                <a:gd name="T13" fmla="*/ 192 h 406"/>
                <a:gd name="T14" fmla="*/ 79 w 188"/>
                <a:gd name="T15" fmla="*/ 245 h 406"/>
                <a:gd name="T16" fmla="*/ 15 w 188"/>
                <a:gd name="T17" fmla="*/ 406 h 406"/>
                <a:gd name="T18" fmla="*/ 9 w 188"/>
                <a:gd name="T19" fmla="*/ 35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406">
                  <a:moveTo>
                    <a:pt x="9" y="355"/>
                  </a:moveTo>
                  <a:cubicBezTo>
                    <a:pt x="9" y="355"/>
                    <a:pt x="0" y="200"/>
                    <a:pt x="53" y="101"/>
                  </a:cubicBezTo>
                  <a:cubicBezTo>
                    <a:pt x="106" y="3"/>
                    <a:pt x="178" y="0"/>
                    <a:pt x="178" y="0"/>
                  </a:cubicBezTo>
                  <a:cubicBezTo>
                    <a:pt x="178" y="0"/>
                    <a:pt x="188" y="33"/>
                    <a:pt x="160" y="57"/>
                  </a:cubicBezTo>
                  <a:cubicBezTo>
                    <a:pt x="131" y="81"/>
                    <a:pt x="131" y="81"/>
                    <a:pt x="131" y="81"/>
                  </a:cubicBezTo>
                  <a:cubicBezTo>
                    <a:pt x="131" y="81"/>
                    <a:pt x="165" y="104"/>
                    <a:pt x="125" y="140"/>
                  </a:cubicBezTo>
                  <a:cubicBezTo>
                    <a:pt x="86" y="176"/>
                    <a:pt x="73" y="192"/>
                    <a:pt x="73" y="192"/>
                  </a:cubicBezTo>
                  <a:cubicBezTo>
                    <a:pt x="73" y="192"/>
                    <a:pt x="106" y="215"/>
                    <a:pt x="79" y="245"/>
                  </a:cubicBezTo>
                  <a:cubicBezTo>
                    <a:pt x="51" y="274"/>
                    <a:pt x="20" y="353"/>
                    <a:pt x="15" y="406"/>
                  </a:cubicBezTo>
                  <a:cubicBezTo>
                    <a:pt x="15" y="406"/>
                    <a:pt x="10" y="388"/>
                    <a:pt x="9" y="355"/>
                  </a:cubicBezTo>
                  <a:close/>
                </a:path>
              </a:pathLst>
            </a:custGeom>
            <a:solidFill>
              <a:srgbClr val="5790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3" name="iṥḷïḋe"/>
            <p:cNvSpPr/>
            <p:nvPr/>
          </p:nvSpPr>
          <p:spPr bwMode="auto">
            <a:xfrm>
              <a:off x="7246938" y="3908425"/>
              <a:ext cx="484187" cy="1228725"/>
            </a:xfrm>
            <a:custGeom>
              <a:avLst/>
              <a:gdLst>
                <a:gd name="T0" fmla="*/ 170 w 181"/>
                <a:gd name="T1" fmla="*/ 410 h 461"/>
                <a:gd name="T2" fmla="*/ 118 w 181"/>
                <a:gd name="T3" fmla="*/ 195 h 461"/>
                <a:gd name="T4" fmla="*/ 10 w 181"/>
                <a:gd name="T5" fmla="*/ 0 h 461"/>
                <a:gd name="T6" fmla="*/ 21 w 181"/>
                <a:gd name="T7" fmla="*/ 109 h 461"/>
                <a:gd name="T8" fmla="*/ 42 w 181"/>
                <a:gd name="T9" fmla="*/ 140 h 461"/>
                <a:gd name="T10" fmla="*/ 41 w 181"/>
                <a:gd name="T11" fmla="*/ 200 h 461"/>
                <a:gd name="T12" fmla="*/ 88 w 181"/>
                <a:gd name="T13" fmla="*/ 257 h 461"/>
                <a:gd name="T14" fmla="*/ 86 w 181"/>
                <a:gd name="T15" fmla="*/ 309 h 461"/>
                <a:gd name="T16" fmla="*/ 181 w 181"/>
                <a:gd name="T17" fmla="*/ 461 h 461"/>
                <a:gd name="T18" fmla="*/ 170 w 181"/>
                <a:gd name="T19" fmla="*/ 41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 h="461">
                  <a:moveTo>
                    <a:pt x="170" y="410"/>
                  </a:moveTo>
                  <a:cubicBezTo>
                    <a:pt x="151" y="332"/>
                    <a:pt x="147" y="270"/>
                    <a:pt x="118" y="195"/>
                  </a:cubicBezTo>
                  <a:cubicBezTo>
                    <a:pt x="101" y="148"/>
                    <a:pt x="84" y="58"/>
                    <a:pt x="10" y="0"/>
                  </a:cubicBezTo>
                  <a:cubicBezTo>
                    <a:pt x="10" y="0"/>
                    <a:pt x="0" y="78"/>
                    <a:pt x="21" y="109"/>
                  </a:cubicBezTo>
                  <a:cubicBezTo>
                    <a:pt x="42" y="141"/>
                    <a:pt x="42" y="140"/>
                    <a:pt x="42" y="140"/>
                  </a:cubicBezTo>
                  <a:cubicBezTo>
                    <a:pt x="42" y="140"/>
                    <a:pt x="7" y="158"/>
                    <a:pt x="41" y="200"/>
                  </a:cubicBezTo>
                  <a:cubicBezTo>
                    <a:pt x="75" y="242"/>
                    <a:pt x="88" y="257"/>
                    <a:pt x="88" y="257"/>
                  </a:cubicBezTo>
                  <a:cubicBezTo>
                    <a:pt x="88" y="257"/>
                    <a:pt x="59" y="279"/>
                    <a:pt x="86" y="309"/>
                  </a:cubicBezTo>
                  <a:cubicBezTo>
                    <a:pt x="125" y="351"/>
                    <a:pt x="156" y="409"/>
                    <a:pt x="181" y="461"/>
                  </a:cubicBezTo>
                  <a:cubicBezTo>
                    <a:pt x="181" y="461"/>
                    <a:pt x="178" y="442"/>
                    <a:pt x="170" y="410"/>
                  </a:cubicBezTo>
                  <a:close/>
                </a:path>
              </a:pathLst>
            </a:custGeom>
            <a:solidFill>
              <a:srgbClr val="4EAC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4" name="íŝliďè"/>
            <p:cNvSpPr/>
            <p:nvPr/>
          </p:nvSpPr>
          <p:spPr bwMode="auto">
            <a:xfrm>
              <a:off x="7523163" y="4803775"/>
              <a:ext cx="371475" cy="525463"/>
            </a:xfrm>
            <a:custGeom>
              <a:avLst/>
              <a:gdLst>
                <a:gd name="T0" fmla="*/ 188 w 234"/>
                <a:gd name="T1" fmla="*/ 331 h 331"/>
                <a:gd name="T2" fmla="*/ 45 w 234"/>
                <a:gd name="T3" fmla="*/ 331 h 331"/>
                <a:gd name="T4" fmla="*/ 0 w 234"/>
                <a:gd name="T5" fmla="*/ 0 h 331"/>
                <a:gd name="T6" fmla="*/ 234 w 234"/>
                <a:gd name="T7" fmla="*/ 0 h 331"/>
                <a:gd name="T8" fmla="*/ 188 w 234"/>
                <a:gd name="T9" fmla="*/ 331 h 331"/>
              </a:gdLst>
              <a:ahLst/>
              <a:cxnLst>
                <a:cxn ang="0">
                  <a:pos x="T0" y="T1"/>
                </a:cxn>
                <a:cxn ang="0">
                  <a:pos x="T2" y="T3"/>
                </a:cxn>
                <a:cxn ang="0">
                  <a:pos x="T4" y="T5"/>
                </a:cxn>
                <a:cxn ang="0">
                  <a:pos x="T6" y="T7"/>
                </a:cxn>
                <a:cxn ang="0">
                  <a:pos x="T8" y="T9"/>
                </a:cxn>
              </a:cxnLst>
              <a:rect l="0" t="0" r="r" b="b"/>
              <a:pathLst>
                <a:path w="234" h="331">
                  <a:moveTo>
                    <a:pt x="188" y="331"/>
                  </a:moveTo>
                  <a:lnTo>
                    <a:pt x="45" y="331"/>
                  </a:lnTo>
                  <a:lnTo>
                    <a:pt x="0" y="0"/>
                  </a:lnTo>
                  <a:lnTo>
                    <a:pt x="234" y="0"/>
                  </a:lnTo>
                  <a:lnTo>
                    <a:pt x="188" y="331"/>
                  </a:lnTo>
                  <a:close/>
                </a:path>
              </a:pathLst>
            </a:custGeom>
            <a:solidFill>
              <a:srgbClr val="F0C1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5" name="ïšļiḑê"/>
            <p:cNvSpPr/>
            <p:nvPr/>
          </p:nvSpPr>
          <p:spPr bwMode="auto">
            <a:xfrm>
              <a:off x="7499350" y="4795838"/>
              <a:ext cx="420687" cy="82550"/>
            </a:xfrm>
            <a:prstGeom prst="rect">
              <a:avLst/>
            </a:prstGeom>
            <a:solidFill>
              <a:srgbClr val="D4ADA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grpSp>
      <p:sp>
        <p:nvSpPr>
          <p:cNvPr id="176" name="PA_库_Square "/>
          <p:cNvSpPr/>
          <p:nvPr>
            <p:custDataLst>
              <p:tags r:id="rId2"/>
            </p:custDataLst>
          </p:nvPr>
        </p:nvSpPr>
        <p:spPr>
          <a:xfrm>
            <a:off x="8103876" y="1241259"/>
            <a:ext cx="444501" cy="444501"/>
          </a:xfrm>
          <a:prstGeom prst="rect">
            <a:avLst/>
          </a:prstGeom>
          <a:solidFill>
            <a:srgbClr val="7611D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77" name="PA_库_Square "/>
          <p:cNvSpPr/>
          <p:nvPr>
            <p:custDataLst>
              <p:tags r:id="rId3"/>
            </p:custDataLst>
          </p:nvPr>
        </p:nvSpPr>
        <p:spPr>
          <a:xfrm>
            <a:off x="8072126" y="1209509"/>
            <a:ext cx="508001" cy="508001"/>
          </a:xfrm>
          <a:prstGeom prst="rect">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78" name="PA_库_Squared Features &amp; Services.…"/>
          <p:cNvSpPr txBox="1"/>
          <p:nvPr>
            <p:custDataLst>
              <p:tags r:id="rId4"/>
            </p:custDataLst>
          </p:nvPr>
        </p:nvSpPr>
        <p:spPr>
          <a:xfrm>
            <a:off x="8906092" y="1206334"/>
            <a:ext cx="2076252" cy="1017266"/>
          </a:xfrm>
          <a:prstGeom prst="rect">
            <a:avLst/>
          </a:prstGeom>
          <a:ln w="12700">
            <a:miter lim="400000"/>
          </a:ln>
        </p:spPr>
        <p:txBody>
          <a:bodyPr lIns="0" tIns="0" rIns="0" bIns="0">
            <a:spAutoFit/>
          </a:bodyPr>
          <a:lstStyle/>
          <a:p>
            <a:pPr algn="l">
              <a:lnSpc>
                <a:spcPct val="150000"/>
              </a:lnSpc>
              <a:defRPr sz="1800">
                <a:solidFill>
                  <a:srgbClr val="30353E"/>
                </a:solidFill>
                <a:latin typeface="Aileron"/>
                <a:ea typeface="Aileron"/>
                <a:cs typeface="Aileron"/>
                <a:sym typeface="Aileron"/>
              </a:defRPr>
            </a:pPr>
            <a:r>
              <a:rPr sz="900"/>
              <a:t>Squared Features &amp; Services.</a:t>
            </a:r>
          </a:p>
          <a:p>
            <a:pPr algn="l">
              <a:lnSpc>
                <a:spcPct val="150000"/>
              </a:lnSpc>
              <a:defRPr sz="1800" b="0">
                <a:solidFill>
                  <a:srgbClr val="677180"/>
                </a:solidFill>
                <a:latin typeface="Aileron Light"/>
                <a:ea typeface="Aileron Light"/>
                <a:cs typeface="Aileron Light"/>
                <a:sym typeface="Aileron Light"/>
              </a:defRPr>
            </a:pPr>
            <a:endParaRPr sz="900"/>
          </a:p>
          <a:p>
            <a:pPr algn="l">
              <a:lnSpc>
                <a:spcPct val="150000"/>
              </a:lnSpc>
              <a:defRPr sz="1800" b="0">
                <a:solidFill>
                  <a:srgbClr val="677180"/>
                </a:solidFill>
                <a:latin typeface="Aileron Light"/>
                <a:ea typeface="Aileron Light"/>
                <a:cs typeface="Aileron Light"/>
                <a:sym typeface="Aileron Light"/>
              </a:defRPr>
            </a:pPr>
            <a:r>
              <a:rPr sz="900"/>
              <a:t>Globally administrate client-focused meta services with B2C processes. Distinctively synergize excellent communities.</a:t>
            </a:r>
          </a:p>
        </p:txBody>
      </p:sp>
      <p:sp>
        <p:nvSpPr>
          <p:cNvPr id="179" name="PA_库_形状 "/>
          <p:cNvSpPr/>
          <p:nvPr>
            <p:custDataLst>
              <p:tags r:id="rId5"/>
            </p:custDataLst>
          </p:nvPr>
        </p:nvSpPr>
        <p:spPr>
          <a:xfrm>
            <a:off x="8199126" y="1339406"/>
            <a:ext cx="254001" cy="248206"/>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F6F8FF"/>
          </a:solidFill>
          <a:ln w="12700">
            <a:miter lim="400000"/>
          </a:ln>
        </p:spPr>
        <p:txBody>
          <a:bodyPr lIns="22860" rIns="22860" anchor="ctr"/>
          <a:lstStyle/>
          <a:p>
            <a:pPr defTabSz="219710">
              <a:defRPr b="0">
                <a:solidFill>
                  <a:srgbClr val="FFFFFF"/>
                </a:solidFill>
                <a:effectLst>
                  <a:outerShdw blurRad="38100" dist="12700" dir="5400000" rotWithShape="0">
                    <a:srgbClr val="000000">
                      <a:alpha val="50000"/>
                    </a:srgbClr>
                  </a:outerShdw>
                </a:effectLst>
                <a:latin typeface="Arial" panose="020B0604020202020204"/>
                <a:ea typeface="Arial" panose="020B0604020202020204"/>
                <a:cs typeface="Arial" panose="020B0604020202020204"/>
                <a:sym typeface="Arial" panose="020B0604020202020204"/>
              </a:defRPr>
            </a:pPr>
            <a:endParaRPr sz="900"/>
          </a:p>
        </p:txBody>
      </p:sp>
      <p:sp>
        <p:nvSpPr>
          <p:cNvPr id="180" name="PA_库_Square "/>
          <p:cNvSpPr/>
          <p:nvPr>
            <p:custDataLst>
              <p:tags r:id="rId6"/>
            </p:custDataLst>
          </p:nvPr>
        </p:nvSpPr>
        <p:spPr>
          <a:xfrm>
            <a:off x="8103875" y="3059343"/>
            <a:ext cx="444501" cy="444500"/>
          </a:xfrm>
          <a:prstGeom prst="rect">
            <a:avLst/>
          </a:prstGeom>
          <a:solidFill>
            <a:srgbClr val="3DDBE3"/>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81" name="PA_库_Square "/>
          <p:cNvSpPr/>
          <p:nvPr>
            <p:custDataLst>
              <p:tags r:id="rId7"/>
            </p:custDataLst>
          </p:nvPr>
        </p:nvSpPr>
        <p:spPr>
          <a:xfrm>
            <a:off x="8072125" y="3027593"/>
            <a:ext cx="508001" cy="508000"/>
          </a:xfrm>
          <a:prstGeom prst="rect">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82" name="PA_库_Squared Features &amp; Services.…"/>
          <p:cNvSpPr txBox="1"/>
          <p:nvPr>
            <p:custDataLst>
              <p:tags r:id="rId8"/>
            </p:custDataLst>
          </p:nvPr>
        </p:nvSpPr>
        <p:spPr>
          <a:xfrm>
            <a:off x="8906092" y="3024418"/>
            <a:ext cx="2076252" cy="1017266"/>
          </a:xfrm>
          <a:prstGeom prst="rect">
            <a:avLst/>
          </a:prstGeom>
          <a:ln w="12700">
            <a:miter lim="400000"/>
          </a:ln>
        </p:spPr>
        <p:txBody>
          <a:bodyPr lIns="0" tIns="0" rIns="0" bIns="0">
            <a:spAutoFit/>
          </a:bodyPr>
          <a:lstStyle/>
          <a:p>
            <a:pPr algn="l">
              <a:lnSpc>
                <a:spcPct val="150000"/>
              </a:lnSpc>
              <a:defRPr sz="1800">
                <a:solidFill>
                  <a:srgbClr val="30353E"/>
                </a:solidFill>
                <a:latin typeface="Aileron"/>
                <a:ea typeface="Aileron"/>
                <a:cs typeface="Aileron"/>
                <a:sym typeface="Aileron"/>
              </a:defRPr>
            </a:pPr>
            <a:r>
              <a:rPr sz="900"/>
              <a:t>Squared Features &amp; Services.</a:t>
            </a:r>
          </a:p>
          <a:p>
            <a:pPr algn="l">
              <a:lnSpc>
                <a:spcPct val="150000"/>
              </a:lnSpc>
              <a:defRPr sz="1800" b="0">
                <a:solidFill>
                  <a:srgbClr val="677180"/>
                </a:solidFill>
                <a:latin typeface="Aileron Light"/>
                <a:ea typeface="Aileron Light"/>
                <a:cs typeface="Aileron Light"/>
                <a:sym typeface="Aileron Light"/>
              </a:defRPr>
            </a:pPr>
            <a:endParaRPr sz="900"/>
          </a:p>
          <a:p>
            <a:pPr algn="l">
              <a:lnSpc>
                <a:spcPct val="150000"/>
              </a:lnSpc>
              <a:defRPr sz="1800" b="0">
                <a:solidFill>
                  <a:srgbClr val="677180"/>
                </a:solidFill>
                <a:latin typeface="Aileron Light"/>
                <a:ea typeface="Aileron Light"/>
                <a:cs typeface="Aileron Light"/>
                <a:sym typeface="Aileron Light"/>
              </a:defRPr>
            </a:pPr>
            <a:r>
              <a:rPr sz="900"/>
              <a:t>Globally administrate client-focused meta services with B2C processes. Distinctively synergize excellent communities.</a:t>
            </a:r>
          </a:p>
        </p:txBody>
      </p:sp>
      <p:sp>
        <p:nvSpPr>
          <p:cNvPr id="183" name="PA_库_形状 "/>
          <p:cNvSpPr/>
          <p:nvPr>
            <p:custDataLst>
              <p:tags r:id="rId9"/>
            </p:custDataLst>
          </p:nvPr>
        </p:nvSpPr>
        <p:spPr>
          <a:xfrm>
            <a:off x="8199125" y="3166143"/>
            <a:ext cx="254001" cy="230902"/>
          </a:xfrm>
          <a:custGeom>
            <a:avLst/>
            <a:gdLst/>
            <a:ahLst/>
            <a:cxnLst>
              <a:cxn ang="0">
                <a:pos x="wd2" y="hd2"/>
              </a:cxn>
              <a:cxn ang="5400000">
                <a:pos x="wd2" y="hd2"/>
              </a:cxn>
              <a:cxn ang="10800000">
                <a:pos x="wd2" y="hd2"/>
              </a:cxn>
              <a:cxn ang="16200000">
                <a:pos x="wd2" y="hd2"/>
              </a:cxn>
            </a:cxnLst>
            <a:rect l="0" t="0" r="r" b="b"/>
            <a:pathLst>
              <a:path w="21600" h="21600" extrusionOk="0">
                <a:moveTo>
                  <a:pt x="6382" y="15119"/>
                </a:moveTo>
                <a:cubicBezTo>
                  <a:pt x="7195" y="15119"/>
                  <a:pt x="7855" y="14394"/>
                  <a:pt x="7855" y="13500"/>
                </a:cubicBezTo>
                <a:cubicBezTo>
                  <a:pt x="7855" y="12605"/>
                  <a:pt x="7195" y="11880"/>
                  <a:pt x="6382" y="11880"/>
                </a:cubicBezTo>
                <a:cubicBezTo>
                  <a:pt x="5568" y="11880"/>
                  <a:pt x="4909" y="12605"/>
                  <a:pt x="4909" y="13500"/>
                </a:cubicBezTo>
                <a:cubicBezTo>
                  <a:pt x="4909" y="14394"/>
                  <a:pt x="5568" y="15119"/>
                  <a:pt x="6382" y="15119"/>
                </a:cubicBezTo>
                <a:moveTo>
                  <a:pt x="2455" y="3240"/>
                </a:moveTo>
                <a:cubicBezTo>
                  <a:pt x="2725" y="3240"/>
                  <a:pt x="2945" y="2999"/>
                  <a:pt x="2945" y="2700"/>
                </a:cubicBezTo>
                <a:cubicBezTo>
                  <a:pt x="2945" y="2402"/>
                  <a:pt x="2725" y="2160"/>
                  <a:pt x="2455" y="2160"/>
                </a:cubicBezTo>
                <a:cubicBezTo>
                  <a:pt x="2184" y="2160"/>
                  <a:pt x="1964" y="2402"/>
                  <a:pt x="1964" y="2700"/>
                </a:cubicBezTo>
                <a:cubicBezTo>
                  <a:pt x="1964" y="2999"/>
                  <a:pt x="2184" y="3240"/>
                  <a:pt x="2455" y="3240"/>
                </a:cubicBezTo>
                <a:moveTo>
                  <a:pt x="3927" y="8100"/>
                </a:moveTo>
                <a:cubicBezTo>
                  <a:pt x="3927" y="6609"/>
                  <a:pt x="5026" y="5400"/>
                  <a:pt x="6382" y="5400"/>
                </a:cubicBezTo>
                <a:cubicBezTo>
                  <a:pt x="7738" y="5400"/>
                  <a:pt x="8836" y="6609"/>
                  <a:pt x="8836" y="8100"/>
                </a:cubicBezTo>
                <a:lnTo>
                  <a:pt x="8836" y="13500"/>
                </a:lnTo>
                <a:cubicBezTo>
                  <a:pt x="8836" y="14991"/>
                  <a:pt x="7738" y="16199"/>
                  <a:pt x="6382" y="16199"/>
                </a:cubicBezTo>
                <a:cubicBezTo>
                  <a:pt x="5026" y="16199"/>
                  <a:pt x="3927" y="14991"/>
                  <a:pt x="3927" y="13500"/>
                </a:cubicBezTo>
                <a:cubicBezTo>
                  <a:pt x="3927" y="13500"/>
                  <a:pt x="3927" y="8100"/>
                  <a:pt x="3927" y="8100"/>
                </a:cubicBezTo>
                <a:close/>
                <a:moveTo>
                  <a:pt x="2945" y="13500"/>
                </a:moveTo>
                <a:cubicBezTo>
                  <a:pt x="2945" y="15587"/>
                  <a:pt x="4484" y="17279"/>
                  <a:pt x="6382" y="17279"/>
                </a:cubicBezTo>
                <a:cubicBezTo>
                  <a:pt x="8280" y="17279"/>
                  <a:pt x="9818" y="15587"/>
                  <a:pt x="9818" y="13500"/>
                </a:cubicBezTo>
                <a:lnTo>
                  <a:pt x="9818" y="8100"/>
                </a:lnTo>
                <a:cubicBezTo>
                  <a:pt x="9818" y="6012"/>
                  <a:pt x="8280" y="4320"/>
                  <a:pt x="6382" y="4320"/>
                </a:cubicBezTo>
                <a:cubicBezTo>
                  <a:pt x="4484" y="4320"/>
                  <a:pt x="2945" y="6012"/>
                  <a:pt x="2945" y="8100"/>
                </a:cubicBezTo>
                <a:cubicBezTo>
                  <a:pt x="2945" y="8100"/>
                  <a:pt x="2945" y="13500"/>
                  <a:pt x="2945" y="13500"/>
                </a:cubicBezTo>
                <a:close/>
                <a:moveTo>
                  <a:pt x="2455" y="19439"/>
                </a:moveTo>
                <a:cubicBezTo>
                  <a:pt x="2725" y="19439"/>
                  <a:pt x="2945" y="19198"/>
                  <a:pt x="2945" y="18899"/>
                </a:cubicBezTo>
                <a:cubicBezTo>
                  <a:pt x="2945" y="18601"/>
                  <a:pt x="2725" y="18359"/>
                  <a:pt x="2455" y="18359"/>
                </a:cubicBezTo>
                <a:cubicBezTo>
                  <a:pt x="2184" y="18359"/>
                  <a:pt x="1964" y="18601"/>
                  <a:pt x="1964" y="18899"/>
                </a:cubicBezTo>
                <a:cubicBezTo>
                  <a:pt x="1964" y="19198"/>
                  <a:pt x="2184" y="19439"/>
                  <a:pt x="2455" y="19439"/>
                </a:cubicBezTo>
                <a:moveTo>
                  <a:pt x="20618" y="20519"/>
                </a:moveTo>
                <a:lnTo>
                  <a:pt x="982" y="20519"/>
                </a:lnTo>
                <a:lnTo>
                  <a:pt x="982" y="1080"/>
                </a:lnTo>
                <a:lnTo>
                  <a:pt x="20618" y="1080"/>
                </a:lnTo>
                <a:cubicBezTo>
                  <a:pt x="20618" y="1080"/>
                  <a:pt x="20618" y="20519"/>
                  <a:pt x="20618" y="20519"/>
                </a:cubicBezTo>
                <a:close/>
                <a:moveTo>
                  <a:pt x="20618" y="0"/>
                </a:moveTo>
                <a:lnTo>
                  <a:pt x="982" y="0"/>
                </a:lnTo>
                <a:cubicBezTo>
                  <a:pt x="440" y="0"/>
                  <a:pt x="0" y="484"/>
                  <a:pt x="0" y="1080"/>
                </a:cubicBezTo>
                <a:lnTo>
                  <a:pt x="0" y="20519"/>
                </a:lnTo>
                <a:cubicBezTo>
                  <a:pt x="0" y="21115"/>
                  <a:pt x="440" y="21600"/>
                  <a:pt x="982" y="21600"/>
                </a:cubicBezTo>
                <a:lnTo>
                  <a:pt x="20618" y="21600"/>
                </a:lnTo>
                <a:cubicBezTo>
                  <a:pt x="21160" y="21600"/>
                  <a:pt x="21600" y="21115"/>
                  <a:pt x="21600" y="20519"/>
                </a:cubicBezTo>
                <a:lnTo>
                  <a:pt x="21600" y="1080"/>
                </a:lnTo>
                <a:cubicBezTo>
                  <a:pt x="21600" y="484"/>
                  <a:pt x="21160" y="0"/>
                  <a:pt x="20618" y="0"/>
                </a:cubicBezTo>
                <a:moveTo>
                  <a:pt x="19145" y="3240"/>
                </a:moveTo>
                <a:cubicBezTo>
                  <a:pt x="19416" y="3240"/>
                  <a:pt x="19636" y="2999"/>
                  <a:pt x="19636" y="2700"/>
                </a:cubicBezTo>
                <a:cubicBezTo>
                  <a:pt x="19636" y="2402"/>
                  <a:pt x="19416" y="2160"/>
                  <a:pt x="19145" y="2160"/>
                </a:cubicBezTo>
                <a:cubicBezTo>
                  <a:pt x="18875" y="2160"/>
                  <a:pt x="18655" y="2402"/>
                  <a:pt x="18655" y="2700"/>
                </a:cubicBezTo>
                <a:cubicBezTo>
                  <a:pt x="18655" y="2999"/>
                  <a:pt x="18875" y="3240"/>
                  <a:pt x="19145" y="3240"/>
                </a:cubicBezTo>
                <a:moveTo>
                  <a:pt x="12764" y="8100"/>
                </a:moveTo>
                <a:cubicBezTo>
                  <a:pt x="12764" y="6609"/>
                  <a:pt x="13863" y="5400"/>
                  <a:pt x="15218" y="5400"/>
                </a:cubicBezTo>
                <a:cubicBezTo>
                  <a:pt x="16574" y="5400"/>
                  <a:pt x="17673" y="6609"/>
                  <a:pt x="17673" y="8100"/>
                </a:cubicBezTo>
                <a:lnTo>
                  <a:pt x="17673" y="13500"/>
                </a:lnTo>
                <a:cubicBezTo>
                  <a:pt x="17673" y="14991"/>
                  <a:pt x="16574" y="16199"/>
                  <a:pt x="15218" y="16199"/>
                </a:cubicBezTo>
                <a:cubicBezTo>
                  <a:pt x="13863" y="16199"/>
                  <a:pt x="12764" y="14991"/>
                  <a:pt x="12764" y="13500"/>
                </a:cubicBezTo>
                <a:cubicBezTo>
                  <a:pt x="12764" y="13500"/>
                  <a:pt x="12764" y="8100"/>
                  <a:pt x="12764" y="8100"/>
                </a:cubicBezTo>
                <a:close/>
                <a:moveTo>
                  <a:pt x="15218" y="17279"/>
                </a:moveTo>
                <a:cubicBezTo>
                  <a:pt x="17116" y="17279"/>
                  <a:pt x="18655" y="15587"/>
                  <a:pt x="18655" y="13500"/>
                </a:cubicBezTo>
                <a:lnTo>
                  <a:pt x="18655" y="8100"/>
                </a:lnTo>
                <a:cubicBezTo>
                  <a:pt x="18655" y="6012"/>
                  <a:pt x="17116" y="4320"/>
                  <a:pt x="15218" y="4320"/>
                </a:cubicBezTo>
                <a:cubicBezTo>
                  <a:pt x="13320" y="4320"/>
                  <a:pt x="11782" y="6012"/>
                  <a:pt x="11782" y="8100"/>
                </a:cubicBezTo>
                <a:lnTo>
                  <a:pt x="11782" y="13500"/>
                </a:lnTo>
                <a:cubicBezTo>
                  <a:pt x="11782" y="15587"/>
                  <a:pt x="13320" y="17279"/>
                  <a:pt x="15218" y="17279"/>
                </a:cubicBezTo>
                <a:moveTo>
                  <a:pt x="15218" y="9720"/>
                </a:moveTo>
                <a:cubicBezTo>
                  <a:pt x="16032" y="9720"/>
                  <a:pt x="16691" y="8995"/>
                  <a:pt x="16691" y="8100"/>
                </a:cubicBezTo>
                <a:cubicBezTo>
                  <a:pt x="16691" y="7206"/>
                  <a:pt x="16032" y="6480"/>
                  <a:pt x="15218" y="6480"/>
                </a:cubicBezTo>
                <a:cubicBezTo>
                  <a:pt x="14405" y="6480"/>
                  <a:pt x="13745" y="7206"/>
                  <a:pt x="13745" y="8100"/>
                </a:cubicBezTo>
                <a:cubicBezTo>
                  <a:pt x="13745" y="8995"/>
                  <a:pt x="14405" y="9720"/>
                  <a:pt x="15218" y="9720"/>
                </a:cubicBezTo>
                <a:moveTo>
                  <a:pt x="19145" y="18359"/>
                </a:moveTo>
                <a:cubicBezTo>
                  <a:pt x="18875" y="18359"/>
                  <a:pt x="18655" y="18601"/>
                  <a:pt x="18655" y="18899"/>
                </a:cubicBezTo>
                <a:cubicBezTo>
                  <a:pt x="18655" y="19198"/>
                  <a:pt x="18875" y="19439"/>
                  <a:pt x="19145" y="19439"/>
                </a:cubicBezTo>
                <a:cubicBezTo>
                  <a:pt x="19416" y="19439"/>
                  <a:pt x="19636" y="19198"/>
                  <a:pt x="19636" y="18899"/>
                </a:cubicBezTo>
                <a:cubicBezTo>
                  <a:pt x="19636" y="18601"/>
                  <a:pt x="19416" y="18359"/>
                  <a:pt x="19145" y="18359"/>
                </a:cubicBezTo>
              </a:path>
            </a:pathLst>
          </a:custGeom>
          <a:solidFill>
            <a:srgbClr val="F6F8FF"/>
          </a:solidFill>
          <a:ln w="12700">
            <a:miter lim="400000"/>
          </a:ln>
        </p:spPr>
        <p:txBody>
          <a:bodyPr lIns="22860" rIns="22860" anchor="ctr"/>
          <a:lstStyle/>
          <a:p>
            <a:pPr defTabSz="219710">
              <a:defRPr b="0">
                <a:solidFill>
                  <a:srgbClr val="FFFFFF"/>
                </a:solidFill>
                <a:effectLst>
                  <a:outerShdw blurRad="38100" dist="12700" dir="5400000" rotWithShape="0">
                    <a:srgbClr val="000000">
                      <a:alpha val="50000"/>
                    </a:srgbClr>
                  </a:outerShdw>
                </a:effectLst>
                <a:latin typeface="Arial" panose="020B0604020202020204"/>
                <a:ea typeface="Arial" panose="020B0604020202020204"/>
                <a:cs typeface="Arial" panose="020B0604020202020204"/>
                <a:sym typeface="Arial" panose="020B0604020202020204"/>
              </a:defRPr>
            </a:pPr>
            <a:endParaRPr sz="900"/>
          </a:p>
        </p:txBody>
      </p:sp>
      <p:sp>
        <p:nvSpPr>
          <p:cNvPr id="184" name="PA_库_Square "/>
          <p:cNvSpPr/>
          <p:nvPr>
            <p:custDataLst>
              <p:tags r:id="rId10"/>
            </p:custDataLst>
          </p:nvPr>
        </p:nvSpPr>
        <p:spPr>
          <a:xfrm>
            <a:off x="8103876" y="4912352"/>
            <a:ext cx="444501" cy="444501"/>
          </a:xfrm>
          <a:prstGeom prst="rect">
            <a:avLst/>
          </a:prstGeom>
          <a:solidFill>
            <a:srgbClr val="C2A1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85" name="PA_库_Square "/>
          <p:cNvSpPr/>
          <p:nvPr>
            <p:custDataLst>
              <p:tags r:id="rId11"/>
            </p:custDataLst>
          </p:nvPr>
        </p:nvSpPr>
        <p:spPr>
          <a:xfrm>
            <a:off x="8072126" y="4880602"/>
            <a:ext cx="508001" cy="508001"/>
          </a:xfrm>
          <a:prstGeom prst="rect">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86" name="PA_库_Squared Features &amp; Services.…"/>
          <p:cNvSpPr txBox="1"/>
          <p:nvPr>
            <p:custDataLst>
              <p:tags r:id="rId12"/>
            </p:custDataLst>
          </p:nvPr>
        </p:nvSpPr>
        <p:spPr>
          <a:xfrm>
            <a:off x="8906092" y="4877427"/>
            <a:ext cx="2076252" cy="1017266"/>
          </a:xfrm>
          <a:prstGeom prst="rect">
            <a:avLst/>
          </a:prstGeom>
          <a:ln w="12700">
            <a:miter lim="400000"/>
          </a:ln>
        </p:spPr>
        <p:txBody>
          <a:bodyPr lIns="0" tIns="0" rIns="0" bIns="0">
            <a:spAutoFit/>
          </a:bodyPr>
          <a:lstStyle/>
          <a:p>
            <a:pPr algn="l">
              <a:lnSpc>
                <a:spcPct val="150000"/>
              </a:lnSpc>
              <a:defRPr sz="1800">
                <a:solidFill>
                  <a:srgbClr val="30353E"/>
                </a:solidFill>
                <a:latin typeface="Aileron"/>
                <a:ea typeface="Aileron"/>
                <a:cs typeface="Aileron"/>
                <a:sym typeface="Aileron"/>
              </a:defRPr>
            </a:pPr>
            <a:r>
              <a:rPr sz="900"/>
              <a:t>Squared Features &amp; Services.</a:t>
            </a:r>
          </a:p>
          <a:p>
            <a:pPr algn="l">
              <a:lnSpc>
                <a:spcPct val="150000"/>
              </a:lnSpc>
              <a:defRPr sz="1800" b="0">
                <a:solidFill>
                  <a:srgbClr val="677180"/>
                </a:solidFill>
                <a:latin typeface="Aileron Light"/>
                <a:ea typeface="Aileron Light"/>
                <a:cs typeface="Aileron Light"/>
                <a:sym typeface="Aileron Light"/>
              </a:defRPr>
            </a:pPr>
            <a:endParaRPr sz="900"/>
          </a:p>
          <a:p>
            <a:pPr algn="l">
              <a:lnSpc>
                <a:spcPct val="150000"/>
              </a:lnSpc>
              <a:defRPr sz="1800" b="0">
                <a:solidFill>
                  <a:srgbClr val="677180"/>
                </a:solidFill>
                <a:latin typeface="Aileron Light"/>
                <a:ea typeface="Aileron Light"/>
                <a:cs typeface="Aileron Light"/>
                <a:sym typeface="Aileron Light"/>
              </a:defRPr>
            </a:pPr>
            <a:r>
              <a:rPr sz="900"/>
              <a:t>Globally administrate client-focused meta services with B2C processes. Distinctively synergize excellent communities.</a:t>
            </a:r>
          </a:p>
        </p:txBody>
      </p:sp>
      <p:sp>
        <p:nvSpPr>
          <p:cNvPr id="187" name="PA_库_形状 "/>
          <p:cNvSpPr/>
          <p:nvPr>
            <p:custDataLst>
              <p:tags r:id="rId13"/>
            </p:custDataLst>
          </p:nvPr>
        </p:nvSpPr>
        <p:spPr>
          <a:xfrm>
            <a:off x="8199125" y="5019157"/>
            <a:ext cx="254001" cy="230892"/>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rgbClr val="F6F8FF"/>
          </a:solidFill>
          <a:ln w="12700">
            <a:miter lim="400000"/>
          </a:ln>
        </p:spPr>
        <p:txBody>
          <a:bodyPr lIns="22860" rIns="22860" anchor="ctr"/>
          <a:lstStyle/>
          <a:p>
            <a:pPr defTabSz="219710">
              <a:defRPr b="0">
                <a:solidFill>
                  <a:srgbClr val="FFFFFF"/>
                </a:solidFill>
                <a:effectLst>
                  <a:outerShdw blurRad="38100" dist="12700" dir="5400000" rotWithShape="0">
                    <a:srgbClr val="000000">
                      <a:alpha val="50000"/>
                    </a:srgbClr>
                  </a:outerShdw>
                </a:effectLst>
                <a:latin typeface="Arial" panose="020B0604020202020204"/>
                <a:ea typeface="Arial" panose="020B0604020202020204"/>
                <a:cs typeface="Arial" panose="020B0604020202020204"/>
                <a:sym typeface="Arial" panose="020B0604020202020204"/>
              </a:defRPr>
            </a:pPr>
            <a:endParaRPr sz="90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22" presetClass="entr" presetSubtype="8" fill="hold" grpId="0" nodeType="withEffect">
                                  <p:stCondLst>
                                    <p:cond delay="250"/>
                                  </p:stCondLst>
                                  <p:childTnLst>
                                    <p:set>
                                      <p:cBhvr>
                                        <p:cTn id="11" dur="1" fill="hold">
                                          <p:stCondLst>
                                            <p:cond delay="0"/>
                                          </p:stCondLst>
                                        </p:cTn>
                                        <p:tgtEl>
                                          <p:spTgt spid="178">
                                            <p:txEl>
                                              <p:charRg st="4294967295" end="4294967295"/>
                                            </p:txEl>
                                          </p:spTgt>
                                        </p:tgtEl>
                                        <p:attrNameLst>
                                          <p:attrName>style.visibility</p:attrName>
                                        </p:attrNameLst>
                                      </p:cBhvr>
                                      <p:to>
                                        <p:strVal val="visible"/>
                                      </p:to>
                                    </p:set>
                                    <p:animEffect transition="in" filter="wipe(left)">
                                      <p:cBhvr>
                                        <p:cTn id="12" dur="1000"/>
                                        <p:tgtEl>
                                          <p:spTgt spid="178">
                                            <p:txEl>
                                              <p:charRg st="4294967295" end="4294967295"/>
                                            </p:txEl>
                                          </p:spTgt>
                                        </p:tgtEl>
                                      </p:cBhvr>
                                    </p:animEffect>
                                  </p:childTnLst>
                                </p:cTn>
                              </p:par>
                              <p:par>
                                <p:cTn id="13" presetID="22" presetClass="entr" presetSubtype="8" fill="hold" grpId="0" nodeType="withEffect">
                                  <p:stCondLst>
                                    <p:cond delay="250"/>
                                  </p:stCondLst>
                                  <p:childTnLst>
                                    <p:set>
                                      <p:cBhvr>
                                        <p:cTn id="14" dur="1" fill="hold">
                                          <p:stCondLst>
                                            <p:cond delay="0"/>
                                          </p:stCondLst>
                                        </p:cTn>
                                        <p:tgtEl>
                                          <p:spTgt spid="182">
                                            <p:txEl>
                                              <p:charRg st="4294967295" end="4294967295"/>
                                            </p:txEl>
                                          </p:spTgt>
                                        </p:tgtEl>
                                        <p:attrNameLst>
                                          <p:attrName>style.visibility</p:attrName>
                                        </p:attrNameLst>
                                      </p:cBhvr>
                                      <p:to>
                                        <p:strVal val="visible"/>
                                      </p:to>
                                    </p:set>
                                    <p:animEffect transition="in" filter="wipe(left)">
                                      <p:cBhvr>
                                        <p:cTn id="15" dur="1000"/>
                                        <p:tgtEl>
                                          <p:spTgt spid="182">
                                            <p:txEl>
                                              <p:charRg st="4294967295" end="4294967295"/>
                                            </p:txEl>
                                          </p:spTgt>
                                        </p:tgtEl>
                                      </p:cBhvr>
                                    </p:animEffect>
                                  </p:childTnLst>
                                </p:cTn>
                              </p:par>
                              <p:par>
                                <p:cTn id="16" presetID="22" presetClass="entr" presetSubtype="8" fill="hold" grpId="0" nodeType="withEffect">
                                  <p:stCondLst>
                                    <p:cond delay="250"/>
                                  </p:stCondLst>
                                  <p:childTnLst>
                                    <p:set>
                                      <p:cBhvr>
                                        <p:cTn id="17" dur="1" fill="hold">
                                          <p:stCondLst>
                                            <p:cond delay="0"/>
                                          </p:stCondLst>
                                        </p:cTn>
                                        <p:tgtEl>
                                          <p:spTgt spid="186">
                                            <p:txEl>
                                              <p:charRg st="4294967295" end="4294967295"/>
                                            </p:txEl>
                                          </p:spTgt>
                                        </p:tgtEl>
                                        <p:attrNameLst>
                                          <p:attrName>style.visibility</p:attrName>
                                        </p:attrNameLst>
                                      </p:cBhvr>
                                      <p:to>
                                        <p:strVal val="visible"/>
                                      </p:to>
                                    </p:set>
                                    <p:animEffect transition="in" filter="wipe(left)">
                                      <p:cBhvr>
                                        <p:cTn id="18" dur="1000"/>
                                        <p:tgtEl>
                                          <p:spTgt spid="186">
                                            <p:txEl>
                                              <p:charRg st="4294967295" end="4294967295"/>
                                            </p:txEl>
                                          </p:spTgt>
                                        </p:tgtEl>
                                      </p:cBhvr>
                                    </p:animEffect>
                                  </p:childTnLst>
                                </p:cTn>
                              </p:par>
                              <p:par>
                                <p:cTn id="19" presetID="22" presetClass="entr" presetSubtype="8" fill="hold" grpId="0" nodeType="withEffect">
                                  <p:stCondLst>
                                    <p:cond delay="250"/>
                                  </p:stCondLst>
                                  <p:childTnLst>
                                    <p:set>
                                      <p:cBhvr>
                                        <p:cTn id="20" dur="1" fill="hold">
                                          <p:stCondLst>
                                            <p:cond delay="0"/>
                                          </p:stCondLst>
                                        </p:cTn>
                                        <p:tgtEl>
                                          <p:spTgt spid="176"/>
                                        </p:tgtEl>
                                        <p:attrNameLst>
                                          <p:attrName>style.visibility</p:attrName>
                                        </p:attrNameLst>
                                      </p:cBhvr>
                                      <p:to>
                                        <p:strVal val="visible"/>
                                      </p:to>
                                    </p:set>
                                    <p:animEffect transition="in" filter="wipe(left)">
                                      <p:cBhvr>
                                        <p:cTn id="21" dur="500"/>
                                        <p:tgtEl>
                                          <p:spTgt spid="176"/>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77"/>
                                        </p:tgtEl>
                                        <p:attrNameLst>
                                          <p:attrName>style.visibility</p:attrName>
                                        </p:attrNameLst>
                                      </p:cBhvr>
                                      <p:to>
                                        <p:strVal val="visible"/>
                                      </p:to>
                                    </p:set>
                                    <p:animEffect transition="in" filter="wipe(left)">
                                      <p:cBhvr>
                                        <p:cTn id="24" dur="500"/>
                                        <p:tgtEl>
                                          <p:spTgt spid="177"/>
                                        </p:tgtEl>
                                      </p:cBhvr>
                                    </p:animEffect>
                                  </p:childTnLst>
                                </p:cTn>
                              </p:par>
                              <p:par>
                                <p:cTn id="25" presetID="22" presetClass="entr" presetSubtype="8" fill="hold" grpId="0" nodeType="withEffect">
                                  <p:stCondLst>
                                    <p:cond delay="250"/>
                                  </p:stCondLst>
                                  <p:childTnLst>
                                    <p:set>
                                      <p:cBhvr>
                                        <p:cTn id="26" dur="1" fill="hold">
                                          <p:stCondLst>
                                            <p:cond delay="0"/>
                                          </p:stCondLst>
                                        </p:cTn>
                                        <p:tgtEl>
                                          <p:spTgt spid="179"/>
                                        </p:tgtEl>
                                        <p:attrNameLst>
                                          <p:attrName>style.visibility</p:attrName>
                                        </p:attrNameLst>
                                      </p:cBhvr>
                                      <p:to>
                                        <p:strVal val="visible"/>
                                      </p:to>
                                    </p:set>
                                    <p:animEffect transition="in" filter="wipe(left)">
                                      <p:cBhvr>
                                        <p:cTn id="27" dur="500"/>
                                        <p:tgtEl>
                                          <p:spTgt spid="179"/>
                                        </p:tgtEl>
                                      </p:cBhvr>
                                    </p:animEffect>
                                  </p:childTnLst>
                                </p:cTn>
                              </p:par>
                              <p:par>
                                <p:cTn id="28" presetID="22" presetClass="entr" presetSubtype="8" fill="hold" grpId="0" nodeType="withEffect">
                                  <p:stCondLst>
                                    <p:cond delay="250"/>
                                  </p:stCondLst>
                                  <p:childTnLst>
                                    <p:set>
                                      <p:cBhvr>
                                        <p:cTn id="29" dur="1" fill="hold">
                                          <p:stCondLst>
                                            <p:cond delay="0"/>
                                          </p:stCondLst>
                                        </p:cTn>
                                        <p:tgtEl>
                                          <p:spTgt spid="180"/>
                                        </p:tgtEl>
                                        <p:attrNameLst>
                                          <p:attrName>style.visibility</p:attrName>
                                        </p:attrNameLst>
                                      </p:cBhvr>
                                      <p:to>
                                        <p:strVal val="visible"/>
                                      </p:to>
                                    </p:set>
                                    <p:animEffect transition="in" filter="wipe(left)">
                                      <p:cBhvr>
                                        <p:cTn id="30" dur="500"/>
                                        <p:tgtEl>
                                          <p:spTgt spid="180"/>
                                        </p:tgtEl>
                                      </p:cBhvr>
                                    </p:animEffect>
                                  </p:childTnLst>
                                </p:cTn>
                              </p:par>
                              <p:par>
                                <p:cTn id="31" presetID="22" presetClass="entr" presetSubtype="8" fill="hold" grpId="0" nodeType="withEffect">
                                  <p:stCondLst>
                                    <p:cond delay="250"/>
                                  </p:stCondLst>
                                  <p:childTnLst>
                                    <p:set>
                                      <p:cBhvr>
                                        <p:cTn id="32" dur="1" fill="hold">
                                          <p:stCondLst>
                                            <p:cond delay="0"/>
                                          </p:stCondLst>
                                        </p:cTn>
                                        <p:tgtEl>
                                          <p:spTgt spid="181"/>
                                        </p:tgtEl>
                                        <p:attrNameLst>
                                          <p:attrName>style.visibility</p:attrName>
                                        </p:attrNameLst>
                                      </p:cBhvr>
                                      <p:to>
                                        <p:strVal val="visible"/>
                                      </p:to>
                                    </p:set>
                                    <p:animEffect transition="in" filter="wipe(left)">
                                      <p:cBhvr>
                                        <p:cTn id="33" dur="500"/>
                                        <p:tgtEl>
                                          <p:spTgt spid="181"/>
                                        </p:tgtEl>
                                      </p:cBhvr>
                                    </p:animEffect>
                                  </p:childTnLst>
                                </p:cTn>
                              </p:par>
                              <p:par>
                                <p:cTn id="34" presetID="22" presetClass="entr" presetSubtype="8" fill="hold" grpId="0" nodeType="withEffect">
                                  <p:stCondLst>
                                    <p:cond delay="250"/>
                                  </p:stCondLst>
                                  <p:childTnLst>
                                    <p:set>
                                      <p:cBhvr>
                                        <p:cTn id="35" dur="1" fill="hold">
                                          <p:stCondLst>
                                            <p:cond delay="0"/>
                                          </p:stCondLst>
                                        </p:cTn>
                                        <p:tgtEl>
                                          <p:spTgt spid="183"/>
                                        </p:tgtEl>
                                        <p:attrNameLst>
                                          <p:attrName>style.visibility</p:attrName>
                                        </p:attrNameLst>
                                      </p:cBhvr>
                                      <p:to>
                                        <p:strVal val="visible"/>
                                      </p:to>
                                    </p:set>
                                    <p:animEffect transition="in" filter="wipe(left)">
                                      <p:cBhvr>
                                        <p:cTn id="36" dur="500"/>
                                        <p:tgtEl>
                                          <p:spTgt spid="183"/>
                                        </p:tgtEl>
                                      </p:cBhvr>
                                    </p:animEffect>
                                  </p:childTnLst>
                                </p:cTn>
                              </p:par>
                              <p:par>
                                <p:cTn id="37" presetID="22" presetClass="entr" presetSubtype="8" fill="hold" grpId="0" nodeType="withEffect">
                                  <p:stCondLst>
                                    <p:cond delay="250"/>
                                  </p:stCondLst>
                                  <p:childTnLst>
                                    <p:set>
                                      <p:cBhvr>
                                        <p:cTn id="38" dur="1" fill="hold">
                                          <p:stCondLst>
                                            <p:cond delay="0"/>
                                          </p:stCondLst>
                                        </p:cTn>
                                        <p:tgtEl>
                                          <p:spTgt spid="184"/>
                                        </p:tgtEl>
                                        <p:attrNameLst>
                                          <p:attrName>style.visibility</p:attrName>
                                        </p:attrNameLst>
                                      </p:cBhvr>
                                      <p:to>
                                        <p:strVal val="visible"/>
                                      </p:to>
                                    </p:set>
                                    <p:animEffect transition="in" filter="wipe(left)">
                                      <p:cBhvr>
                                        <p:cTn id="39" dur="500"/>
                                        <p:tgtEl>
                                          <p:spTgt spid="184"/>
                                        </p:tgtEl>
                                      </p:cBhvr>
                                    </p:animEffect>
                                  </p:childTnLst>
                                </p:cTn>
                              </p:par>
                              <p:par>
                                <p:cTn id="40" presetID="22" presetClass="entr" presetSubtype="8" fill="hold" grpId="0" nodeType="withEffect">
                                  <p:stCondLst>
                                    <p:cond delay="250"/>
                                  </p:stCondLst>
                                  <p:childTnLst>
                                    <p:set>
                                      <p:cBhvr>
                                        <p:cTn id="41" dur="1" fill="hold">
                                          <p:stCondLst>
                                            <p:cond delay="0"/>
                                          </p:stCondLst>
                                        </p:cTn>
                                        <p:tgtEl>
                                          <p:spTgt spid="185"/>
                                        </p:tgtEl>
                                        <p:attrNameLst>
                                          <p:attrName>style.visibility</p:attrName>
                                        </p:attrNameLst>
                                      </p:cBhvr>
                                      <p:to>
                                        <p:strVal val="visible"/>
                                      </p:to>
                                    </p:set>
                                    <p:animEffect transition="in" filter="wipe(left)">
                                      <p:cBhvr>
                                        <p:cTn id="42" dur="500"/>
                                        <p:tgtEl>
                                          <p:spTgt spid="185"/>
                                        </p:tgtEl>
                                      </p:cBhvr>
                                    </p:animEffect>
                                  </p:childTnLst>
                                </p:cTn>
                              </p:par>
                              <p:par>
                                <p:cTn id="43" presetID="22" presetClass="entr" presetSubtype="8" fill="hold" grpId="0" nodeType="withEffect">
                                  <p:stCondLst>
                                    <p:cond delay="250"/>
                                  </p:stCondLst>
                                  <p:childTnLst>
                                    <p:set>
                                      <p:cBhvr>
                                        <p:cTn id="44" dur="1" fill="hold">
                                          <p:stCondLst>
                                            <p:cond delay="0"/>
                                          </p:stCondLst>
                                        </p:cTn>
                                        <p:tgtEl>
                                          <p:spTgt spid="187"/>
                                        </p:tgtEl>
                                        <p:attrNameLst>
                                          <p:attrName>style.visibility</p:attrName>
                                        </p:attrNameLst>
                                      </p:cBhvr>
                                      <p:to>
                                        <p:strVal val="visible"/>
                                      </p:to>
                                    </p:set>
                                    <p:animEffect transition="in" filter="wipe(left)">
                                      <p:cBhvr>
                                        <p:cTn id="45"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p:bldP spid="177" grpId="0" animBg="1"/>
      <p:bldP spid="178" grpId="0" autoUpdateAnimBg="0"/>
      <p:bldP spid="179" grpId="0" animBg="1"/>
      <p:bldP spid="180" grpId="0" animBg="1"/>
      <p:bldP spid="181" grpId="0" animBg="1"/>
      <p:bldP spid="182" grpId="0" autoUpdateAnimBg="0"/>
      <p:bldP spid="183" grpId="0" animBg="1"/>
      <p:bldP spid="184" grpId="0" animBg="1"/>
      <p:bldP spid="185" grpId="0" animBg="1"/>
      <p:bldP spid="186" grpId="0" autoUpdateAnimBg="0"/>
      <p:bldP spid="18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CE4EF"/>
        </a:solidFill>
        <a:effectLst/>
      </p:bgPr>
    </p:bg>
    <p:spTree>
      <p:nvGrpSpPr>
        <p:cNvPr id="1" name=""/>
        <p:cNvGrpSpPr/>
        <p:nvPr/>
      </p:nvGrpSpPr>
      <p:grpSpPr>
        <a:xfrm>
          <a:off x="0" y="0"/>
          <a:ext cx="0" cy="0"/>
          <a:chOff x="0" y="0"/>
          <a:chExt cx="0" cy="0"/>
        </a:xfrm>
      </p:grpSpPr>
      <p:sp>
        <p:nvSpPr>
          <p:cNvPr id="2" name="矩形: 圆角 1"/>
          <p:cNvSpPr/>
          <p:nvPr/>
        </p:nvSpPr>
        <p:spPr>
          <a:xfrm rot="19358934">
            <a:off x="4331370" y="-72189"/>
            <a:ext cx="9950116" cy="4223084"/>
          </a:xfrm>
          <a:prstGeom prst="roundRect">
            <a:avLst>
              <a:gd name="adj" fmla="val 50000"/>
            </a:avLst>
          </a:prstGeom>
          <a:solidFill>
            <a:srgbClr val="0A1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8"/>
          <a:stretch>
            <a:fillRect/>
          </a:stretch>
        </p:blipFill>
        <p:spPr>
          <a:xfrm flipH="1">
            <a:off x="5863637" y="0"/>
            <a:ext cx="6223176" cy="6223176"/>
          </a:xfrm>
          <a:prstGeom prst="rect">
            <a:avLst/>
          </a:prstGeom>
        </p:spPr>
      </p:pic>
      <p:sp>
        <p:nvSpPr>
          <p:cNvPr id="4" name="PA_库_$20"/>
          <p:cNvSpPr txBox="1"/>
          <p:nvPr>
            <p:custDataLst>
              <p:tags r:id="rId1"/>
            </p:custDataLst>
          </p:nvPr>
        </p:nvSpPr>
        <p:spPr>
          <a:xfrm>
            <a:off x="1390242" y="4121792"/>
            <a:ext cx="711733" cy="471989"/>
          </a:xfrm>
          <a:prstGeom prst="rect">
            <a:avLst/>
          </a:prstGeom>
          <a:ln w="12700">
            <a:miter lim="400000"/>
          </a:ln>
        </p:spPr>
        <p:txBody>
          <a:bodyPr wrap="none" lIns="0" tIns="0" rIns="0" bIns="0">
            <a:spAutoFit/>
          </a:bodyPr>
          <a:lstStyle>
            <a:lvl1pPr>
              <a:lnSpc>
                <a:spcPct val="120000"/>
              </a:lnSpc>
              <a:defRPr sz="5500" b="0">
                <a:solidFill>
                  <a:srgbClr val="30353E"/>
                </a:solidFill>
                <a:latin typeface="Aileron Heavy"/>
                <a:ea typeface="Aileron Heavy"/>
                <a:cs typeface="Aileron Heavy"/>
                <a:sym typeface="Aileron Heavy"/>
              </a:defRPr>
            </a:lvl1pPr>
          </a:lstStyle>
          <a:p>
            <a:r>
              <a:rPr lang="zh-CN" altLang="en-US" sz="2750" dirty="0"/>
              <a:t>￥</a:t>
            </a:r>
            <a:r>
              <a:rPr sz="2750" dirty="0"/>
              <a:t>20</a:t>
            </a:r>
          </a:p>
        </p:txBody>
      </p:sp>
      <p:sp>
        <p:nvSpPr>
          <p:cNvPr id="5" name="PA_库_Premium Price…"/>
          <p:cNvSpPr txBox="1"/>
          <p:nvPr>
            <p:custDataLst>
              <p:tags r:id="rId2"/>
            </p:custDataLst>
          </p:nvPr>
        </p:nvSpPr>
        <p:spPr>
          <a:xfrm>
            <a:off x="1035696" y="4752360"/>
            <a:ext cx="1300036" cy="394019"/>
          </a:xfrm>
          <a:prstGeom prst="rect">
            <a:avLst/>
          </a:prstGeom>
          <a:ln w="12700">
            <a:miter lim="400000"/>
          </a:ln>
        </p:spPr>
        <p:txBody>
          <a:bodyPr wrap="none" lIns="0" tIns="0" rIns="0" bIns="0">
            <a:spAutoFit/>
          </a:bodyPr>
          <a:lstStyle/>
          <a:p>
            <a:pPr>
              <a:lnSpc>
                <a:spcPct val="150000"/>
              </a:lnSpc>
              <a:defRPr sz="1800">
                <a:solidFill>
                  <a:srgbClr val="677180"/>
                </a:solidFill>
                <a:latin typeface="Aileron"/>
                <a:ea typeface="Aileron"/>
                <a:cs typeface="Aileron"/>
                <a:sym typeface="Aileron"/>
              </a:defRPr>
            </a:pPr>
            <a:r>
              <a:rPr sz="900"/>
              <a:t>Premium Price</a:t>
            </a:r>
          </a:p>
          <a:p>
            <a:pPr>
              <a:lnSpc>
                <a:spcPct val="150000"/>
              </a:lnSpc>
              <a:defRPr sz="1800" b="0">
                <a:solidFill>
                  <a:srgbClr val="677180"/>
                </a:solidFill>
                <a:latin typeface="Aileron Light"/>
                <a:ea typeface="Aileron Light"/>
                <a:cs typeface="Aileron Light"/>
                <a:sym typeface="Aileron Light"/>
              </a:defRPr>
            </a:pPr>
            <a:r>
              <a:rPr sz="900"/>
              <a:t>Focused services processes.</a:t>
            </a:r>
          </a:p>
        </p:txBody>
      </p:sp>
      <p:sp>
        <p:nvSpPr>
          <p:cNvPr id="6" name="PA_库_形状 "/>
          <p:cNvSpPr/>
          <p:nvPr>
            <p:custDataLst>
              <p:tags r:id="rId3"/>
            </p:custDataLst>
          </p:nvPr>
        </p:nvSpPr>
        <p:spPr>
          <a:xfrm>
            <a:off x="1107902" y="2159093"/>
            <a:ext cx="1270001" cy="1269907"/>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7611D5"/>
          </a:solidFill>
          <a:ln w="12700">
            <a:miter lim="400000"/>
          </a:ln>
        </p:spPr>
        <p:txBody>
          <a:bodyPr lIns="22860" rIns="22860" anchor="ctr"/>
          <a:lstStyle/>
          <a:p>
            <a:pPr defTabSz="219710">
              <a:defRPr b="0">
                <a:solidFill>
                  <a:srgbClr val="FFFFFF"/>
                </a:solidFill>
                <a:effectLst>
                  <a:outerShdw blurRad="38100" dist="12700" dir="5400000" rotWithShape="0">
                    <a:srgbClr val="000000">
                      <a:alpha val="50000"/>
                    </a:srgbClr>
                  </a:outerShdw>
                </a:effectLst>
                <a:latin typeface="Arial" panose="020B0604020202020204"/>
                <a:ea typeface="Arial" panose="020B0604020202020204"/>
                <a:cs typeface="Arial" panose="020B0604020202020204"/>
                <a:sym typeface="Arial" panose="020B0604020202020204"/>
              </a:defRPr>
            </a:pPr>
            <a:endParaRPr sz="900"/>
          </a:p>
        </p:txBody>
      </p:sp>
      <p:sp>
        <p:nvSpPr>
          <p:cNvPr id="7" name="PA_库_$50"/>
          <p:cNvSpPr txBox="1"/>
          <p:nvPr>
            <p:custDataLst>
              <p:tags r:id="rId4"/>
            </p:custDataLst>
          </p:nvPr>
        </p:nvSpPr>
        <p:spPr>
          <a:xfrm>
            <a:off x="3178407" y="4121792"/>
            <a:ext cx="711733" cy="471989"/>
          </a:xfrm>
          <a:prstGeom prst="rect">
            <a:avLst/>
          </a:prstGeom>
          <a:ln w="12700">
            <a:miter lim="400000"/>
          </a:ln>
        </p:spPr>
        <p:txBody>
          <a:bodyPr wrap="none" lIns="0" tIns="0" rIns="0" bIns="0">
            <a:spAutoFit/>
          </a:bodyPr>
          <a:lstStyle>
            <a:lvl1pPr>
              <a:lnSpc>
                <a:spcPct val="120000"/>
              </a:lnSpc>
              <a:defRPr sz="5500" b="0">
                <a:solidFill>
                  <a:srgbClr val="30353E"/>
                </a:solidFill>
                <a:latin typeface="Aileron Heavy"/>
                <a:ea typeface="Aileron Heavy"/>
                <a:cs typeface="Aileron Heavy"/>
                <a:sym typeface="Aileron Heavy"/>
              </a:defRPr>
            </a:lvl1pPr>
          </a:lstStyle>
          <a:p>
            <a:r>
              <a:rPr lang="zh-CN" altLang="en-US" sz="2750" dirty="0"/>
              <a:t>￥</a:t>
            </a:r>
            <a:r>
              <a:rPr sz="2750" dirty="0"/>
              <a:t>50</a:t>
            </a:r>
          </a:p>
        </p:txBody>
      </p:sp>
      <p:sp>
        <p:nvSpPr>
          <p:cNvPr id="8" name="PA_库_Premium Price…"/>
          <p:cNvSpPr txBox="1"/>
          <p:nvPr>
            <p:custDataLst>
              <p:tags r:id="rId5"/>
            </p:custDataLst>
          </p:nvPr>
        </p:nvSpPr>
        <p:spPr>
          <a:xfrm>
            <a:off x="2823861" y="4752360"/>
            <a:ext cx="1300036" cy="394019"/>
          </a:xfrm>
          <a:prstGeom prst="rect">
            <a:avLst/>
          </a:prstGeom>
          <a:ln w="12700">
            <a:miter lim="400000"/>
          </a:ln>
        </p:spPr>
        <p:txBody>
          <a:bodyPr wrap="none" lIns="0" tIns="0" rIns="0" bIns="0">
            <a:spAutoFit/>
          </a:bodyPr>
          <a:lstStyle/>
          <a:p>
            <a:pPr>
              <a:lnSpc>
                <a:spcPct val="150000"/>
              </a:lnSpc>
              <a:defRPr sz="1800">
                <a:solidFill>
                  <a:srgbClr val="677180"/>
                </a:solidFill>
                <a:latin typeface="Aileron"/>
                <a:ea typeface="Aileron"/>
                <a:cs typeface="Aileron"/>
                <a:sym typeface="Aileron"/>
              </a:defRPr>
            </a:pPr>
            <a:r>
              <a:rPr sz="900"/>
              <a:t>Premium Price</a:t>
            </a:r>
          </a:p>
          <a:p>
            <a:pPr>
              <a:lnSpc>
                <a:spcPct val="150000"/>
              </a:lnSpc>
              <a:defRPr sz="1800" b="0">
                <a:solidFill>
                  <a:srgbClr val="677180"/>
                </a:solidFill>
                <a:latin typeface="Aileron Light"/>
                <a:ea typeface="Aileron Light"/>
                <a:cs typeface="Aileron Light"/>
                <a:sym typeface="Aileron Light"/>
              </a:defRPr>
            </a:pPr>
            <a:r>
              <a:rPr sz="900"/>
              <a:t>Focused services processes.</a:t>
            </a:r>
          </a:p>
        </p:txBody>
      </p:sp>
      <p:sp>
        <p:nvSpPr>
          <p:cNvPr id="9" name="PA_库_形状 "/>
          <p:cNvSpPr/>
          <p:nvPr>
            <p:custDataLst>
              <p:tags r:id="rId6"/>
            </p:custDataLst>
          </p:nvPr>
        </p:nvSpPr>
        <p:spPr>
          <a:xfrm>
            <a:off x="2896067" y="2164036"/>
            <a:ext cx="1270001" cy="1270765"/>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rgbClr val="3DDBE3"/>
          </a:solidFill>
          <a:ln w="12700">
            <a:miter lim="400000"/>
          </a:ln>
        </p:spPr>
        <p:txBody>
          <a:bodyPr lIns="22860" rIns="22860" anchor="ctr"/>
          <a:lstStyle/>
          <a:p>
            <a:pPr defTabSz="219710">
              <a:defRPr b="0">
                <a:solidFill>
                  <a:srgbClr val="FFFFFF"/>
                </a:solidFill>
                <a:effectLst>
                  <a:outerShdw blurRad="38100" dist="12700" dir="5400000" rotWithShape="0">
                    <a:srgbClr val="000000">
                      <a:alpha val="50000"/>
                    </a:srgbClr>
                  </a:outerShdw>
                </a:effectLst>
                <a:latin typeface="Arial" panose="020B0604020202020204"/>
                <a:ea typeface="Arial" panose="020B0604020202020204"/>
                <a:cs typeface="Arial" panose="020B0604020202020204"/>
                <a:sym typeface="Arial" panose="020B0604020202020204"/>
              </a:defRPr>
            </a:pPr>
            <a:endParaRPr sz="90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2" presetClass="entr" presetSubtype="2" decel="100000" fill="hold" grpId="0" nodeType="withEffect">
                                  <p:stCondLst>
                                    <p:cond delay="250"/>
                                  </p:stCondLst>
                                  <p:childTnLst>
                                    <p:set>
                                      <p:cBhvr>
                                        <p:cTn id="11" dur="1" fill="hold">
                                          <p:stCondLst>
                                            <p:cond delay="0"/>
                                          </p:stCondLst>
                                        </p:cTn>
                                        <p:tgtEl>
                                          <p:spTgt spid="4">
                                            <p:txEl>
                                              <p:charRg st="4294967295" end="4294967295"/>
                                            </p:txEl>
                                          </p:spTgt>
                                        </p:tgtEl>
                                        <p:attrNameLst>
                                          <p:attrName>style.visibility</p:attrName>
                                        </p:attrNameLst>
                                      </p:cBhvr>
                                      <p:to>
                                        <p:strVal val="visible"/>
                                      </p:to>
                                    </p:set>
                                    <p:anim calcmode="lin" valueType="num">
                                      <p:cBhvr additive="base">
                                        <p:cTn id="12" dur="1500" fill="hold"/>
                                        <p:tgtEl>
                                          <p:spTgt spid="4">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3" dur="1500" fill="hold"/>
                                        <p:tgtEl>
                                          <p:spTgt spid="4">
                                            <p:txEl>
                                              <p:charRg st="4294967295" end="4294967295"/>
                                            </p:txEl>
                                          </p:spTgt>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250"/>
                                  </p:stCondLst>
                                  <p:childTnLst>
                                    <p:set>
                                      <p:cBhvr>
                                        <p:cTn id="15" dur="1" fill="hold">
                                          <p:stCondLst>
                                            <p:cond delay="0"/>
                                          </p:stCondLst>
                                        </p:cTn>
                                        <p:tgtEl>
                                          <p:spTgt spid="5">
                                            <p:txEl>
                                              <p:charRg st="4294967295" end="4294967295"/>
                                            </p:txEl>
                                          </p:spTgt>
                                        </p:tgtEl>
                                        <p:attrNameLst>
                                          <p:attrName>style.visibility</p:attrName>
                                        </p:attrNameLst>
                                      </p:cBhvr>
                                      <p:to>
                                        <p:strVal val="visible"/>
                                      </p:to>
                                    </p:set>
                                    <p:anim calcmode="lin" valueType="num">
                                      <p:cBhvr additive="base">
                                        <p:cTn id="16" dur="1500" fill="hold"/>
                                        <p:tgtEl>
                                          <p:spTgt spid="5">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7" dur="1500" fill="hold"/>
                                        <p:tgtEl>
                                          <p:spTgt spid="5">
                                            <p:txEl>
                                              <p:charRg st="4294967295" end="4294967295"/>
                                            </p:txEl>
                                          </p:spTgt>
                                        </p:tgtEl>
                                        <p:attrNameLst>
                                          <p:attrName>ppt_y</p:attrName>
                                        </p:attrNameLst>
                                      </p:cBhvr>
                                      <p:tavLst>
                                        <p:tav tm="0">
                                          <p:val>
                                            <p:strVal val="#ppt_y"/>
                                          </p:val>
                                        </p:tav>
                                        <p:tav tm="100000">
                                          <p:val>
                                            <p:strVal val="#ppt_y"/>
                                          </p:val>
                                        </p:tav>
                                      </p:tavLst>
                                    </p:anim>
                                  </p:childTnLst>
                                </p:cTn>
                              </p:par>
                              <p:par>
                                <p:cTn id="18" presetID="2" presetClass="entr" presetSubtype="2" decel="100000" fill="hold" grpId="0" nodeType="withEffect">
                                  <p:stCondLst>
                                    <p:cond delay="250"/>
                                  </p:stCondLst>
                                  <p:childTnLst>
                                    <p:set>
                                      <p:cBhvr>
                                        <p:cTn id="19" dur="1" fill="hold">
                                          <p:stCondLst>
                                            <p:cond delay="0"/>
                                          </p:stCondLst>
                                        </p:cTn>
                                        <p:tgtEl>
                                          <p:spTgt spid="7">
                                            <p:txEl>
                                              <p:charRg st="4294967295" end="4294967295"/>
                                            </p:txEl>
                                          </p:spTgt>
                                        </p:tgtEl>
                                        <p:attrNameLst>
                                          <p:attrName>style.visibility</p:attrName>
                                        </p:attrNameLst>
                                      </p:cBhvr>
                                      <p:to>
                                        <p:strVal val="visible"/>
                                      </p:to>
                                    </p:set>
                                    <p:anim calcmode="lin" valueType="num">
                                      <p:cBhvr additive="base">
                                        <p:cTn id="20" dur="1500" fill="hold"/>
                                        <p:tgtEl>
                                          <p:spTgt spid="7">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21" dur="1500" fill="hold"/>
                                        <p:tgtEl>
                                          <p:spTgt spid="7">
                                            <p:txEl>
                                              <p:charRg st="4294967295" end="4294967295"/>
                                            </p:txEl>
                                          </p:spTgt>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8">
                                            <p:txEl>
                                              <p:charRg st="4294967295" end="4294967295"/>
                                            </p:txEl>
                                          </p:spTgt>
                                        </p:tgtEl>
                                        <p:attrNameLst>
                                          <p:attrName>style.visibility</p:attrName>
                                        </p:attrNameLst>
                                      </p:cBhvr>
                                      <p:to>
                                        <p:strVal val="visible"/>
                                      </p:to>
                                    </p:set>
                                    <p:anim calcmode="lin" valueType="num">
                                      <p:cBhvr additive="base">
                                        <p:cTn id="24" dur="1500" fill="hold"/>
                                        <p:tgtEl>
                                          <p:spTgt spid="8">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25" dur="1500" fill="hold"/>
                                        <p:tgtEl>
                                          <p:spTgt spid="8">
                                            <p:txEl>
                                              <p:charRg st="4294967295" end="4294967295"/>
                                            </p:txEl>
                                          </p:spTgt>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25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
                                        <p:tgtEl>
                                          <p:spTgt spid="9"/>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6" grpId="0" animBg="1"/>
      <p:bldP spid="7" grpId="0" autoUpdateAnimBg="0"/>
      <p:bldP spid="8" grpId="0" autoUpdateAnimBg="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a:stretch>
            <a:fillRect/>
          </a:stretch>
        </p:blipFill>
        <p:spPr>
          <a:xfrm>
            <a:off x="1" y="10"/>
            <a:ext cx="11862435" cy="6857990"/>
          </a:xfrm>
          <a:custGeom>
            <a:avLst/>
            <a:gdLst>
              <a:gd name="connsiteX0" fmla="*/ 0 w 11862435"/>
              <a:gd name="connsiteY0" fmla="*/ 0 h 6858000"/>
              <a:gd name="connsiteX1" fmla="*/ 2537458 w 11862435"/>
              <a:gd name="connsiteY1" fmla="*/ 0 h 6858000"/>
              <a:gd name="connsiteX2" fmla="*/ 3074669 w 11862435"/>
              <a:gd name="connsiteY2" fmla="*/ 0 h 6858000"/>
              <a:gd name="connsiteX3" fmla="*/ 3784383 w 11862435"/>
              <a:gd name="connsiteY3" fmla="*/ 0 h 6858000"/>
              <a:gd name="connsiteX4" fmla="*/ 8686282 w 11862435"/>
              <a:gd name="connsiteY4" fmla="*/ 0 h 6858000"/>
              <a:gd name="connsiteX5" fmla="*/ 11862435 w 11862435"/>
              <a:gd name="connsiteY5" fmla="*/ 6857999 h 6858000"/>
              <a:gd name="connsiteX6" fmla="*/ 5896483 w 11862435"/>
              <a:gd name="connsiteY6" fmla="*/ 6857999 h 6858000"/>
              <a:gd name="connsiteX7" fmla="*/ 5896483 w 11862435"/>
              <a:gd name="connsiteY7" fmla="*/ 6858000 h 6858000"/>
              <a:gd name="connsiteX8" fmla="*/ 3074669 w 11862435"/>
              <a:gd name="connsiteY8" fmla="*/ 6858000 h 6858000"/>
              <a:gd name="connsiteX9" fmla="*/ 2537458 w 11862435"/>
              <a:gd name="connsiteY9" fmla="*/ 6858000 h 6858000"/>
              <a:gd name="connsiteX10" fmla="*/ 0 w 11862435"/>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2435" h="6858000">
                <a:moveTo>
                  <a:pt x="0" y="0"/>
                </a:moveTo>
                <a:lnTo>
                  <a:pt x="2537458" y="0"/>
                </a:lnTo>
                <a:lnTo>
                  <a:pt x="3074669" y="0"/>
                </a:lnTo>
                <a:lnTo>
                  <a:pt x="3784383" y="0"/>
                </a:lnTo>
                <a:lnTo>
                  <a:pt x="8686282" y="0"/>
                </a:lnTo>
                <a:lnTo>
                  <a:pt x="11862435" y="6857999"/>
                </a:lnTo>
                <a:lnTo>
                  <a:pt x="5896483" y="6857999"/>
                </a:lnTo>
                <a:lnTo>
                  <a:pt x="5896483" y="6858000"/>
                </a:lnTo>
                <a:lnTo>
                  <a:pt x="3074669" y="6858000"/>
                </a:lnTo>
                <a:lnTo>
                  <a:pt x="2537458" y="6858000"/>
                </a:lnTo>
                <a:lnTo>
                  <a:pt x="0" y="6858000"/>
                </a:lnTo>
                <a:close/>
              </a:path>
            </a:pathLst>
          </a:custGeom>
        </p:spPr>
      </p:pic>
      <p:sp>
        <p:nvSpPr>
          <p:cNvPr id="7" name="Freeform: Shape 6"/>
          <p:cNvSpPr>
            <a:spLocks noGrp="1" noRot="1" noChangeAspect="1" noMove="1" noResize="1" noEditPoints="1" noAdjustHandles="1" noChangeArrowheads="1" noChangeShapeType="1" noTextEdit="1"/>
          </p:cNvSpPr>
          <p:nvPr/>
        </p:nvSpPr>
        <p:spPr>
          <a:xfrm flipH="1" flipV="1">
            <a:off x="7839950" y="0"/>
            <a:ext cx="4352050" cy="6858478"/>
          </a:xfrm>
          <a:custGeom>
            <a:avLst/>
            <a:gdLst>
              <a:gd name="connsiteX0" fmla="*/ 4352050 w 4352050"/>
              <a:gd name="connsiteY0" fmla="*/ 6858478 h 6858478"/>
              <a:gd name="connsiteX1" fmla="*/ 0 w 4352050"/>
              <a:gd name="connsiteY1" fmla="*/ 6858478 h 6858478"/>
              <a:gd name="connsiteX2" fmla="*/ 0 w 4352050"/>
              <a:gd name="connsiteY2" fmla="*/ 0 h 6858478"/>
              <a:gd name="connsiteX3" fmla="*/ 103870 w 4352050"/>
              <a:gd name="connsiteY3" fmla="*/ 0 h 6858478"/>
              <a:gd name="connsiteX4" fmla="*/ 1170098 w 4352050"/>
              <a:gd name="connsiteY4" fmla="*/ 0 h 6858478"/>
              <a:gd name="connsiteX5" fmla="*/ 1175675 w 435205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2050" h="6858478">
                <a:moveTo>
                  <a:pt x="4352050" y="6858478"/>
                </a:moveTo>
                <a:lnTo>
                  <a:pt x="0" y="6858478"/>
                </a:lnTo>
                <a:lnTo>
                  <a:pt x="0" y="0"/>
                </a:lnTo>
                <a:lnTo>
                  <a:pt x="103870" y="0"/>
                </a:lnTo>
                <a:lnTo>
                  <a:pt x="1170098" y="0"/>
                </a:lnTo>
                <a:lnTo>
                  <a:pt x="1175675" y="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p:cNvSpPr>
            <a:spLocks noGrp="1" noRot="1" noChangeAspect="1" noMove="1" noResize="1" noEditPoints="1" noAdjustHandles="1" noChangeArrowheads="1" noChangeShapeType="1" noTextEdit="1"/>
          </p:cNvSpPr>
          <p:nvPr/>
        </p:nvSpPr>
        <p:spPr>
          <a:xfrm flipH="1" flipV="1">
            <a:off x="8667950" y="0"/>
            <a:ext cx="3524051" cy="6858478"/>
          </a:xfrm>
          <a:custGeom>
            <a:avLst/>
            <a:gdLst>
              <a:gd name="connsiteX0" fmla="*/ 3524051 w 3524051"/>
              <a:gd name="connsiteY0" fmla="*/ 6858478 h 6858478"/>
              <a:gd name="connsiteX1" fmla="*/ 0 w 3524051"/>
              <a:gd name="connsiteY1" fmla="*/ 6858478 h 6858478"/>
              <a:gd name="connsiteX2" fmla="*/ 0 w 3524051"/>
              <a:gd name="connsiteY2" fmla="*/ 0 h 6858478"/>
              <a:gd name="connsiteX3" fmla="*/ 342099 w 3524051"/>
              <a:gd name="connsiteY3" fmla="*/ 0 h 6858478"/>
              <a:gd name="connsiteX4" fmla="*/ 347676 w 3524051"/>
              <a:gd name="connsiteY4" fmla="*/ 0 h 6858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051" h="6858478">
                <a:moveTo>
                  <a:pt x="3524051" y="6858478"/>
                </a:moveTo>
                <a:lnTo>
                  <a:pt x="0" y="6858478"/>
                </a:lnTo>
                <a:lnTo>
                  <a:pt x="0" y="0"/>
                </a:lnTo>
                <a:lnTo>
                  <a:pt x="342099" y="0"/>
                </a:lnTo>
                <a:lnTo>
                  <a:pt x="347676"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文本框 4"/>
          <p:cNvSpPr txBox="1"/>
          <p:nvPr/>
        </p:nvSpPr>
        <p:spPr>
          <a:xfrm>
            <a:off x="6011776" y="5707450"/>
            <a:ext cx="833882" cy="261610"/>
          </a:xfrm>
          <a:prstGeom prst="rect">
            <a:avLst/>
          </a:prstGeom>
          <a:noFill/>
        </p:spPr>
        <p:txBody>
          <a:bodyPr wrap="none" rtlCol="0">
            <a:spAutoFit/>
          </a:bodyPr>
          <a:lstStyle/>
          <a:p>
            <a:pPr algn="ctr"/>
            <a:r>
              <a:rPr lang="en-US" altLang="zh-CN" sz="1050" dirty="0">
                <a:solidFill>
                  <a:srgbClr val="C198BD"/>
                </a:solidFill>
                <a:latin typeface="773-CAI978" panose="020B0402020204020303" pitchFamily="34" charset="0"/>
              </a:rPr>
              <a:t>CONTENT</a:t>
            </a:r>
            <a:endParaRPr lang="zh-CN" altLang="en-US" sz="1050" dirty="0">
              <a:solidFill>
                <a:srgbClr val="C198BD"/>
              </a:solidFill>
              <a:latin typeface="773-CAI978" panose="020B0402020204020303" pitchFamily="34" charset="0"/>
            </a:endParaRPr>
          </a:p>
        </p:txBody>
      </p:sp>
      <p:grpSp>
        <p:nvGrpSpPr>
          <p:cNvPr id="6" name="Group 61"/>
          <p:cNvGrpSpPr/>
          <p:nvPr/>
        </p:nvGrpSpPr>
        <p:grpSpPr>
          <a:xfrm>
            <a:off x="6688881" y="2700602"/>
            <a:ext cx="544878" cy="544878"/>
            <a:chOff x="5582823" y="4140486"/>
            <a:chExt cx="1026356" cy="1026356"/>
          </a:xfrm>
          <a:effectLst>
            <a:outerShdw blurRad="381000" sx="102000" sy="102000" algn="ctr" rotWithShape="0">
              <a:schemeClr val="tx1">
                <a:lumMod val="95000"/>
                <a:lumOff val="5000"/>
                <a:alpha val="40000"/>
              </a:schemeClr>
            </a:outerShdw>
          </a:effectLst>
        </p:grpSpPr>
        <p:sp>
          <p:nvSpPr>
            <p:cNvPr id="8" name="Oval 62"/>
            <p:cNvSpPr/>
            <p:nvPr/>
          </p:nvSpPr>
          <p:spPr>
            <a:xfrm>
              <a:off x="5582823" y="4140486"/>
              <a:ext cx="1026356" cy="10263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0" name="Group 63"/>
            <p:cNvGrpSpPr/>
            <p:nvPr/>
          </p:nvGrpSpPr>
          <p:grpSpPr>
            <a:xfrm>
              <a:off x="5916784" y="4474447"/>
              <a:ext cx="358433" cy="358433"/>
              <a:chOff x="4427654" y="3049909"/>
              <a:chExt cx="464344" cy="464344"/>
            </a:xfrm>
            <a:solidFill>
              <a:srgbClr val="F8F8F8"/>
            </a:solidFill>
          </p:grpSpPr>
          <p:sp>
            <p:nvSpPr>
              <p:cNvPr id="11" name="AutoShape 123"/>
              <p:cNvSpPr/>
              <p:nvPr/>
            </p:nvSpPr>
            <p:spPr bwMode="auto">
              <a:xfrm>
                <a:off x="4427654"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12" name="AutoShape 124"/>
              <p:cNvSpPr/>
              <p:nvPr/>
            </p:nvSpPr>
            <p:spPr bwMode="auto">
              <a:xfrm>
                <a:off x="4558623" y="318008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13" name="AutoShape 125"/>
              <p:cNvSpPr/>
              <p:nvPr/>
            </p:nvSpPr>
            <p:spPr bwMode="auto">
              <a:xfrm>
                <a:off x="4601485" y="322374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4" name="Group 67"/>
          <p:cNvGrpSpPr/>
          <p:nvPr/>
        </p:nvGrpSpPr>
        <p:grpSpPr>
          <a:xfrm>
            <a:off x="6688880" y="1796918"/>
            <a:ext cx="544878" cy="544878"/>
            <a:chOff x="2297797" y="4140486"/>
            <a:chExt cx="1026356" cy="1026356"/>
          </a:xfrm>
          <a:effectLst>
            <a:outerShdw blurRad="381000" sx="102000" sy="102000" algn="ctr" rotWithShape="0">
              <a:schemeClr val="tx1">
                <a:lumMod val="95000"/>
                <a:lumOff val="5000"/>
                <a:alpha val="40000"/>
              </a:schemeClr>
            </a:outerShdw>
          </a:effectLst>
        </p:grpSpPr>
        <p:sp>
          <p:nvSpPr>
            <p:cNvPr id="15" name="Oval 68"/>
            <p:cNvSpPr/>
            <p:nvPr/>
          </p:nvSpPr>
          <p:spPr>
            <a:xfrm>
              <a:off x="2297797" y="4140486"/>
              <a:ext cx="1026356" cy="10263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6" name="Group 69"/>
            <p:cNvGrpSpPr/>
            <p:nvPr/>
          </p:nvGrpSpPr>
          <p:grpSpPr>
            <a:xfrm>
              <a:off x="2654122" y="4474447"/>
              <a:ext cx="313704" cy="358433"/>
              <a:chOff x="740685" y="2696368"/>
              <a:chExt cx="406400" cy="464344"/>
            </a:xfrm>
            <a:solidFill>
              <a:srgbClr val="F8F8F8"/>
            </a:solidFill>
          </p:grpSpPr>
          <p:sp>
            <p:nvSpPr>
              <p:cNvPr id="17" name="AutoShape 131"/>
              <p:cNvSpPr/>
              <p:nvPr/>
            </p:nvSpPr>
            <p:spPr bwMode="auto">
              <a:xfrm>
                <a:off x="740685" y="2696368"/>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5400"/>
                    </a:moveTo>
                    <a:lnTo>
                      <a:pt x="20057" y="6075"/>
                    </a:lnTo>
                    <a:lnTo>
                      <a:pt x="1542" y="6075"/>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5"/>
                    </a:lnTo>
                    <a:lnTo>
                      <a:pt x="18514" y="7425"/>
                    </a:lnTo>
                    <a:cubicBezTo>
                      <a:pt x="18514" y="7425"/>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cubicBezTo>
                      <a:pt x="16971" y="906"/>
                      <a:pt x="15935" y="0"/>
                      <a:pt x="14657" y="0"/>
                    </a:cubicBezTo>
                    <a:lnTo>
                      <a:pt x="6942" y="0"/>
                    </a:lnTo>
                    <a:cubicBezTo>
                      <a:pt x="5664" y="0"/>
                      <a:pt x="4628" y="906"/>
                      <a:pt x="4628" y="2025"/>
                    </a:cubicBezTo>
                    <a:lnTo>
                      <a:pt x="4628" y="2700"/>
                    </a:lnTo>
                    <a:lnTo>
                      <a:pt x="2314" y="2700"/>
                    </a:lnTo>
                    <a:cubicBezTo>
                      <a:pt x="1083" y="2700"/>
                      <a:pt x="88" y="3541"/>
                      <a:pt x="14" y="4601"/>
                    </a:cubicBezTo>
                    <a:lnTo>
                      <a:pt x="0" y="4601"/>
                    </a:lnTo>
                    <a:lnTo>
                      <a:pt x="0" y="5400"/>
                    </a:lnTo>
                    <a:lnTo>
                      <a:pt x="0" y="6075"/>
                    </a:lnTo>
                    <a:cubicBezTo>
                      <a:pt x="0" y="6820"/>
                      <a:pt x="691" y="7425"/>
                      <a:pt x="1542" y="7425"/>
                    </a:cubicBezTo>
                    <a:lnTo>
                      <a:pt x="1542" y="18900"/>
                    </a:lnTo>
                    <a:cubicBezTo>
                      <a:pt x="1542" y="20391"/>
                      <a:pt x="2924" y="21599"/>
                      <a:pt x="4628" y="21599"/>
                    </a:cubicBezTo>
                    <a:lnTo>
                      <a:pt x="16971" y="21599"/>
                    </a:lnTo>
                    <a:cubicBezTo>
                      <a:pt x="18675" y="21599"/>
                      <a:pt x="20057" y="20391"/>
                      <a:pt x="20057" y="18900"/>
                    </a:cubicBezTo>
                    <a:lnTo>
                      <a:pt x="20057" y="7425"/>
                    </a:lnTo>
                    <a:cubicBezTo>
                      <a:pt x="20908" y="7425"/>
                      <a:pt x="21599" y="6820"/>
                      <a:pt x="21599" y="6075"/>
                    </a:cubicBezTo>
                    <a:lnTo>
                      <a:pt x="21599" y="5400"/>
                    </a:lnTo>
                    <a:lnTo>
                      <a:pt x="21599" y="4601"/>
                    </a:lnTo>
                    <a:cubicBezTo>
                      <a:pt x="21599" y="4601"/>
                      <a:pt x="21585" y="4601"/>
                      <a:pt x="21585" y="4601"/>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18" name="AutoShape 132"/>
              <p:cNvSpPr/>
              <p:nvPr/>
            </p:nvSpPr>
            <p:spPr bwMode="auto">
              <a:xfrm>
                <a:off x="827998" y="2884487"/>
                <a:ext cx="57944" cy="2182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19" name="AutoShape 133"/>
              <p:cNvSpPr/>
              <p:nvPr/>
            </p:nvSpPr>
            <p:spPr bwMode="auto">
              <a:xfrm>
                <a:off x="915310" y="2884487"/>
                <a:ext cx="57944" cy="2182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0" name="AutoShape 134"/>
              <p:cNvSpPr/>
              <p:nvPr/>
            </p:nvSpPr>
            <p:spPr bwMode="auto">
              <a:xfrm>
                <a:off x="1001829" y="2884487"/>
                <a:ext cx="57944" cy="2182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21" name="Group 74"/>
          <p:cNvGrpSpPr/>
          <p:nvPr/>
        </p:nvGrpSpPr>
        <p:grpSpPr>
          <a:xfrm>
            <a:off x="6688881" y="3604286"/>
            <a:ext cx="544878" cy="544878"/>
            <a:chOff x="8867850" y="1783125"/>
            <a:chExt cx="1026356" cy="1026356"/>
          </a:xfrm>
          <a:effectLst>
            <a:outerShdw blurRad="381000" sx="102000" sy="102000" algn="ctr" rotWithShape="0">
              <a:schemeClr val="tx1">
                <a:lumMod val="95000"/>
                <a:lumOff val="5000"/>
                <a:alpha val="40000"/>
              </a:schemeClr>
            </a:outerShdw>
          </a:effectLst>
        </p:grpSpPr>
        <p:sp>
          <p:nvSpPr>
            <p:cNvPr id="22" name="Oval 75"/>
            <p:cNvSpPr/>
            <p:nvPr/>
          </p:nvSpPr>
          <p:spPr>
            <a:xfrm>
              <a:off x="8867850" y="1783125"/>
              <a:ext cx="1026356" cy="10263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23" name="Group 76"/>
            <p:cNvGrpSpPr/>
            <p:nvPr/>
          </p:nvGrpSpPr>
          <p:grpSpPr>
            <a:xfrm>
              <a:off x="9201809" y="2117086"/>
              <a:ext cx="358433" cy="358433"/>
              <a:chOff x="3498967" y="3049909"/>
              <a:chExt cx="464344" cy="464344"/>
            </a:xfrm>
            <a:solidFill>
              <a:schemeClr val="bg1"/>
            </a:solidFill>
          </p:grpSpPr>
          <p:sp>
            <p:nvSpPr>
              <p:cNvPr id="24" name="AutoShape 126"/>
              <p:cNvSpPr/>
              <p:nvPr/>
            </p:nvSpPr>
            <p:spPr bwMode="auto">
              <a:xfrm>
                <a:off x="3498967"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5" name="AutoShape 127"/>
              <p:cNvSpPr/>
              <p:nvPr/>
            </p:nvSpPr>
            <p:spPr bwMode="auto">
              <a:xfrm>
                <a:off x="3687085" y="312214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sp>
        <p:nvSpPr>
          <p:cNvPr id="26" name="TextBox 79"/>
          <p:cNvSpPr txBox="1"/>
          <p:nvPr/>
        </p:nvSpPr>
        <p:spPr>
          <a:xfrm flipH="1">
            <a:off x="7503281" y="1710003"/>
            <a:ext cx="2153059" cy="367359"/>
          </a:xfrm>
          <a:prstGeom prst="rect">
            <a:avLst/>
          </a:prstGeom>
          <a:noFill/>
        </p:spPr>
        <p:txBody>
          <a:bodyPr wrap="none" rtlCol="0">
            <a:noAutofit/>
          </a:bodyPr>
          <a:lstStyle/>
          <a:p>
            <a:r>
              <a:rPr lang="en-US" sz="1600" dirty="0">
                <a:solidFill>
                  <a:srgbClr val="0A194A"/>
                </a:solidFill>
                <a:latin typeface="Montserrat Light" panose="00000400000000000000" pitchFamily="50" charset="0"/>
                <a:ea typeface="Lato" panose="020F0502020204030203" pitchFamily="34" charset="0"/>
                <a:cs typeface="Segoe UI Light" panose="020B0502040204020203" pitchFamily="34" charset="0"/>
              </a:rPr>
              <a:t>Option One</a:t>
            </a:r>
            <a:endParaRPr lang="id-ID" sz="1600" dirty="0">
              <a:solidFill>
                <a:srgbClr val="0A194A"/>
              </a:solidFill>
              <a:latin typeface="Montserrat Light" panose="00000400000000000000" pitchFamily="50" charset="0"/>
              <a:ea typeface="Lato" panose="020F0502020204030203" pitchFamily="34" charset="0"/>
              <a:cs typeface="Segoe UI Light" panose="020B0502040204020203" pitchFamily="34" charset="0"/>
            </a:endParaRPr>
          </a:p>
        </p:txBody>
      </p:sp>
      <p:sp>
        <p:nvSpPr>
          <p:cNvPr id="27" name="TextBox 80"/>
          <p:cNvSpPr txBox="1"/>
          <p:nvPr/>
        </p:nvSpPr>
        <p:spPr>
          <a:xfrm flipH="1">
            <a:off x="7503278" y="2004121"/>
            <a:ext cx="2744494" cy="461665"/>
          </a:xfrm>
          <a:prstGeom prst="rect">
            <a:avLst/>
          </a:prstGeom>
          <a:noFill/>
        </p:spPr>
        <p:txBody>
          <a:bodyPr wrap="square" rtlCol="0">
            <a:spAutoFit/>
          </a:bodyPr>
          <a:lstStyle/>
          <a:p>
            <a:r>
              <a:rPr lang="id-ID" sz="1200" dirty="0">
                <a:solidFill>
                  <a:srgbClr val="0A194A"/>
                </a:solidFill>
                <a:latin typeface="+mj-lt"/>
              </a:rPr>
              <a:t>Lorem ipsum dolor sit amet put any thing here please be it</a:t>
            </a:r>
            <a:endParaRPr lang="en-US" sz="1200" b="1" dirty="0">
              <a:solidFill>
                <a:srgbClr val="0A194A"/>
              </a:solidFill>
              <a:latin typeface="+mj-lt"/>
            </a:endParaRPr>
          </a:p>
        </p:txBody>
      </p:sp>
      <p:sp>
        <p:nvSpPr>
          <p:cNvPr id="28" name="TextBox 81"/>
          <p:cNvSpPr txBox="1"/>
          <p:nvPr/>
        </p:nvSpPr>
        <p:spPr>
          <a:xfrm flipH="1">
            <a:off x="7503281" y="2615585"/>
            <a:ext cx="2153059" cy="367359"/>
          </a:xfrm>
          <a:prstGeom prst="rect">
            <a:avLst/>
          </a:prstGeom>
          <a:noFill/>
        </p:spPr>
        <p:txBody>
          <a:bodyPr wrap="none" rtlCol="0">
            <a:noAutofit/>
          </a:bodyPr>
          <a:lstStyle/>
          <a:p>
            <a:r>
              <a:rPr lang="en-US" sz="1600" dirty="0">
                <a:solidFill>
                  <a:srgbClr val="0A194A"/>
                </a:solidFill>
                <a:latin typeface="Montserrat Light" panose="00000400000000000000" pitchFamily="50" charset="0"/>
                <a:ea typeface="Lato" panose="020F0502020204030203" pitchFamily="34" charset="0"/>
                <a:cs typeface="Segoe UI Light" panose="020B0502040204020203" pitchFamily="34" charset="0"/>
              </a:rPr>
              <a:t>Option Two</a:t>
            </a:r>
            <a:endParaRPr lang="id-ID" sz="1600" dirty="0">
              <a:solidFill>
                <a:srgbClr val="0A194A"/>
              </a:solidFill>
              <a:latin typeface="Montserrat Light" panose="00000400000000000000" pitchFamily="50" charset="0"/>
              <a:ea typeface="Lato" panose="020F0502020204030203" pitchFamily="34" charset="0"/>
              <a:cs typeface="Segoe UI Light" panose="020B0502040204020203" pitchFamily="34" charset="0"/>
            </a:endParaRPr>
          </a:p>
        </p:txBody>
      </p:sp>
      <p:sp>
        <p:nvSpPr>
          <p:cNvPr id="29" name="TextBox 82"/>
          <p:cNvSpPr txBox="1"/>
          <p:nvPr/>
        </p:nvSpPr>
        <p:spPr>
          <a:xfrm flipH="1">
            <a:off x="7503278" y="2909703"/>
            <a:ext cx="2744494" cy="461665"/>
          </a:xfrm>
          <a:prstGeom prst="rect">
            <a:avLst/>
          </a:prstGeom>
          <a:noFill/>
        </p:spPr>
        <p:txBody>
          <a:bodyPr wrap="square" rtlCol="0">
            <a:spAutoFit/>
          </a:bodyPr>
          <a:lstStyle/>
          <a:p>
            <a:r>
              <a:rPr lang="id-ID" sz="1200" dirty="0">
                <a:solidFill>
                  <a:srgbClr val="0A194A"/>
                </a:solidFill>
                <a:latin typeface="+mj-lt"/>
              </a:rPr>
              <a:t>Lorem ipsum dolor sit amet put any thing here please be it</a:t>
            </a:r>
            <a:endParaRPr lang="en-US" sz="1200" b="1" dirty="0">
              <a:solidFill>
                <a:srgbClr val="0A194A"/>
              </a:solidFill>
              <a:latin typeface="+mj-lt"/>
            </a:endParaRPr>
          </a:p>
        </p:txBody>
      </p:sp>
      <p:sp>
        <p:nvSpPr>
          <p:cNvPr id="30" name="TextBox 83"/>
          <p:cNvSpPr txBox="1"/>
          <p:nvPr/>
        </p:nvSpPr>
        <p:spPr>
          <a:xfrm flipH="1">
            <a:off x="7503281" y="3486026"/>
            <a:ext cx="2153059" cy="367359"/>
          </a:xfrm>
          <a:prstGeom prst="rect">
            <a:avLst/>
          </a:prstGeom>
          <a:noFill/>
        </p:spPr>
        <p:txBody>
          <a:bodyPr wrap="none" rtlCol="0">
            <a:noAutofit/>
          </a:bodyPr>
          <a:lstStyle/>
          <a:p>
            <a:r>
              <a:rPr lang="en-US" sz="1600" dirty="0">
                <a:solidFill>
                  <a:srgbClr val="0A194A"/>
                </a:solidFill>
                <a:latin typeface="Montserrat Light" panose="00000400000000000000" pitchFamily="50" charset="0"/>
                <a:ea typeface="Lato" panose="020F0502020204030203" pitchFamily="34" charset="0"/>
                <a:cs typeface="Segoe UI Light" panose="020B0502040204020203" pitchFamily="34" charset="0"/>
              </a:rPr>
              <a:t>Option Three</a:t>
            </a:r>
            <a:endParaRPr lang="id-ID" sz="1600" dirty="0">
              <a:solidFill>
                <a:srgbClr val="0A194A"/>
              </a:solidFill>
              <a:latin typeface="Montserrat Light" panose="00000400000000000000" pitchFamily="50" charset="0"/>
              <a:ea typeface="Lato" panose="020F0502020204030203" pitchFamily="34" charset="0"/>
              <a:cs typeface="Segoe UI Light" panose="020B0502040204020203" pitchFamily="34" charset="0"/>
            </a:endParaRPr>
          </a:p>
        </p:txBody>
      </p:sp>
      <p:sp>
        <p:nvSpPr>
          <p:cNvPr id="31" name="TextBox 84"/>
          <p:cNvSpPr txBox="1"/>
          <p:nvPr/>
        </p:nvSpPr>
        <p:spPr>
          <a:xfrm flipH="1">
            <a:off x="7503278" y="3780144"/>
            <a:ext cx="2744494" cy="461665"/>
          </a:xfrm>
          <a:prstGeom prst="rect">
            <a:avLst/>
          </a:prstGeom>
          <a:noFill/>
        </p:spPr>
        <p:txBody>
          <a:bodyPr wrap="square" rtlCol="0">
            <a:spAutoFit/>
          </a:bodyPr>
          <a:lstStyle/>
          <a:p>
            <a:r>
              <a:rPr lang="id-ID" sz="1200" dirty="0">
                <a:solidFill>
                  <a:srgbClr val="0A194A"/>
                </a:solidFill>
                <a:latin typeface="+mj-lt"/>
              </a:rPr>
              <a:t>Lorem ipsum dolor sit amet put any thing here please be it</a:t>
            </a:r>
            <a:endParaRPr lang="en-US" sz="1200" b="1" dirty="0">
              <a:solidFill>
                <a:srgbClr val="0A194A"/>
              </a:solidFill>
              <a:latin typeface="+mj-lt"/>
            </a:endParaRPr>
          </a:p>
        </p:txBody>
      </p:sp>
      <p:grpSp>
        <p:nvGrpSpPr>
          <p:cNvPr id="32" name="Group 67"/>
          <p:cNvGrpSpPr/>
          <p:nvPr/>
        </p:nvGrpSpPr>
        <p:grpSpPr>
          <a:xfrm>
            <a:off x="6688877" y="4560903"/>
            <a:ext cx="544878" cy="544878"/>
            <a:chOff x="2297797" y="4140486"/>
            <a:chExt cx="1026356" cy="1026356"/>
          </a:xfrm>
          <a:effectLst>
            <a:outerShdw blurRad="381000" sx="102000" sy="102000" algn="ctr" rotWithShape="0">
              <a:schemeClr val="tx1">
                <a:lumMod val="95000"/>
                <a:lumOff val="5000"/>
                <a:alpha val="40000"/>
              </a:schemeClr>
            </a:outerShdw>
          </a:effectLst>
        </p:grpSpPr>
        <p:sp>
          <p:nvSpPr>
            <p:cNvPr id="33" name="Oval 68"/>
            <p:cNvSpPr/>
            <p:nvPr/>
          </p:nvSpPr>
          <p:spPr>
            <a:xfrm>
              <a:off x="2297797" y="4140486"/>
              <a:ext cx="1026356" cy="10263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34" name="Group 69"/>
            <p:cNvGrpSpPr/>
            <p:nvPr/>
          </p:nvGrpSpPr>
          <p:grpSpPr>
            <a:xfrm>
              <a:off x="2654122" y="4474447"/>
              <a:ext cx="313704" cy="358433"/>
              <a:chOff x="740685" y="2696368"/>
              <a:chExt cx="406400" cy="464344"/>
            </a:xfrm>
            <a:solidFill>
              <a:srgbClr val="F8F8F8"/>
            </a:solidFill>
          </p:grpSpPr>
          <p:sp>
            <p:nvSpPr>
              <p:cNvPr id="35" name="AutoShape 131"/>
              <p:cNvSpPr/>
              <p:nvPr/>
            </p:nvSpPr>
            <p:spPr bwMode="auto">
              <a:xfrm>
                <a:off x="740685" y="2696368"/>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5400"/>
                    </a:moveTo>
                    <a:lnTo>
                      <a:pt x="20057" y="6075"/>
                    </a:lnTo>
                    <a:lnTo>
                      <a:pt x="1542" y="6075"/>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5"/>
                    </a:lnTo>
                    <a:lnTo>
                      <a:pt x="18514" y="7425"/>
                    </a:lnTo>
                    <a:cubicBezTo>
                      <a:pt x="18514" y="7425"/>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cubicBezTo>
                      <a:pt x="16971" y="906"/>
                      <a:pt x="15935" y="0"/>
                      <a:pt x="14657" y="0"/>
                    </a:cubicBezTo>
                    <a:lnTo>
                      <a:pt x="6942" y="0"/>
                    </a:lnTo>
                    <a:cubicBezTo>
                      <a:pt x="5664" y="0"/>
                      <a:pt x="4628" y="906"/>
                      <a:pt x="4628" y="2025"/>
                    </a:cubicBezTo>
                    <a:lnTo>
                      <a:pt x="4628" y="2700"/>
                    </a:lnTo>
                    <a:lnTo>
                      <a:pt x="2314" y="2700"/>
                    </a:lnTo>
                    <a:cubicBezTo>
                      <a:pt x="1083" y="2700"/>
                      <a:pt x="88" y="3541"/>
                      <a:pt x="14" y="4601"/>
                    </a:cubicBezTo>
                    <a:lnTo>
                      <a:pt x="0" y="4601"/>
                    </a:lnTo>
                    <a:lnTo>
                      <a:pt x="0" y="5400"/>
                    </a:lnTo>
                    <a:lnTo>
                      <a:pt x="0" y="6075"/>
                    </a:lnTo>
                    <a:cubicBezTo>
                      <a:pt x="0" y="6820"/>
                      <a:pt x="691" y="7425"/>
                      <a:pt x="1542" y="7425"/>
                    </a:cubicBezTo>
                    <a:lnTo>
                      <a:pt x="1542" y="18900"/>
                    </a:lnTo>
                    <a:cubicBezTo>
                      <a:pt x="1542" y="20391"/>
                      <a:pt x="2924" y="21599"/>
                      <a:pt x="4628" y="21599"/>
                    </a:cubicBezTo>
                    <a:lnTo>
                      <a:pt x="16971" y="21599"/>
                    </a:lnTo>
                    <a:cubicBezTo>
                      <a:pt x="18675" y="21599"/>
                      <a:pt x="20057" y="20391"/>
                      <a:pt x="20057" y="18900"/>
                    </a:cubicBezTo>
                    <a:lnTo>
                      <a:pt x="20057" y="7425"/>
                    </a:lnTo>
                    <a:cubicBezTo>
                      <a:pt x="20908" y="7425"/>
                      <a:pt x="21599" y="6820"/>
                      <a:pt x="21599" y="6075"/>
                    </a:cubicBezTo>
                    <a:lnTo>
                      <a:pt x="21599" y="5400"/>
                    </a:lnTo>
                    <a:lnTo>
                      <a:pt x="21599" y="4601"/>
                    </a:lnTo>
                    <a:cubicBezTo>
                      <a:pt x="21599" y="4601"/>
                      <a:pt x="21585" y="4601"/>
                      <a:pt x="21585" y="4601"/>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6" name="AutoShape 132"/>
              <p:cNvSpPr/>
              <p:nvPr/>
            </p:nvSpPr>
            <p:spPr bwMode="auto">
              <a:xfrm>
                <a:off x="827998" y="2884487"/>
                <a:ext cx="57944" cy="2182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7" name="AutoShape 133"/>
              <p:cNvSpPr/>
              <p:nvPr/>
            </p:nvSpPr>
            <p:spPr bwMode="auto">
              <a:xfrm>
                <a:off x="915310" y="2884487"/>
                <a:ext cx="57944" cy="2182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8" name="AutoShape 134"/>
              <p:cNvSpPr/>
              <p:nvPr/>
            </p:nvSpPr>
            <p:spPr bwMode="auto">
              <a:xfrm>
                <a:off x="1001829" y="2884487"/>
                <a:ext cx="57944" cy="2182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sp>
        <p:nvSpPr>
          <p:cNvPr id="39" name="TextBox 79"/>
          <p:cNvSpPr txBox="1"/>
          <p:nvPr/>
        </p:nvSpPr>
        <p:spPr>
          <a:xfrm flipH="1">
            <a:off x="7503278" y="4473988"/>
            <a:ext cx="2153059" cy="367359"/>
          </a:xfrm>
          <a:prstGeom prst="rect">
            <a:avLst/>
          </a:prstGeom>
          <a:noFill/>
        </p:spPr>
        <p:txBody>
          <a:bodyPr wrap="none" rtlCol="0">
            <a:noAutofit/>
          </a:bodyPr>
          <a:lstStyle/>
          <a:p>
            <a:r>
              <a:rPr lang="en-US" sz="1600" dirty="0">
                <a:solidFill>
                  <a:srgbClr val="0A194A"/>
                </a:solidFill>
                <a:latin typeface="Montserrat Light" panose="00000400000000000000" pitchFamily="50" charset="0"/>
                <a:ea typeface="Lato" panose="020F0502020204030203" pitchFamily="34" charset="0"/>
                <a:cs typeface="Segoe UI Light" panose="020B0502040204020203" pitchFamily="34" charset="0"/>
              </a:rPr>
              <a:t>Option One</a:t>
            </a:r>
            <a:endParaRPr lang="id-ID" sz="1600" dirty="0">
              <a:solidFill>
                <a:srgbClr val="0A194A"/>
              </a:solidFill>
              <a:latin typeface="Montserrat Light" panose="00000400000000000000" pitchFamily="50" charset="0"/>
              <a:ea typeface="Lato" panose="020F0502020204030203" pitchFamily="34" charset="0"/>
              <a:cs typeface="Segoe UI Light" panose="020B0502040204020203" pitchFamily="34" charset="0"/>
            </a:endParaRPr>
          </a:p>
        </p:txBody>
      </p:sp>
      <p:sp>
        <p:nvSpPr>
          <p:cNvPr id="40" name="TextBox 80"/>
          <p:cNvSpPr txBox="1"/>
          <p:nvPr/>
        </p:nvSpPr>
        <p:spPr>
          <a:xfrm flipH="1">
            <a:off x="7503275" y="4768106"/>
            <a:ext cx="2744494" cy="461665"/>
          </a:xfrm>
          <a:prstGeom prst="rect">
            <a:avLst/>
          </a:prstGeom>
          <a:noFill/>
        </p:spPr>
        <p:txBody>
          <a:bodyPr wrap="square" rtlCol="0">
            <a:spAutoFit/>
          </a:bodyPr>
          <a:lstStyle/>
          <a:p>
            <a:r>
              <a:rPr lang="id-ID" sz="1200" dirty="0">
                <a:solidFill>
                  <a:srgbClr val="0A194A"/>
                </a:solidFill>
                <a:latin typeface="+mj-lt"/>
              </a:rPr>
              <a:t>Lorem ipsum dolor sit amet put any thing here please be it</a:t>
            </a:r>
            <a:endParaRPr lang="en-US" sz="1200" b="1" dirty="0">
              <a:solidFill>
                <a:srgbClr val="0A194A"/>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175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1+#ppt_w/2"/>
                                          </p:val>
                                        </p:tav>
                                        <p:tav tm="100000">
                                          <p:val>
                                            <p:strVal val="#ppt_x"/>
                                          </p:val>
                                        </p:tav>
                                      </p:tavLst>
                                    </p:anim>
                                    <p:anim calcmode="lin" valueType="num">
                                      <p:cBhvr additive="base">
                                        <p:cTn id="8" dur="75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00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750" fill="hold"/>
                                        <p:tgtEl>
                                          <p:spTgt spid="26"/>
                                        </p:tgtEl>
                                        <p:attrNameLst>
                                          <p:attrName>ppt_x</p:attrName>
                                        </p:attrNameLst>
                                      </p:cBhvr>
                                      <p:tavLst>
                                        <p:tav tm="0">
                                          <p:val>
                                            <p:strVal val="1+#ppt_w/2"/>
                                          </p:val>
                                        </p:tav>
                                        <p:tav tm="100000">
                                          <p:val>
                                            <p:strVal val="#ppt_x"/>
                                          </p:val>
                                        </p:tav>
                                      </p:tavLst>
                                    </p:anim>
                                    <p:anim calcmode="lin" valueType="num">
                                      <p:cBhvr additive="base">
                                        <p:cTn id="12" dur="750" fill="hold"/>
                                        <p:tgtEl>
                                          <p:spTgt spid="26"/>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25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1+#ppt_w/2"/>
                                          </p:val>
                                        </p:tav>
                                        <p:tav tm="100000">
                                          <p:val>
                                            <p:strVal val="#ppt_x"/>
                                          </p:val>
                                        </p:tav>
                                      </p:tavLst>
                                    </p:anim>
                                    <p:anim calcmode="lin" valueType="num">
                                      <p:cBhvr additive="base">
                                        <p:cTn id="16" dur="750" fill="hold"/>
                                        <p:tgtEl>
                                          <p:spTgt spid="27"/>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2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1+#ppt_w/2"/>
                                          </p:val>
                                        </p:tav>
                                        <p:tav tm="100000">
                                          <p:val>
                                            <p:strVal val="#ppt_x"/>
                                          </p:val>
                                        </p:tav>
                                      </p:tavLst>
                                    </p:anim>
                                    <p:anim calcmode="lin" valueType="num">
                                      <p:cBhvr additive="base">
                                        <p:cTn id="20" dur="75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275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750" fill="hold"/>
                                        <p:tgtEl>
                                          <p:spTgt spid="28"/>
                                        </p:tgtEl>
                                        <p:attrNameLst>
                                          <p:attrName>ppt_x</p:attrName>
                                        </p:attrNameLst>
                                      </p:cBhvr>
                                      <p:tavLst>
                                        <p:tav tm="0">
                                          <p:val>
                                            <p:strVal val="1+#ppt_w/2"/>
                                          </p:val>
                                        </p:tav>
                                        <p:tav tm="100000">
                                          <p:val>
                                            <p:strVal val="#ppt_x"/>
                                          </p:val>
                                        </p:tav>
                                      </p:tavLst>
                                    </p:anim>
                                    <p:anim calcmode="lin" valueType="num">
                                      <p:cBhvr additive="base">
                                        <p:cTn id="24" dur="750" fill="hold"/>
                                        <p:tgtEl>
                                          <p:spTgt spid="28"/>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300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750" fill="hold"/>
                                        <p:tgtEl>
                                          <p:spTgt spid="29"/>
                                        </p:tgtEl>
                                        <p:attrNameLst>
                                          <p:attrName>ppt_x</p:attrName>
                                        </p:attrNameLst>
                                      </p:cBhvr>
                                      <p:tavLst>
                                        <p:tav tm="0">
                                          <p:val>
                                            <p:strVal val="1+#ppt_w/2"/>
                                          </p:val>
                                        </p:tav>
                                        <p:tav tm="100000">
                                          <p:val>
                                            <p:strVal val="#ppt_x"/>
                                          </p:val>
                                        </p:tav>
                                      </p:tavLst>
                                    </p:anim>
                                    <p:anim calcmode="lin" valueType="num">
                                      <p:cBhvr additive="base">
                                        <p:cTn id="28" dur="750" fill="hold"/>
                                        <p:tgtEl>
                                          <p:spTgt spid="29"/>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325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750" fill="hold"/>
                                        <p:tgtEl>
                                          <p:spTgt spid="21"/>
                                        </p:tgtEl>
                                        <p:attrNameLst>
                                          <p:attrName>ppt_x</p:attrName>
                                        </p:attrNameLst>
                                      </p:cBhvr>
                                      <p:tavLst>
                                        <p:tav tm="0">
                                          <p:val>
                                            <p:strVal val="1+#ppt_w/2"/>
                                          </p:val>
                                        </p:tav>
                                        <p:tav tm="100000">
                                          <p:val>
                                            <p:strVal val="#ppt_x"/>
                                          </p:val>
                                        </p:tav>
                                      </p:tavLst>
                                    </p:anim>
                                    <p:anim calcmode="lin" valueType="num">
                                      <p:cBhvr additive="base">
                                        <p:cTn id="32" dur="750" fill="hold"/>
                                        <p:tgtEl>
                                          <p:spTgt spid="21"/>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p:stCondLst>
                                    <p:cond delay="350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750" fill="hold"/>
                                        <p:tgtEl>
                                          <p:spTgt spid="30"/>
                                        </p:tgtEl>
                                        <p:attrNameLst>
                                          <p:attrName>ppt_x</p:attrName>
                                        </p:attrNameLst>
                                      </p:cBhvr>
                                      <p:tavLst>
                                        <p:tav tm="0">
                                          <p:val>
                                            <p:strVal val="1+#ppt_w/2"/>
                                          </p:val>
                                        </p:tav>
                                        <p:tav tm="100000">
                                          <p:val>
                                            <p:strVal val="#ppt_x"/>
                                          </p:val>
                                        </p:tav>
                                      </p:tavLst>
                                    </p:anim>
                                    <p:anim calcmode="lin" valueType="num">
                                      <p:cBhvr additive="base">
                                        <p:cTn id="36" dur="750" fill="hold"/>
                                        <p:tgtEl>
                                          <p:spTgt spid="30"/>
                                        </p:tgtEl>
                                        <p:attrNameLst>
                                          <p:attrName>ppt_y</p:attrName>
                                        </p:attrNameLst>
                                      </p:cBhvr>
                                      <p:tavLst>
                                        <p:tav tm="0">
                                          <p:val>
                                            <p:strVal val="#ppt_y"/>
                                          </p:val>
                                        </p:tav>
                                        <p:tav tm="100000">
                                          <p:val>
                                            <p:strVal val="#ppt_y"/>
                                          </p:val>
                                        </p:tav>
                                      </p:tavLst>
                                    </p:anim>
                                  </p:childTnLst>
                                </p:cTn>
                              </p:par>
                              <p:par>
                                <p:cTn id="37" presetID="2" presetClass="entr" presetSubtype="2" decel="100000" fill="hold" grpId="0" nodeType="withEffect">
                                  <p:stCondLst>
                                    <p:cond delay="375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750" fill="hold"/>
                                        <p:tgtEl>
                                          <p:spTgt spid="31"/>
                                        </p:tgtEl>
                                        <p:attrNameLst>
                                          <p:attrName>ppt_x</p:attrName>
                                        </p:attrNameLst>
                                      </p:cBhvr>
                                      <p:tavLst>
                                        <p:tav tm="0">
                                          <p:val>
                                            <p:strVal val="1+#ppt_w/2"/>
                                          </p:val>
                                        </p:tav>
                                        <p:tav tm="100000">
                                          <p:val>
                                            <p:strVal val="#ppt_x"/>
                                          </p:val>
                                        </p:tav>
                                      </p:tavLst>
                                    </p:anim>
                                    <p:anim calcmode="lin" valueType="num">
                                      <p:cBhvr additive="base">
                                        <p:cTn id="40" dur="750" fill="hold"/>
                                        <p:tgtEl>
                                          <p:spTgt spid="31"/>
                                        </p:tgtEl>
                                        <p:attrNameLst>
                                          <p:attrName>ppt_y</p:attrName>
                                        </p:attrNameLst>
                                      </p:cBhvr>
                                      <p:tavLst>
                                        <p:tav tm="0">
                                          <p:val>
                                            <p:strVal val="#ppt_y"/>
                                          </p:val>
                                        </p:tav>
                                        <p:tav tm="100000">
                                          <p:val>
                                            <p:strVal val="#ppt_y"/>
                                          </p:val>
                                        </p:tav>
                                      </p:tavLst>
                                    </p:anim>
                                  </p:childTnLst>
                                </p:cTn>
                              </p:par>
                              <p:par>
                                <p:cTn id="41" presetID="2" presetClass="entr" presetSubtype="2" decel="100000" fill="hold" nodeType="withEffect">
                                  <p:stCondLst>
                                    <p:cond delay="175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750" fill="hold"/>
                                        <p:tgtEl>
                                          <p:spTgt spid="32"/>
                                        </p:tgtEl>
                                        <p:attrNameLst>
                                          <p:attrName>ppt_x</p:attrName>
                                        </p:attrNameLst>
                                      </p:cBhvr>
                                      <p:tavLst>
                                        <p:tav tm="0">
                                          <p:val>
                                            <p:strVal val="1+#ppt_w/2"/>
                                          </p:val>
                                        </p:tav>
                                        <p:tav tm="100000">
                                          <p:val>
                                            <p:strVal val="#ppt_x"/>
                                          </p:val>
                                        </p:tav>
                                      </p:tavLst>
                                    </p:anim>
                                    <p:anim calcmode="lin" valueType="num">
                                      <p:cBhvr additive="base">
                                        <p:cTn id="44" dur="750" fill="hold"/>
                                        <p:tgtEl>
                                          <p:spTgt spid="32"/>
                                        </p:tgtEl>
                                        <p:attrNameLst>
                                          <p:attrName>ppt_y</p:attrName>
                                        </p:attrNameLst>
                                      </p:cBhvr>
                                      <p:tavLst>
                                        <p:tav tm="0">
                                          <p:val>
                                            <p:strVal val="#ppt_y"/>
                                          </p:val>
                                        </p:tav>
                                        <p:tav tm="100000">
                                          <p:val>
                                            <p:strVal val="#ppt_y"/>
                                          </p:val>
                                        </p:tav>
                                      </p:tavLst>
                                    </p:anim>
                                  </p:childTnLst>
                                </p:cTn>
                              </p:par>
                              <p:par>
                                <p:cTn id="45" presetID="2" presetClass="entr" presetSubtype="2" decel="100000" fill="hold" grpId="0" nodeType="withEffect">
                                  <p:stCondLst>
                                    <p:cond delay="200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750" fill="hold"/>
                                        <p:tgtEl>
                                          <p:spTgt spid="39"/>
                                        </p:tgtEl>
                                        <p:attrNameLst>
                                          <p:attrName>ppt_x</p:attrName>
                                        </p:attrNameLst>
                                      </p:cBhvr>
                                      <p:tavLst>
                                        <p:tav tm="0">
                                          <p:val>
                                            <p:strVal val="1+#ppt_w/2"/>
                                          </p:val>
                                        </p:tav>
                                        <p:tav tm="100000">
                                          <p:val>
                                            <p:strVal val="#ppt_x"/>
                                          </p:val>
                                        </p:tav>
                                      </p:tavLst>
                                    </p:anim>
                                    <p:anim calcmode="lin" valueType="num">
                                      <p:cBhvr additive="base">
                                        <p:cTn id="48" dur="750" fill="hold"/>
                                        <p:tgtEl>
                                          <p:spTgt spid="39"/>
                                        </p:tgtEl>
                                        <p:attrNameLst>
                                          <p:attrName>ppt_y</p:attrName>
                                        </p:attrNameLst>
                                      </p:cBhvr>
                                      <p:tavLst>
                                        <p:tav tm="0">
                                          <p:val>
                                            <p:strVal val="#ppt_y"/>
                                          </p:val>
                                        </p:tav>
                                        <p:tav tm="100000">
                                          <p:val>
                                            <p:strVal val="#ppt_y"/>
                                          </p:val>
                                        </p:tav>
                                      </p:tavLst>
                                    </p:anim>
                                  </p:childTnLst>
                                </p:cTn>
                              </p:par>
                              <p:par>
                                <p:cTn id="49" presetID="2" presetClass="entr" presetSubtype="2" decel="100000" fill="hold" grpId="0" nodeType="withEffect">
                                  <p:stCondLst>
                                    <p:cond delay="225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750" fill="hold"/>
                                        <p:tgtEl>
                                          <p:spTgt spid="40"/>
                                        </p:tgtEl>
                                        <p:attrNameLst>
                                          <p:attrName>ppt_x</p:attrName>
                                        </p:attrNameLst>
                                      </p:cBhvr>
                                      <p:tavLst>
                                        <p:tav tm="0">
                                          <p:val>
                                            <p:strVal val="1+#ppt_w/2"/>
                                          </p:val>
                                        </p:tav>
                                        <p:tav tm="100000">
                                          <p:val>
                                            <p:strVal val="#ppt_x"/>
                                          </p:val>
                                        </p:tav>
                                      </p:tavLst>
                                    </p:anim>
                                    <p:anim calcmode="lin" valueType="num">
                                      <p:cBhvr additive="base">
                                        <p:cTn id="52" dur="75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9"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53895"/>
            <a:ext cx="12192000" cy="6965790"/>
            <a:chOff x="0" y="-53895"/>
            <a:chExt cx="12192000" cy="6965790"/>
          </a:xfrm>
        </p:grpSpPr>
        <p:pic>
          <p:nvPicPr>
            <p:cNvPr id="2" name="图片 1"/>
            <p:cNvPicPr>
              <a:picLocks noChangeAspect="1"/>
            </p:cNvPicPr>
            <p:nvPr/>
          </p:nvPicPr>
          <p:blipFill>
            <a:blip r:embed="rId2"/>
            <a:stretch>
              <a:fillRect/>
            </a:stretch>
          </p:blipFill>
          <p:spPr>
            <a:xfrm>
              <a:off x="0" y="-53895"/>
              <a:ext cx="12192000" cy="6965790"/>
            </a:xfrm>
            <a:prstGeom prst="rect">
              <a:avLst/>
            </a:prstGeom>
          </p:spPr>
        </p:pic>
        <p:sp>
          <p:nvSpPr>
            <p:cNvPr id="3" name="矩形 2"/>
            <p:cNvSpPr/>
            <p:nvPr/>
          </p:nvSpPr>
          <p:spPr>
            <a:xfrm>
              <a:off x="1756611" y="3429000"/>
              <a:ext cx="4339389" cy="1371600"/>
            </a:xfrm>
            <a:prstGeom prst="rect">
              <a:avLst/>
            </a:prstGeom>
            <a:solidFill>
              <a:srgbClr val="DCE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52401" y="4191000"/>
              <a:ext cx="4339389" cy="1371600"/>
            </a:xfrm>
            <a:prstGeom prst="rect">
              <a:avLst/>
            </a:prstGeom>
            <a:solidFill>
              <a:srgbClr val="DCE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Rectangle 17"/>
          <p:cNvSpPr/>
          <p:nvPr/>
        </p:nvSpPr>
        <p:spPr>
          <a:xfrm>
            <a:off x="1871187" y="3897769"/>
            <a:ext cx="3872164" cy="757130"/>
          </a:xfrm>
          <a:prstGeom prst="rect">
            <a:avLst/>
          </a:prstGeom>
        </p:spPr>
        <p:txBody>
          <a:bodyPr wrap="square">
            <a:spAutoFit/>
          </a:bodyPr>
          <a:lstStyle/>
          <a:p>
            <a:pPr>
              <a:lnSpc>
                <a:spcPct val="120000"/>
              </a:lnSpc>
            </a:pPr>
            <a:r>
              <a:rPr lang="id-ID" sz="1200" b="1" dirty="0">
                <a:solidFill>
                  <a:schemeClr val="accent1"/>
                </a:solidFill>
                <a:latin typeface="Segoe UI Light" panose="020B0502040204020203" pitchFamily="34" charset="0"/>
                <a:cs typeface="Segoe UI Light" panose="020B0502040204020203" pitchFamily="34" charset="0"/>
              </a:rPr>
              <a:t>Ut wisi enim ad minim veniam</a:t>
            </a:r>
            <a:r>
              <a:rPr lang="id-ID" sz="1200" dirty="0">
                <a:solidFill>
                  <a:schemeClr val="accent1"/>
                </a:solidFill>
                <a:latin typeface="Segoe UI Light" panose="020B0502040204020203" pitchFamily="34" charset="0"/>
                <a:cs typeface="Segoe UI Light" panose="020B0502040204020203" pitchFamily="34" charset="0"/>
              </a:rPr>
              <a:t>, quis nostrud exerci tation ullamcorper suscipit lobortis nisl ut aliquip ex ea commodo consequat. </a:t>
            </a:r>
            <a:endParaRPr lang="en-US" sz="1200" dirty="0">
              <a:solidFill>
                <a:schemeClr val="accent1"/>
              </a:solidFill>
              <a:latin typeface="Segoe UI Light" panose="020B0502040204020203" pitchFamily="34" charset="0"/>
              <a:cs typeface="Segoe UI Light" panose="020B0502040204020203" pitchFamily="34" charset="0"/>
            </a:endParaRPr>
          </a:p>
        </p:txBody>
      </p:sp>
      <p:sp>
        <p:nvSpPr>
          <p:cNvPr id="7" name="Rectangle 18"/>
          <p:cNvSpPr/>
          <p:nvPr/>
        </p:nvSpPr>
        <p:spPr>
          <a:xfrm>
            <a:off x="1871187" y="4654899"/>
            <a:ext cx="3716299" cy="326884"/>
          </a:xfrm>
          <a:prstGeom prst="rect">
            <a:avLst/>
          </a:prstGeom>
        </p:spPr>
        <p:txBody>
          <a:bodyPr wrap="square">
            <a:spAutoFit/>
          </a:bodyPr>
          <a:lstStyle/>
          <a:p>
            <a:pPr>
              <a:lnSpc>
                <a:spcPct val="120000"/>
              </a:lnSpc>
            </a:pPr>
            <a:r>
              <a:rPr lang="en-US" sz="1400" i="1" dirty="0">
                <a:solidFill>
                  <a:schemeClr val="accent3"/>
                </a:solidFill>
                <a:latin typeface="Segoe UI Light" panose="020B0502040204020203" pitchFamily="34" charset="0"/>
                <a:cs typeface="Segoe UI Light" panose="020B0502040204020203" pitchFamily="34" charset="0"/>
              </a:rPr>
              <a:t>“</a:t>
            </a:r>
            <a:r>
              <a:rPr lang="id-ID" sz="1400" i="1" dirty="0">
                <a:solidFill>
                  <a:schemeClr val="accent3"/>
                </a:solidFill>
                <a:latin typeface="Segoe UI Light" panose="020B0502040204020203" pitchFamily="34" charset="0"/>
                <a:cs typeface="Segoe UI Light" panose="020B0502040204020203" pitchFamily="34" charset="0"/>
              </a:rPr>
              <a:t>Ut wisi enim ad minim veniam</a:t>
            </a:r>
            <a:endParaRPr lang="en-US" sz="1400" i="1" dirty="0">
              <a:solidFill>
                <a:schemeClr val="accent3"/>
              </a:solidFill>
              <a:latin typeface="Segoe UI Light" panose="020B0502040204020203" pitchFamily="34" charset="0"/>
              <a:cs typeface="Segoe UI Light" panose="020B0502040204020203" pitchFamily="34" charset="0"/>
            </a:endParaRPr>
          </a:p>
        </p:txBody>
      </p:sp>
      <p:sp>
        <p:nvSpPr>
          <p:cNvPr id="8" name="Rectangle 20"/>
          <p:cNvSpPr/>
          <p:nvPr/>
        </p:nvSpPr>
        <p:spPr>
          <a:xfrm>
            <a:off x="1871187" y="1240010"/>
            <a:ext cx="4630902" cy="2554545"/>
          </a:xfrm>
          <a:prstGeom prst="rect">
            <a:avLst/>
          </a:prstGeom>
        </p:spPr>
        <p:txBody>
          <a:bodyPr wrap="square">
            <a:spAutoFit/>
          </a:bodyPr>
          <a:lstStyle/>
          <a:p>
            <a:r>
              <a:rPr lang="zh-CN" altLang="en-US" sz="8000" dirty="0">
                <a:solidFill>
                  <a:srgbClr val="0A194A"/>
                </a:solidFill>
                <a:latin typeface="造字工房尚雅（非商用）常规体" pitchFamily="2" charset="-122"/>
                <a:ea typeface="造字工房尚雅（非商用）常规体" pitchFamily="2" charset="-122"/>
                <a:cs typeface="Segoe UI" panose="020B0502040204020203" pitchFamily="34" charset="0"/>
              </a:rPr>
              <a:t>第肆</a:t>
            </a:r>
            <a:endParaRPr lang="en-US" altLang="zh-CN" sz="8000" dirty="0">
              <a:solidFill>
                <a:srgbClr val="0A194A"/>
              </a:solidFill>
              <a:latin typeface="造字工房尚雅（非商用）常规体" pitchFamily="2" charset="-122"/>
              <a:ea typeface="造字工房尚雅（非商用）常规体" pitchFamily="2" charset="-122"/>
              <a:cs typeface="Segoe UI" panose="020B0502040204020203" pitchFamily="34" charset="0"/>
            </a:endParaRPr>
          </a:p>
          <a:p>
            <a:r>
              <a:rPr lang="zh-CN" altLang="en-US" sz="8000" dirty="0">
                <a:solidFill>
                  <a:srgbClr val="0A194A"/>
                </a:solidFill>
                <a:latin typeface="造字工房尚雅（非商用）常规体" pitchFamily="2" charset="-122"/>
                <a:ea typeface="造字工房尚雅（非商用）常规体" pitchFamily="2" charset="-122"/>
                <a:cs typeface="Segoe UI" panose="020B0502040204020203" pitchFamily="34" charset="0"/>
              </a:rPr>
              <a:t>部分</a:t>
            </a:r>
            <a:endParaRPr lang="en-US" sz="8000" dirty="0">
              <a:solidFill>
                <a:srgbClr val="0A194A"/>
              </a:solidFill>
              <a:latin typeface="造字工房尚雅（非商用）常规体" pitchFamily="2" charset="-122"/>
              <a:ea typeface="造字工房尚雅（非商用）常规体" pitchFamily="2" charset="-122"/>
              <a:cs typeface="Segoe UI" panose="020B0502040204020203" pitchFamily="34" charset="0"/>
            </a:endParaRPr>
          </a:p>
        </p:txBody>
      </p:sp>
      <p:sp>
        <p:nvSpPr>
          <p:cNvPr id="9" name="Rectangle 21"/>
          <p:cNvSpPr/>
          <p:nvPr/>
        </p:nvSpPr>
        <p:spPr>
          <a:xfrm>
            <a:off x="1871188" y="915713"/>
            <a:ext cx="2114168" cy="307777"/>
          </a:xfrm>
          <a:prstGeom prst="rect">
            <a:avLst/>
          </a:prstGeom>
        </p:spPr>
        <p:txBody>
          <a:bodyPr wrap="square">
            <a:spAutoFit/>
          </a:bodyPr>
          <a:lstStyle/>
          <a:p>
            <a:r>
              <a:rPr lang="en-US" sz="1400" dirty="0">
                <a:solidFill>
                  <a:schemeClr val="accent1"/>
                </a:solidFill>
                <a:latin typeface="Montserrat Light" panose="00000400000000000000" pitchFamily="50" charset="0"/>
                <a:cs typeface="Segoe UI" panose="020B0502040204020203" pitchFamily="34" charset="0"/>
              </a:rPr>
              <a:t>Creative Business</a:t>
            </a:r>
          </a:p>
        </p:txBody>
      </p:sp>
      <p:sp>
        <p:nvSpPr>
          <p:cNvPr id="10" name="Rectangle: Rounded Corners 45"/>
          <p:cNvSpPr/>
          <p:nvPr/>
        </p:nvSpPr>
        <p:spPr>
          <a:xfrm>
            <a:off x="1970247" y="5209529"/>
            <a:ext cx="1676400" cy="404999"/>
          </a:xfrm>
          <a:prstGeom prst="roundRect">
            <a:avLst>
              <a:gd name="adj" fmla="val 50000"/>
            </a:avLst>
          </a:prstGeom>
          <a:solidFill>
            <a:schemeClr val="bg1"/>
          </a:solidFill>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gradFill>
                  <a:gsLst>
                    <a:gs pos="0">
                      <a:schemeClr val="accent1"/>
                    </a:gs>
                    <a:gs pos="100000">
                      <a:schemeClr val="accent5"/>
                    </a:gs>
                  </a:gsLst>
                  <a:lin ang="0" scaled="0"/>
                </a:gradFill>
                <a:latin typeface="Segoe UI" panose="020B0502040204020203" pitchFamily="34" charset="0"/>
                <a:cs typeface="Segoe UI" panose="020B0502040204020203" pitchFamily="34" charset="0"/>
              </a:rPr>
              <a:t>PART   TWO</a:t>
            </a:r>
            <a:endParaRPr lang="id-ID" sz="1100" dirty="0">
              <a:gradFill>
                <a:gsLst>
                  <a:gs pos="0">
                    <a:schemeClr val="accent1"/>
                  </a:gs>
                  <a:gs pos="100000">
                    <a:schemeClr val="accent5"/>
                  </a:gs>
                </a:gsLst>
                <a:lin ang="0" scaled="0"/>
              </a:gradFill>
              <a:latin typeface="Segoe UI" panose="020B0502040204020203" pitchFamily="34" charset="0"/>
              <a:cs typeface="Segoe UI"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175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2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30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CE4EF"/>
        </a:solidFill>
        <a:effectLst/>
      </p:bgPr>
    </p:bg>
    <p:spTree>
      <p:nvGrpSpPr>
        <p:cNvPr id="1" name=""/>
        <p:cNvGrpSpPr/>
        <p:nvPr/>
      </p:nvGrpSpPr>
      <p:grpSpPr>
        <a:xfrm>
          <a:off x="0" y="0"/>
          <a:ext cx="0" cy="0"/>
          <a:chOff x="0" y="0"/>
          <a:chExt cx="0" cy="0"/>
        </a:xfrm>
      </p:grpSpPr>
      <p:sp>
        <p:nvSpPr>
          <p:cNvPr id="2" name="矩形: 圆角 1"/>
          <p:cNvSpPr/>
          <p:nvPr/>
        </p:nvSpPr>
        <p:spPr>
          <a:xfrm rot="12280271">
            <a:off x="-2646946" y="-66174"/>
            <a:ext cx="9950116" cy="4223084"/>
          </a:xfrm>
          <a:prstGeom prst="roundRect">
            <a:avLst>
              <a:gd name="adj" fmla="val 50000"/>
            </a:avLst>
          </a:prstGeom>
          <a:solidFill>
            <a:srgbClr val="0A1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3" name="图片 2"/>
          <p:cNvPicPr>
            <a:picLocks noChangeAspect="1"/>
          </p:cNvPicPr>
          <p:nvPr/>
        </p:nvPicPr>
        <p:blipFill rotWithShape="1">
          <a:blip r:embed="rId2">
            <a:clrChange>
              <a:clrFrom>
                <a:srgbClr val="F8F9FB"/>
              </a:clrFrom>
              <a:clrTo>
                <a:srgbClr val="F8F9FB">
                  <a:alpha val="0"/>
                </a:srgbClr>
              </a:clrTo>
            </a:clrChange>
          </a:blip>
          <a:srcRect/>
          <a:stretch>
            <a:fillRect/>
          </a:stretch>
        </p:blipFill>
        <p:spPr>
          <a:xfrm>
            <a:off x="-118406" y="1111689"/>
            <a:ext cx="7257143" cy="5746311"/>
          </a:xfrm>
          <a:prstGeom prst="rect">
            <a:avLst/>
          </a:prstGeom>
        </p:spPr>
      </p:pic>
      <p:sp>
        <p:nvSpPr>
          <p:cNvPr id="13" name="Shape 1031"/>
          <p:cNvSpPr/>
          <p:nvPr/>
        </p:nvSpPr>
        <p:spPr>
          <a:xfrm>
            <a:off x="6760348" y="3453063"/>
            <a:ext cx="6724954" cy="0"/>
          </a:xfrm>
          <a:prstGeom prst="line">
            <a:avLst/>
          </a:prstGeom>
          <a:ln w="25400">
            <a:solidFill>
              <a:srgbClr val="FFFFFF">
                <a:alpha val="22527"/>
              </a:srgbClr>
            </a:solidFill>
            <a:custDash>
              <a:ds d="200000" sp="200000"/>
            </a:custDash>
            <a:miter lim="400000"/>
          </a:ln>
        </p:spPr>
        <p:txBody>
          <a:bodyPr lIns="35719" tIns="35719" rIns="35719" bIns="35719" anchor="ctr"/>
          <a:lstStyle/>
          <a:p>
            <a:pPr algn="ctr" defTabSz="410845" hangingPunct="0">
              <a:defRPr sz="3200" spc="0">
                <a:solidFill>
                  <a:srgbClr val="000000"/>
                </a:solidFill>
                <a:latin typeface="Helvetica Light"/>
                <a:ea typeface="Helvetica Light"/>
                <a:cs typeface="Helvetica Light"/>
                <a:sym typeface="Helvetica Light"/>
              </a:defRPr>
            </a:pPr>
            <a:endParaRPr sz="1600" kern="0">
              <a:solidFill>
                <a:srgbClr val="0A194A"/>
              </a:solidFill>
              <a:latin typeface="Helvetica Light"/>
              <a:sym typeface="Helvetica Light"/>
            </a:endParaRPr>
          </a:p>
        </p:txBody>
      </p:sp>
      <p:sp>
        <p:nvSpPr>
          <p:cNvPr id="14" name="Shape 1033"/>
          <p:cNvSpPr/>
          <p:nvPr/>
        </p:nvSpPr>
        <p:spPr>
          <a:xfrm>
            <a:off x="7138737" y="2379445"/>
            <a:ext cx="2363064" cy="328360"/>
          </a:xfrm>
          <a:prstGeom prst="rect">
            <a:avLst/>
          </a:prstGeom>
          <a:ln w="12700">
            <a:miter lim="400000"/>
          </a:ln>
        </p:spPr>
        <p:txBody>
          <a:bodyPr lIns="35719" tIns="35719" rIns="35719" bIns="35719" anchor="ctr">
            <a:spAutoFit/>
          </a:bodyPr>
          <a:lstStyle>
            <a:lvl1pPr>
              <a:lnSpc>
                <a:spcPct val="90000"/>
              </a:lnSpc>
              <a:defRPr sz="3700" spc="-259">
                <a:solidFill>
                  <a:srgbClr val="FFFFFF"/>
                </a:solidFill>
                <a:latin typeface="+mn-lt"/>
                <a:ea typeface="+mn-ea"/>
                <a:cs typeface="+mn-cs"/>
                <a:sym typeface="Montserrat-Bold"/>
              </a:defRPr>
            </a:lvl1pPr>
          </a:lstStyle>
          <a:p>
            <a:pPr defTabSz="410845" hangingPunct="0"/>
            <a:r>
              <a:rPr sz="1850" kern="0" spc="-130">
                <a:solidFill>
                  <a:srgbClr val="0A194A"/>
                </a:solidFill>
                <a:latin typeface="773-CAI978" panose="020B0402020204020303" pitchFamily="34" charset="0"/>
              </a:rPr>
              <a:t>Best support system</a:t>
            </a:r>
          </a:p>
        </p:txBody>
      </p:sp>
      <p:sp>
        <p:nvSpPr>
          <p:cNvPr id="15" name="Shape 1034"/>
          <p:cNvSpPr/>
          <p:nvPr/>
        </p:nvSpPr>
        <p:spPr>
          <a:xfrm>
            <a:off x="7138737" y="2673375"/>
            <a:ext cx="2348821" cy="252634"/>
          </a:xfrm>
          <a:prstGeom prst="rect">
            <a:avLst/>
          </a:prstGeom>
          <a:ln w="12700">
            <a:miter lim="400000"/>
          </a:ln>
        </p:spPr>
        <p:txBody>
          <a:bodyPr lIns="35719" tIns="35719" rIns="35719" bIns="35719">
            <a:spAutoFit/>
          </a:bodyPr>
          <a:lstStyle>
            <a:lvl1pPr>
              <a:lnSpc>
                <a:spcPct val="120000"/>
              </a:lnSpc>
              <a:defRPr sz="2100" i="1" spc="-42">
                <a:solidFill>
                  <a:srgbClr val="FFFFFF"/>
                </a:solidFill>
              </a:defRPr>
            </a:lvl1pPr>
          </a:lstStyle>
          <a:p>
            <a:pPr defTabSz="410845" hangingPunct="0"/>
            <a:r>
              <a:rPr sz="1050" kern="0" spc="-21">
                <a:solidFill>
                  <a:srgbClr val="0A194A"/>
                </a:solidFill>
                <a:latin typeface="773-CAI978" panose="020B0402020204020303" pitchFamily="34" charset="0"/>
                <a:ea typeface="Source Sans Pro"/>
                <a:sym typeface="Source Sans Pro"/>
              </a:rPr>
              <a:t>Nullam quis risus eget urna mollis ornare</a:t>
            </a:r>
          </a:p>
        </p:txBody>
      </p:sp>
      <p:sp>
        <p:nvSpPr>
          <p:cNvPr id="16" name="Shape 1035"/>
          <p:cNvSpPr/>
          <p:nvPr/>
        </p:nvSpPr>
        <p:spPr>
          <a:xfrm>
            <a:off x="9578204" y="2379445"/>
            <a:ext cx="2363064" cy="328360"/>
          </a:xfrm>
          <a:prstGeom prst="rect">
            <a:avLst/>
          </a:prstGeom>
          <a:ln w="12700">
            <a:miter lim="400000"/>
          </a:ln>
        </p:spPr>
        <p:txBody>
          <a:bodyPr lIns="35719" tIns="35719" rIns="35719" bIns="35719" anchor="ctr">
            <a:spAutoFit/>
          </a:bodyPr>
          <a:lstStyle>
            <a:lvl1pPr>
              <a:lnSpc>
                <a:spcPct val="90000"/>
              </a:lnSpc>
              <a:defRPr sz="3700" spc="-259">
                <a:solidFill>
                  <a:srgbClr val="FFFFFF"/>
                </a:solidFill>
                <a:latin typeface="+mn-lt"/>
                <a:ea typeface="+mn-ea"/>
                <a:cs typeface="+mn-cs"/>
                <a:sym typeface="Montserrat-Bold"/>
              </a:defRPr>
            </a:lvl1pPr>
          </a:lstStyle>
          <a:p>
            <a:pPr defTabSz="410845" hangingPunct="0"/>
            <a:r>
              <a:rPr sz="1850" kern="0" spc="-130">
                <a:solidFill>
                  <a:srgbClr val="0A194A"/>
                </a:solidFill>
                <a:latin typeface="773-CAI978" panose="020B0402020204020303" pitchFamily="34" charset="0"/>
              </a:rPr>
              <a:t>Adjustable price</a:t>
            </a:r>
          </a:p>
        </p:txBody>
      </p:sp>
      <p:sp>
        <p:nvSpPr>
          <p:cNvPr id="17" name="Shape 1036"/>
          <p:cNvSpPr/>
          <p:nvPr/>
        </p:nvSpPr>
        <p:spPr>
          <a:xfrm>
            <a:off x="9578204" y="2673375"/>
            <a:ext cx="2348821" cy="252634"/>
          </a:xfrm>
          <a:prstGeom prst="rect">
            <a:avLst/>
          </a:prstGeom>
          <a:ln w="12700">
            <a:miter lim="400000"/>
          </a:ln>
        </p:spPr>
        <p:txBody>
          <a:bodyPr lIns="35719" tIns="35719" rIns="35719" bIns="35719">
            <a:spAutoFit/>
          </a:bodyPr>
          <a:lstStyle>
            <a:lvl1pPr>
              <a:lnSpc>
                <a:spcPct val="120000"/>
              </a:lnSpc>
              <a:defRPr sz="2100" i="1" spc="-42">
                <a:solidFill>
                  <a:srgbClr val="FFFFFF"/>
                </a:solidFill>
              </a:defRPr>
            </a:lvl1pPr>
          </a:lstStyle>
          <a:p>
            <a:pPr defTabSz="410845" hangingPunct="0"/>
            <a:r>
              <a:rPr sz="1050" kern="0" spc="-21">
                <a:solidFill>
                  <a:srgbClr val="0A194A"/>
                </a:solidFill>
                <a:latin typeface="773-CAI978" panose="020B0402020204020303" pitchFamily="34" charset="0"/>
                <a:ea typeface="Source Sans Pro"/>
                <a:sym typeface="Source Sans Pro"/>
              </a:rPr>
              <a:t>Nullam quis risus eget urna mollis ornare</a:t>
            </a:r>
          </a:p>
        </p:txBody>
      </p:sp>
      <p:sp>
        <p:nvSpPr>
          <p:cNvPr id="18" name="Shape 1037"/>
          <p:cNvSpPr/>
          <p:nvPr/>
        </p:nvSpPr>
        <p:spPr>
          <a:xfrm>
            <a:off x="9533754" y="1416701"/>
            <a:ext cx="794085" cy="791463"/>
          </a:xfrm>
          <a:custGeom>
            <a:avLst/>
            <a:gdLst/>
            <a:ahLst/>
            <a:cxnLst>
              <a:cxn ang="0">
                <a:pos x="wd2" y="hd2"/>
              </a:cxn>
              <a:cxn ang="5400000">
                <a:pos x="wd2" y="hd2"/>
              </a:cxn>
              <a:cxn ang="10800000">
                <a:pos x="wd2" y="hd2"/>
              </a:cxn>
              <a:cxn ang="16200000">
                <a:pos x="wd2" y="hd2"/>
              </a:cxn>
            </a:cxnLst>
            <a:rect l="0" t="0" r="r" b="b"/>
            <a:pathLst>
              <a:path w="21600" h="21600" extrusionOk="0">
                <a:moveTo>
                  <a:pt x="21600" y="14850"/>
                </a:moveTo>
                <a:cubicBezTo>
                  <a:pt x="21600" y="16537"/>
                  <a:pt x="20419" y="17887"/>
                  <a:pt x="18900" y="18225"/>
                </a:cubicBezTo>
                <a:cubicBezTo>
                  <a:pt x="18900" y="21600"/>
                  <a:pt x="18900" y="21600"/>
                  <a:pt x="18900" y="21600"/>
                </a:cubicBezTo>
                <a:cubicBezTo>
                  <a:pt x="17550" y="21600"/>
                  <a:pt x="17550" y="21600"/>
                  <a:pt x="17550" y="21600"/>
                </a:cubicBezTo>
                <a:cubicBezTo>
                  <a:pt x="17550" y="18225"/>
                  <a:pt x="17550" y="18225"/>
                  <a:pt x="17550" y="18225"/>
                </a:cubicBezTo>
                <a:cubicBezTo>
                  <a:pt x="16031" y="17887"/>
                  <a:pt x="14850" y="16537"/>
                  <a:pt x="14850" y="14850"/>
                </a:cubicBezTo>
                <a:cubicBezTo>
                  <a:pt x="14850" y="12994"/>
                  <a:pt x="16369" y="11475"/>
                  <a:pt x="18225" y="11475"/>
                </a:cubicBezTo>
                <a:cubicBezTo>
                  <a:pt x="20081" y="11475"/>
                  <a:pt x="21600" y="12994"/>
                  <a:pt x="21600" y="14850"/>
                </a:cubicBezTo>
                <a:close/>
                <a:moveTo>
                  <a:pt x="18225" y="12825"/>
                </a:moveTo>
                <a:cubicBezTo>
                  <a:pt x="17044" y="12825"/>
                  <a:pt x="16200" y="13838"/>
                  <a:pt x="16200" y="14850"/>
                </a:cubicBezTo>
                <a:cubicBezTo>
                  <a:pt x="16200" y="16031"/>
                  <a:pt x="17044" y="16875"/>
                  <a:pt x="18225" y="16875"/>
                </a:cubicBezTo>
                <a:cubicBezTo>
                  <a:pt x="19406" y="16875"/>
                  <a:pt x="20250" y="16031"/>
                  <a:pt x="20250" y="14850"/>
                </a:cubicBezTo>
                <a:cubicBezTo>
                  <a:pt x="20250" y="13838"/>
                  <a:pt x="19406" y="12825"/>
                  <a:pt x="18225" y="12825"/>
                </a:cubicBezTo>
                <a:close/>
                <a:moveTo>
                  <a:pt x="17550" y="0"/>
                </a:moveTo>
                <a:cubicBezTo>
                  <a:pt x="18900" y="0"/>
                  <a:pt x="18900" y="0"/>
                  <a:pt x="18900" y="0"/>
                </a:cubicBezTo>
                <a:cubicBezTo>
                  <a:pt x="18900" y="11475"/>
                  <a:pt x="18900" y="11475"/>
                  <a:pt x="18900" y="11475"/>
                </a:cubicBezTo>
                <a:cubicBezTo>
                  <a:pt x="18225" y="11475"/>
                  <a:pt x="18225" y="11475"/>
                  <a:pt x="18225" y="11475"/>
                </a:cubicBezTo>
                <a:cubicBezTo>
                  <a:pt x="17550" y="11475"/>
                  <a:pt x="17550" y="11475"/>
                  <a:pt x="17550" y="11475"/>
                </a:cubicBezTo>
                <a:cubicBezTo>
                  <a:pt x="17550" y="0"/>
                  <a:pt x="17550" y="0"/>
                  <a:pt x="17550" y="0"/>
                </a:cubicBezTo>
                <a:close/>
                <a:moveTo>
                  <a:pt x="11475" y="10125"/>
                </a:moveTo>
                <a:cubicBezTo>
                  <a:pt x="11475" y="21600"/>
                  <a:pt x="11475" y="21600"/>
                  <a:pt x="11475" y="21600"/>
                </a:cubicBezTo>
                <a:cubicBezTo>
                  <a:pt x="10125" y="21600"/>
                  <a:pt x="10125" y="21600"/>
                  <a:pt x="10125" y="21600"/>
                </a:cubicBezTo>
                <a:cubicBezTo>
                  <a:pt x="10125" y="10125"/>
                  <a:pt x="10125" y="10125"/>
                  <a:pt x="10125" y="10125"/>
                </a:cubicBezTo>
                <a:cubicBezTo>
                  <a:pt x="8606" y="9788"/>
                  <a:pt x="7425" y="8437"/>
                  <a:pt x="7425" y="6750"/>
                </a:cubicBezTo>
                <a:cubicBezTo>
                  <a:pt x="7425" y="5062"/>
                  <a:pt x="8606" y="3712"/>
                  <a:pt x="10125" y="3544"/>
                </a:cubicBezTo>
                <a:cubicBezTo>
                  <a:pt x="10125" y="0"/>
                  <a:pt x="10125" y="0"/>
                  <a:pt x="10125" y="0"/>
                </a:cubicBezTo>
                <a:cubicBezTo>
                  <a:pt x="11475" y="0"/>
                  <a:pt x="11475" y="0"/>
                  <a:pt x="11475" y="0"/>
                </a:cubicBezTo>
                <a:cubicBezTo>
                  <a:pt x="11475" y="3544"/>
                  <a:pt x="11475" y="3544"/>
                  <a:pt x="11475" y="3544"/>
                </a:cubicBezTo>
                <a:cubicBezTo>
                  <a:pt x="12994" y="3712"/>
                  <a:pt x="14175" y="5062"/>
                  <a:pt x="14175" y="6750"/>
                </a:cubicBezTo>
                <a:cubicBezTo>
                  <a:pt x="14175" y="8437"/>
                  <a:pt x="12994" y="9788"/>
                  <a:pt x="11475" y="10125"/>
                </a:cubicBezTo>
                <a:close/>
                <a:moveTo>
                  <a:pt x="10800" y="4725"/>
                </a:moveTo>
                <a:cubicBezTo>
                  <a:pt x="9619" y="4725"/>
                  <a:pt x="8775" y="5737"/>
                  <a:pt x="8775" y="6750"/>
                </a:cubicBezTo>
                <a:cubicBezTo>
                  <a:pt x="8775" y="7931"/>
                  <a:pt x="9619" y="8775"/>
                  <a:pt x="10800" y="8775"/>
                </a:cubicBezTo>
                <a:cubicBezTo>
                  <a:pt x="11981" y="8775"/>
                  <a:pt x="12825" y="7931"/>
                  <a:pt x="12825" y="6750"/>
                </a:cubicBezTo>
                <a:cubicBezTo>
                  <a:pt x="12825" y="5737"/>
                  <a:pt x="11981" y="4725"/>
                  <a:pt x="10800" y="4725"/>
                </a:cubicBezTo>
                <a:close/>
                <a:moveTo>
                  <a:pt x="4050" y="18225"/>
                </a:moveTo>
                <a:cubicBezTo>
                  <a:pt x="4050" y="21600"/>
                  <a:pt x="4050" y="21600"/>
                  <a:pt x="4050" y="21600"/>
                </a:cubicBezTo>
                <a:cubicBezTo>
                  <a:pt x="2700" y="21600"/>
                  <a:pt x="2700" y="21600"/>
                  <a:pt x="2700" y="21600"/>
                </a:cubicBezTo>
                <a:cubicBezTo>
                  <a:pt x="2700" y="18225"/>
                  <a:pt x="2700" y="18225"/>
                  <a:pt x="2700" y="18225"/>
                </a:cubicBezTo>
                <a:cubicBezTo>
                  <a:pt x="1181" y="17887"/>
                  <a:pt x="0" y="16537"/>
                  <a:pt x="0" y="14850"/>
                </a:cubicBezTo>
                <a:cubicBezTo>
                  <a:pt x="0" y="12994"/>
                  <a:pt x="1519" y="11475"/>
                  <a:pt x="3375" y="11475"/>
                </a:cubicBezTo>
                <a:cubicBezTo>
                  <a:pt x="5231" y="11475"/>
                  <a:pt x="6750" y="12994"/>
                  <a:pt x="6750" y="14850"/>
                </a:cubicBezTo>
                <a:cubicBezTo>
                  <a:pt x="6750" y="16537"/>
                  <a:pt x="5569" y="17887"/>
                  <a:pt x="4050" y="18225"/>
                </a:cubicBezTo>
                <a:close/>
                <a:moveTo>
                  <a:pt x="3375" y="12825"/>
                </a:moveTo>
                <a:cubicBezTo>
                  <a:pt x="2194" y="12825"/>
                  <a:pt x="1350" y="13838"/>
                  <a:pt x="1350" y="14850"/>
                </a:cubicBezTo>
                <a:cubicBezTo>
                  <a:pt x="1350" y="16031"/>
                  <a:pt x="2194" y="16875"/>
                  <a:pt x="3375" y="16875"/>
                </a:cubicBezTo>
                <a:cubicBezTo>
                  <a:pt x="4556" y="16875"/>
                  <a:pt x="5400" y="16031"/>
                  <a:pt x="5400" y="14850"/>
                </a:cubicBezTo>
                <a:cubicBezTo>
                  <a:pt x="5400" y="13838"/>
                  <a:pt x="4556" y="12825"/>
                  <a:pt x="3375" y="12825"/>
                </a:cubicBezTo>
                <a:close/>
                <a:moveTo>
                  <a:pt x="2700" y="0"/>
                </a:moveTo>
                <a:cubicBezTo>
                  <a:pt x="4050" y="0"/>
                  <a:pt x="4050" y="0"/>
                  <a:pt x="4050" y="0"/>
                </a:cubicBezTo>
                <a:cubicBezTo>
                  <a:pt x="4050" y="11475"/>
                  <a:pt x="4050" y="11475"/>
                  <a:pt x="4050" y="11475"/>
                </a:cubicBezTo>
                <a:cubicBezTo>
                  <a:pt x="3375" y="11475"/>
                  <a:pt x="3375" y="11475"/>
                  <a:pt x="3375" y="11475"/>
                </a:cubicBezTo>
                <a:cubicBezTo>
                  <a:pt x="2700" y="11475"/>
                  <a:pt x="2700" y="11475"/>
                  <a:pt x="2700" y="11475"/>
                </a:cubicBezTo>
                <a:cubicBezTo>
                  <a:pt x="2700" y="0"/>
                  <a:pt x="2700" y="0"/>
                  <a:pt x="2700" y="0"/>
                </a:cubicBezTo>
                <a:close/>
              </a:path>
            </a:pathLst>
          </a:custGeom>
          <a:gradFill>
            <a:gsLst>
              <a:gs pos="0">
                <a:srgbClr val="41B5D2"/>
              </a:gs>
              <a:gs pos="100000">
                <a:srgbClr val="7267B0"/>
              </a:gs>
            </a:gsLst>
            <a:lin ang="4528400"/>
          </a:gradFill>
          <a:ln w="12700">
            <a:miter lim="400000"/>
          </a:ln>
        </p:spPr>
        <p:txBody>
          <a:bodyPr lIns="22860" rIns="22860"/>
          <a:lstStyle/>
          <a:p>
            <a:pPr algn="ctr" defTabSz="410845" hangingPunct="0">
              <a:defRPr sz="3200" spc="0">
                <a:solidFill>
                  <a:srgbClr val="FFFFFF"/>
                </a:solidFill>
                <a:latin typeface="Helvetica Light"/>
                <a:ea typeface="Helvetica Light"/>
                <a:cs typeface="Helvetica Light"/>
                <a:sym typeface="Helvetica Light"/>
              </a:defRPr>
            </a:pPr>
            <a:endParaRPr sz="1600" kern="0">
              <a:solidFill>
                <a:srgbClr val="FFFFFF"/>
              </a:solidFill>
              <a:latin typeface="Helvetica Light"/>
              <a:sym typeface="Helvetica Light"/>
            </a:endParaRPr>
          </a:p>
        </p:txBody>
      </p:sp>
      <p:sp>
        <p:nvSpPr>
          <p:cNvPr id="19" name="Shape 1038"/>
          <p:cNvSpPr/>
          <p:nvPr/>
        </p:nvSpPr>
        <p:spPr>
          <a:xfrm>
            <a:off x="7170690" y="1415006"/>
            <a:ext cx="794085" cy="79408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94" y="0"/>
                  <a:pt x="0" y="4894"/>
                  <a:pt x="0" y="10800"/>
                </a:cubicBezTo>
                <a:cubicBezTo>
                  <a:pt x="0" y="16706"/>
                  <a:pt x="4894" y="21600"/>
                  <a:pt x="10800" y="21600"/>
                </a:cubicBezTo>
                <a:cubicBezTo>
                  <a:pt x="16706" y="21600"/>
                  <a:pt x="21600" y="16706"/>
                  <a:pt x="21600" y="10800"/>
                </a:cubicBezTo>
                <a:cubicBezTo>
                  <a:pt x="21600" y="4894"/>
                  <a:pt x="16706" y="0"/>
                  <a:pt x="10800" y="0"/>
                </a:cubicBezTo>
                <a:close/>
                <a:moveTo>
                  <a:pt x="18562" y="5569"/>
                </a:moveTo>
                <a:cubicBezTo>
                  <a:pt x="15694" y="7256"/>
                  <a:pt x="15694" y="7256"/>
                  <a:pt x="15694" y="7256"/>
                </a:cubicBezTo>
                <a:cubicBezTo>
                  <a:pt x="15356" y="6750"/>
                  <a:pt x="14850" y="6244"/>
                  <a:pt x="14513" y="5906"/>
                </a:cubicBezTo>
                <a:cubicBezTo>
                  <a:pt x="16200" y="3038"/>
                  <a:pt x="16200" y="3038"/>
                  <a:pt x="16200" y="3038"/>
                </a:cubicBezTo>
                <a:cubicBezTo>
                  <a:pt x="17044" y="3713"/>
                  <a:pt x="17888" y="4556"/>
                  <a:pt x="18562" y="5569"/>
                </a:cubicBezTo>
                <a:close/>
                <a:moveTo>
                  <a:pt x="15525" y="10800"/>
                </a:moveTo>
                <a:cubicBezTo>
                  <a:pt x="15525" y="13500"/>
                  <a:pt x="13331" y="15525"/>
                  <a:pt x="10800" y="15525"/>
                </a:cubicBezTo>
                <a:cubicBezTo>
                  <a:pt x="8269" y="15525"/>
                  <a:pt x="6075" y="13500"/>
                  <a:pt x="6075" y="10800"/>
                </a:cubicBezTo>
                <a:cubicBezTo>
                  <a:pt x="6075" y="8269"/>
                  <a:pt x="8269" y="6075"/>
                  <a:pt x="10800" y="6075"/>
                </a:cubicBezTo>
                <a:cubicBezTo>
                  <a:pt x="13331" y="6075"/>
                  <a:pt x="15525" y="8269"/>
                  <a:pt x="15525" y="10800"/>
                </a:cubicBezTo>
                <a:close/>
                <a:moveTo>
                  <a:pt x="10800" y="1350"/>
                </a:moveTo>
                <a:cubicBezTo>
                  <a:pt x="12319" y="1350"/>
                  <a:pt x="13669" y="1688"/>
                  <a:pt x="15019" y="2363"/>
                </a:cubicBezTo>
                <a:cubicBezTo>
                  <a:pt x="13331" y="5231"/>
                  <a:pt x="13331" y="5231"/>
                  <a:pt x="13331" y="5231"/>
                </a:cubicBezTo>
                <a:cubicBezTo>
                  <a:pt x="12488" y="4894"/>
                  <a:pt x="11644" y="4725"/>
                  <a:pt x="10800" y="4725"/>
                </a:cubicBezTo>
                <a:cubicBezTo>
                  <a:pt x="10125" y="4725"/>
                  <a:pt x="9450" y="4894"/>
                  <a:pt x="8775" y="5063"/>
                </a:cubicBezTo>
                <a:cubicBezTo>
                  <a:pt x="7088" y="2194"/>
                  <a:pt x="7088" y="2194"/>
                  <a:pt x="7088" y="2194"/>
                </a:cubicBezTo>
                <a:cubicBezTo>
                  <a:pt x="8269" y="1688"/>
                  <a:pt x="9450" y="1350"/>
                  <a:pt x="10800" y="1350"/>
                </a:cubicBezTo>
                <a:close/>
                <a:moveTo>
                  <a:pt x="5906" y="2700"/>
                </a:moveTo>
                <a:cubicBezTo>
                  <a:pt x="7594" y="5738"/>
                  <a:pt x="7594" y="5738"/>
                  <a:pt x="7594" y="5738"/>
                </a:cubicBezTo>
                <a:cubicBezTo>
                  <a:pt x="7088" y="5906"/>
                  <a:pt x="6581" y="6412"/>
                  <a:pt x="6244" y="6919"/>
                </a:cubicBezTo>
                <a:cubicBezTo>
                  <a:pt x="3206" y="5231"/>
                  <a:pt x="3206" y="5231"/>
                  <a:pt x="3206" y="5231"/>
                </a:cubicBezTo>
                <a:cubicBezTo>
                  <a:pt x="4050" y="4219"/>
                  <a:pt x="4894" y="3375"/>
                  <a:pt x="5906" y="2700"/>
                </a:cubicBezTo>
                <a:close/>
                <a:moveTo>
                  <a:pt x="1350" y="10800"/>
                </a:moveTo>
                <a:cubicBezTo>
                  <a:pt x="1350" y="9113"/>
                  <a:pt x="1856" y="7594"/>
                  <a:pt x="2531" y="6244"/>
                </a:cubicBezTo>
                <a:cubicBezTo>
                  <a:pt x="5400" y="7931"/>
                  <a:pt x="5400" y="7931"/>
                  <a:pt x="5400" y="7931"/>
                </a:cubicBezTo>
                <a:cubicBezTo>
                  <a:pt x="5062" y="8775"/>
                  <a:pt x="4725" y="9788"/>
                  <a:pt x="4725" y="10800"/>
                </a:cubicBezTo>
                <a:cubicBezTo>
                  <a:pt x="4725" y="11644"/>
                  <a:pt x="4894" y="12488"/>
                  <a:pt x="5231" y="13162"/>
                </a:cubicBezTo>
                <a:cubicBezTo>
                  <a:pt x="2363" y="14850"/>
                  <a:pt x="2363" y="14850"/>
                  <a:pt x="2363" y="14850"/>
                </a:cubicBezTo>
                <a:cubicBezTo>
                  <a:pt x="1688" y="13669"/>
                  <a:pt x="1350" y="12319"/>
                  <a:pt x="1350" y="10800"/>
                </a:cubicBezTo>
                <a:close/>
                <a:moveTo>
                  <a:pt x="3038" y="16031"/>
                </a:moveTo>
                <a:cubicBezTo>
                  <a:pt x="5906" y="14344"/>
                  <a:pt x="5906" y="14344"/>
                  <a:pt x="5906" y="14344"/>
                </a:cubicBezTo>
                <a:cubicBezTo>
                  <a:pt x="6244" y="14850"/>
                  <a:pt x="6750" y="15356"/>
                  <a:pt x="7256" y="15694"/>
                </a:cubicBezTo>
                <a:cubicBezTo>
                  <a:pt x="5569" y="18731"/>
                  <a:pt x="5569" y="18731"/>
                  <a:pt x="5569" y="18731"/>
                </a:cubicBezTo>
                <a:cubicBezTo>
                  <a:pt x="4556" y="18056"/>
                  <a:pt x="3713" y="17044"/>
                  <a:pt x="3038" y="16031"/>
                </a:cubicBezTo>
                <a:close/>
                <a:moveTo>
                  <a:pt x="10800" y="20250"/>
                </a:moveTo>
                <a:cubicBezTo>
                  <a:pt x="9281" y="20250"/>
                  <a:pt x="7931" y="19913"/>
                  <a:pt x="6750" y="19406"/>
                </a:cubicBezTo>
                <a:cubicBezTo>
                  <a:pt x="8438" y="16369"/>
                  <a:pt x="8438" y="16369"/>
                  <a:pt x="8438" y="16369"/>
                </a:cubicBezTo>
                <a:cubicBezTo>
                  <a:pt x="9113" y="16706"/>
                  <a:pt x="9956" y="16875"/>
                  <a:pt x="10800" y="16875"/>
                </a:cubicBezTo>
                <a:cubicBezTo>
                  <a:pt x="11813" y="16875"/>
                  <a:pt x="12825" y="16706"/>
                  <a:pt x="13669" y="16200"/>
                </a:cubicBezTo>
                <a:cubicBezTo>
                  <a:pt x="15356" y="19069"/>
                  <a:pt x="15356" y="19069"/>
                  <a:pt x="15356" y="19069"/>
                </a:cubicBezTo>
                <a:cubicBezTo>
                  <a:pt x="14006" y="19913"/>
                  <a:pt x="12488" y="20250"/>
                  <a:pt x="10800" y="20250"/>
                </a:cubicBezTo>
                <a:close/>
                <a:moveTo>
                  <a:pt x="16538" y="18394"/>
                </a:moveTo>
                <a:cubicBezTo>
                  <a:pt x="14681" y="15356"/>
                  <a:pt x="14681" y="15356"/>
                  <a:pt x="14681" y="15356"/>
                </a:cubicBezTo>
                <a:cubicBezTo>
                  <a:pt x="15188" y="15019"/>
                  <a:pt x="15694" y="14513"/>
                  <a:pt x="16031" y="14006"/>
                </a:cubicBezTo>
                <a:cubicBezTo>
                  <a:pt x="18900" y="15694"/>
                  <a:pt x="18900" y="15694"/>
                  <a:pt x="18900" y="15694"/>
                </a:cubicBezTo>
                <a:cubicBezTo>
                  <a:pt x="18225" y="16706"/>
                  <a:pt x="17381" y="17719"/>
                  <a:pt x="16538" y="18394"/>
                </a:cubicBezTo>
                <a:close/>
                <a:moveTo>
                  <a:pt x="16538" y="12825"/>
                </a:moveTo>
                <a:cubicBezTo>
                  <a:pt x="16706" y="12150"/>
                  <a:pt x="16875" y="11475"/>
                  <a:pt x="16875" y="10800"/>
                </a:cubicBezTo>
                <a:cubicBezTo>
                  <a:pt x="16875" y="9956"/>
                  <a:pt x="16706" y="9113"/>
                  <a:pt x="16369" y="8438"/>
                </a:cubicBezTo>
                <a:cubicBezTo>
                  <a:pt x="19238" y="6581"/>
                  <a:pt x="19238" y="6581"/>
                  <a:pt x="19238" y="6581"/>
                </a:cubicBezTo>
                <a:cubicBezTo>
                  <a:pt x="19913" y="7931"/>
                  <a:pt x="20250" y="9281"/>
                  <a:pt x="20250" y="10800"/>
                </a:cubicBezTo>
                <a:cubicBezTo>
                  <a:pt x="20250" y="12150"/>
                  <a:pt x="19913" y="13331"/>
                  <a:pt x="19575" y="14513"/>
                </a:cubicBezTo>
                <a:cubicBezTo>
                  <a:pt x="16538" y="12825"/>
                  <a:pt x="16538" y="12825"/>
                  <a:pt x="16538" y="12825"/>
                </a:cubicBezTo>
                <a:close/>
              </a:path>
            </a:pathLst>
          </a:custGeom>
          <a:gradFill>
            <a:gsLst>
              <a:gs pos="0">
                <a:srgbClr val="41B5D2"/>
              </a:gs>
              <a:gs pos="100000">
                <a:srgbClr val="7267B0"/>
              </a:gs>
            </a:gsLst>
            <a:lin ang="4528400"/>
          </a:gradFill>
          <a:ln w="12700">
            <a:miter lim="400000"/>
          </a:ln>
        </p:spPr>
        <p:txBody>
          <a:bodyPr lIns="22860" rIns="22860"/>
          <a:lstStyle/>
          <a:p>
            <a:pPr algn="ctr" defTabSz="410845" hangingPunct="0">
              <a:defRPr sz="3200" spc="0">
                <a:solidFill>
                  <a:srgbClr val="FFFFFF"/>
                </a:solidFill>
                <a:latin typeface="Helvetica Light"/>
                <a:ea typeface="Helvetica Light"/>
                <a:cs typeface="Helvetica Light"/>
                <a:sym typeface="Helvetica Light"/>
              </a:defRPr>
            </a:pPr>
            <a:endParaRPr sz="1600" kern="0">
              <a:solidFill>
                <a:srgbClr val="FFFFFF"/>
              </a:solidFill>
              <a:latin typeface="Helvetica Light"/>
              <a:sym typeface="Helvetica Light"/>
            </a:endParaRPr>
          </a:p>
        </p:txBody>
      </p:sp>
      <p:sp>
        <p:nvSpPr>
          <p:cNvPr id="20" name="Shape 1042"/>
          <p:cNvSpPr/>
          <p:nvPr/>
        </p:nvSpPr>
        <p:spPr>
          <a:xfrm>
            <a:off x="9578204" y="3779872"/>
            <a:ext cx="2348821" cy="1608005"/>
          </a:xfrm>
          <a:prstGeom prst="rect">
            <a:avLst/>
          </a:prstGeom>
          <a:ln w="12700">
            <a:miter lim="400000"/>
          </a:ln>
        </p:spPr>
        <p:txBody>
          <a:bodyPr lIns="35719" tIns="35719" rIns="35719" bIns="35719">
            <a:spAutoFit/>
          </a:bodyPr>
          <a:lstStyle>
            <a:lvl1pPr>
              <a:lnSpc>
                <a:spcPct val="120000"/>
              </a:lnSpc>
              <a:defRPr>
                <a:solidFill>
                  <a:srgbClr val="FFFFFF"/>
                </a:solidFill>
              </a:defRPr>
            </a:lvl1pPr>
          </a:lstStyle>
          <a:p>
            <a:pPr defTabSz="410845" hangingPunct="0"/>
            <a:r>
              <a:rPr sz="1200" kern="0" spc="-24">
                <a:solidFill>
                  <a:srgbClr val="0A194A"/>
                </a:solidFill>
                <a:latin typeface="773-CAI978" panose="020B0402020204020303" pitchFamily="34" charset="0"/>
                <a:ea typeface="Source Sans Pro"/>
                <a:sym typeface="Source Sans Pro"/>
              </a:rPr>
              <a:t>Nullam quis risus eget urna mollis ornare vel eu leo. Aenean lacinia bibendum nulla seda dos bibendum nulla seda dos consectetur.Nullam quis risus eget urna mollis ornare vel eu leo. Aenean lacinia bibendum nulla seda dos bibendum nulla seda</a:t>
            </a:r>
          </a:p>
        </p:txBody>
      </p:sp>
      <p:sp>
        <p:nvSpPr>
          <p:cNvPr id="21" name="Shape 1043"/>
          <p:cNvSpPr/>
          <p:nvPr/>
        </p:nvSpPr>
        <p:spPr>
          <a:xfrm>
            <a:off x="7145859" y="3779872"/>
            <a:ext cx="2348821" cy="1608005"/>
          </a:xfrm>
          <a:prstGeom prst="rect">
            <a:avLst/>
          </a:prstGeom>
          <a:ln w="12700">
            <a:miter lim="400000"/>
          </a:ln>
        </p:spPr>
        <p:txBody>
          <a:bodyPr lIns="35719" tIns="35719" rIns="35719" bIns="35719">
            <a:spAutoFit/>
          </a:bodyPr>
          <a:lstStyle>
            <a:lvl1pPr>
              <a:lnSpc>
                <a:spcPct val="120000"/>
              </a:lnSpc>
              <a:defRPr>
                <a:solidFill>
                  <a:srgbClr val="FFFFFF"/>
                </a:solidFill>
              </a:defRPr>
            </a:lvl1pPr>
          </a:lstStyle>
          <a:p>
            <a:pPr defTabSz="410845" hangingPunct="0"/>
            <a:r>
              <a:rPr sz="1200" kern="0" spc="-24">
                <a:solidFill>
                  <a:srgbClr val="0A194A"/>
                </a:solidFill>
                <a:latin typeface="773-CAI978" panose="020B0402020204020303" pitchFamily="34" charset="0"/>
                <a:ea typeface="Source Sans Pro"/>
                <a:sym typeface="Source Sans Pro"/>
              </a:rPr>
              <a:t>Nullam quis risus eget urna mollis ornare vel eu leo. Aenean lacinia bibendum nulla seda dos bibendum nulla seda dos consectetur.Nullam quis risus eget urna mollis ornare vel eu leo. Aenean lacinia bibendum nulla seda dos bibendum nulla seda</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CE4EF"/>
        </a:solidFill>
        <a:effectLst/>
      </p:bgPr>
    </p:bg>
    <p:spTree>
      <p:nvGrpSpPr>
        <p:cNvPr id="1" name=""/>
        <p:cNvGrpSpPr/>
        <p:nvPr/>
      </p:nvGrpSpPr>
      <p:grpSpPr>
        <a:xfrm>
          <a:off x="0" y="0"/>
          <a:ext cx="0" cy="0"/>
          <a:chOff x="0" y="0"/>
          <a:chExt cx="0" cy="0"/>
        </a:xfrm>
      </p:grpSpPr>
      <p:sp>
        <p:nvSpPr>
          <p:cNvPr id="2" name="矩形: 圆角 1"/>
          <p:cNvSpPr/>
          <p:nvPr/>
        </p:nvSpPr>
        <p:spPr>
          <a:xfrm rot="19358934">
            <a:off x="4331370" y="-72189"/>
            <a:ext cx="9950116" cy="4223084"/>
          </a:xfrm>
          <a:prstGeom prst="roundRect">
            <a:avLst>
              <a:gd name="adj" fmla="val 50000"/>
            </a:avLst>
          </a:prstGeom>
          <a:solidFill>
            <a:srgbClr val="0A1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3" name="图片 2"/>
          <p:cNvPicPr>
            <a:picLocks noChangeAspect="1"/>
          </p:cNvPicPr>
          <p:nvPr/>
        </p:nvPicPr>
        <p:blipFill>
          <a:blip r:embed="rId13"/>
          <a:stretch>
            <a:fillRect/>
          </a:stretch>
        </p:blipFill>
        <p:spPr>
          <a:xfrm>
            <a:off x="6532915" y="1097078"/>
            <a:ext cx="4426080" cy="4663844"/>
          </a:xfrm>
          <a:prstGeom prst="rect">
            <a:avLst/>
          </a:prstGeom>
        </p:spPr>
      </p:pic>
      <p:sp>
        <p:nvSpPr>
          <p:cNvPr id="4" name="PA_库_形状 1378"/>
          <p:cNvSpPr/>
          <p:nvPr>
            <p:custDataLst>
              <p:tags r:id="rId1"/>
            </p:custDataLst>
          </p:nvPr>
        </p:nvSpPr>
        <p:spPr>
          <a:xfrm>
            <a:off x="796919" y="1259371"/>
            <a:ext cx="3869693" cy="404791"/>
          </a:xfrm>
          <a:prstGeom prst="rect">
            <a:avLst/>
          </a:prstGeom>
          <a:ln w="12700">
            <a:miter lim="400000"/>
          </a:ln>
        </p:spPr>
        <p:txBody>
          <a:bodyPr lIns="35719" tIns="35719" rIns="35719" bIns="35719" anchor="ctr">
            <a:spAutoFit/>
          </a:bodyPr>
          <a:lstStyle/>
          <a:p>
            <a:pPr defTabSz="410845" hangingPunct="0">
              <a:lnSpc>
                <a:spcPct val="70000"/>
              </a:lnSpc>
              <a:defRPr sz="5900" spc="-413">
                <a:solidFill>
                  <a:srgbClr val="FFFFFF"/>
                </a:solidFill>
                <a:latin typeface="+mn-lt"/>
                <a:ea typeface="+mn-ea"/>
                <a:cs typeface="+mn-cs"/>
                <a:sym typeface="Montserrat-Bold"/>
              </a:defRPr>
            </a:pPr>
            <a:r>
              <a:rPr sz="2950" kern="0" spc="-207">
                <a:solidFill>
                  <a:srgbClr val="0A194A"/>
                </a:solidFill>
                <a:latin typeface="Montserrat-Bold"/>
                <a:sym typeface="Montserrat-Bold"/>
              </a:rPr>
              <a:t>Company major </a:t>
            </a:r>
            <a:r>
              <a:rPr sz="2950" i="1" kern="0" spc="-29">
                <a:solidFill>
                  <a:srgbClr val="0A194A"/>
                </a:solidFill>
                <a:latin typeface="Playfair Display"/>
                <a:ea typeface="Playfair Display"/>
                <a:cs typeface="Playfair Display"/>
                <a:sym typeface="Playfair Display"/>
              </a:rPr>
              <a:t>points</a:t>
            </a:r>
          </a:p>
        </p:txBody>
      </p:sp>
      <p:sp>
        <p:nvSpPr>
          <p:cNvPr id="5" name="PA_库_形状 1379"/>
          <p:cNvSpPr/>
          <p:nvPr>
            <p:custDataLst>
              <p:tags r:id="rId2"/>
            </p:custDataLst>
          </p:nvPr>
        </p:nvSpPr>
        <p:spPr>
          <a:xfrm>
            <a:off x="796919" y="1803016"/>
            <a:ext cx="3882985" cy="517194"/>
          </a:xfrm>
          <a:prstGeom prst="rect">
            <a:avLst/>
          </a:prstGeom>
          <a:ln w="12700">
            <a:miter lim="400000"/>
          </a:ln>
        </p:spPr>
        <p:txBody>
          <a:bodyPr lIns="35719" tIns="35719" rIns="35719" bIns="35719">
            <a:spAutoFit/>
          </a:bodyPr>
          <a:lstStyle>
            <a:lvl1pPr>
              <a:lnSpc>
                <a:spcPct val="110000"/>
              </a:lnSpc>
              <a:defRPr sz="2700" spc="-53">
                <a:solidFill>
                  <a:srgbClr val="AAAAAA"/>
                </a:solidFill>
              </a:defRPr>
            </a:lvl1pPr>
          </a:lstStyle>
          <a:p>
            <a:pPr defTabSz="410845" hangingPunct="0"/>
            <a:r>
              <a:rPr sz="1350" kern="0" spc="-27" dirty="0" err="1">
                <a:latin typeface="Source Sans Pro"/>
                <a:ea typeface="Source Sans Pro"/>
                <a:sym typeface="Source Sans Pro"/>
              </a:rPr>
              <a:t>Nullam</a:t>
            </a:r>
            <a:r>
              <a:rPr sz="1350" kern="0" spc="-27" dirty="0">
                <a:latin typeface="Source Sans Pro"/>
                <a:ea typeface="Source Sans Pro"/>
                <a:sym typeface="Source Sans Pro"/>
              </a:rPr>
              <a:t> </a:t>
            </a:r>
            <a:r>
              <a:rPr sz="1350" kern="0" spc="-27" dirty="0" err="1">
                <a:latin typeface="Source Sans Pro"/>
                <a:ea typeface="Source Sans Pro"/>
                <a:sym typeface="Source Sans Pro"/>
              </a:rPr>
              <a:t>quis</a:t>
            </a:r>
            <a:r>
              <a:rPr sz="1350" kern="0" spc="-27" dirty="0">
                <a:latin typeface="Source Sans Pro"/>
                <a:ea typeface="Source Sans Pro"/>
                <a:sym typeface="Source Sans Pro"/>
              </a:rPr>
              <a:t> </a:t>
            </a:r>
            <a:r>
              <a:rPr sz="1350" kern="0" spc="-27" dirty="0" err="1">
                <a:latin typeface="Source Sans Pro"/>
                <a:ea typeface="Source Sans Pro"/>
                <a:sym typeface="Source Sans Pro"/>
              </a:rPr>
              <a:t>risus</a:t>
            </a:r>
            <a:r>
              <a:rPr sz="1350" kern="0" spc="-27" dirty="0">
                <a:latin typeface="Source Sans Pro"/>
                <a:ea typeface="Source Sans Pro"/>
                <a:sym typeface="Source Sans Pro"/>
              </a:rPr>
              <a:t> </a:t>
            </a:r>
            <a:r>
              <a:rPr sz="1350" kern="0" spc="-27" dirty="0" err="1">
                <a:latin typeface="Source Sans Pro"/>
                <a:ea typeface="Source Sans Pro"/>
                <a:sym typeface="Source Sans Pro"/>
              </a:rPr>
              <a:t>eget</a:t>
            </a:r>
            <a:r>
              <a:rPr sz="1350" kern="0" spc="-27" dirty="0">
                <a:latin typeface="Source Sans Pro"/>
                <a:ea typeface="Source Sans Pro"/>
                <a:sym typeface="Source Sans Pro"/>
              </a:rPr>
              <a:t> </a:t>
            </a:r>
            <a:r>
              <a:rPr sz="1350" kern="0" spc="-27" dirty="0" err="1">
                <a:latin typeface="Source Sans Pro"/>
                <a:ea typeface="Source Sans Pro"/>
                <a:sym typeface="Source Sans Pro"/>
              </a:rPr>
              <a:t>urna</a:t>
            </a:r>
            <a:r>
              <a:rPr sz="1350" kern="0" spc="-27" dirty="0">
                <a:latin typeface="Source Sans Pro"/>
                <a:ea typeface="Source Sans Pro"/>
                <a:sym typeface="Source Sans Pro"/>
              </a:rPr>
              <a:t> </a:t>
            </a:r>
            <a:r>
              <a:rPr sz="1350" kern="0" spc="-27" dirty="0" err="1">
                <a:latin typeface="Source Sans Pro"/>
                <a:ea typeface="Source Sans Pro"/>
                <a:sym typeface="Source Sans Pro"/>
              </a:rPr>
              <a:t>mollis</a:t>
            </a:r>
            <a:r>
              <a:rPr sz="1350" kern="0" spc="-27" dirty="0">
                <a:latin typeface="Source Sans Pro"/>
                <a:ea typeface="Source Sans Pro"/>
                <a:sym typeface="Source Sans Pro"/>
              </a:rPr>
              <a:t> </a:t>
            </a:r>
            <a:r>
              <a:rPr sz="1350" kern="0" spc="-27" dirty="0" err="1">
                <a:latin typeface="Source Sans Pro"/>
                <a:ea typeface="Source Sans Pro"/>
                <a:sym typeface="Source Sans Pro"/>
              </a:rPr>
              <a:t>ornare</a:t>
            </a:r>
            <a:r>
              <a:rPr sz="1350" kern="0" spc="-27" dirty="0">
                <a:latin typeface="Source Sans Pro"/>
                <a:ea typeface="Source Sans Pro"/>
                <a:sym typeface="Source Sans Pro"/>
              </a:rPr>
              <a:t> vel </a:t>
            </a:r>
            <a:r>
              <a:rPr sz="1350" kern="0" spc="-27" dirty="0" err="1">
                <a:latin typeface="Source Sans Pro"/>
                <a:ea typeface="Source Sans Pro"/>
                <a:sym typeface="Source Sans Pro"/>
              </a:rPr>
              <a:t>eu</a:t>
            </a:r>
            <a:r>
              <a:rPr sz="1350" kern="0" spc="-27" dirty="0">
                <a:latin typeface="Source Sans Pro"/>
                <a:ea typeface="Source Sans Pro"/>
                <a:sym typeface="Source Sans Pro"/>
              </a:rPr>
              <a:t> </a:t>
            </a:r>
            <a:r>
              <a:rPr sz="1350" kern="0" spc="-27" dirty="0" err="1">
                <a:latin typeface="Source Sans Pro"/>
                <a:ea typeface="Source Sans Pro"/>
                <a:sym typeface="Source Sans Pro"/>
              </a:rPr>
              <a:t>leo</a:t>
            </a:r>
            <a:r>
              <a:rPr sz="1350" kern="0" spc="-27" dirty="0">
                <a:latin typeface="Source Sans Pro"/>
                <a:ea typeface="Source Sans Pro"/>
                <a:sym typeface="Source Sans Pro"/>
              </a:rPr>
              <a:t>. </a:t>
            </a:r>
            <a:r>
              <a:rPr sz="1350" kern="0" spc="-27" dirty="0" err="1">
                <a:latin typeface="Source Sans Pro"/>
                <a:ea typeface="Source Sans Pro"/>
                <a:sym typeface="Source Sans Pro"/>
              </a:rPr>
              <a:t>Aenean</a:t>
            </a:r>
            <a:r>
              <a:rPr sz="1350" kern="0" spc="-27" dirty="0">
                <a:latin typeface="Source Sans Pro"/>
                <a:ea typeface="Source Sans Pro"/>
                <a:sym typeface="Source Sans Pro"/>
              </a:rPr>
              <a:t> lacinia </a:t>
            </a:r>
            <a:r>
              <a:rPr sz="1350" kern="0" spc="-27" dirty="0" err="1">
                <a:latin typeface="Source Sans Pro"/>
                <a:ea typeface="Source Sans Pro"/>
                <a:sym typeface="Source Sans Pro"/>
              </a:rPr>
              <a:t>bibendum</a:t>
            </a:r>
            <a:r>
              <a:rPr sz="1350" kern="0" spc="-27" dirty="0">
                <a:latin typeface="Source Sans Pro"/>
                <a:ea typeface="Source Sans Pro"/>
                <a:sym typeface="Source Sans Pro"/>
              </a:rPr>
              <a:t> </a:t>
            </a:r>
            <a:r>
              <a:rPr sz="1350" kern="0" spc="-27" dirty="0" err="1">
                <a:latin typeface="Source Sans Pro"/>
                <a:ea typeface="Source Sans Pro"/>
                <a:sym typeface="Source Sans Pro"/>
              </a:rPr>
              <a:t>nulla</a:t>
            </a:r>
            <a:r>
              <a:rPr sz="1350" kern="0" spc="-27" dirty="0">
                <a:latin typeface="Source Sans Pro"/>
                <a:ea typeface="Source Sans Pro"/>
                <a:sym typeface="Source Sans Pro"/>
              </a:rPr>
              <a:t> </a:t>
            </a:r>
            <a:r>
              <a:rPr sz="1350" kern="0" spc="-27" dirty="0" err="1">
                <a:latin typeface="Source Sans Pro"/>
                <a:ea typeface="Source Sans Pro"/>
                <a:sym typeface="Source Sans Pro"/>
              </a:rPr>
              <a:t>seda</a:t>
            </a:r>
            <a:r>
              <a:rPr sz="1350" kern="0" spc="-27" dirty="0">
                <a:latin typeface="Source Sans Pro"/>
                <a:ea typeface="Source Sans Pro"/>
                <a:sym typeface="Source Sans Pro"/>
              </a:rPr>
              <a:t> dos </a:t>
            </a:r>
            <a:r>
              <a:rPr sz="1350" kern="0" spc="-27" dirty="0" err="1">
                <a:latin typeface="Source Sans Pro"/>
                <a:ea typeface="Source Sans Pro"/>
                <a:sym typeface="Source Sans Pro"/>
              </a:rPr>
              <a:t>consectetur</a:t>
            </a:r>
            <a:r>
              <a:rPr sz="1350" kern="0" spc="-27" dirty="0">
                <a:latin typeface="Source Sans Pro"/>
                <a:ea typeface="Source Sans Pro"/>
                <a:sym typeface="Source Sans Pro"/>
              </a:rPr>
              <a:t>.</a:t>
            </a:r>
          </a:p>
        </p:txBody>
      </p:sp>
      <p:sp>
        <p:nvSpPr>
          <p:cNvPr id="6" name="PA_库_形状 1380"/>
          <p:cNvSpPr/>
          <p:nvPr>
            <p:custDataLst>
              <p:tags r:id="rId3"/>
            </p:custDataLst>
          </p:nvPr>
        </p:nvSpPr>
        <p:spPr>
          <a:xfrm>
            <a:off x="1295079" y="2999239"/>
            <a:ext cx="3246658" cy="517194"/>
          </a:xfrm>
          <a:prstGeom prst="rect">
            <a:avLst/>
          </a:prstGeom>
          <a:ln w="12700">
            <a:miter lim="400000"/>
          </a:ln>
        </p:spPr>
        <p:txBody>
          <a:bodyPr lIns="35719" tIns="35719" rIns="35719" bIns="35719">
            <a:spAutoFit/>
          </a:bodyPr>
          <a:lstStyle>
            <a:lvl1pPr>
              <a:lnSpc>
                <a:spcPct val="110000"/>
              </a:lnSpc>
              <a:defRPr sz="2700" spc="-53">
                <a:solidFill>
                  <a:srgbClr val="AAAAAA"/>
                </a:solidFill>
              </a:defRPr>
            </a:lvl1pPr>
          </a:lstStyle>
          <a:p>
            <a:pPr defTabSz="410845" hangingPunct="0"/>
            <a:r>
              <a:rPr sz="1350" kern="0" spc="-27">
                <a:latin typeface="Source Sans Pro"/>
                <a:ea typeface="Source Sans Pro"/>
                <a:sym typeface="Source Sans Pro"/>
              </a:rPr>
              <a:t>Aenean lacinia bibendum nulla seda dos pana  Aenean lacinia bibendum consectetur. </a:t>
            </a:r>
          </a:p>
        </p:txBody>
      </p:sp>
      <p:sp>
        <p:nvSpPr>
          <p:cNvPr id="7" name="PA_库_形状 1381"/>
          <p:cNvSpPr/>
          <p:nvPr>
            <p:custDataLst>
              <p:tags r:id="rId4"/>
            </p:custDataLst>
          </p:nvPr>
        </p:nvSpPr>
        <p:spPr>
          <a:xfrm>
            <a:off x="1294286" y="4039956"/>
            <a:ext cx="3248242" cy="517194"/>
          </a:xfrm>
          <a:prstGeom prst="rect">
            <a:avLst/>
          </a:prstGeom>
          <a:ln w="12700">
            <a:miter lim="400000"/>
          </a:ln>
        </p:spPr>
        <p:txBody>
          <a:bodyPr lIns="35719" tIns="35719" rIns="35719" bIns="35719">
            <a:spAutoFit/>
          </a:bodyPr>
          <a:lstStyle>
            <a:lvl1pPr>
              <a:lnSpc>
                <a:spcPct val="110000"/>
              </a:lnSpc>
              <a:defRPr sz="2700" spc="-53">
                <a:solidFill>
                  <a:srgbClr val="AAAAAA"/>
                </a:solidFill>
              </a:defRPr>
            </a:lvl1pPr>
          </a:lstStyle>
          <a:p>
            <a:pPr defTabSz="410845" hangingPunct="0"/>
            <a:r>
              <a:rPr sz="1350" kern="0" spc="-27">
                <a:latin typeface="Source Sans Pro"/>
                <a:ea typeface="Source Sans Pro"/>
                <a:sym typeface="Source Sans Pro"/>
              </a:rPr>
              <a:t>Aenean lacinia bibendum nulla seda dos pana  Aenean lacinia bibendum consectetur.</a:t>
            </a:r>
          </a:p>
        </p:txBody>
      </p:sp>
      <p:sp>
        <p:nvSpPr>
          <p:cNvPr id="8" name="PA_库_形状 1382"/>
          <p:cNvSpPr/>
          <p:nvPr>
            <p:custDataLst>
              <p:tags r:id="rId5"/>
            </p:custDataLst>
          </p:nvPr>
        </p:nvSpPr>
        <p:spPr>
          <a:xfrm>
            <a:off x="1294286" y="5080673"/>
            <a:ext cx="3308079" cy="517194"/>
          </a:xfrm>
          <a:prstGeom prst="rect">
            <a:avLst/>
          </a:prstGeom>
          <a:ln w="12700">
            <a:miter lim="400000"/>
          </a:ln>
        </p:spPr>
        <p:txBody>
          <a:bodyPr lIns="35719" tIns="35719" rIns="35719" bIns="35719">
            <a:spAutoFit/>
          </a:bodyPr>
          <a:lstStyle>
            <a:lvl1pPr>
              <a:lnSpc>
                <a:spcPct val="110000"/>
              </a:lnSpc>
              <a:defRPr sz="2700" spc="-53">
                <a:solidFill>
                  <a:srgbClr val="AAAAAA"/>
                </a:solidFill>
              </a:defRPr>
            </a:lvl1pPr>
          </a:lstStyle>
          <a:p>
            <a:pPr defTabSz="410845" hangingPunct="0"/>
            <a:r>
              <a:rPr sz="1350" kern="0" spc="-27">
                <a:latin typeface="Source Sans Pro"/>
                <a:ea typeface="Source Sans Pro"/>
                <a:sym typeface="Source Sans Pro"/>
              </a:rPr>
              <a:t>Aenean lacinia bibendum nulla seda dos pana Aenean lacinia bibendum consectetur.</a:t>
            </a:r>
          </a:p>
        </p:txBody>
      </p:sp>
      <p:sp>
        <p:nvSpPr>
          <p:cNvPr id="9" name="PA_库_形状 1383"/>
          <p:cNvSpPr/>
          <p:nvPr>
            <p:custDataLst>
              <p:tags r:id="rId6"/>
            </p:custDataLst>
          </p:nvPr>
        </p:nvSpPr>
        <p:spPr>
          <a:xfrm>
            <a:off x="796919" y="2571951"/>
            <a:ext cx="540212" cy="736933"/>
          </a:xfrm>
          <a:prstGeom prst="rect">
            <a:avLst/>
          </a:prstGeom>
          <a:ln w="12700">
            <a:miter lim="400000"/>
          </a:ln>
        </p:spPr>
        <p:txBody>
          <a:bodyPr wrap="none" lIns="35719" tIns="35719" rIns="35719" bIns="35719" anchor="ctr">
            <a:spAutoFit/>
          </a:bodyPr>
          <a:lstStyle>
            <a:lvl1pPr>
              <a:lnSpc>
                <a:spcPct val="90000"/>
              </a:lnSpc>
              <a:defRPr sz="9600" spc="0">
                <a:solidFill>
                  <a:srgbClr val="ABBFD8"/>
                </a:solidFill>
                <a:latin typeface="Brownhill Script"/>
                <a:ea typeface="Brownhill Script"/>
                <a:cs typeface="Brownhill Script"/>
                <a:sym typeface="Brownhill Script"/>
              </a:defRPr>
            </a:lvl1pPr>
          </a:lstStyle>
          <a:p>
            <a:pPr defTabSz="410845" hangingPunct="0"/>
            <a:r>
              <a:rPr sz="4800" kern="0">
                <a:solidFill>
                  <a:srgbClr val="C198BD"/>
                </a:solidFill>
              </a:rPr>
              <a:t>1.</a:t>
            </a:r>
          </a:p>
        </p:txBody>
      </p:sp>
      <p:sp>
        <p:nvSpPr>
          <p:cNvPr id="10" name="PA_库_形状 1384"/>
          <p:cNvSpPr/>
          <p:nvPr>
            <p:custDataLst>
              <p:tags r:id="rId7"/>
            </p:custDataLst>
          </p:nvPr>
        </p:nvSpPr>
        <p:spPr>
          <a:xfrm>
            <a:off x="796919" y="3619716"/>
            <a:ext cx="540212" cy="736933"/>
          </a:xfrm>
          <a:prstGeom prst="rect">
            <a:avLst/>
          </a:prstGeom>
          <a:ln w="12700">
            <a:miter lim="400000"/>
          </a:ln>
        </p:spPr>
        <p:txBody>
          <a:bodyPr wrap="none" lIns="35719" tIns="35719" rIns="35719" bIns="35719" anchor="ctr">
            <a:spAutoFit/>
          </a:bodyPr>
          <a:lstStyle>
            <a:lvl1pPr>
              <a:lnSpc>
                <a:spcPct val="90000"/>
              </a:lnSpc>
              <a:defRPr sz="9600" spc="0">
                <a:solidFill>
                  <a:srgbClr val="ABBFD8"/>
                </a:solidFill>
                <a:latin typeface="Brownhill Script"/>
                <a:ea typeface="Brownhill Script"/>
                <a:cs typeface="Brownhill Script"/>
                <a:sym typeface="Brownhill Script"/>
              </a:defRPr>
            </a:lvl1pPr>
          </a:lstStyle>
          <a:p>
            <a:pPr defTabSz="410845" hangingPunct="0"/>
            <a:r>
              <a:rPr sz="4800" kern="0">
                <a:solidFill>
                  <a:srgbClr val="C198BD"/>
                </a:solidFill>
              </a:rPr>
              <a:t>2.</a:t>
            </a:r>
          </a:p>
        </p:txBody>
      </p:sp>
      <p:sp>
        <p:nvSpPr>
          <p:cNvPr id="11" name="PA_库_形状 1385"/>
          <p:cNvSpPr/>
          <p:nvPr>
            <p:custDataLst>
              <p:tags r:id="rId8"/>
            </p:custDataLst>
          </p:nvPr>
        </p:nvSpPr>
        <p:spPr>
          <a:xfrm>
            <a:off x="796919" y="4667480"/>
            <a:ext cx="540212" cy="736933"/>
          </a:xfrm>
          <a:prstGeom prst="rect">
            <a:avLst/>
          </a:prstGeom>
          <a:ln w="12700">
            <a:miter lim="400000"/>
          </a:ln>
        </p:spPr>
        <p:txBody>
          <a:bodyPr wrap="none" lIns="35719" tIns="35719" rIns="35719" bIns="35719" anchor="ctr">
            <a:spAutoFit/>
          </a:bodyPr>
          <a:lstStyle>
            <a:lvl1pPr>
              <a:lnSpc>
                <a:spcPct val="90000"/>
              </a:lnSpc>
              <a:defRPr sz="9600" spc="0">
                <a:solidFill>
                  <a:srgbClr val="ABBFD8"/>
                </a:solidFill>
                <a:latin typeface="Brownhill Script"/>
                <a:ea typeface="Brownhill Script"/>
                <a:cs typeface="Brownhill Script"/>
                <a:sym typeface="Brownhill Script"/>
              </a:defRPr>
            </a:lvl1pPr>
          </a:lstStyle>
          <a:p>
            <a:pPr defTabSz="410845" hangingPunct="0"/>
            <a:r>
              <a:rPr sz="4800" kern="0">
                <a:solidFill>
                  <a:srgbClr val="C198BD"/>
                </a:solidFill>
              </a:rPr>
              <a:t>3.</a:t>
            </a:r>
          </a:p>
        </p:txBody>
      </p:sp>
      <p:sp>
        <p:nvSpPr>
          <p:cNvPr id="12" name="PA_库_形状 1386"/>
          <p:cNvSpPr/>
          <p:nvPr>
            <p:custDataLst>
              <p:tags r:id="rId9"/>
            </p:custDataLst>
          </p:nvPr>
        </p:nvSpPr>
        <p:spPr>
          <a:xfrm>
            <a:off x="1270283" y="2732926"/>
            <a:ext cx="3308078" cy="222946"/>
          </a:xfrm>
          <a:prstGeom prst="rect">
            <a:avLst/>
          </a:prstGeom>
          <a:ln w="12700">
            <a:miter lim="400000"/>
          </a:ln>
        </p:spPr>
        <p:txBody>
          <a:bodyPr lIns="35719" tIns="35719" rIns="35719" bIns="35719" anchor="ctr">
            <a:spAutoFit/>
          </a:bodyPr>
          <a:lstStyle/>
          <a:p>
            <a:pPr defTabSz="410845" hangingPunct="0">
              <a:lnSpc>
                <a:spcPct val="70000"/>
              </a:lnSpc>
              <a:defRPr sz="2800" spc="-196">
                <a:solidFill>
                  <a:srgbClr val="FFFFFF"/>
                </a:solidFill>
                <a:latin typeface="+mn-lt"/>
                <a:ea typeface="+mn-ea"/>
                <a:cs typeface="+mn-cs"/>
                <a:sym typeface="Montserrat-Bold"/>
              </a:defRPr>
            </a:pPr>
            <a:r>
              <a:rPr sz="1400" kern="0" spc="-98" dirty="0">
                <a:solidFill>
                  <a:srgbClr val="0A194A"/>
                </a:solidFill>
                <a:latin typeface="Montserrat-Bold"/>
                <a:sym typeface="Montserrat-Bold"/>
              </a:rPr>
              <a:t>Company major </a:t>
            </a:r>
            <a:r>
              <a:rPr sz="1400" kern="0" spc="-14" dirty="0">
                <a:solidFill>
                  <a:srgbClr val="0A194A"/>
                </a:solidFill>
                <a:latin typeface="Montserrat-Bold"/>
                <a:sym typeface="Montserrat-Bold"/>
              </a:rPr>
              <a:t>points</a:t>
            </a:r>
          </a:p>
        </p:txBody>
      </p:sp>
      <p:sp>
        <p:nvSpPr>
          <p:cNvPr id="13" name="PA_库_形状 1387"/>
          <p:cNvSpPr/>
          <p:nvPr>
            <p:custDataLst>
              <p:tags r:id="rId10"/>
            </p:custDataLst>
          </p:nvPr>
        </p:nvSpPr>
        <p:spPr>
          <a:xfrm>
            <a:off x="1294286" y="3775280"/>
            <a:ext cx="3308079" cy="222946"/>
          </a:xfrm>
          <a:prstGeom prst="rect">
            <a:avLst/>
          </a:prstGeom>
          <a:ln w="12700">
            <a:miter lim="400000"/>
          </a:ln>
        </p:spPr>
        <p:txBody>
          <a:bodyPr lIns="35719" tIns="35719" rIns="35719" bIns="35719" anchor="ctr">
            <a:spAutoFit/>
          </a:bodyPr>
          <a:lstStyle/>
          <a:p>
            <a:pPr defTabSz="410845" hangingPunct="0">
              <a:lnSpc>
                <a:spcPct val="70000"/>
              </a:lnSpc>
              <a:defRPr sz="2800" spc="-196">
                <a:solidFill>
                  <a:srgbClr val="FFFFFF"/>
                </a:solidFill>
                <a:latin typeface="+mn-lt"/>
                <a:ea typeface="+mn-ea"/>
                <a:cs typeface="+mn-cs"/>
                <a:sym typeface="Montserrat-Bold"/>
              </a:defRPr>
            </a:pPr>
            <a:r>
              <a:rPr sz="1400" kern="0" spc="-98" dirty="0">
                <a:solidFill>
                  <a:srgbClr val="0A194A"/>
                </a:solidFill>
                <a:latin typeface="Montserrat-Bold"/>
                <a:sym typeface="Montserrat-Bold"/>
              </a:rPr>
              <a:t>Company major </a:t>
            </a:r>
            <a:r>
              <a:rPr sz="1400" kern="0" spc="-14" dirty="0">
                <a:solidFill>
                  <a:srgbClr val="0A194A"/>
                </a:solidFill>
                <a:latin typeface="Montserrat-Bold"/>
                <a:sym typeface="Montserrat-Bold"/>
              </a:rPr>
              <a:t>points</a:t>
            </a:r>
          </a:p>
        </p:txBody>
      </p:sp>
      <p:sp>
        <p:nvSpPr>
          <p:cNvPr id="14" name="PA_库_形状 1388"/>
          <p:cNvSpPr/>
          <p:nvPr>
            <p:custDataLst>
              <p:tags r:id="rId11"/>
            </p:custDataLst>
          </p:nvPr>
        </p:nvSpPr>
        <p:spPr>
          <a:xfrm>
            <a:off x="1294286" y="4823984"/>
            <a:ext cx="3308079" cy="222946"/>
          </a:xfrm>
          <a:prstGeom prst="rect">
            <a:avLst/>
          </a:prstGeom>
          <a:ln w="12700">
            <a:miter lim="400000"/>
          </a:ln>
        </p:spPr>
        <p:txBody>
          <a:bodyPr lIns="35719" tIns="35719" rIns="35719" bIns="35719" anchor="ctr">
            <a:spAutoFit/>
          </a:bodyPr>
          <a:lstStyle/>
          <a:p>
            <a:pPr defTabSz="410845" hangingPunct="0">
              <a:lnSpc>
                <a:spcPct val="70000"/>
              </a:lnSpc>
              <a:defRPr sz="2800" spc="-196">
                <a:solidFill>
                  <a:srgbClr val="FFFFFF"/>
                </a:solidFill>
                <a:latin typeface="+mn-lt"/>
                <a:ea typeface="+mn-ea"/>
                <a:cs typeface="+mn-cs"/>
                <a:sym typeface="Montserrat-Bold"/>
              </a:defRPr>
            </a:pPr>
            <a:r>
              <a:rPr sz="1400" kern="0" spc="-98">
                <a:solidFill>
                  <a:srgbClr val="0A194A"/>
                </a:solidFill>
                <a:latin typeface="Montserrat-Bold"/>
                <a:sym typeface="Montserrat-Bold"/>
              </a:rPr>
              <a:t>Company major </a:t>
            </a:r>
            <a:r>
              <a:rPr sz="1400" kern="0" spc="-14">
                <a:solidFill>
                  <a:srgbClr val="0A194A"/>
                </a:solidFill>
                <a:latin typeface="Montserrat-Bold"/>
                <a:sym typeface="Montserrat-Bold"/>
              </a:rPr>
              <a:t>points</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4">
                                            <p:txEl>
                                              <p:charRg st="4294967295" end="4294967295"/>
                                            </p:txEl>
                                          </p:spTgt>
                                        </p:tgtEl>
                                        <p:attrNameLst>
                                          <p:attrName>style.visibility</p:attrName>
                                        </p:attrNameLst>
                                      </p:cBhvr>
                                      <p:to>
                                        <p:strVal val="visible"/>
                                      </p:to>
                                    </p:set>
                                    <p:anim calcmode="lin" valueType="num">
                                      <p:cBhvr additive="base">
                                        <p:cTn id="7" dur="1500" fill="hold"/>
                                        <p:tgtEl>
                                          <p:spTgt spid="4">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8" dur="1500" fill="hold"/>
                                        <p:tgtEl>
                                          <p:spTgt spid="4">
                                            <p:txEl>
                                              <p:charRg st="4294967295" end="4294967295"/>
                                            </p:txEl>
                                          </p:spTgt>
                                        </p:tgtEl>
                                        <p:attrNameLst>
                                          <p:attrName>ppt_y</p:attrName>
                                        </p:attrNameLst>
                                      </p:cBhvr>
                                      <p:tavLst>
                                        <p:tav tm="0">
                                          <p:val>
                                            <p:strVal val="#ppt_y"/>
                                          </p:val>
                                        </p:tav>
                                        <p:tav tm="100000">
                                          <p:val>
                                            <p:strVal val="#ppt_y"/>
                                          </p:val>
                                        </p:tav>
                                      </p:tavLst>
                                    </p:anim>
                                    <p:set>
                                      <p:cBhvr>
                                        <p:cTn id="9" dur="1" fill="hold">
                                          <p:stCondLst>
                                            <p:cond delay="0"/>
                                          </p:stCondLst>
                                        </p:cTn>
                                        <p:tgtEl>
                                          <p:spTgt spid="4">
                                            <p:txEl>
                                              <p:charRg st="4294967295" end="4294967295"/>
                                            </p:txEl>
                                          </p:spTgt>
                                        </p:tgtEl>
                                        <p:attrNameLst>
                                          <p:attrName>style.visibility</p:attrName>
                                        </p:attrNameLst>
                                      </p:cBhvr>
                                      <p:to>
                                        <p:strVal val="visible"/>
                                      </p:to>
                                    </p:set>
                                    <p:anim to="" calcmode="lin" valueType="num">
                                      <p:cBhvr>
                                        <p:cTn id="10" dur="1500" fill="hold">
                                          <p:stCondLst>
                                            <p:cond delay="0"/>
                                          </p:stCondLst>
                                        </p:cTn>
                                        <p:tgtEl>
                                          <p:spTgt spid="4">
                                            <p:txEl>
                                              <p:charRg st="4294967295" end="4294967295"/>
                                            </p:txEl>
                                          </p:spTgt>
                                        </p:tgtEl>
                                        <p:attrNameLst>
                                          <p:attrName>ppt_w</p:attrName>
                                        </p:attrNameLst>
                                      </p:cBhvr>
                                      <p:tavLst>
                                        <p:tav tm="0">
                                          <p:val>
                                            <p:fltVal val="0"/>
                                          </p:val>
                                        </p:tav>
                                        <p:tav tm="100000">
                                          <p:val>
                                            <p:strVal val="#ppt_w"/>
                                          </p:val>
                                        </p:tav>
                                      </p:tavLst>
                                    </p:anim>
                                    <p:anim to="" calcmode="lin" valueType="num">
                                      <p:cBhvr>
                                        <p:cTn id="11" dur="1500" fill="hold">
                                          <p:stCondLst>
                                            <p:cond delay="0"/>
                                          </p:stCondLst>
                                        </p:cTn>
                                        <p:tgtEl>
                                          <p:spTgt spid="4">
                                            <p:txEl>
                                              <p:charRg st="4294967295" end="4294967295"/>
                                            </p:txEl>
                                          </p:spTgt>
                                        </p:tgtEl>
                                        <p:attrNameLst>
                                          <p:attrName>ppt_h</p:attrName>
                                        </p:attrNameLst>
                                      </p:cBhvr>
                                      <p:tavLst>
                                        <p:tav tm="0">
                                          <p:val>
                                            <p:fltVal val="0"/>
                                          </p:val>
                                        </p:tav>
                                        <p:tav tm="100000">
                                          <p:val>
                                            <p:strVal val="#ppt_h"/>
                                          </p:val>
                                        </p:tav>
                                      </p:tavLst>
                                    </p:anim>
                                    <p:animEffect filter="fade">
                                      <p:cBhvr>
                                        <p:cTn id="12" dur="1500">
                                          <p:stCondLst>
                                            <p:cond delay="0"/>
                                          </p:stCondLst>
                                        </p:cTn>
                                        <p:tgtEl>
                                          <p:spTgt spid="4">
                                            <p:txEl>
                                              <p:charRg st="4294967295" end="4294967295"/>
                                            </p:txEl>
                                          </p:spTgt>
                                        </p:tgtEl>
                                      </p:cBhvr>
                                    </p:animEffect>
                                  </p:childTnLst>
                                </p:cTn>
                              </p:par>
                              <p:par>
                                <p:cTn id="13" presetID="2" presetClass="entr" presetSubtype="8" decel="100000" fill="hold" grpId="0" nodeType="withEffect">
                                  <p:stCondLst>
                                    <p:cond delay="250"/>
                                  </p:stCondLst>
                                  <p:childTnLst>
                                    <p:set>
                                      <p:cBhvr>
                                        <p:cTn id="14" dur="1" fill="hold">
                                          <p:stCondLst>
                                            <p:cond delay="0"/>
                                          </p:stCondLst>
                                        </p:cTn>
                                        <p:tgtEl>
                                          <p:spTgt spid="5">
                                            <p:txEl>
                                              <p:charRg st="4294967295" end="4294967295"/>
                                            </p:txEl>
                                          </p:spTgt>
                                        </p:tgtEl>
                                        <p:attrNameLst>
                                          <p:attrName>style.visibility</p:attrName>
                                        </p:attrNameLst>
                                      </p:cBhvr>
                                      <p:to>
                                        <p:strVal val="visible"/>
                                      </p:to>
                                    </p:set>
                                    <p:anim calcmode="lin" valueType="num">
                                      <p:cBhvr additive="base">
                                        <p:cTn id="15" dur="1500" fill="hold"/>
                                        <p:tgtEl>
                                          <p:spTgt spid="5">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16" dur="1500" fill="hold"/>
                                        <p:tgtEl>
                                          <p:spTgt spid="5">
                                            <p:txEl>
                                              <p:charRg st="4294967295" end="4294967295"/>
                                            </p:txEl>
                                          </p:spTgt>
                                        </p:tgtEl>
                                        <p:attrNameLst>
                                          <p:attrName>ppt_y</p:attrName>
                                        </p:attrNameLst>
                                      </p:cBhvr>
                                      <p:tavLst>
                                        <p:tav tm="0">
                                          <p:val>
                                            <p:strVal val="#ppt_y"/>
                                          </p:val>
                                        </p:tav>
                                        <p:tav tm="100000">
                                          <p:val>
                                            <p:strVal val="#ppt_y"/>
                                          </p:val>
                                        </p:tav>
                                      </p:tavLst>
                                    </p:anim>
                                    <p:set>
                                      <p:cBhvr>
                                        <p:cTn id="17" dur="1" fill="hold">
                                          <p:stCondLst>
                                            <p:cond delay="0"/>
                                          </p:stCondLst>
                                        </p:cTn>
                                        <p:tgtEl>
                                          <p:spTgt spid="5">
                                            <p:txEl>
                                              <p:charRg st="4294967295" end="4294967295"/>
                                            </p:txEl>
                                          </p:spTgt>
                                        </p:tgtEl>
                                        <p:attrNameLst>
                                          <p:attrName>style.visibility</p:attrName>
                                        </p:attrNameLst>
                                      </p:cBhvr>
                                      <p:to>
                                        <p:strVal val="visible"/>
                                      </p:to>
                                    </p:set>
                                    <p:anim to="" calcmode="lin" valueType="num">
                                      <p:cBhvr>
                                        <p:cTn id="18" dur="1500" fill="hold">
                                          <p:stCondLst>
                                            <p:cond delay="0"/>
                                          </p:stCondLst>
                                        </p:cTn>
                                        <p:tgtEl>
                                          <p:spTgt spid="5">
                                            <p:txEl>
                                              <p:charRg st="4294967295" end="4294967295"/>
                                            </p:txEl>
                                          </p:spTgt>
                                        </p:tgtEl>
                                        <p:attrNameLst>
                                          <p:attrName>ppt_w</p:attrName>
                                        </p:attrNameLst>
                                      </p:cBhvr>
                                      <p:tavLst>
                                        <p:tav tm="0">
                                          <p:val>
                                            <p:fltVal val="0"/>
                                          </p:val>
                                        </p:tav>
                                        <p:tav tm="100000">
                                          <p:val>
                                            <p:strVal val="#ppt_w"/>
                                          </p:val>
                                        </p:tav>
                                      </p:tavLst>
                                    </p:anim>
                                    <p:anim to="" calcmode="lin" valueType="num">
                                      <p:cBhvr>
                                        <p:cTn id="19" dur="1500" fill="hold">
                                          <p:stCondLst>
                                            <p:cond delay="0"/>
                                          </p:stCondLst>
                                        </p:cTn>
                                        <p:tgtEl>
                                          <p:spTgt spid="5">
                                            <p:txEl>
                                              <p:charRg st="4294967295" end="4294967295"/>
                                            </p:txEl>
                                          </p:spTgt>
                                        </p:tgtEl>
                                        <p:attrNameLst>
                                          <p:attrName>ppt_h</p:attrName>
                                        </p:attrNameLst>
                                      </p:cBhvr>
                                      <p:tavLst>
                                        <p:tav tm="0">
                                          <p:val>
                                            <p:fltVal val="0"/>
                                          </p:val>
                                        </p:tav>
                                        <p:tav tm="100000">
                                          <p:val>
                                            <p:strVal val="#ppt_h"/>
                                          </p:val>
                                        </p:tav>
                                      </p:tavLst>
                                    </p:anim>
                                    <p:animEffect filter="fade">
                                      <p:cBhvr>
                                        <p:cTn id="20" dur="1500">
                                          <p:stCondLst>
                                            <p:cond delay="0"/>
                                          </p:stCondLst>
                                        </p:cTn>
                                        <p:tgtEl>
                                          <p:spTgt spid="5">
                                            <p:txEl>
                                              <p:charRg st="4294967295" end="4294967295"/>
                                            </p:txEl>
                                          </p:spTgt>
                                        </p:tgtEl>
                                      </p:cBhvr>
                                    </p:animEffect>
                                  </p:childTnLst>
                                </p:cTn>
                              </p:par>
                              <p:par>
                                <p:cTn id="21" presetID="2" presetClass="entr" presetSubtype="8" decel="100000" fill="hold" grpId="0" nodeType="withEffect">
                                  <p:stCondLst>
                                    <p:cond delay="250"/>
                                  </p:stCondLst>
                                  <p:childTnLst>
                                    <p:set>
                                      <p:cBhvr>
                                        <p:cTn id="22" dur="1" fill="hold">
                                          <p:stCondLst>
                                            <p:cond delay="0"/>
                                          </p:stCondLst>
                                        </p:cTn>
                                        <p:tgtEl>
                                          <p:spTgt spid="6">
                                            <p:txEl>
                                              <p:charRg st="4294967295" end="4294967295"/>
                                            </p:txEl>
                                          </p:spTgt>
                                        </p:tgtEl>
                                        <p:attrNameLst>
                                          <p:attrName>style.visibility</p:attrName>
                                        </p:attrNameLst>
                                      </p:cBhvr>
                                      <p:to>
                                        <p:strVal val="visible"/>
                                      </p:to>
                                    </p:set>
                                    <p:anim calcmode="lin" valueType="num">
                                      <p:cBhvr additive="base">
                                        <p:cTn id="23" dur="1500" fill="hold"/>
                                        <p:tgtEl>
                                          <p:spTgt spid="6">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24" dur="1500" fill="hold"/>
                                        <p:tgtEl>
                                          <p:spTgt spid="6">
                                            <p:txEl>
                                              <p:charRg st="4294967295" end="4294967295"/>
                                            </p:txEl>
                                          </p:spTgt>
                                        </p:tgtEl>
                                        <p:attrNameLst>
                                          <p:attrName>ppt_y</p:attrName>
                                        </p:attrNameLst>
                                      </p:cBhvr>
                                      <p:tavLst>
                                        <p:tav tm="0">
                                          <p:val>
                                            <p:strVal val="#ppt_y"/>
                                          </p:val>
                                        </p:tav>
                                        <p:tav tm="100000">
                                          <p:val>
                                            <p:strVal val="#ppt_y"/>
                                          </p:val>
                                        </p:tav>
                                      </p:tavLst>
                                    </p:anim>
                                    <p:set>
                                      <p:cBhvr>
                                        <p:cTn id="25" dur="1" fill="hold">
                                          <p:stCondLst>
                                            <p:cond delay="0"/>
                                          </p:stCondLst>
                                        </p:cTn>
                                        <p:tgtEl>
                                          <p:spTgt spid="6">
                                            <p:txEl>
                                              <p:charRg st="4294967295" end="4294967295"/>
                                            </p:txEl>
                                          </p:spTgt>
                                        </p:tgtEl>
                                        <p:attrNameLst>
                                          <p:attrName>style.visibility</p:attrName>
                                        </p:attrNameLst>
                                      </p:cBhvr>
                                      <p:to>
                                        <p:strVal val="visible"/>
                                      </p:to>
                                    </p:set>
                                    <p:anim to="" calcmode="lin" valueType="num">
                                      <p:cBhvr>
                                        <p:cTn id="26" dur="1500" fill="hold">
                                          <p:stCondLst>
                                            <p:cond delay="0"/>
                                          </p:stCondLst>
                                        </p:cTn>
                                        <p:tgtEl>
                                          <p:spTgt spid="6">
                                            <p:txEl>
                                              <p:charRg st="4294967295" end="4294967295"/>
                                            </p:txEl>
                                          </p:spTgt>
                                        </p:tgtEl>
                                        <p:attrNameLst>
                                          <p:attrName>ppt_w</p:attrName>
                                        </p:attrNameLst>
                                      </p:cBhvr>
                                      <p:tavLst>
                                        <p:tav tm="0">
                                          <p:val>
                                            <p:fltVal val="0"/>
                                          </p:val>
                                        </p:tav>
                                        <p:tav tm="100000">
                                          <p:val>
                                            <p:strVal val="#ppt_w"/>
                                          </p:val>
                                        </p:tav>
                                      </p:tavLst>
                                    </p:anim>
                                    <p:anim to="" calcmode="lin" valueType="num">
                                      <p:cBhvr>
                                        <p:cTn id="27" dur="1500" fill="hold">
                                          <p:stCondLst>
                                            <p:cond delay="0"/>
                                          </p:stCondLst>
                                        </p:cTn>
                                        <p:tgtEl>
                                          <p:spTgt spid="6">
                                            <p:txEl>
                                              <p:charRg st="4294967295" end="4294967295"/>
                                            </p:txEl>
                                          </p:spTgt>
                                        </p:tgtEl>
                                        <p:attrNameLst>
                                          <p:attrName>ppt_h</p:attrName>
                                        </p:attrNameLst>
                                      </p:cBhvr>
                                      <p:tavLst>
                                        <p:tav tm="0">
                                          <p:val>
                                            <p:fltVal val="0"/>
                                          </p:val>
                                        </p:tav>
                                        <p:tav tm="100000">
                                          <p:val>
                                            <p:strVal val="#ppt_h"/>
                                          </p:val>
                                        </p:tav>
                                      </p:tavLst>
                                    </p:anim>
                                    <p:animEffect filter="fade">
                                      <p:cBhvr>
                                        <p:cTn id="28" dur="1500">
                                          <p:stCondLst>
                                            <p:cond delay="0"/>
                                          </p:stCondLst>
                                        </p:cTn>
                                        <p:tgtEl>
                                          <p:spTgt spid="6">
                                            <p:txEl>
                                              <p:charRg st="4294967295" end="4294967295"/>
                                            </p:txEl>
                                          </p:spTgt>
                                        </p:tgtEl>
                                      </p:cBhvr>
                                    </p:animEffect>
                                  </p:childTnLst>
                                </p:cTn>
                              </p:par>
                              <p:par>
                                <p:cTn id="29" presetID="2" presetClass="entr" presetSubtype="8" decel="100000" fill="hold" grpId="0" nodeType="withEffect">
                                  <p:stCondLst>
                                    <p:cond delay="250"/>
                                  </p:stCondLst>
                                  <p:childTnLst>
                                    <p:set>
                                      <p:cBhvr>
                                        <p:cTn id="30" dur="1" fill="hold">
                                          <p:stCondLst>
                                            <p:cond delay="0"/>
                                          </p:stCondLst>
                                        </p:cTn>
                                        <p:tgtEl>
                                          <p:spTgt spid="7">
                                            <p:txEl>
                                              <p:charRg st="4294967295" end="4294967295"/>
                                            </p:txEl>
                                          </p:spTgt>
                                        </p:tgtEl>
                                        <p:attrNameLst>
                                          <p:attrName>style.visibility</p:attrName>
                                        </p:attrNameLst>
                                      </p:cBhvr>
                                      <p:to>
                                        <p:strVal val="visible"/>
                                      </p:to>
                                    </p:set>
                                    <p:anim calcmode="lin" valueType="num">
                                      <p:cBhvr additive="base">
                                        <p:cTn id="31" dur="1500" fill="hold"/>
                                        <p:tgtEl>
                                          <p:spTgt spid="7">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32" dur="1500" fill="hold"/>
                                        <p:tgtEl>
                                          <p:spTgt spid="7">
                                            <p:txEl>
                                              <p:charRg st="4294967295" end="4294967295"/>
                                            </p:txEl>
                                          </p:spTgt>
                                        </p:tgtEl>
                                        <p:attrNameLst>
                                          <p:attrName>ppt_y</p:attrName>
                                        </p:attrNameLst>
                                      </p:cBhvr>
                                      <p:tavLst>
                                        <p:tav tm="0">
                                          <p:val>
                                            <p:strVal val="#ppt_y"/>
                                          </p:val>
                                        </p:tav>
                                        <p:tav tm="100000">
                                          <p:val>
                                            <p:strVal val="#ppt_y"/>
                                          </p:val>
                                        </p:tav>
                                      </p:tavLst>
                                    </p:anim>
                                    <p:set>
                                      <p:cBhvr>
                                        <p:cTn id="33" dur="1" fill="hold">
                                          <p:stCondLst>
                                            <p:cond delay="0"/>
                                          </p:stCondLst>
                                        </p:cTn>
                                        <p:tgtEl>
                                          <p:spTgt spid="7">
                                            <p:txEl>
                                              <p:charRg st="4294967295" end="4294967295"/>
                                            </p:txEl>
                                          </p:spTgt>
                                        </p:tgtEl>
                                        <p:attrNameLst>
                                          <p:attrName>style.visibility</p:attrName>
                                        </p:attrNameLst>
                                      </p:cBhvr>
                                      <p:to>
                                        <p:strVal val="visible"/>
                                      </p:to>
                                    </p:set>
                                    <p:anim to="" calcmode="lin" valueType="num">
                                      <p:cBhvr>
                                        <p:cTn id="34" dur="1500" fill="hold">
                                          <p:stCondLst>
                                            <p:cond delay="0"/>
                                          </p:stCondLst>
                                        </p:cTn>
                                        <p:tgtEl>
                                          <p:spTgt spid="7">
                                            <p:txEl>
                                              <p:charRg st="4294967295" end="4294967295"/>
                                            </p:txEl>
                                          </p:spTgt>
                                        </p:tgtEl>
                                        <p:attrNameLst>
                                          <p:attrName>ppt_w</p:attrName>
                                        </p:attrNameLst>
                                      </p:cBhvr>
                                      <p:tavLst>
                                        <p:tav tm="0">
                                          <p:val>
                                            <p:fltVal val="0"/>
                                          </p:val>
                                        </p:tav>
                                        <p:tav tm="100000">
                                          <p:val>
                                            <p:strVal val="#ppt_w"/>
                                          </p:val>
                                        </p:tav>
                                      </p:tavLst>
                                    </p:anim>
                                    <p:anim to="" calcmode="lin" valueType="num">
                                      <p:cBhvr>
                                        <p:cTn id="35" dur="1500" fill="hold">
                                          <p:stCondLst>
                                            <p:cond delay="0"/>
                                          </p:stCondLst>
                                        </p:cTn>
                                        <p:tgtEl>
                                          <p:spTgt spid="7">
                                            <p:txEl>
                                              <p:charRg st="4294967295" end="4294967295"/>
                                            </p:txEl>
                                          </p:spTgt>
                                        </p:tgtEl>
                                        <p:attrNameLst>
                                          <p:attrName>ppt_h</p:attrName>
                                        </p:attrNameLst>
                                      </p:cBhvr>
                                      <p:tavLst>
                                        <p:tav tm="0">
                                          <p:val>
                                            <p:fltVal val="0"/>
                                          </p:val>
                                        </p:tav>
                                        <p:tav tm="100000">
                                          <p:val>
                                            <p:strVal val="#ppt_h"/>
                                          </p:val>
                                        </p:tav>
                                      </p:tavLst>
                                    </p:anim>
                                    <p:animEffect filter="fade">
                                      <p:cBhvr>
                                        <p:cTn id="36" dur="1500">
                                          <p:stCondLst>
                                            <p:cond delay="0"/>
                                          </p:stCondLst>
                                        </p:cTn>
                                        <p:tgtEl>
                                          <p:spTgt spid="7">
                                            <p:txEl>
                                              <p:charRg st="4294967295" end="4294967295"/>
                                            </p:txEl>
                                          </p:spTgt>
                                        </p:tgtEl>
                                      </p:cBhvr>
                                    </p:animEffect>
                                  </p:childTnLst>
                                </p:cTn>
                              </p:par>
                              <p:par>
                                <p:cTn id="37" presetID="2" presetClass="entr" presetSubtype="8" decel="100000" fill="hold" grpId="0" nodeType="withEffect">
                                  <p:stCondLst>
                                    <p:cond delay="250"/>
                                  </p:stCondLst>
                                  <p:childTnLst>
                                    <p:set>
                                      <p:cBhvr>
                                        <p:cTn id="38" dur="1" fill="hold">
                                          <p:stCondLst>
                                            <p:cond delay="0"/>
                                          </p:stCondLst>
                                        </p:cTn>
                                        <p:tgtEl>
                                          <p:spTgt spid="8">
                                            <p:txEl>
                                              <p:charRg st="4294967295" end="4294967295"/>
                                            </p:txEl>
                                          </p:spTgt>
                                        </p:tgtEl>
                                        <p:attrNameLst>
                                          <p:attrName>style.visibility</p:attrName>
                                        </p:attrNameLst>
                                      </p:cBhvr>
                                      <p:to>
                                        <p:strVal val="visible"/>
                                      </p:to>
                                    </p:set>
                                    <p:anim calcmode="lin" valueType="num">
                                      <p:cBhvr additive="base">
                                        <p:cTn id="39" dur="1500" fill="hold"/>
                                        <p:tgtEl>
                                          <p:spTgt spid="8">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40" dur="1500" fill="hold"/>
                                        <p:tgtEl>
                                          <p:spTgt spid="8">
                                            <p:txEl>
                                              <p:charRg st="4294967295" end="4294967295"/>
                                            </p:txEl>
                                          </p:spTgt>
                                        </p:tgtEl>
                                        <p:attrNameLst>
                                          <p:attrName>ppt_y</p:attrName>
                                        </p:attrNameLst>
                                      </p:cBhvr>
                                      <p:tavLst>
                                        <p:tav tm="0">
                                          <p:val>
                                            <p:strVal val="#ppt_y"/>
                                          </p:val>
                                        </p:tav>
                                        <p:tav tm="100000">
                                          <p:val>
                                            <p:strVal val="#ppt_y"/>
                                          </p:val>
                                        </p:tav>
                                      </p:tavLst>
                                    </p:anim>
                                    <p:set>
                                      <p:cBhvr>
                                        <p:cTn id="41" dur="1" fill="hold">
                                          <p:stCondLst>
                                            <p:cond delay="0"/>
                                          </p:stCondLst>
                                        </p:cTn>
                                        <p:tgtEl>
                                          <p:spTgt spid="8">
                                            <p:txEl>
                                              <p:charRg st="4294967295" end="4294967295"/>
                                            </p:txEl>
                                          </p:spTgt>
                                        </p:tgtEl>
                                        <p:attrNameLst>
                                          <p:attrName>style.visibility</p:attrName>
                                        </p:attrNameLst>
                                      </p:cBhvr>
                                      <p:to>
                                        <p:strVal val="visible"/>
                                      </p:to>
                                    </p:set>
                                    <p:anim to="" calcmode="lin" valueType="num">
                                      <p:cBhvr>
                                        <p:cTn id="42" dur="1500" fill="hold">
                                          <p:stCondLst>
                                            <p:cond delay="0"/>
                                          </p:stCondLst>
                                        </p:cTn>
                                        <p:tgtEl>
                                          <p:spTgt spid="8">
                                            <p:txEl>
                                              <p:charRg st="4294967295" end="4294967295"/>
                                            </p:txEl>
                                          </p:spTgt>
                                        </p:tgtEl>
                                        <p:attrNameLst>
                                          <p:attrName>ppt_w</p:attrName>
                                        </p:attrNameLst>
                                      </p:cBhvr>
                                      <p:tavLst>
                                        <p:tav tm="0">
                                          <p:val>
                                            <p:fltVal val="0"/>
                                          </p:val>
                                        </p:tav>
                                        <p:tav tm="100000">
                                          <p:val>
                                            <p:strVal val="#ppt_w"/>
                                          </p:val>
                                        </p:tav>
                                      </p:tavLst>
                                    </p:anim>
                                    <p:anim to="" calcmode="lin" valueType="num">
                                      <p:cBhvr>
                                        <p:cTn id="43" dur="1500" fill="hold">
                                          <p:stCondLst>
                                            <p:cond delay="0"/>
                                          </p:stCondLst>
                                        </p:cTn>
                                        <p:tgtEl>
                                          <p:spTgt spid="8">
                                            <p:txEl>
                                              <p:charRg st="4294967295" end="4294967295"/>
                                            </p:txEl>
                                          </p:spTgt>
                                        </p:tgtEl>
                                        <p:attrNameLst>
                                          <p:attrName>ppt_h</p:attrName>
                                        </p:attrNameLst>
                                      </p:cBhvr>
                                      <p:tavLst>
                                        <p:tav tm="0">
                                          <p:val>
                                            <p:fltVal val="0"/>
                                          </p:val>
                                        </p:tav>
                                        <p:tav tm="100000">
                                          <p:val>
                                            <p:strVal val="#ppt_h"/>
                                          </p:val>
                                        </p:tav>
                                      </p:tavLst>
                                    </p:anim>
                                    <p:animEffect filter="fade">
                                      <p:cBhvr>
                                        <p:cTn id="44" dur="1500">
                                          <p:stCondLst>
                                            <p:cond delay="0"/>
                                          </p:stCondLst>
                                        </p:cTn>
                                        <p:tgtEl>
                                          <p:spTgt spid="8">
                                            <p:txEl>
                                              <p:charRg st="4294967295" end="4294967295"/>
                                            </p:txEl>
                                          </p:spTgt>
                                        </p:tgtEl>
                                      </p:cBhvr>
                                    </p:animEffect>
                                  </p:childTnLst>
                                </p:cTn>
                              </p:par>
                              <p:par>
                                <p:cTn id="45" presetID="2" presetClass="entr" presetSubtype="8" decel="100000" fill="hold" grpId="0" nodeType="withEffect">
                                  <p:stCondLst>
                                    <p:cond delay="250"/>
                                  </p:stCondLst>
                                  <p:childTnLst>
                                    <p:set>
                                      <p:cBhvr>
                                        <p:cTn id="46" dur="1" fill="hold">
                                          <p:stCondLst>
                                            <p:cond delay="0"/>
                                          </p:stCondLst>
                                        </p:cTn>
                                        <p:tgtEl>
                                          <p:spTgt spid="9">
                                            <p:txEl>
                                              <p:charRg st="4294967295" end="4294967295"/>
                                            </p:txEl>
                                          </p:spTgt>
                                        </p:tgtEl>
                                        <p:attrNameLst>
                                          <p:attrName>style.visibility</p:attrName>
                                        </p:attrNameLst>
                                      </p:cBhvr>
                                      <p:to>
                                        <p:strVal val="visible"/>
                                      </p:to>
                                    </p:set>
                                    <p:anim calcmode="lin" valueType="num">
                                      <p:cBhvr additive="base">
                                        <p:cTn id="47" dur="1500" fill="hold"/>
                                        <p:tgtEl>
                                          <p:spTgt spid="9">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48" dur="1500" fill="hold"/>
                                        <p:tgtEl>
                                          <p:spTgt spid="9">
                                            <p:txEl>
                                              <p:charRg st="4294967295" end="4294967295"/>
                                            </p:txEl>
                                          </p:spTgt>
                                        </p:tgtEl>
                                        <p:attrNameLst>
                                          <p:attrName>ppt_y</p:attrName>
                                        </p:attrNameLst>
                                      </p:cBhvr>
                                      <p:tavLst>
                                        <p:tav tm="0">
                                          <p:val>
                                            <p:strVal val="#ppt_y"/>
                                          </p:val>
                                        </p:tav>
                                        <p:tav tm="100000">
                                          <p:val>
                                            <p:strVal val="#ppt_y"/>
                                          </p:val>
                                        </p:tav>
                                      </p:tavLst>
                                    </p:anim>
                                    <p:set>
                                      <p:cBhvr>
                                        <p:cTn id="49" dur="1" fill="hold">
                                          <p:stCondLst>
                                            <p:cond delay="0"/>
                                          </p:stCondLst>
                                        </p:cTn>
                                        <p:tgtEl>
                                          <p:spTgt spid="9">
                                            <p:txEl>
                                              <p:charRg st="4294967295" end="4294967295"/>
                                            </p:txEl>
                                          </p:spTgt>
                                        </p:tgtEl>
                                        <p:attrNameLst>
                                          <p:attrName>style.visibility</p:attrName>
                                        </p:attrNameLst>
                                      </p:cBhvr>
                                      <p:to>
                                        <p:strVal val="visible"/>
                                      </p:to>
                                    </p:set>
                                    <p:anim to="" calcmode="lin" valueType="num">
                                      <p:cBhvr>
                                        <p:cTn id="50" dur="1500" fill="hold">
                                          <p:stCondLst>
                                            <p:cond delay="0"/>
                                          </p:stCondLst>
                                        </p:cTn>
                                        <p:tgtEl>
                                          <p:spTgt spid="9">
                                            <p:txEl>
                                              <p:charRg st="4294967295" end="4294967295"/>
                                            </p:txEl>
                                          </p:spTgt>
                                        </p:tgtEl>
                                        <p:attrNameLst>
                                          <p:attrName>ppt_w</p:attrName>
                                        </p:attrNameLst>
                                      </p:cBhvr>
                                      <p:tavLst>
                                        <p:tav tm="0">
                                          <p:val>
                                            <p:fltVal val="0"/>
                                          </p:val>
                                        </p:tav>
                                        <p:tav tm="100000">
                                          <p:val>
                                            <p:strVal val="#ppt_w"/>
                                          </p:val>
                                        </p:tav>
                                      </p:tavLst>
                                    </p:anim>
                                    <p:anim to="" calcmode="lin" valueType="num">
                                      <p:cBhvr>
                                        <p:cTn id="51" dur="1500" fill="hold">
                                          <p:stCondLst>
                                            <p:cond delay="0"/>
                                          </p:stCondLst>
                                        </p:cTn>
                                        <p:tgtEl>
                                          <p:spTgt spid="9">
                                            <p:txEl>
                                              <p:charRg st="4294967295" end="4294967295"/>
                                            </p:txEl>
                                          </p:spTgt>
                                        </p:tgtEl>
                                        <p:attrNameLst>
                                          <p:attrName>ppt_h</p:attrName>
                                        </p:attrNameLst>
                                      </p:cBhvr>
                                      <p:tavLst>
                                        <p:tav tm="0">
                                          <p:val>
                                            <p:fltVal val="0"/>
                                          </p:val>
                                        </p:tav>
                                        <p:tav tm="100000">
                                          <p:val>
                                            <p:strVal val="#ppt_h"/>
                                          </p:val>
                                        </p:tav>
                                      </p:tavLst>
                                    </p:anim>
                                    <p:animEffect filter="fade">
                                      <p:cBhvr>
                                        <p:cTn id="52" dur="1500">
                                          <p:stCondLst>
                                            <p:cond delay="0"/>
                                          </p:stCondLst>
                                        </p:cTn>
                                        <p:tgtEl>
                                          <p:spTgt spid="9">
                                            <p:txEl>
                                              <p:charRg st="4294967295" end="4294967295"/>
                                            </p:txEl>
                                          </p:spTgt>
                                        </p:tgtEl>
                                      </p:cBhvr>
                                    </p:animEffect>
                                  </p:childTnLst>
                                </p:cTn>
                              </p:par>
                              <p:par>
                                <p:cTn id="53" presetID="2" presetClass="entr" presetSubtype="8" decel="100000" fill="hold" grpId="0" nodeType="withEffect">
                                  <p:stCondLst>
                                    <p:cond delay="250"/>
                                  </p:stCondLst>
                                  <p:childTnLst>
                                    <p:set>
                                      <p:cBhvr>
                                        <p:cTn id="54" dur="1" fill="hold">
                                          <p:stCondLst>
                                            <p:cond delay="0"/>
                                          </p:stCondLst>
                                        </p:cTn>
                                        <p:tgtEl>
                                          <p:spTgt spid="10">
                                            <p:txEl>
                                              <p:charRg st="4294967295" end="4294967295"/>
                                            </p:txEl>
                                          </p:spTgt>
                                        </p:tgtEl>
                                        <p:attrNameLst>
                                          <p:attrName>style.visibility</p:attrName>
                                        </p:attrNameLst>
                                      </p:cBhvr>
                                      <p:to>
                                        <p:strVal val="visible"/>
                                      </p:to>
                                    </p:set>
                                    <p:anim calcmode="lin" valueType="num">
                                      <p:cBhvr additive="base">
                                        <p:cTn id="55" dur="1500" fill="hold"/>
                                        <p:tgtEl>
                                          <p:spTgt spid="10">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56" dur="1500" fill="hold"/>
                                        <p:tgtEl>
                                          <p:spTgt spid="10">
                                            <p:txEl>
                                              <p:charRg st="4294967295" end="4294967295"/>
                                            </p:txEl>
                                          </p:spTgt>
                                        </p:tgtEl>
                                        <p:attrNameLst>
                                          <p:attrName>ppt_y</p:attrName>
                                        </p:attrNameLst>
                                      </p:cBhvr>
                                      <p:tavLst>
                                        <p:tav tm="0">
                                          <p:val>
                                            <p:strVal val="#ppt_y"/>
                                          </p:val>
                                        </p:tav>
                                        <p:tav tm="100000">
                                          <p:val>
                                            <p:strVal val="#ppt_y"/>
                                          </p:val>
                                        </p:tav>
                                      </p:tavLst>
                                    </p:anim>
                                    <p:set>
                                      <p:cBhvr>
                                        <p:cTn id="57" dur="1" fill="hold">
                                          <p:stCondLst>
                                            <p:cond delay="0"/>
                                          </p:stCondLst>
                                        </p:cTn>
                                        <p:tgtEl>
                                          <p:spTgt spid="10">
                                            <p:txEl>
                                              <p:charRg st="4294967295" end="4294967295"/>
                                            </p:txEl>
                                          </p:spTgt>
                                        </p:tgtEl>
                                        <p:attrNameLst>
                                          <p:attrName>style.visibility</p:attrName>
                                        </p:attrNameLst>
                                      </p:cBhvr>
                                      <p:to>
                                        <p:strVal val="visible"/>
                                      </p:to>
                                    </p:set>
                                    <p:anim to="" calcmode="lin" valueType="num">
                                      <p:cBhvr>
                                        <p:cTn id="58" dur="1500" fill="hold">
                                          <p:stCondLst>
                                            <p:cond delay="0"/>
                                          </p:stCondLst>
                                        </p:cTn>
                                        <p:tgtEl>
                                          <p:spTgt spid="10">
                                            <p:txEl>
                                              <p:charRg st="4294967295" end="4294967295"/>
                                            </p:txEl>
                                          </p:spTgt>
                                        </p:tgtEl>
                                        <p:attrNameLst>
                                          <p:attrName>ppt_w</p:attrName>
                                        </p:attrNameLst>
                                      </p:cBhvr>
                                      <p:tavLst>
                                        <p:tav tm="0">
                                          <p:val>
                                            <p:fltVal val="0"/>
                                          </p:val>
                                        </p:tav>
                                        <p:tav tm="100000">
                                          <p:val>
                                            <p:strVal val="#ppt_w"/>
                                          </p:val>
                                        </p:tav>
                                      </p:tavLst>
                                    </p:anim>
                                    <p:anim to="" calcmode="lin" valueType="num">
                                      <p:cBhvr>
                                        <p:cTn id="59" dur="1500" fill="hold">
                                          <p:stCondLst>
                                            <p:cond delay="0"/>
                                          </p:stCondLst>
                                        </p:cTn>
                                        <p:tgtEl>
                                          <p:spTgt spid="10">
                                            <p:txEl>
                                              <p:charRg st="4294967295" end="4294967295"/>
                                            </p:txEl>
                                          </p:spTgt>
                                        </p:tgtEl>
                                        <p:attrNameLst>
                                          <p:attrName>ppt_h</p:attrName>
                                        </p:attrNameLst>
                                      </p:cBhvr>
                                      <p:tavLst>
                                        <p:tav tm="0">
                                          <p:val>
                                            <p:fltVal val="0"/>
                                          </p:val>
                                        </p:tav>
                                        <p:tav tm="100000">
                                          <p:val>
                                            <p:strVal val="#ppt_h"/>
                                          </p:val>
                                        </p:tav>
                                      </p:tavLst>
                                    </p:anim>
                                    <p:animEffect filter="fade">
                                      <p:cBhvr>
                                        <p:cTn id="60" dur="1500">
                                          <p:stCondLst>
                                            <p:cond delay="0"/>
                                          </p:stCondLst>
                                        </p:cTn>
                                        <p:tgtEl>
                                          <p:spTgt spid="10">
                                            <p:txEl>
                                              <p:charRg st="4294967295" end="4294967295"/>
                                            </p:txEl>
                                          </p:spTgt>
                                        </p:tgtEl>
                                      </p:cBhvr>
                                    </p:animEffect>
                                  </p:childTnLst>
                                </p:cTn>
                              </p:par>
                              <p:par>
                                <p:cTn id="61" presetID="2" presetClass="entr" presetSubtype="8" decel="100000" fill="hold" grpId="0" nodeType="withEffect">
                                  <p:stCondLst>
                                    <p:cond delay="250"/>
                                  </p:stCondLst>
                                  <p:childTnLst>
                                    <p:set>
                                      <p:cBhvr>
                                        <p:cTn id="62" dur="1" fill="hold">
                                          <p:stCondLst>
                                            <p:cond delay="0"/>
                                          </p:stCondLst>
                                        </p:cTn>
                                        <p:tgtEl>
                                          <p:spTgt spid="11">
                                            <p:txEl>
                                              <p:charRg st="4294967295" end="4294967295"/>
                                            </p:txEl>
                                          </p:spTgt>
                                        </p:tgtEl>
                                        <p:attrNameLst>
                                          <p:attrName>style.visibility</p:attrName>
                                        </p:attrNameLst>
                                      </p:cBhvr>
                                      <p:to>
                                        <p:strVal val="visible"/>
                                      </p:to>
                                    </p:set>
                                    <p:anim calcmode="lin" valueType="num">
                                      <p:cBhvr additive="base">
                                        <p:cTn id="63" dur="1500" fill="hold"/>
                                        <p:tgtEl>
                                          <p:spTgt spid="11">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64" dur="1500" fill="hold"/>
                                        <p:tgtEl>
                                          <p:spTgt spid="11">
                                            <p:txEl>
                                              <p:charRg st="4294967295" end="4294967295"/>
                                            </p:txEl>
                                          </p:spTgt>
                                        </p:tgtEl>
                                        <p:attrNameLst>
                                          <p:attrName>ppt_y</p:attrName>
                                        </p:attrNameLst>
                                      </p:cBhvr>
                                      <p:tavLst>
                                        <p:tav tm="0">
                                          <p:val>
                                            <p:strVal val="#ppt_y"/>
                                          </p:val>
                                        </p:tav>
                                        <p:tav tm="100000">
                                          <p:val>
                                            <p:strVal val="#ppt_y"/>
                                          </p:val>
                                        </p:tav>
                                      </p:tavLst>
                                    </p:anim>
                                    <p:set>
                                      <p:cBhvr>
                                        <p:cTn id="65" dur="1" fill="hold">
                                          <p:stCondLst>
                                            <p:cond delay="0"/>
                                          </p:stCondLst>
                                        </p:cTn>
                                        <p:tgtEl>
                                          <p:spTgt spid="11">
                                            <p:txEl>
                                              <p:charRg st="4294967295" end="4294967295"/>
                                            </p:txEl>
                                          </p:spTgt>
                                        </p:tgtEl>
                                        <p:attrNameLst>
                                          <p:attrName>style.visibility</p:attrName>
                                        </p:attrNameLst>
                                      </p:cBhvr>
                                      <p:to>
                                        <p:strVal val="visible"/>
                                      </p:to>
                                    </p:set>
                                    <p:anim to="" calcmode="lin" valueType="num">
                                      <p:cBhvr>
                                        <p:cTn id="66" dur="1500" fill="hold">
                                          <p:stCondLst>
                                            <p:cond delay="0"/>
                                          </p:stCondLst>
                                        </p:cTn>
                                        <p:tgtEl>
                                          <p:spTgt spid="11">
                                            <p:txEl>
                                              <p:charRg st="4294967295" end="4294967295"/>
                                            </p:txEl>
                                          </p:spTgt>
                                        </p:tgtEl>
                                        <p:attrNameLst>
                                          <p:attrName>ppt_w</p:attrName>
                                        </p:attrNameLst>
                                      </p:cBhvr>
                                      <p:tavLst>
                                        <p:tav tm="0">
                                          <p:val>
                                            <p:fltVal val="0"/>
                                          </p:val>
                                        </p:tav>
                                        <p:tav tm="100000">
                                          <p:val>
                                            <p:strVal val="#ppt_w"/>
                                          </p:val>
                                        </p:tav>
                                      </p:tavLst>
                                    </p:anim>
                                    <p:anim to="" calcmode="lin" valueType="num">
                                      <p:cBhvr>
                                        <p:cTn id="67" dur="1500" fill="hold">
                                          <p:stCondLst>
                                            <p:cond delay="0"/>
                                          </p:stCondLst>
                                        </p:cTn>
                                        <p:tgtEl>
                                          <p:spTgt spid="11">
                                            <p:txEl>
                                              <p:charRg st="4294967295" end="4294967295"/>
                                            </p:txEl>
                                          </p:spTgt>
                                        </p:tgtEl>
                                        <p:attrNameLst>
                                          <p:attrName>ppt_h</p:attrName>
                                        </p:attrNameLst>
                                      </p:cBhvr>
                                      <p:tavLst>
                                        <p:tav tm="0">
                                          <p:val>
                                            <p:fltVal val="0"/>
                                          </p:val>
                                        </p:tav>
                                        <p:tav tm="100000">
                                          <p:val>
                                            <p:strVal val="#ppt_h"/>
                                          </p:val>
                                        </p:tav>
                                      </p:tavLst>
                                    </p:anim>
                                    <p:animEffect filter="fade">
                                      <p:cBhvr>
                                        <p:cTn id="68" dur="1500">
                                          <p:stCondLst>
                                            <p:cond delay="0"/>
                                          </p:stCondLst>
                                        </p:cTn>
                                        <p:tgtEl>
                                          <p:spTgt spid="11">
                                            <p:txEl>
                                              <p:charRg st="4294967295" end="4294967295"/>
                                            </p:txEl>
                                          </p:spTgt>
                                        </p:tgtEl>
                                      </p:cBhvr>
                                    </p:animEffect>
                                  </p:childTnLst>
                                </p:cTn>
                              </p:par>
                              <p:par>
                                <p:cTn id="69" presetID="2" presetClass="entr" presetSubtype="8" decel="100000" fill="hold" grpId="0" nodeType="withEffect">
                                  <p:stCondLst>
                                    <p:cond delay="250"/>
                                  </p:stCondLst>
                                  <p:childTnLst>
                                    <p:set>
                                      <p:cBhvr>
                                        <p:cTn id="70" dur="1" fill="hold">
                                          <p:stCondLst>
                                            <p:cond delay="0"/>
                                          </p:stCondLst>
                                        </p:cTn>
                                        <p:tgtEl>
                                          <p:spTgt spid="12">
                                            <p:txEl>
                                              <p:charRg st="4294967295" end="4294967295"/>
                                            </p:txEl>
                                          </p:spTgt>
                                        </p:tgtEl>
                                        <p:attrNameLst>
                                          <p:attrName>style.visibility</p:attrName>
                                        </p:attrNameLst>
                                      </p:cBhvr>
                                      <p:to>
                                        <p:strVal val="visible"/>
                                      </p:to>
                                    </p:set>
                                    <p:anim calcmode="lin" valueType="num">
                                      <p:cBhvr additive="base">
                                        <p:cTn id="71" dur="1500" fill="hold"/>
                                        <p:tgtEl>
                                          <p:spTgt spid="12">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72" dur="1500" fill="hold"/>
                                        <p:tgtEl>
                                          <p:spTgt spid="12">
                                            <p:txEl>
                                              <p:charRg st="4294967295" end="4294967295"/>
                                            </p:txEl>
                                          </p:spTgt>
                                        </p:tgtEl>
                                        <p:attrNameLst>
                                          <p:attrName>ppt_y</p:attrName>
                                        </p:attrNameLst>
                                      </p:cBhvr>
                                      <p:tavLst>
                                        <p:tav tm="0">
                                          <p:val>
                                            <p:strVal val="#ppt_y"/>
                                          </p:val>
                                        </p:tav>
                                        <p:tav tm="100000">
                                          <p:val>
                                            <p:strVal val="#ppt_y"/>
                                          </p:val>
                                        </p:tav>
                                      </p:tavLst>
                                    </p:anim>
                                    <p:set>
                                      <p:cBhvr>
                                        <p:cTn id="73" dur="1" fill="hold">
                                          <p:stCondLst>
                                            <p:cond delay="0"/>
                                          </p:stCondLst>
                                        </p:cTn>
                                        <p:tgtEl>
                                          <p:spTgt spid="12">
                                            <p:txEl>
                                              <p:charRg st="4294967295" end="4294967295"/>
                                            </p:txEl>
                                          </p:spTgt>
                                        </p:tgtEl>
                                        <p:attrNameLst>
                                          <p:attrName>style.visibility</p:attrName>
                                        </p:attrNameLst>
                                      </p:cBhvr>
                                      <p:to>
                                        <p:strVal val="visible"/>
                                      </p:to>
                                    </p:set>
                                    <p:anim to="" calcmode="lin" valueType="num">
                                      <p:cBhvr>
                                        <p:cTn id="74" dur="1500" fill="hold">
                                          <p:stCondLst>
                                            <p:cond delay="0"/>
                                          </p:stCondLst>
                                        </p:cTn>
                                        <p:tgtEl>
                                          <p:spTgt spid="12">
                                            <p:txEl>
                                              <p:charRg st="4294967295" end="4294967295"/>
                                            </p:txEl>
                                          </p:spTgt>
                                        </p:tgtEl>
                                        <p:attrNameLst>
                                          <p:attrName>ppt_w</p:attrName>
                                        </p:attrNameLst>
                                      </p:cBhvr>
                                      <p:tavLst>
                                        <p:tav tm="0">
                                          <p:val>
                                            <p:fltVal val="0"/>
                                          </p:val>
                                        </p:tav>
                                        <p:tav tm="100000">
                                          <p:val>
                                            <p:strVal val="#ppt_w"/>
                                          </p:val>
                                        </p:tav>
                                      </p:tavLst>
                                    </p:anim>
                                    <p:anim to="" calcmode="lin" valueType="num">
                                      <p:cBhvr>
                                        <p:cTn id="75" dur="1500" fill="hold">
                                          <p:stCondLst>
                                            <p:cond delay="0"/>
                                          </p:stCondLst>
                                        </p:cTn>
                                        <p:tgtEl>
                                          <p:spTgt spid="12">
                                            <p:txEl>
                                              <p:charRg st="4294967295" end="4294967295"/>
                                            </p:txEl>
                                          </p:spTgt>
                                        </p:tgtEl>
                                        <p:attrNameLst>
                                          <p:attrName>ppt_h</p:attrName>
                                        </p:attrNameLst>
                                      </p:cBhvr>
                                      <p:tavLst>
                                        <p:tav tm="0">
                                          <p:val>
                                            <p:fltVal val="0"/>
                                          </p:val>
                                        </p:tav>
                                        <p:tav tm="100000">
                                          <p:val>
                                            <p:strVal val="#ppt_h"/>
                                          </p:val>
                                        </p:tav>
                                      </p:tavLst>
                                    </p:anim>
                                    <p:animEffect filter="fade">
                                      <p:cBhvr>
                                        <p:cTn id="76" dur="1500">
                                          <p:stCondLst>
                                            <p:cond delay="0"/>
                                          </p:stCondLst>
                                        </p:cTn>
                                        <p:tgtEl>
                                          <p:spTgt spid="12">
                                            <p:txEl>
                                              <p:charRg st="4294967295" end="4294967295"/>
                                            </p:txEl>
                                          </p:spTgt>
                                        </p:tgtEl>
                                      </p:cBhvr>
                                    </p:animEffect>
                                  </p:childTnLst>
                                </p:cTn>
                              </p:par>
                              <p:par>
                                <p:cTn id="77" presetID="2" presetClass="entr" presetSubtype="8" decel="100000" fill="hold" grpId="0" nodeType="withEffect">
                                  <p:stCondLst>
                                    <p:cond delay="250"/>
                                  </p:stCondLst>
                                  <p:childTnLst>
                                    <p:set>
                                      <p:cBhvr>
                                        <p:cTn id="78" dur="1" fill="hold">
                                          <p:stCondLst>
                                            <p:cond delay="0"/>
                                          </p:stCondLst>
                                        </p:cTn>
                                        <p:tgtEl>
                                          <p:spTgt spid="13">
                                            <p:txEl>
                                              <p:charRg st="4294967295" end="4294967295"/>
                                            </p:txEl>
                                          </p:spTgt>
                                        </p:tgtEl>
                                        <p:attrNameLst>
                                          <p:attrName>style.visibility</p:attrName>
                                        </p:attrNameLst>
                                      </p:cBhvr>
                                      <p:to>
                                        <p:strVal val="visible"/>
                                      </p:to>
                                    </p:set>
                                    <p:anim calcmode="lin" valueType="num">
                                      <p:cBhvr additive="base">
                                        <p:cTn id="79" dur="1500" fill="hold"/>
                                        <p:tgtEl>
                                          <p:spTgt spid="13">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80" dur="1500" fill="hold"/>
                                        <p:tgtEl>
                                          <p:spTgt spid="13">
                                            <p:txEl>
                                              <p:charRg st="4294967295" end="4294967295"/>
                                            </p:txEl>
                                          </p:spTgt>
                                        </p:tgtEl>
                                        <p:attrNameLst>
                                          <p:attrName>ppt_y</p:attrName>
                                        </p:attrNameLst>
                                      </p:cBhvr>
                                      <p:tavLst>
                                        <p:tav tm="0">
                                          <p:val>
                                            <p:strVal val="#ppt_y"/>
                                          </p:val>
                                        </p:tav>
                                        <p:tav tm="100000">
                                          <p:val>
                                            <p:strVal val="#ppt_y"/>
                                          </p:val>
                                        </p:tav>
                                      </p:tavLst>
                                    </p:anim>
                                    <p:set>
                                      <p:cBhvr>
                                        <p:cTn id="81" dur="1" fill="hold">
                                          <p:stCondLst>
                                            <p:cond delay="0"/>
                                          </p:stCondLst>
                                        </p:cTn>
                                        <p:tgtEl>
                                          <p:spTgt spid="13">
                                            <p:txEl>
                                              <p:charRg st="4294967295" end="4294967295"/>
                                            </p:txEl>
                                          </p:spTgt>
                                        </p:tgtEl>
                                        <p:attrNameLst>
                                          <p:attrName>style.visibility</p:attrName>
                                        </p:attrNameLst>
                                      </p:cBhvr>
                                      <p:to>
                                        <p:strVal val="visible"/>
                                      </p:to>
                                    </p:set>
                                    <p:anim to="" calcmode="lin" valueType="num">
                                      <p:cBhvr>
                                        <p:cTn id="82" dur="1500" fill="hold">
                                          <p:stCondLst>
                                            <p:cond delay="0"/>
                                          </p:stCondLst>
                                        </p:cTn>
                                        <p:tgtEl>
                                          <p:spTgt spid="13">
                                            <p:txEl>
                                              <p:charRg st="4294967295" end="4294967295"/>
                                            </p:txEl>
                                          </p:spTgt>
                                        </p:tgtEl>
                                        <p:attrNameLst>
                                          <p:attrName>ppt_w</p:attrName>
                                        </p:attrNameLst>
                                      </p:cBhvr>
                                      <p:tavLst>
                                        <p:tav tm="0">
                                          <p:val>
                                            <p:fltVal val="0"/>
                                          </p:val>
                                        </p:tav>
                                        <p:tav tm="100000">
                                          <p:val>
                                            <p:strVal val="#ppt_w"/>
                                          </p:val>
                                        </p:tav>
                                      </p:tavLst>
                                    </p:anim>
                                    <p:anim to="" calcmode="lin" valueType="num">
                                      <p:cBhvr>
                                        <p:cTn id="83" dur="1500" fill="hold">
                                          <p:stCondLst>
                                            <p:cond delay="0"/>
                                          </p:stCondLst>
                                        </p:cTn>
                                        <p:tgtEl>
                                          <p:spTgt spid="13">
                                            <p:txEl>
                                              <p:charRg st="4294967295" end="4294967295"/>
                                            </p:txEl>
                                          </p:spTgt>
                                        </p:tgtEl>
                                        <p:attrNameLst>
                                          <p:attrName>ppt_h</p:attrName>
                                        </p:attrNameLst>
                                      </p:cBhvr>
                                      <p:tavLst>
                                        <p:tav tm="0">
                                          <p:val>
                                            <p:fltVal val="0"/>
                                          </p:val>
                                        </p:tav>
                                        <p:tav tm="100000">
                                          <p:val>
                                            <p:strVal val="#ppt_h"/>
                                          </p:val>
                                        </p:tav>
                                      </p:tavLst>
                                    </p:anim>
                                    <p:animEffect filter="fade">
                                      <p:cBhvr>
                                        <p:cTn id="84" dur="1500">
                                          <p:stCondLst>
                                            <p:cond delay="0"/>
                                          </p:stCondLst>
                                        </p:cTn>
                                        <p:tgtEl>
                                          <p:spTgt spid="13">
                                            <p:txEl>
                                              <p:charRg st="4294967295" end="4294967295"/>
                                            </p:txEl>
                                          </p:spTgt>
                                        </p:tgtEl>
                                      </p:cBhvr>
                                    </p:animEffect>
                                  </p:childTnLst>
                                </p:cTn>
                              </p:par>
                              <p:par>
                                <p:cTn id="85" presetID="2" presetClass="entr" presetSubtype="8" decel="100000" fill="hold" grpId="0" nodeType="withEffect">
                                  <p:stCondLst>
                                    <p:cond delay="250"/>
                                  </p:stCondLst>
                                  <p:childTnLst>
                                    <p:set>
                                      <p:cBhvr>
                                        <p:cTn id="86" dur="1" fill="hold">
                                          <p:stCondLst>
                                            <p:cond delay="0"/>
                                          </p:stCondLst>
                                        </p:cTn>
                                        <p:tgtEl>
                                          <p:spTgt spid="14">
                                            <p:txEl>
                                              <p:charRg st="4294967295" end="4294967295"/>
                                            </p:txEl>
                                          </p:spTgt>
                                        </p:tgtEl>
                                        <p:attrNameLst>
                                          <p:attrName>style.visibility</p:attrName>
                                        </p:attrNameLst>
                                      </p:cBhvr>
                                      <p:to>
                                        <p:strVal val="visible"/>
                                      </p:to>
                                    </p:set>
                                    <p:anim calcmode="lin" valueType="num">
                                      <p:cBhvr additive="base">
                                        <p:cTn id="87" dur="1500" fill="hold"/>
                                        <p:tgtEl>
                                          <p:spTgt spid="14">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88" dur="1500" fill="hold"/>
                                        <p:tgtEl>
                                          <p:spTgt spid="14">
                                            <p:txEl>
                                              <p:charRg st="4294967295" end="4294967295"/>
                                            </p:txEl>
                                          </p:spTgt>
                                        </p:tgtEl>
                                        <p:attrNameLst>
                                          <p:attrName>ppt_y</p:attrName>
                                        </p:attrNameLst>
                                      </p:cBhvr>
                                      <p:tavLst>
                                        <p:tav tm="0">
                                          <p:val>
                                            <p:strVal val="#ppt_y"/>
                                          </p:val>
                                        </p:tav>
                                        <p:tav tm="100000">
                                          <p:val>
                                            <p:strVal val="#ppt_y"/>
                                          </p:val>
                                        </p:tav>
                                      </p:tavLst>
                                    </p:anim>
                                    <p:set>
                                      <p:cBhvr>
                                        <p:cTn id="89" dur="1" fill="hold">
                                          <p:stCondLst>
                                            <p:cond delay="0"/>
                                          </p:stCondLst>
                                        </p:cTn>
                                        <p:tgtEl>
                                          <p:spTgt spid="14">
                                            <p:txEl>
                                              <p:charRg st="4294967295" end="4294967295"/>
                                            </p:txEl>
                                          </p:spTgt>
                                        </p:tgtEl>
                                        <p:attrNameLst>
                                          <p:attrName>style.visibility</p:attrName>
                                        </p:attrNameLst>
                                      </p:cBhvr>
                                      <p:to>
                                        <p:strVal val="visible"/>
                                      </p:to>
                                    </p:set>
                                    <p:anim to="" calcmode="lin" valueType="num">
                                      <p:cBhvr>
                                        <p:cTn id="90" dur="1500" fill="hold">
                                          <p:stCondLst>
                                            <p:cond delay="0"/>
                                          </p:stCondLst>
                                        </p:cTn>
                                        <p:tgtEl>
                                          <p:spTgt spid="14">
                                            <p:txEl>
                                              <p:charRg st="4294967295" end="4294967295"/>
                                            </p:txEl>
                                          </p:spTgt>
                                        </p:tgtEl>
                                        <p:attrNameLst>
                                          <p:attrName>ppt_w</p:attrName>
                                        </p:attrNameLst>
                                      </p:cBhvr>
                                      <p:tavLst>
                                        <p:tav tm="0">
                                          <p:val>
                                            <p:fltVal val="0"/>
                                          </p:val>
                                        </p:tav>
                                        <p:tav tm="100000">
                                          <p:val>
                                            <p:strVal val="#ppt_w"/>
                                          </p:val>
                                        </p:tav>
                                      </p:tavLst>
                                    </p:anim>
                                    <p:anim to="" calcmode="lin" valueType="num">
                                      <p:cBhvr>
                                        <p:cTn id="91" dur="1500" fill="hold">
                                          <p:stCondLst>
                                            <p:cond delay="0"/>
                                          </p:stCondLst>
                                        </p:cTn>
                                        <p:tgtEl>
                                          <p:spTgt spid="14">
                                            <p:txEl>
                                              <p:charRg st="4294967295" end="4294967295"/>
                                            </p:txEl>
                                          </p:spTgt>
                                        </p:tgtEl>
                                        <p:attrNameLst>
                                          <p:attrName>ppt_h</p:attrName>
                                        </p:attrNameLst>
                                      </p:cBhvr>
                                      <p:tavLst>
                                        <p:tav tm="0">
                                          <p:val>
                                            <p:fltVal val="0"/>
                                          </p:val>
                                        </p:tav>
                                        <p:tav tm="100000">
                                          <p:val>
                                            <p:strVal val="#ppt_h"/>
                                          </p:val>
                                        </p:tav>
                                      </p:tavLst>
                                    </p:anim>
                                    <p:animEffect filter="fade">
                                      <p:cBhvr>
                                        <p:cTn id="92" dur="1500">
                                          <p:stCondLst>
                                            <p:cond delay="0"/>
                                          </p:stCondLst>
                                        </p:cTn>
                                        <p:tgtEl>
                                          <p:spTgt spid="14">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6" grpId="0" autoUpdateAnimBg="0"/>
      <p:bldP spid="7" grpId="0" autoUpdateAnimBg="0"/>
      <p:bldP spid="8" grpId="0" autoUpdateAnimBg="0"/>
      <p:bldP spid="9" grpId="0" autoUpdateAnimBg="0"/>
      <p:bldP spid="10" grpId="0" autoUpdateAnimBg="0"/>
      <p:bldP spid="11" grpId="0" autoUpdateAnimBg="0"/>
      <p:bldP spid="12" grpId="0" autoUpdateAnimBg="0"/>
      <p:bldP spid="13" grpId="0" autoUpdateAnimBg="0"/>
      <p:bldP spid="1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CE4EF"/>
        </a:solidFill>
        <a:effectLst/>
      </p:bgPr>
    </p:bg>
    <p:spTree>
      <p:nvGrpSpPr>
        <p:cNvPr id="1" name=""/>
        <p:cNvGrpSpPr/>
        <p:nvPr/>
      </p:nvGrpSpPr>
      <p:grpSpPr>
        <a:xfrm>
          <a:off x="0" y="0"/>
          <a:ext cx="0" cy="0"/>
          <a:chOff x="0" y="0"/>
          <a:chExt cx="0" cy="0"/>
        </a:xfrm>
      </p:grpSpPr>
      <p:sp>
        <p:nvSpPr>
          <p:cNvPr id="2" name="矩形: 圆角 1"/>
          <p:cNvSpPr/>
          <p:nvPr/>
        </p:nvSpPr>
        <p:spPr>
          <a:xfrm rot="12280271">
            <a:off x="-2646946" y="-66174"/>
            <a:ext cx="9950116" cy="4223084"/>
          </a:xfrm>
          <a:prstGeom prst="roundRect">
            <a:avLst>
              <a:gd name="adj" fmla="val 50000"/>
            </a:avLst>
          </a:prstGeom>
          <a:solidFill>
            <a:srgbClr val="0A1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3" name="Group 4"/>
          <p:cNvGrpSpPr>
            <a:grpSpLocks noChangeAspect="1"/>
          </p:cNvGrpSpPr>
          <p:nvPr/>
        </p:nvGrpSpPr>
        <p:grpSpPr bwMode="auto">
          <a:xfrm>
            <a:off x="980420" y="1747614"/>
            <a:ext cx="5115580" cy="4010393"/>
            <a:chOff x="2595" y="984"/>
            <a:chExt cx="2997" cy="2266"/>
          </a:xfrm>
          <a:effectLst/>
        </p:grpSpPr>
        <p:grpSp>
          <p:nvGrpSpPr>
            <p:cNvPr id="4" name="Group 205"/>
            <p:cNvGrpSpPr/>
            <p:nvPr/>
          </p:nvGrpSpPr>
          <p:grpSpPr bwMode="auto">
            <a:xfrm>
              <a:off x="2701" y="984"/>
              <a:ext cx="2891" cy="2266"/>
              <a:chOff x="2701" y="984"/>
              <a:chExt cx="2891" cy="2266"/>
            </a:xfrm>
          </p:grpSpPr>
          <p:sp>
            <p:nvSpPr>
              <p:cNvPr id="1011" name="Freeform 5"/>
              <p:cNvSpPr/>
              <p:nvPr/>
            </p:nvSpPr>
            <p:spPr bwMode="auto">
              <a:xfrm>
                <a:off x="3179" y="984"/>
                <a:ext cx="997" cy="1536"/>
              </a:xfrm>
              <a:custGeom>
                <a:avLst/>
                <a:gdLst>
                  <a:gd name="T0" fmla="*/ 997 w 997"/>
                  <a:gd name="T1" fmla="*/ 1054 h 1536"/>
                  <a:gd name="T2" fmla="*/ 0 w 997"/>
                  <a:gd name="T3" fmla="*/ 1536 h 1536"/>
                  <a:gd name="T4" fmla="*/ 0 w 997"/>
                  <a:gd name="T5" fmla="*/ 482 h 1536"/>
                  <a:gd name="T6" fmla="*/ 997 w 997"/>
                  <a:gd name="T7" fmla="*/ 0 h 1536"/>
                  <a:gd name="T8" fmla="*/ 997 w 997"/>
                  <a:gd name="T9" fmla="*/ 1054 h 1536"/>
                </a:gdLst>
                <a:ahLst/>
                <a:cxnLst>
                  <a:cxn ang="0">
                    <a:pos x="T0" y="T1"/>
                  </a:cxn>
                  <a:cxn ang="0">
                    <a:pos x="T2" y="T3"/>
                  </a:cxn>
                  <a:cxn ang="0">
                    <a:pos x="T4" y="T5"/>
                  </a:cxn>
                  <a:cxn ang="0">
                    <a:pos x="T6" y="T7"/>
                  </a:cxn>
                  <a:cxn ang="0">
                    <a:pos x="T8" y="T9"/>
                  </a:cxn>
                </a:cxnLst>
                <a:rect l="0" t="0" r="r" b="b"/>
                <a:pathLst>
                  <a:path w="997" h="1536">
                    <a:moveTo>
                      <a:pt x="997" y="1054"/>
                    </a:moveTo>
                    <a:lnTo>
                      <a:pt x="0" y="1536"/>
                    </a:lnTo>
                    <a:lnTo>
                      <a:pt x="0" y="482"/>
                    </a:lnTo>
                    <a:lnTo>
                      <a:pt x="997" y="0"/>
                    </a:lnTo>
                    <a:lnTo>
                      <a:pt x="997" y="1054"/>
                    </a:lnTo>
                    <a:close/>
                  </a:path>
                </a:pathLst>
              </a:custGeom>
              <a:noFill/>
              <a:ln w="8" cap="flat">
                <a:solidFill>
                  <a:srgbClr val="D6CE9A"/>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12" name="Freeform 6"/>
              <p:cNvSpPr/>
              <p:nvPr/>
            </p:nvSpPr>
            <p:spPr bwMode="auto">
              <a:xfrm>
                <a:off x="3307" y="1409"/>
                <a:ext cx="7" cy="1051"/>
              </a:xfrm>
              <a:custGeom>
                <a:avLst/>
                <a:gdLst>
                  <a:gd name="T0" fmla="*/ 0 w 7"/>
                  <a:gd name="T1" fmla="*/ 1051 h 1051"/>
                  <a:gd name="T2" fmla="*/ 0 w 7"/>
                  <a:gd name="T3" fmla="*/ 0 h 1051"/>
                  <a:gd name="T4" fmla="*/ 7 w 7"/>
                  <a:gd name="T5" fmla="*/ 0 h 1051"/>
                  <a:gd name="T6" fmla="*/ 7 w 7"/>
                  <a:gd name="T7" fmla="*/ 1051 h 1051"/>
                  <a:gd name="T8" fmla="*/ 0 w 7"/>
                  <a:gd name="T9" fmla="*/ 1051 h 1051"/>
                  <a:gd name="T10" fmla="*/ 0 w 7"/>
                  <a:gd name="T11" fmla="*/ 1051 h 1051"/>
                </a:gdLst>
                <a:ahLst/>
                <a:cxnLst>
                  <a:cxn ang="0">
                    <a:pos x="T0" y="T1"/>
                  </a:cxn>
                  <a:cxn ang="0">
                    <a:pos x="T2" y="T3"/>
                  </a:cxn>
                  <a:cxn ang="0">
                    <a:pos x="T4" y="T5"/>
                  </a:cxn>
                  <a:cxn ang="0">
                    <a:pos x="T6" y="T7"/>
                  </a:cxn>
                  <a:cxn ang="0">
                    <a:pos x="T8" y="T9"/>
                  </a:cxn>
                  <a:cxn ang="0">
                    <a:pos x="T10" y="T11"/>
                  </a:cxn>
                </a:cxnLst>
                <a:rect l="0" t="0" r="r" b="b"/>
                <a:pathLst>
                  <a:path w="7" h="1051">
                    <a:moveTo>
                      <a:pt x="0" y="1051"/>
                    </a:moveTo>
                    <a:lnTo>
                      <a:pt x="0" y="0"/>
                    </a:lnTo>
                    <a:lnTo>
                      <a:pt x="7" y="0"/>
                    </a:lnTo>
                    <a:lnTo>
                      <a:pt x="7" y="1051"/>
                    </a:lnTo>
                    <a:lnTo>
                      <a:pt x="0" y="1051"/>
                    </a:lnTo>
                    <a:lnTo>
                      <a:pt x="0" y="1051"/>
                    </a:lnTo>
                    <a:close/>
                  </a:path>
                </a:pathLst>
              </a:custGeom>
              <a:solidFill>
                <a:srgbClr val="D6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3" name="Freeform 7"/>
              <p:cNvSpPr/>
              <p:nvPr/>
            </p:nvSpPr>
            <p:spPr bwMode="auto">
              <a:xfrm>
                <a:off x="3450" y="1330"/>
                <a:ext cx="7" cy="1054"/>
              </a:xfrm>
              <a:custGeom>
                <a:avLst/>
                <a:gdLst>
                  <a:gd name="T0" fmla="*/ 0 w 7"/>
                  <a:gd name="T1" fmla="*/ 1054 h 1054"/>
                  <a:gd name="T2" fmla="*/ 0 w 7"/>
                  <a:gd name="T3" fmla="*/ 0 h 1054"/>
                  <a:gd name="T4" fmla="*/ 7 w 7"/>
                  <a:gd name="T5" fmla="*/ 0 h 1054"/>
                  <a:gd name="T6" fmla="*/ 7 w 7"/>
                  <a:gd name="T7" fmla="*/ 1054 h 1054"/>
                  <a:gd name="T8" fmla="*/ 0 w 7"/>
                  <a:gd name="T9" fmla="*/ 1054 h 1054"/>
                  <a:gd name="T10" fmla="*/ 0 w 7"/>
                  <a:gd name="T11" fmla="*/ 1054 h 1054"/>
                </a:gdLst>
                <a:ahLst/>
                <a:cxnLst>
                  <a:cxn ang="0">
                    <a:pos x="T0" y="T1"/>
                  </a:cxn>
                  <a:cxn ang="0">
                    <a:pos x="T2" y="T3"/>
                  </a:cxn>
                  <a:cxn ang="0">
                    <a:pos x="T4" y="T5"/>
                  </a:cxn>
                  <a:cxn ang="0">
                    <a:pos x="T6" y="T7"/>
                  </a:cxn>
                  <a:cxn ang="0">
                    <a:pos x="T8" y="T9"/>
                  </a:cxn>
                  <a:cxn ang="0">
                    <a:pos x="T10" y="T11"/>
                  </a:cxn>
                </a:cxnLst>
                <a:rect l="0" t="0" r="r" b="b"/>
                <a:pathLst>
                  <a:path w="7" h="1054">
                    <a:moveTo>
                      <a:pt x="0" y="1054"/>
                    </a:moveTo>
                    <a:lnTo>
                      <a:pt x="0" y="0"/>
                    </a:lnTo>
                    <a:lnTo>
                      <a:pt x="7" y="0"/>
                    </a:lnTo>
                    <a:lnTo>
                      <a:pt x="7" y="1054"/>
                    </a:lnTo>
                    <a:lnTo>
                      <a:pt x="0" y="1054"/>
                    </a:lnTo>
                    <a:lnTo>
                      <a:pt x="0" y="1054"/>
                    </a:lnTo>
                    <a:close/>
                  </a:path>
                </a:pathLst>
              </a:custGeom>
              <a:solidFill>
                <a:srgbClr val="D6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4" name="Freeform 8"/>
              <p:cNvSpPr/>
              <p:nvPr/>
            </p:nvSpPr>
            <p:spPr bwMode="auto">
              <a:xfrm>
                <a:off x="3597" y="1259"/>
                <a:ext cx="7" cy="1054"/>
              </a:xfrm>
              <a:custGeom>
                <a:avLst/>
                <a:gdLst>
                  <a:gd name="T0" fmla="*/ 0 w 7"/>
                  <a:gd name="T1" fmla="*/ 1054 h 1054"/>
                  <a:gd name="T2" fmla="*/ 0 w 7"/>
                  <a:gd name="T3" fmla="*/ 0 h 1054"/>
                  <a:gd name="T4" fmla="*/ 7 w 7"/>
                  <a:gd name="T5" fmla="*/ 0 h 1054"/>
                  <a:gd name="T6" fmla="*/ 7 w 7"/>
                  <a:gd name="T7" fmla="*/ 1054 h 1054"/>
                  <a:gd name="T8" fmla="*/ 0 w 7"/>
                  <a:gd name="T9" fmla="*/ 1054 h 1054"/>
                  <a:gd name="T10" fmla="*/ 0 w 7"/>
                  <a:gd name="T11" fmla="*/ 1054 h 1054"/>
                </a:gdLst>
                <a:ahLst/>
                <a:cxnLst>
                  <a:cxn ang="0">
                    <a:pos x="T0" y="T1"/>
                  </a:cxn>
                  <a:cxn ang="0">
                    <a:pos x="T2" y="T3"/>
                  </a:cxn>
                  <a:cxn ang="0">
                    <a:pos x="T4" y="T5"/>
                  </a:cxn>
                  <a:cxn ang="0">
                    <a:pos x="T6" y="T7"/>
                  </a:cxn>
                  <a:cxn ang="0">
                    <a:pos x="T8" y="T9"/>
                  </a:cxn>
                  <a:cxn ang="0">
                    <a:pos x="T10" y="T11"/>
                  </a:cxn>
                </a:cxnLst>
                <a:rect l="0" t="0" r="r" b="b"/>
                <a:pathLst>
                  <a:path w="7" h="1054">
                    <a:moveTo>
                      <a:pt x="0" y="1054"/>
                    </a:moveTo>
                    <a:lnTo>
                      <a:pt x="0" y="0"/>
                    </a:lnTo>
                    <a:lnTo>
                      <a:pt x="7" y="0"/>
                    </a:lnTo>
                    <a:lnTo>
                      <a:pt x="7" y="1054"/>
                    </a:lnTo>
                    <a:lnTo>
                      <a:pt x="0" y="1054"/>
                    </a:lnTo>
                    <a:lnTo>
                      <a:pt x="0" y="1054"/>
                    </a:lnTo>
                    <a:close/>
                  </a:path>
                </a:pathLst>
              </a:custGeom>
              <a:solidFill>
                <a:srgbClr val="D6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5" name="Freeform 9"/>
              <p:cNvSpPr/>
              <p:nvPr/>
            </p:nvSpPr>
            <p:spPr bwMode="auto">
              <a:xfrm>
                <a:off x="3743" y="1199"/>
                <a:ext cx="8" cy="1054"/>
              </a:xfrm>
              <a:custGeom>
                <a:avLst/>
                <a:gdLst>
                  <a:gd name="T0" fmla="*/ 0 w 8"/>
                  <a:gd name="T1" fmla="*/ 1054 h 1054"/>
                  <a:gd name="T2" fmla="*/ 0 w 8"/>
                  <a:gd name="T3" fmla="*/ 0 h 1054"/>
                  <a:gd name="T4" fmla="*/ 8 w 8"/>
                  <a:gd name="T5" fmla="*/ 0 h 1054"/>
                  <a:gd name="T6" fmla="*/ 8 w 8"/>
                  <a:gd name="T7" fmla="*/ 1054 h 1054"/>
                  <a:gd name="T8" fmla="*/ 0 w 8"/>
                  <a:gd name="T9" fmla="*/ 1054 h 1054"/>
                  <a:gd name="T10" fmla="*/ 0 w 8"/>
                  <a:gd name="T11" fmla="*/ 1054 h 1054"/>
                </a:gdLst>
                <a:ahLst/>
                <a:cxnLst>
                  <a:cxn ang="0">
                    <a:pos x="T0" y="T1"/>
                  </a:cxn>
                  <a:cxn ang="0">
                    <a:pos x="T2" y="T3"/>
                  </a:cxn>
                  <a:cxn ang="0">
                    <a:pos x="T4" y="T5"/>
                  </a:cxn>
                  <a:cxn ang="0">
                    <a:pos x="T6" y="T7"/>
                  </a:cxn>
                  <a:cxn ang="0">
                    <a:pos x="T8" y="T9"/>
                  </a:cxn>
                  <a:cxn ang="0">
                    <a:pos x="T10" y="T11"/>
                  </a:cxn>
                </a:cxnLst>
                <a:rect l="0" t="0" r="r" b="b"/>
                <a:pathLst>
                  <a:path w="8" h="1054">
                    <a:moveTo>
                      <a:pt x="0" y="1054"/>
                    </a:moveTo>
                    <a:lnTo>
                      <a:pt x="0" y="0"/>
                    </a:lnTo>
                    <a:lnTo>
                      <a:pt x="8" y="0"/>
                    </a:lnTo>
                    <a:lnTo>
                      <a:pt x="8" y="1054"/>
                    </a:lnTo>
                    <a:lnTo>
                      <a:pt x="0" y="1054"/>
                    </a:lnTo>
                    <a:lnTo>
                      <a:pt x="0" y="1054"/>
                    </a:lnTo>
                    <a:close/>
                  </a:path>
                </a:pathLst>
              </a:custGeom>
              <a:solidFill>
                <a:srgbClr val="D6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6" name="Freeform 10"/>
              <p:cNvSpPr/>
              <p:nvPr/>
            </p:nvSpPr>
            <p:spPr bwMode="auto">
              <a:xfrm>
                <a:off x="3875" y="1135"/>
                <a:ext cx="8" cy="1050"/>
              </a:xfrm>
              <a:custGeom>
                <a:avLst/>
                <a:gdLst>
                  <a:gd name="T0" fmla="*/ 0 w 8"/>
                  <a:gd name="T1" fmla="*/ 1050 h 1050"/>
                  <a:gd name="T2" fmla="*/ 0 w 8"/>
                  <a:gd name="T3" fmla="*/ 0 h 1050"/>
                  <a:gd name="T4" fmla="*/ 8 w 8"/>
                  <a:gd name="T5" fmla="*/ 0 h 1050"/>
                  <a:gd name="T6" fmla="*/ 8 w 8"/>
                  <a:gd name="T7" fmla="*/ 1050 h 1050"/>
                  <a:gd name="T8" fmla="*/ 0 w 8"/>
                  <a:gd name="T9" fmla="*/ 1050 h 1050"/>
                  <a:gd name="T10" fmla="*/ 0 w 8"/>
                  <a:gd name="T11" fmla="*/ 1050 h 1050"/>
                </a:gdLst>
                <a:ahLst/>
                <a:cxnLst>
                  <a:cxn ang="0">
                    <a:pos x="T0" y="T1"/>
                  </a:cxn>
                  <a:cxn ang="0">
                    <a:pos x="T2" y="T3"/>
                  </a:cxn>
                  <a:cxn ang="0">
                    <a:pos x="T4" y="T5"/>
                  </a:cxn>
                  <a:cxn ang="0">
                    <a:pos x="T6" y="T7"/>
                  </a:cxn>
                  <a:cxn ang="0">
                    <a:pos x="T8" y="T9"/>
                  </a:cxn>
                  <a:cxn ang="0">
                    <a:pos x="T10" y="T11"/>
                  </a:cxn>
                </a:cxnLst>
                <a:rect l="0" t="0" r="r" b="b"/>
                <a:pathLst>
                  <a:path w="8" h="1050">
                    <a:moveTo>
                      <a:pt x="0" y="1050"/>
                    </a:moveTo>
                    <a:lnTo>
                      <a:pt x="0" y="0"/>
                    </a:lnTo>
                    <a:lnTo>
                      <a:pt x="8" y="0"/>
                    </a:lnTo>
                    <a:lnTo>
                      <a:pt x="8" y="1050"/>
                    </a:lnTo>
                    <a:lnTo>
                      <a:pt x="0" y="1050"/>
                    </a:lnTo>
                    <a:lnTo>
                      <a:pt x="0" y="1050"/>
                    </a:lnTo>
                    <a:close/>
                  </a:path>
                </a:pathLst>
              </a:custGeom>
              <a:solidFill>
                <a:srgbClr val="D6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7" name="Freeform 11"/>
              <p:cNvSpPr/>
              <p:nvPr/>
            </p:nvSpPr>
            <p:spPr bwMode="auto">
              <a:xfrm>
                <a:off x="4026" y="1059"/>
                <a:ext cx="7" cy="1051"/>
              </a:xfrm>
              <a:custGeom>
                <a:avLst/>
                <a:gdLst>
                  <a:gd name="T0" fmla="*/ 0 w 7"/>
                  <a:gd name="T1" fmla="*/ 1051 h 1051"/>
                  <a:gd name="T2" fmla="*/ 0 w 7"/>
                  <a:gd name="T3" fmla="*/ 0 h 1051"/>
                  <a:gd name="T4" fmla="*/ 7 w 7"/>
                  <a:gd name="T5" fmla="*/ 0 h 1051"/>
                  <a:gd name="T6" fmla="*/ 7 w 7"/>
                  <a:gd name="T7" fmla="*/ 1051 h 1051"/>
                  <a:gd name="T8" fmla="*/ 0 w 7"/>
                  <a:gd name="T9" fmla="*/ 1051 h 1051"/>
                  <a:gd name="T10" fmla="*/ 0 w 7"/>
                  <a:gd name="T11" fmla="*/ 1051 h 1051"/>
                </a:gdLst>
                <a:ahLst/>
                <a:cxnLst>
                  <a:cxn ang="0">
                    <a:pos x="T0" y="T1"/>
                  </a:cxn>
                  <a:cxn ang="0">
                    <a:pos x="T2" y="T3"/>
                  </a:cxn>
                  <a:cxn ang="0">
                    <a:pos x="T4" y="T5"/>
                  </a:cxn>
                  <a:cxn ang="0">
                    <a:pos x="T6" y="T7"/>
                  </a:cxn>
                  <a:cxn ang="0">
                    <a:pos x="T8" y="T9"/>
                  </a:cxn>
                  <a:cxn ang="0">
                    <a:pos x="T10" y="T11"/>
                  </a:cxn>
                </a:cxnLst>
                <a:rect l="0" t="0" r="r" b="b"/>
                <a:pathLst>
                  <a:path w="7" h="1051">
                    <a:moveTo>
                      <a:pt x="0" y="1051"/>
                    </a:moveTo>
                    <a:lnTo>
                      <a:pt x="0" y="0"/>
                    </a:lnTo>
                    <a:lnTo>
                      <a:pt x="7" y="0"/>
                    </a:lnTo>
                    <a:lnTo>
                      <a:pt x="7" y="1051"/>
                    </a:lnTo>
                    <a:lnTo>
                      <a:pt x="0" y="1051"/>
                    </a:lnTo>
                    <a:lnTo>
                      <a:pt x="0" y="1051"/>
                    </a:lnTo>
                    <a:close/>
                  </a:path>
                </a:pathLst>
              </a:custGeom>
              <a:solidFill>
                <a:srgbClr val="D6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8" name="Freeform 12"/>
              <p:cNvSpPr/>
              <p:nvPr/>
            </p:nvSpPr>
            <p:spPr bwMode="auto">
              <a:xfrm>
                <a:off x="3175" y="1127"/>
                <a:ext cx="1001" cy="489"/>
              </a:xfrm>
              <a:custGeom>
                <a:avLst/>
                <a:gdLst>
                  <a:gd name="T0" fmla="*/ 0 w 1001"/>
                  <a:gd name="T1" fmla="*/ 482 h 489"/>
                  <a:gd name="T2" fmla="*/ 998 w 1001"/>
                  <a:gd name="T3" fmla="*/ 0 h 489"/>
                  <a:gd name="T4" fmla="*/ 1001 w 1001"/>
                  <a:gd name="T5" fmla="*/ 8 h 489"/>
                  <a:gd name="T6" fmla="*/ 4 w 1001"/>
                  <a:gd name="T7" fmla="*/ 489 h 489"/>
                  <a:gd name="T8" fmla="*/ 0 w 1001"/>
                  <a:gd name="T9" fmla="*/ 482 h 489"/>
                  <a:gd name="T10" fmla="*/ 0 w 1001"/>
                  <a:gd name="T11" fmla="*/ 482 h 489"/>
                </a:gdLst>
                <a:ahLst/>
                <a:cxnLst>
                  <a:cxn ang="0">
                    <a:pos x="T0" y="T1"/>
                  </a:cxn>
                  <a:cxn ang="0">
                    <a:pos x="T2" y="T3"/>
                  </a:cxn>
                  <a:cxn ang="0">
                    <a:pos x="T4" y="T5"/>
                  </a:cxn>
                  <a:cxn ang="0">
                    <a:pos x="T6" y="T7"/>
                  </a:cxn>
                  <a:cxn ang="0">
                    <a:pos x="T8" y="T9"/>
                  </a:cxn>
                  <a:cxn ang="0">
                    <a:pos x="T10" y="T11"/>
                  </a:cxn>
                </a:cxnLst>
                <a:rect l="0" t="0" r="r" b="b"/>
                <a:pathLst>
                  <a:path w="1001" h="489">
                    <a:moveTo>
                      <a:pt x="0" y="482"/>
                    </a:moveTo>
                    <a:lnTo>
                      <a:pt x="998" y="0"/>
                    </a:lnTo>
                    <a:lnTo>
                      <a:pt x="1001" y="8"/>
                    </a:lnTo>
                    <a:lnTo>
                      <a:pt x="4" y="489"/>
                    </a:lnTo>
                    <a:lnTo>
                      <a:pt x="0" y="482"/>
                    </a:lnTo>
                    <a:lnTo>
                      <a:pt x="0" y="482"/>
                    </a:lnTo>
                    <a:close/>
                  </a:path>
                </a:pathLst>
              </a:custGeom>
              <a:solidFill>
                <a:srgbClr val="D6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9" name="Freeform 13"/>
              <p:cNvSpPr/>
              <p:nvPr/>
            </p:nvSpPr>
            <p:spPr bwMode="auto">
              <a:xfrm>
                <a:off x="3175" y="1278"/>
                <a:ext cx="1001" cy="489"/>
              </a:xfrm>
              <a:custGeom>
                <a:avLst/>
                <a:gdLst>
                  <a:gd name="T0" fmla="*/ 0 w 1001"/>
                  <a:gd name="T1" fmla="*/ 481 h 489"/>
                  <a:gd name="T2" fmla="*/ 998 w 1001"/>
                  <a:gd name="T3" fmla="*/ 0 h 489"/>
                  <a:gd name="T4" fmla="*/ 1001 w 1001"/>
                  <a:gd name="T5" fmla="*/ 7 h 489"/>
                  <a:gd name="T6" fmla="*/ 4 w 1001"/>
                  <a:gd name="T7" fmla="*/ 489 h 489"/>
                  <a:gd name="T8" fmla="*/ 0 w 1001"/>
                  <a:gd name="T9" fmla="*/ 481 h 489"/>
                  <a:gd name="T10" fmla="*/ 0 w 1001"/>
                  <a:gd name="T11" fmla="*/ 481 h 489"/>
                </a:gdLst>
                <a:ahLst/>
                <a:cxnLst>
                  <a:cxn ang="0">
                    <a:pos x="T0" y="T1"/>
                  </a:cxn>
                  <a:cxn ang="0">
                    <a:pos x="T2" y="T3"/>
                  </a:cxn>
                  <a:cxn ang="0">
                    <a:pos x="T4" y="T5"/>
                  </a:cxn>
                  <a:cxn ang="0">
                    <a:pos x="T6" y="T7"/>
                  </a:cxn>
                  <a:cxn ang="0">
                    <a:pos x="T8" y="T9"/>
                  </a:cxn>
                  <a:cxn ang="0">
                    <a:pos x="T10" y="T11"/>
                  </a:cxn>
                </a:cxnLst>
                <a:rect l="0" t="0" r="r" b="b"/>
                <a:pathLst>
                  <a:path w="1001" h="489">
                    <a:moveTo>
                      <a:pt x="0" y="481"/>
                    </a:moveTo>
                    <a:lnTo>
                      <a:pt x="998" y="0"/>
                    </a:lnTo>
                    <a:lnTo>
                      <a:pt x="1001" y="7"/>
                    </a:lnTo>
                    <a:lnTo>
                      <a:pt x="4" y="489"/>
                    </a:lnTo>
                    <a:lnTo>
                      <a:pt x="0" y="481"/>
                    </a:lnTo>
                    <a:lnTo>
                      <a:pt x="0" y="481"/>
                    </a:lnTo>
                    <a:close/>
                  </a:path>
                </a:pathLst>
              </a:custGeom>
              <a:solidFill>
                <a:srgbClr val="D6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0" name="Freeform 14"/>
              <p:cNvSpPr/>
              <p:nvPr/>
            </p:nvSpPr>
            <p:spPr bwMode="auto">
              <a:xfrm>
                <a:off x="3175" y="1436"/>
                <a:ext cx="1001" cy="485"/>
              </a:xfrm>
              <a:custGeom>
                <a:avLst/>
                <a:gdLst>
                  <a:gd name="T0" fmla="*/ 0 w 1001"/>
                  <a:gd name="T1" fmla="*/ 482 h 485"/>
                  <a:gd name="T2" fmla="*/ 998 w 1001"/>
                  <a:gd name="T3" fmla="*/ 0 h 485"/>
                  <a:gd name="T4" fmla="*/ 1001 w 1001"/>
                  <a:gd name="T5" fmla="*/ 3 h 485"/>
                  <a:gd name="T6" fmla="*/ 4 w 1001"/>
                  <a:gd name="T7" fmla="*/ 485 h 485"/>
                  <a:gd name="T8" fmla="*/ 0 w 1001"/>
                  <a:gd name="T9" fmla="*/ 482 h 485"/>
                  <a:gd name="T10" fmla="*/ 0 w 1001"/>
                  <a:gd name="T11" fmla="*/ 482 h 485"/>
                </a:gdLst>
                <a:ahLst/>
                <a:cxnLst>
                  <a:cxn ang="0">
                    <a:pos x="T0" y="T1"/>
                  </a:cxn>
                  <a:cxn ang="0">
                    <a:pos x="T2" y="T3"/>
                  </a:cxn>
                  <a:cxn ang="0">
                    <a:pos x="T4" y="T5"/>
                  </a:cxn>
                  <a:cxn ang="0">
                    <a:pos x="T6" y="T7"/>
                  </a:cxn>
                  <a:cxn ang="0">
                    <a:pos x="T8" y="T9"/>
                  </a:cxn>
                  <a:cxn ang="0">
                    <a:pos x="T10" y="T11"/>
                  </a:cxn>
                </a:cxnLst>
                <a:rect l="0" t="0" r="r" b="b"/>
                <a:pathLst>
                  <a:path w="1001" h="485">
                    <a:moveTo>
                      <a:pt x="0" y="482"/>
                    </a:moveTo>
                    <a:lnTo>
                      <a:pt x="998" y="0"/>
                    </a:lnTo>
                    <a:lnTo>
                      <a:pt x="1001" y="3"/>
                    </a:lnTo>
                    <a:lnTo>
                      <a:pt x="4" y="485"/>
                    </a:lnTo>
                    <a:lnTo>
                      <a:pt x="0" y="482"/>
                    </a:lnTo>
                    <a:lnTo>
                      <a:pt x="0" y="482"/>
                    </a:lnTo>
                    <a:close/>
                  </a:path>
                </a:pathLst>
              </a:custGeom>
              <a:solidFill>
                <a:srgbClr val="D6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1" name="Freeform 15"/>
              <p:cNvSpPr/>
              <p:nvPr/>
            </p:nvSpPr>
            <p:spPr bwMode="auto">
              <a:xfrm>
                <a:off x="3175" y="1598"/>
                <a:ext cx="1001" cy="489"/>
              </a:xfrm>
              <a:custGeom>
                <a:avLst/>
                <a:gdLst>
                  <a:gd name="T0" fmla="*/ 0 w 1001"/>
                  <a:gd name="T1" fmla="*/ 481 h 489"/>
                  <a:gd name="T2" fmla="*/ 998 w 1001"/>
                  <a:gd name="T3" fmla="*/ 0 h 489"/>
                  <a:gd name="T4" fmla="*/ 1001 w 1001"/>
                  <a:gd name="T5" fmla="*/ 7 h 489"/>
                  <a:gd name="T6" fmla="*/ 4 w 1001"/>
                  <a:gd name="T7" fmla="*/ 489 h 489"/>
                  <a:gd name="T8" fmla="*/ 0 w 1001"/>
                  <a:gd name="T9" fmla="*/ 481 h 489"/>
                  <a:gd name="T10" fmla="*/ 0 w 1001"/>
                  <a:gd name="T11" fmla="*/ 481 h 489"/>
                </a:gdLst>
                <a:ahLst/>
                <a:cxnLst>
                  <a:cxn ang="0">
                    <a:pos x="T0" y="T1"/>
                  </a:cxn>
                  <a:cxn ang="0">
                    <a:pos x="T2" y="T3"/>
                  </a:cxn>
                  <a:cxn ang="0">
                    <a:pos x="T4" y="T5"/>
                  </a:cxn>
                  <a:cxn ang="0">
                    <a:pos x="T6" y="T7"/>
                  </a:cxn>
                  <a:cxn ang="0">
                    <a:pos x="T8" y="T9"/>
                  </a:cxn>
                  <a:cxn ang="0">
                    <a:pos x="T10" y="T11"/>
                  </a:cxn>
                </a:cxnLst>
                <a:rect l="0" t="0" r="r" b="b"/>
                <a:pathLst>
                  <a:path w="1001" h="489">
                    <a:moveTo>
                      <a:pt x="0" y="481"/>
                    </a:moveTo>
                    <a:lnTo>
                      <a:pt x="998" y="0"/>
                    </a:lnTo>
                    <a:lnTo>
                      <a:pt x="1001" y="7"/>
                    </a:lnTo>
                    <a:lnTo>
                      <a:pt x="4" y="489"/>
                    </a:lnTo>
                    <a:lnTo>
                      <a:pt x="0" y="481"/>
                    </a:lnTo>
                    <a:lnTo>
                      <a:pt x="0" y="481"/>
                    </a:lnTo>
                    <a:close/>
                  </a:path>
                </a:pathLst>
              </a:custGeom>
              <a:solidFill>
                <a:srgbClr val="D6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2" name="Freeform 16"/>
              <p:cNvSpPr/>
              <p:nvPr/>
            </p:nvSpPr>
            <p:spPr bwMode="auto">
              <a:xfrm>
                <a:off x="3175" y="1733"/>
                <a:ext cx="1001" cy="489"/>
              </a:xfrm>
              <a:custGeom>
                <a:avLst/>
                <a:gdLst>
                  <a:gd name="T0" fmla="*/ 0 w 1001"/>
                  <a:gd name="T1" fmla="*/ 482 h 489"/>
                  <a:gd name="T2" fmla="*/ 998 w 1001"/>
                  <a:gd name="T3" fmla="*/ 0 h 489"/>
                  <a:gd name="T4" fmla="*/ 1001 w 1001"/>
                  <a:gd name="T5" fmla="*/ 8 h 489"/>
                  <a:gd name="T6" fmla="*/ 4 w 1001"/>
                  <a:gd name="T7" fmla="*/ 489 h 489"/>
                  <a:gd name="T8" fmla="*/ 0 w 1001"/>
                  <a:gd name="T9" fmla="*/ 482 h 489"/>
                  <a:gd name="T10" fmla="*/ 0 w 1001"/>
                  <a:gd name="T11" fmla="*/ 482 h 489"/>
                </a:gdLst>
                <a:ahLst/>
                <a:cxnLst>
                  <a:cxn ang="0">
                    <a:pos x="T0" y="T1"/>
                  </a:cxn>
                  <a:cxn ang="0">
                    <a:pos x="T2" y="T3"/>
                  </a:cxn>
                  <a:cxn ang="0">
                    <a:pos x="T4" y="T5"/>
                  </a:cxn>
                  <a:cxn ang="0">
                    <a:pos x="T6" y="T7"/>
                  </a:cxn>
                  <a:cxn ang="0">
                    <a:pos x="T8" y="T9"/>
                  </a:cxn>
                  <a:cxn ang="0">
                    <a:pos x="T10" y="T11"/>
                  </a:cxn>
                </a:cxnLst>
                <a:rect l="0" t="0" r="r" b="b"/>
                <a:pathLst>
                  <a:path w="1001" h="489">
                    <a:moveTo>
                      <a:pt x="0" y="482"/>
                    </a:moveTo>
                    <a:lnTo>
                      <a:pt x="998" y="0"/>
                    </a:lnTo>
                    <a:lnTo>
                      <a:pt x="1001" y="8"/>
                    </a:lnTo>
                    <a:lnTo>
                      <a:pt x="4" y="489"/>
                    </a:lnTo>
                    <a:lnTo>
                      <a:pt x="0" y="482"/>
                    </a:lnTo>
                    <a:lnTo>
                      <a:pt x="0" y="482"/>
                    </a:lnTo>
                    <a:close/>
                  </a:path>
                </a:pathLst>
              </a:custGeom>
              <a:solidFill>
                <a:srgbClr val="D6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3" name="Freeform 17"/>
              <p:cNvSpPr/>
              <p:nvPr/>
            </p:nvSpPr>
            <p:spPr bwMode="auto">
              <a:xfrm>
                <a:off x="3175" y="1887"/>
                <a:ext cx="1001" cy="490"/>
              </a:xfrm>
              <a:custGeom>
                <a:avLst/>
                <a:gdLst>
                  <a:gd name="T0" fmla="*/ 0 w 1001"/>
                  <a:gd name="T1" fmla="*/ 482 h 490"/>
                  <a:gd name="T2" fmla="*/ 998 w 1001"/>
                  <a:gd name="T3" fmla="*/ 0 h 490"/>
                  <a:gd name="T4" fmla="*/ 1001 w 1001"/>
                  <a:gd name="T5" fmla="*/ 8 h 490"/>
                  <a:gd name="T6" fmla="*/ 4 w 1001"/>
                  <a:gd name="T7" fmla="*/ 490 h 490"/>
                  <a:gd name="T8" fmla="*/ 0 w 1001"/>
                  <a:gd name="T9" fmla="*/ 482 h 490"/>
                  <a:gd name="T10" fmla="*/ 0 w 1001"/>
                  <a:gd name="T11" fmla="*/ 482 h 490"/>
                </a:gdLst>
                <a:ahLst/>
                <a:cxnLst>
                  <a:cxn ang="0">
                    <a:pos x="T0" y="T1"/>
                  </a:cxn>
                  <a:cxn ang="0">
                    <a:pos x="T2" y="T3"/>
                  </a:cxn>
                  <a:cxn ang="0">
                    <a:pos x="T4" y="T5"/>
                  </a:cxn>
                  <a:cxn ang="0">
                    <a:pos x="T6" y="T7"/>
                  </a:cxn>
                  <a:cxn ang="0">
                    <a:pos x="T8" y="T9"/>
                  </a:cxn>
                  <a:cxn ang="0">
                    <a:pos x="T10" y="T11"/>
                  </a:cxn>
                </a:cxnLst>
                <a:rect l="0" t="0" r="r" b="b"/>
                <a:pathLst>
                  <a:path w="1001" h="490">
                    <a:moveTo>
                      <a:pt x="0" y="482"/>
                    </a:moveTo>
                    <a:lnTo>
                      <a:pt x="998" y="0"/>
                    </a:lnTo>
                    <a:lnTo>
                      <a:pt x="1001" y="8"/>
                    </a:lnTo>
                    <a:lnTo>
                      <a:pt x="4" y="490"/>
                    </a:lnTo>
                    <a:lnTo>
                      <a:pt x="0" y="482"/>
                    </a:lnTo>
                    <a:lnTo>
                      <a:pt x="0" y="482"/>
                    </a:lnTo>
                    <a:close/>
                  </a:path>
                </a:pathLst>
              </a:custGeom>
              <a:solidFill>
                <a:srgbClr val="D6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4" name="Freeform 18"/>
              <p:cNvSpPr/>
              <p:nvPr/>
            </p:nvSpPr>
            <p:spPr bwMode="auto">
              <a:xfrm>
                <a:off x="2701" y="1933"/>
                <a:ext cx="873" cy="1140"/>
              </a:xfrm>
              <a:custGeom>
                <a:avLst/>
                <a:gdLst>
                  <a:gd name="T0" fmla="*/ 0 w 873"/>
                  <a:gd name="T1" fmla="*/ 990 h 1140"/>
                  <a:gd name="T2" fmla="*/ 0 w 873"/>
                  <a:gd name="T3" fmla="*/ 199 h 1140"/>
                  <a:gd name="T4" fmla="*/ 414 w 873"/>
                  <a:gd name="T5" fmla="*/ 0 h 1140"/>
                  <a:gd name="T6" fmla="*/ 421 w 873"/>
                  <a:gd name="T7" fmla="*/ 11 h 1140"/>
                  <a:gd name="T8" fmla="*/ 11 w 873"/>
                  <a:gd name="T9" fmla="*/ 207 h 1140"/>
                  <a:gd name="T10" fmla="*/ 11 w 873"/>
                  <a:gd name="T11" fmla="*/ 986 h 1140"/>
                  <a:gd name="T12" fmla="*/ 199 w 873"/>
                  <a:gd name="T13" fmla="*/ 1125 h 1140"/>
                  <a:gd name="T14" fmla="*/ 869 w 873"/>
                  <a:gd name="T15" fmla="*/ 790 h 1140"/>
                  <a:gd name="T16" fmla="*/ 869 w 873"/>
                  <a:gd name="T17" fmla="*/ 790 h 1140"/>
                  <a:gd name="T18" fmla="*/ 873 w 873"/>
                  <a:gd name="T19" fmla="*/ 801 h 1140"/>
                  <a:gd name="T20" fmla="*/ 195 w 873"/>
                  <a:gd name="T21" fmla="*/ 1140 h 1140"/>
                  <a:gd name="T22" fmla="*/ 0 w 873"/>
                  <a:gd name="T23" fmla="*/ 990 h 1140"/>
                  <a:gd name="T24" fmla="*/ 0 w 873"/>
                  <a:gd name="T25" fmla="*/ 990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3" h="1140">
                    <a:moveTo>
                      <a:pt x="0" y="990"/>
                    </a:moveTo>
                    <a:lnTo>
                      <a:pt x="0" y="199"/>
                    </a:lnTo>
                    <a:lnTo>
                      <a:pt x="414" y="0"/>
                    </a:lnTo>
                    <a:lnTo>
                      <a:pt x="421" y="11"/>
                    </a:lnTo>
                    <a:lnTo>
                      <a:pt x="11" y="207"/>
                    </a:lnTo>
                    <a:lnTo>
                      <a:pt x="11" y="986"/>
                    </a:lnTo>
                    <a:lnTo>
                      <a:pt x="199" y="1125"/>
                    </a:lnTo>
                    <a:lnTo>
                      <a:pt x="869" y="790"/>
                    </a:lnTo>
                    <a:lnTo>
                      <a:pt x="869" y="790"/>
                    </a:lnTo>
                    <a:lnTo>
                      <a:pt x="873" y="801"/>
                    </a:lnTo>
                    <a:lnTo>
                      <a:pt x="195" y="1140"/>
                    </a:lnTo>
                    <a:lnTo>
                      <a:pt x="0" y="990"/>
                    </a:lnTo>
                    <a:lnTo>
                      <a:pt x="0" y="990"/>
                    </a:lnTo>
                    <a:close/>
                  </a:path>
                </a:pathLst>
              </a:custGeom>
              <a:solidFill>
                <a:srgbClr val="C6BF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5" name="Freeform 19"/>
              <p:cNvSpPr/>
              <p:nvPr/>
            </p:nvSpPr>
            <p:spPr bwMode="auto">
              <a:xfrm>
                <a:off x="3627" y="2697"/>
                <a:ext cx="1494" cy="542"/>
              </a:xfrm>
              <a:custGeom>
                <a:avLst/>
                <a:gdLst>
                  <a:gd name="T0" fmla="*/ 136 w 397"/>
                  <a:gd name="T1" fmla="*/ 143 h 144"/>
                  <a:gd name="T2" fmla="*/ 135 w 397"/>
                  <a:gd name="T3" fmla="*/ 143 h 144"/>
                  <a:gd name="T4" fmla="*/ 135 w 397"/>
                  <a:gd name="T5" fmla="*/ 143 h 144"/>
                  <a:gd name="T6" fmla="*/ 1 w 397"/>
                  <a:gd name="T7" fmla="*/ 51 h 144"/>
                  <a:gd name="T8" fmla="*/ 1 w 397"/>
                  <a:gd name="T9" fmla="*/ 51 h 144"/>
                  <a:gd name="T10" fmla="*/ 1 w 397"/>
                  <a:gd name="T11" fmla="*/ 49 h 144"/>
                  <a:gd name="T12" fmla="*/ 1 w 397"/>
                  <a:gd name="T13" fmla="*/ 49 h 144"/>
                  <a:gd name="T14" fmla="*/ 3 w 397"/>
                  <a:gd name="T15" fmla="*/ 49 h 144"/>
                  <a:gd name="T16" fmla="*/ 3 w 397"/>
                  <a:gd name="T17" fmla="*/ 49 h 144"/>
                  <a:gd name="T18" fmla="*/ 137 w 397"/>
                  <a:gd name="T19" fmla="*/ 140 h 144"/>
                  <a:gd name="T20" fmla="*/ 395 w 397"/>
                  <a:gd name="T21" fmla="*/ 0 h 144"/>
                  <a:gd name="T22" fmla="*/ 397 w 397"/>
                  <a:gd name="T23" fmla="*/ 1 h 144"/>
                  <a:gd name="T24" fmla="*/ 397 w 397"/>
                  <a:gd name="T25" fmla="*/ 1 h 144"/>
                  <a:gd name="T26" fmla="*/ 396 w 397"/>
                  <a:gd name="T27" fmla="*/ 3 h 144"/>
                  <a:gd name="T28" fmla="*/ 396 w 397"/>
                  <a:gd name="T29" fmla="*/ 3 h 144"/>
                  <a:gd name="T30" fmla="*/ 138 w 397"/>
                  <a:gd name="T31" fmla="*/ 144 h 144"/>
                  <a:gd name="T32" fmla="*/ 137 w 397"/>
                  <a:gd name="T33" fmla="*/ 144 h 144"/>
                  <a:gd name="T34" fmla="*/ 137 w 397"/>
                  <a:gd name="T35" fmla="*/ 144 h 144"/>
                  <a:gd name="T36" fmla="*/ 136 w 397"/>
                  <a:gd name="T37" fmla="*/ 14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144">
                    <a:moveTo>
                      <a:pt x="136" y="143"/>
                    </a:moveTo>
                    <a:cubicBezTo>
                      <a:pt x="135" y="143"/>
                      <a:pt x="135" y="143"/>
                      <a:pt x="135" y="143"/>
                    </a:cubicBezTo>
                    <a:cubicBezTo>
                      <a:pt x="135" y="143"/>
                      <a:pt x="135" y="143"/>
                      <a:pt x="135" y="143"/>
                    </a:cubicBezTo>
                    <a:cubicBezTo>
                      <a:pt x="1" y="51"/>
                      <a:pt x="1" y="51"/>
                      <a:pt x="1" y="51"/>
                    </a:cubicBezTo>
                    <a:cubicBezTo>
                      <a:pt x="1" y="51"/>
                      <a:pt x="1" y="51"/>
                      <a:pt x="1" y="51"/>
                    </a:cubicBezTo>
                    <a:cubicBezTo>
                      <a:pt x="0" y="51"/>
                      <a:pt x="0" y="50"/>
                      <a:pt x="1" y="49"/>
                    </a:cubicBezTo>
                    <a:cubicBezTo>
                      <a:pt x="1" y="49"/>
                      <a:pt x="1" y="49"/>
                      <a:pt x="1" y="49"/>
                    </a:cubicBezTo>
                    <a:cubicBezTo>
                      <a:pt x="1" y="48"/>
                      <a:pt x="2" y="48"/>
                      <a:pt x="3" y="49"/>
                    </a:cubicBezTo>
                    <a:cubicBezTo>
                      <a:pt x="3" y="49"/>
                      <a:pt x="3" y="49"/>
                      <a:pt x="3" y="49"/>
                    </a:cubicBezTo>
                    <a:cubicBezTo>
                      <a:pt x="137" y="140"/>
                      <a:pt x="137" y="140"/>
                      <a:pt x="137" y="140"/>
                    </a:cubicBezTo>
                    <a:cubicBezTo>
                      <a:pt x="395" y="0"/>
                      <a:pt x="395" y="0"/>
                      <a:pt x="395" y="0"/>
                    </a:cubicBezTo>
                    <a:cubicBezTo>
                      <a:pt x="395" y="0"/>
                      <a:pt x="396" y="0"/>
                      <a:pt x="397" y="1"/>
                    </a:cubicBezTo>
                    <a:cubicBezTo>
                      <a:pt x="397" y="1"/>
                      <a:pt x="397" y="1"/>
                      <a:pt x="397" y="1"/>
                    </a:cubicBezTo>
                    <a:cubicBezTo>
                      <a:pt x="397" y="2"/>
                      <a:pt x="397" y="3"/>
                      <a:pt x="396" y="3"/>
                    </a:cubicBezTo>
                    <a:cubicBezTo>
                      <a:pt x="396" y="3"/>
                      <a:pt x="396" y="3"/>
                      <a:pt x="396" y="3"/>
                    </a:cubicBezTo>
                    <a:cubicBezTo>
                      <a:pt x="138" y="144"/>
                      <a:pt x="138" y="144"/>
                      <a:pt x="138" y="144"/>
                    </a:cubicBezTo>
                    <a:cubicBezTo>
                      <a:pt x="137" y="144"/>
                      <a:pt x="137" y="144"/>
                      <a:pt x="137" y="144"/>
                    </a:cubicBezTo>
                    <a:cubicBezTo>
                      <a:pt x="137" y="144"/>
                      <a:pt x="137" y="144"/>
                      <a:pt x="137" y="144"/>
                    </a:cubicBezTo>
                    <a:cubicBezTo>
                      <a:pt x="136" y="144"/>
                      <a:pt x="136" y="144"/>
                      <a:pt x="136" y="143"/>
                    </a:cubicBezTo>
                    <a:close/>
                  </a:path>
                </a:pathLst>
              </a:custGeom>
              <a:solidFill>
                <a:srgbClr val="C6BF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6" name="Freeform 20"/>
              <p:cNvSpPr/>
              <p:nvPr/>
            </p:nvSpPr>
            <p:spPr bwMode="auto">
              <a:xfrm>
                <a:off x="3239" y="1692"/>
                <a:ext cx="49" cy="64"/>
              </a:xfrm>
              <a:custGeom>
                <a:avLst/>
                <a:gdLst>
                  <a:gd name="T0" fmla="*/ 6 w 13"/>
                  <a:gd name="T1" fmla="*/ 2 h 17"/>
                  <a:gd name="T2" fmla="*/ 0 w 13"/>
                  <a:gd name="T3" fmla="*/ 12 h 17"/>
                  <a:gd name="T4" fmla="*/ 7 w 13"/>
                  <a:gd name="T5" fmla="*/ 15 h 17"/>
                  <a:gd name="T6" fmla="*/ 13 w 13"/>
                  <a:gd name="T7" fmla="*/ 6 h 17"/>
                  <a:gd name="T8" fmla="*/ 6 w 13"/>
                  <a:gd name="T9" fmla="*/ 2 h 17"/>
                </a:gdLst>
                <a:ahLst/>
                <a:cxnLst>
                  <a:cxn ang="0">
                    <a:pos x="T0" y="T1"/>
                  </a:cxn>
                  <a:cxn ang="0">
                    <a:pos x="T2" y="T3"/>
                  </a:cxn>
                  <a:cxn ang="0">
                    <a:pos x="T4" y="T5"/>
                  </a:cxn>
                  <a:cxn ang="0">
                    <a:pos x="T6" y="T7"/>
                  </a:cxn>
                  <a:cxn ang="0">
                    <a:pos x="T8" y="T9"/>
                  </a:cxn>
                </a:cxnLst>
                <a:rect l="0" t="0" r="r" b="b"/>
                <a:pathLst>
                  <a:path w="13" h="17">
                    <a:moveTo>
                      <a:pt x="6" y="2"/>
                    </a:moveTo>
                    <a:cubicBezTo>
                      <a:pt x="3" y="3"/>
                      <a:pt x="0" y="8"/>
                      <a:pt x="0" y="12"/>
                    </a:cubicBezTo>
                    <a:cubicBezTo>
                      <a:pt x="0" y="15"/>
                      <a:pt x="3" y="17"/>
                      <a:pt x="7" y="15"/>
                    </a:cubicBezTo>
                    <a:cubicBezTo>
                      <a:pt x="10" y="14"/>
                      <a:pt x="13" y="9"/>
                      <a:pt x="13" y="6"/>
                    </a:cubicBezTo>
                    <a:cubicBezTo>
                      <a:pt x="13" y="2"/>
                      <a:pt x="10" y="0"/>
                      <a:pt x="6"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7" name="Freeform 21"/>
              <p:cNvSpPr/>
              <p:nvPr/>
            </p:nvSpPr>
            <p:spPr bwMode="auto">
              <a:xfrm>
                <a:off x="3427" y="1759"/>
                <a:ext cx="49" cy="61"/>
              </a:xfrm>
              <a:custGeom>
                <a:avLst/>
                <a:gdLst>
                  <a:gd name="T0" fmla="*/ 7 w 13"/>
                  <a:gd name="T1" fmla="*/ 1 h 16"/>
                  <a:gd name="T2" fmla="*/ 1 w 13"/>
                  <a:gd name="T3" fmla="*/ 11 h 16"/>
                  <a:gd name="T4" fmla="*/ 7 w 13"/>
                  <a:gd name="T5" fmla="*/ 15 h 16"/>
                  <a:gd name="T6" fmla="*/ 13 w 13"/>
                  <a:gd name="T7" fmla="*/ 5 h 16"/>
                  <a:gd name="T8" fmla="*/ 7 w 13"/>
                  <a:gd name="T9" fmla="*/ 1 h 16"/>
                </a:gdLst>
                <a:ahLst/>
                <a:cxnLst>
                  <a:cxn ang="0">
                    <a:pos x="T0" y="T1"/>
                  </a:cxn>
                  <a:cxn ang="0">
                    <a:pos x="T2" y="T3"/>
                  </a:cxn>
                  <a:cxn ang="0">
                    <a:pos x="T4" y="T5"/>
                  </a:cxn>
                  <a:cxn ang="0">
                    <a:pos x="T6" y="T7"/>
                  </a:cxn>
                  <a:cxn ang="0">
                    <a:pos x="T8" y="T9"/>
                  </a:cxn>
                </a:cxnLst>
                <a:rect l="0" t="0" r="r" b="b"/>
                <a:pathLst>
                  <a:path w="13" h="16">
                    <a:moveTo>
                      <a:pt x="7" y="1"/>
                    </a:moveTo>
                    <a:cubicBezTo>
                      <a:pt x="3" y="3"/>
                      <a:pt x="0" y="7"/>
                      <a:pt x="1" y="11"/>
                    </a:cubicBezTo>
                    <a:cubicBezTo>
                      <a:pt x="1" y="15"/>
                      <a:pt x="4" y="16"/>
                      <a:pt x="7" y="15"/>
                    </a:cubicBezTo>
                    <a:cubicBezTo>
                      <a:pt x="11" y="13"/>
                      <a:pt x="13" y="9"/>
                      <a:pt x="13" y="5"/>
                    </a:cubicBezTo>
                    <a:cubicBezTo>
                      <a:pt x="13" y="1"/>
                      <a:pt x="10" y="0"/>
                      <a:pt x="7"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8" name="Freeform 22"/>
              <p:cNvSpPr/>
              <p:nvPr/>
            </p:nvSpPr>
            <p:spPr bwMode="auto">
              <a:xfrm>
                <a:off x="3721" y="1311"/>
                <a:ext cx="49" cy="64"/>
              </a:xfrm>
              <a:custGeom>
                <a:avLst/>
                <a:gdLst>
                  <a:gd name="T0" fmla="*/ 6 w 13"/>
                  <a:gd name="T1" fmla="*/ 2 h 17"/>
                  <a:gd name="T2" fmla="*/ 0 w 13"/>
                  <a:gd name="T3" fmla="*/ 12 h 17"/>
                  <a:gd name="T4" fmla="*/ 7 w 13"/>
                  <a:gd name="T5" fmla="*/ 15 h 17"/>
                  <a:gd name="T6" fmla="*/ 13 w 13"/>
                  <a:gd name="T7" fmla="*/ 6 h 17"/>
                  <a:gd name="T8" fmla="*/ 6 w 13"/>
                  <a:gd name="T9" fmla="*/ 2 h 17"/>
                </a:gdLst>
                <a:ahLst/>
                <a:cxnLst>
                  <a:cxn ang="0">
                    <a:pos x="T0" y="T1"/>
                  </a:cxn>
                  <a:cxn ang="0">
                    <a:pos x="T2" y="T3"/>
                  </a:cxn>
                  <a:cxn ang="0">
                    <a:pos x="T4" y="T5"/>
                  </a:cxn>
                  <a:cxn ang="0">
                    <a:pos x="T6" y="T7"/>
                  </a:cxn>
                  <a:cxn ang="0">
                    <a:pos x="T8" y="T9"/>
                  </a:cxn>
                </a:cxnLst>
                <a:rect l="0" t="0" r="r" b="b"/>
                <a:pathLst>
                  <a:path w="13" h="17">
                    <a:moveTo>
                      <a:pt x="6" y="2"/>
                    </a:moveTo>
                    <a:cubicBezTo>
                      <a:pt x="3" y="4"/>
                      <a:pt x="0" y="8"/>
                      <a:pt x="0" y="12"/>
                    </a:cubicBezTo>
                    <a:cubicBezTo>
                      <a:pt x="0" y="15"/>
                      <a:pt x="3" y="17"/>
                      <a:pt x="7" y="15"/>
                    </a:cubicBezTo>
                    <a:cubicBezTo>
                      <a:pt x="10" y="14"/>
                      <a:pt x="13" y="10"/>
                      <a:pt x="13" y="6"/>
                    </a:cubicBezTo>
                    <a:cubicBezTo>
                      <a:pt x="13" y="2"/>
                      <a:pt x="10" y="0"/>
                      <a:pt x="6"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9" name="Freeform 23"/>
              <p:cNvSpPr/>
              <p:nvPr/>
            </p:nvSpPr>
            <p:spPr bwMode="auto">
              <a:xfrm>
                <a:off x="4003" y="1409"/>
                <a:ext cx="49" cy="61"/>
              </a:xfrm>
              <a:custGeom>
                <a:avLst/>
                <a:gdLst>
                  <a:gd name="T0" fmla="*/ 7 w 13"/>
                  <a:gd name="T1" fmla="*/ 1 h 16"/>
                  <a:gd name="T2" fmla="*/ 1 w 13"/>
                  <a:gd name="T3" fmla="*/ 11 h 16"/>
                  <a:gd name="T4" fmla="*/ 7 w 13"/>
                  <a:gd name="T5" fmla="*/ 15 h 16"/>
                  <a:gd name="T6" fmla="*/ 13 w 13"/>
                  <a:gd name="T7" fmla="*/ 5 h 16"/>
                  <a:gd name="T8" fmla="*/ 7 w 13"/>
                  <a:gd name="T9" fmla="*/ 1 h 16"/>
                </a:gdLst>
                <a:ahLst/>
                <a:cxnLst>
                  <a:cxn ang="0">
                    <a:pos x="T0" y="T1"/>
                  </a:cxn>
                  <a:cxn ang="0">
                    <a:pos x="T2" y="T3"/>
                  </a:cxn>
                  <a:cxn ang="0">
                    <a:pos x="T4" y="T5"/>
                  </a:cxn>
                  <a:cxn ang="0">
                    <a:pos x="T6" y="T7"/>
                  </a:cxn>
                  <a:cxn ang="0">
                    <a:pos x="T8" y="T9"/>
                  </a:cxn>
                </a:cxnLst>
                <a:rect l="0" t="0" r="r" b="b"/>
                <a:pathLst>
                  <a:path w="13" h="16">
                    <a:moveTo>
                      <a:pt x="7" y="1"/>
                    </a:moveTo>
                    <a:cubicBezTo>
                      <a:pt x="3" y="3"/>
                      <a:pt x="0" y="7"/>
                      <a:pt x="1" y="11"/>
                    </a:cubicBezTo>
                    <a:cubicBezTo>
                      <a:pt x="1" y="14"/>
                      <a:pt x="4" y="16"/>
                      <a:pt x="7" y="15"/>
                    </a:cubicBezTo>
                    <a:cubicBezTo>
                      <a:pt x="11" y="13"/>
                      <a:pt x="13" y="9"/>
                      <a:pt x="13" y="5"/>
                    </a:cubicBezTo>
                    <a:cubicBezTo>
                      <a:pt x="13" y="1"/>
                      <a:pt x="10" y="0"/>
                      <a:pt x="7"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0" name="Freeform 24"/>
              <p:cNvSpPr/>
              <p:nvPr/>
            </p:nvSpPr>
            <p:spPr bwMode="auto">
              <a:xfrm>
                <a:off x="4150" y="1067"/>
                <a:ext cx="49" cy="60"/>
              </a:xfrm>
              <a:custGeom>
                <a:avLst/>
                <a:gdLst>
                  <a:gd name="T0" fmla="*/ 7 w 13"/>
                  <a:gd name="T1" fmla="*/ 1 h 16"/>
                  <a:gd name="T2" fmla="*/ 0 w 13"/>
                  <a:gd name="T3" fmla="*/ 11 h 16"/>
                  <a:gd name="T4" fmla="*/ 7 w 13"/>
                  <a:gd name="T5" fmla="*/ 15 h 16"/>
                  <a:gd name="T6" fmla="*/ 13 w 13"/>
                  <a:gd name="T7" fmla="*/ 5 h 16"/>
                  <a:gd name="T8" fmla="*/ 7 w 13"/>
                  <a:gd name="T9" fmla="*/ 1 h 16"/>
                </a:gdLst>
                <a:ahLst/>
                <a:cxnLst>
                  <a:cxn ang="0">
                    <a:pos x="T0" y="T1"/>
                  </a:cxn>
                  <a:cxn ang="0">
                    <a:pos x="T2" y="T3"/>
                  </a:cxn>
                  <a:cxn ang="0">
                    <a:pos x="T4" y="T5"/>
                  </a:cxn>
                  <a:cxn ang="0">
                    <a:pos x="T6" y="T7"/>
                  </a:cxn>
                  <a:cxn ang="0">
                    <a:pos x="T8" y="T9"/>
                  </a:cxn>
                </a:cxnLst>
                <a:rect l="0" t="0" r="r" b="b"/>
                <a:pathLst>
                  <a:path w="13" h="16">
                    <a:moveTo>
                      <a:pt x="7" y="1"/>
                    </a:moveTo>
                    <a:cubicBezTo>
                      <a:pt x="3" y="3"/>
                      <a:pt x="0" y="7"/>
                      <a:pt x="0" y="11"/>
                    </a:cubicBezTo>
                    <a:cubicBezTo>
                      <a:pt x="1" y="15"/>
                      <a:pt x="4" y="16"/>
                      <a:pt x="7" y="15"/>
                    </a:cubicBezTo>
                    <a:cubicBezTo>
                      <a:pt x="11" y="13"/>
                      <a:pt x="13" y="9"/>
                      <a:pt x="13" y="5"/>
                    </a:cubicBezTo>
                    <a:cubicBezTo>
                      <a:pt x="13" y="1"/>
                      <a:pt x="10" y="0"/>
                      <a:pt x="7"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1" name="Freeform 25"/>
              <p:cNvSpPr/>
              <p:nvPr/>
            </p:nvSpPr>
            <p:spPr bwMode="auto">
              <a:xfrm>
                <a:off x="4760" y="1688"/>
                <a:ext cx="199" cy="173"/>
              </a:xfrm>
              <a:custGeom>
                <a:avLst/>
                <a:gdLst>
                  <a:gd name="T0" fmla="*/ 0 w 53"/>
                  <a:gd name="T1" fmla="*/ 16 h 46"/>
                  <a:gd name="T2" fmla="*/ 13 w 53"/>
                  <a:gd name="T3" fmla="*/ 21 h 46"/>
                  <a:gd name="T4" fmla="*/ 24 w 53"/>
                  <a:gd name="T5" fmla="*/ 25 h 46"/>
                  <a:gd name="T6" fmla="*/ 31 w 53"/>
                  <a:gd name="T7" fmla="*/ 29 h 46"/>
                  <a:gd name="T8" fmla="*/ 46 w 53"/>
                  <a:gd name="T9" fmla="*/ 46 h 46"/>
                  <a:gd name="T10" fmla="*/ 49 w 53"/>
                  <a:gd name="T11" fmla="*/ 37 h 46"/>
                  <a:gd name="T12" fmla="*/ 36 w 53"/>
                  <a:gd name="T13" fmla="*/ 14 h 46"/>
                  <a:gd name="T14" fmla="*/ 24 w 53"/>
                  <a:gd name="T15" fmla="*/ 7 h 46"/>
                  <a:gd name="T16" fmla="*/ 10 w 53"/>
                  <a:gd name="T17" fmla="*/ 0 h 46"/>
                  <a:gd name="T18" fmla="*/ 0 w 53"/>
                  <a:gd name="T19" fmla="*/ 1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46">
                    <a:moveTo>
                      <a:pt x="0" y="16"/>
                    </a:moveTo>
                    <a:cubicBezTo>
                      <a:pt x="0" y="16"/>
                      <a:pt x="10" y="19"/>
                      <a:pt x="13" y="21"/>
                    </a:cubicBezTo>
                    <a:cubicBezTo>
                      <a:pt x="18" y="23"/>
                      <a:pt x="22" y="24"/>
                      <a:pt x="24" y="25"/>
                    </a:cubicBezTo>
                    <a:cubicBezTo>
                      <a:pt x="27" y="26"/>
                      <a:pt x="29" y="28"/>
                      <a:pt x="31" y="29"/>
                    </a:cubicBezTo>
                    <a:cubicBezTo>
                      <a:pt x="34" y="35"/>
                      <a:pt x="46" y="46"/>
                      <a:pt x="46" y="46"/>
                    </a:cubicBezTo>
                    <a:cubicBezTo>
                      <a:pt x="46" y="46"/>
                      <a:pt x="53" y="41"/>
                      <a:pt x="49" y="37"/>
                    </a:cubicBezTo>
                    <a:cubicBezTo>
                      <a:pt x="46" y="35"/>
                      <a:pt x="41" y="18"/>
                      <a:pt x="36" y="14"/>
                    </a:cubicBezTo>
                    <a:cubicBezTo>
                      <a:pt x="32" y="11"/>
                      <a:pt x="30" y="10"/>
                      <a:pt x="24" y="7"/>
                    </a:cubicBezTo>
                    <a:cubicBezTo>
                      <a:pt x="17" y="3"/>
                      <a:pt x="10" y="0"/>
                      <a:pt x="10" y="0"/>
                    </a:cubicBezTo>
                    <a:lnTo>
                      <a:pt x="0" y="16"/>
                    </a:lnTo>
                    <a:close/>
                  </a:path>
                </a:pathLst>
              </a:custGeom>
              <a:solidFill>
                <a:srgbClr val="5958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2" name="Freeform 26"/>
              <p:cNvSpPr/>
              <p:nvPr/>
            </p:nvSpPr>
            <p:spPr bwMode="auto">
              <a:xfrm>
                <a:off x="4910" y="1812"/>
                <a:ext cx="68" cy="60"/>
              </a:xfrm>
              <a:custGeom>
                <a:avLst/>
                <a:gdLst>
                  <a:gd name="T0" fmla="*/ 1 w 18"/>
                  <a:gd name="T1" fmla="*/ 8 h 16"/>
                  <a:gd name="T2" fmla="*/ 10 w 18"/>
                  <a:gd name="T3" fmla="*/ 1 h 16"/>
                  <a:gd name="T4" fmla="*/ 17 w 18"/>
                  <a:gd name="T5" fmla="*/ 3 h 16"/>
                  <a:gd name="T6" fmla="*/ 12 w 18"/>
                  <a:gd name="T7" fmla="*/ 11 h 16"/>
                  <a:gd name="T8" fmla="*/ 2 w 18"/>
                  <a:gd name="T9" fmla="*/ 13 h 16"/>
                  <a:gd name="T10" fmla="*/ 1 w 18"/>
                  <a:gd name="T11" fmla="*/ 8 h 16"/>
                </a:gdLst>
                <a:ahLst/>
                <a:cxnLst>
                  <a:cxn ang="0">
                    <a:pos x="T0" y="T1"/>
                  </a:cxn>
                  <a:cxn ang="0">
                    <a:pos x="T2" y="T3"/>
                  </a:cxn>
                  <a:cxn ang="0">
                    <a:pos x="T4" y="T5"/>
                  </a:cxn>
                  <a:cxn ang="0">
                    <a:pos x="T6" y="T7"/>
                  </a:cxn>
                  <a:cxn ang="0">
                    <a:pos x="T8" y="T9"/>
                  </a:cxn>
                  <a:cxn ang="0">
                    <a:pos x="T10" y="T11"/>
                  </a:cxn>
                </a:cxnLst>
                <a:rect l="0" t="0" r="r" b="b"/>
                <a:pathLst>
                  <a:path w="18" h="16">
                    <a:moveTo>
                      <a:pt x="1" y="8"/>
                    </a:moveTo>
                    <a:cubicBezTo>
                      <a:pt x="1" y="8"/>
                      <a:pt x="8" y="2"/>
                      <a:pt x="10" y="1"/>
                    </a:cubicBezTo>
                    <a:cubicBezTo>
                      <a:pt x="12" y="1"/>
                      <a:pt x="16" y="0"/>
                      <a:pt x="17" y="3"/>
                    </a:cubicBezTo>
                    <a:cubicBezTo>
                      <a:pt x="18" y="6"/>
                      <a:pt x="17" y="7"/>
                      <a:pt x="12" y="11"/>
                    </a:cubicBezTo>
                    <a:cubicBezTo>
                      <a:pt x="7" y="16"/>
                      <a:pt x="5" y="14"/>
                      <a:pt x="2" y="13"/>
                    </a:cubicBezTo>
                    <a:cubicBezTo>
                      <a:pt x="0" y="12"/>
                      <a:pt x="1" y="8"/>
                      <a:pt x="1" y="8"/>
                    </a:cubicBezTo>
                    <a:close/>
                  </a:path>
                </a:pathLst>
              </a:custGeom>
              <a:solidFill>
                <a:srgbClr val="3041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3" name="Freeform 27"/>
              <p:cNvSpPr/>
              <p:nvPr/>
            </p:nvSpPr>
            <p:spPr bwMode="auto">
              <a:xfrm>
                <a:off x="4756" y="2170"/>
                <a:ext cx="42" cy="60"/>
              </a:xfrm>
              <a:custGeom>
                <a:avLst/>
                <a:gdLst>
                  <a:gd name="T0" fmla="*/ 5 w 11"/>
                  <a:gd name="T1" fmla="*/ 14 h 16"/>
                  <a:gd name="T2" fmla="*/ 1 w 11"/>
                  <a:gd name="T3" fmla="*/ 9 h 16"/>
                  <a:gd name="T4" fmla="*/ 0 w 11"/>
                  <a:gd name="T5" fmla="*/ 5 h 16"/>
                  <a:gd name="T6" fmla="*/ 3 w 11"/>
                  <a:gd name="T7" fmla="*/ 0 h 16"/>
                  <a:gd name="T8" fmla="*/ 6 w 11"/>
                  <a:gd name="T9" fmla="*/ 3 h 16"/>
                  <a:gd name="T10" fmla="*/ 6 w 11"/>
                  <a:gd name="T11" fmla="*/ 7 h 16"/>
                  <a:gd name="T12" fmla="*/ 10 w 11"/>
                  <a:gd name="T13" fmla="*/ 12 h 16"/>
                  <a:gd name="T14" fmla="*/ 5 w 11"/>
                  <a:gd name="T15" fmla="*/ 14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6">
                    <a:moveTo>
                      <a:pt x="5" y="14"/>
                    </a:moveTo>
                    <a:cubicBezTo>
                      <a:pt x="1" y="9"/>
                      <a:pt x="1" y="9"/>
                      <a:pt x="1" y="9"/>
                    </a:cubicBezTo>
                    <a:cubicBezTo>
                      <a:pt x="1" y="9"/>
                      <a:pt x="0" y="6"/>
                      <a:pt x="0" y="5"/>
                    </a:cubicBezTo>
                    <a:cubicBezTo>
                      <a:pt x="1" y="3"/>
                      <a:pt x="1" y="0"/>
                      <a:pt x="3" y="0"/>
                    </a:cubicBezTo>
                    <a:cubicBezTo>
                      <a:pt x="4" y="1"/>
                      <a:pt x="6" y="1"/>
                      <a:pt x="6" y="3"/>
                    </a:cubicBezTo>
                    <a:cubicBezTo>
                      <a:pt x="5" y="5"/>
                      <a:pt x="5" y="6"/>
                      <a:pt x="6" y="7"/>
                    </a:cubicBezTo>
                    <a:cubicBezTo>
                      <a:pt x="7" y="8"/>
                      <a:pt x="9" y="8"/>
                      <a:pt x="10" y="12"/>
                    </a:cubicBezTo>
                    <a:cubicBezTo>
                      <a:pt x="11" y="16"/>
                      <a:pt x="8" y="15"/>
                      <a:pt x="5" y="14"/>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4" name="Freeform 28"/>
              <p:cNvSpPr/>
              <p:nvPr/>
            </p:nvSpPr>
            <p:spPr bwMode="auto">
              <a:xfrm>
                <a:off x="4771" y="2207"/>
                <a:ext cx="143" cy="143"/>
              </a:xfrm>
              <a:custGeom>
                <a:avLst/>
                <a:gdLst>
                  <a:gd name="T0" fmla="*/ 31 w 38"/>
                  <a:gd name="T1" fmla="*/ 37 h 38"/>
                  <a:gd name="T2" fmla="*/ 37 w 38"/>
                  <a:gd name="T3" fmla="*/ 35 h 38"/>
                  <a:gd name="T4" fmla="*/ 32 w 38"/>
                  <a:gd name="T5" fmla="*/ 27 h 38"/>
                  <a:gd name="T6" fmla="*/ 18 w 38"/>
                  <a:gd name="T7" fmla="*/ 18 h 38"/>
                  <a:gd name="T8" fmla="*/ 6 w 38"/>
                  <a:gd name="T9" fmla="*/ 0 h 38"/>
                  <a:gd name="T10" fmla="*/ 0 w 38"/>
                  <a:gd name="T11" fmla="*/ 3 h 38"/>
                  <a:gd name="T12" fmla="*/ 6 w 38"/>
                  <a:gd name="T13" fmla="*/ 19 h 38"/>
                  <a:gd name="T14" fmla="*/ 12 w 38"/>
                  <a:gd name="T15" fmla="*/ 26 h 38"/>
                  <a:gd name="T16" fmla="*/ 31 w 38"/>
                  <a:gd name="T17"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8">
                    <a:moveTo>
                      <a:pt x="31" y="37"/>
                    </a:moveTo>
                    <a:cubicBezTo>
                      <a:pt x="31" y="37"/>
                      <a:pt x="36" y="38"/>
                      <a:pt x="37" y="35"/>
                    </a:cubicBezTo>
                    <a:cubicBezTo>
                      <a:pt x="38" y="32"/>
                      <a:pt x="36" y="29"/>
                      <a:pt x="32" y="27"/>
                    </a:cubicBezTo>
                    <a:cubicBezTo>
                      <a:pt x="29" y="25"/>
                      <a:pt x="18" y="18"/>
                      <a:pt x="18" y="18"/>
                    </a:cubicBezTo>
                    <a:cubicBezTo>
                      <a:pt x="6" y="0"/>
                      <a:pt x="6" y="0"/>
                      <a:pt x="6" y="0"/>
                    </a:cubicBezTo>
                    <a:cubicBezTo>
                      <a:pt x="6" y="0"/>
                      <a:pt x="4" y="4"/>
                      <a:pt x="0" y="3"/>
                    </a:cubicBezTo>
                    <a:cubicBezTo>
                      <a:pt x="0" y="3"/>
                      <a:pt x="3" y="12"/>
                      <a:pt x="6" y="19"/>
                    </a:cubicBezTo>
                    <a:cubicBezTo>
                      <a:pt x="9" y="26"/>
                      <a:pt x="10" y="25"/>
                      <a:pt x="12" y="26"/>
                    </a:cubicBezTo>
                    <a:cubicBezTo>
                      <a:pt x="14" y="27"/>
                      <a:pt x="31" y="37"/>
                      <a:pt x="31" y="37"/>
                    </a:cubicBezTo>
                    <a:close/>
                  </a:path>
                </a:pathLst>
              </a:custGeom>
              <a:solidFill>
                <a:srgbClr val="B6C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5" name="Freeform 29"/>
              <p:cNvSpPr/>
              <p:nvPr/>
            </p:nvSpPr>
            <p:spPr bwMode="auto">
              <a:xfrm>
                <a:off x="4395" y="2358"/>
                <a:ext cx="45" cy="45"/>
              </a:xfrm>
              <a:custGeom>
                <a:avLst/>
                <a:gdLst>
                  <a:gd name="T0" fmla="*/ 4 w 12"/>
                  <a:gd name="T1" fmla="*/ 12 h 12"/>
                  <a:gd name="T2" fmla="*/ 9 w 12"/>
                  <a:gd name="T3" fmla="*/ 8 h 12"/>
                  <a:gd name="T4" fmla="*/ 11 w 12"/>
                  <a:gd name="T5" fmla="*/ 2 h 12"/>
                  <a:gd name="T6" fmla="*/ 7 w 12"/>
                  <a:gd name="T7" fmla="*/ 1 h 12"/>
                  <a:gd name="T8" fmla="*/ 4 w 12"/>
                  <a:gd name="T9" fmla="*/ 3 h 12"/>
                  <a:gd name="T10" fmla="*/ 3 w 12"/>
                  <a:gd name="T11" fmla="*/ 1 h 12"/>
                  <a:gd name="T12" fmla="*/ 2 w 12"/>
                  <a:gd name="T13" fmla="*/ 1 h 12"/>
                  <a:gd name="T14" fmla="*/ 0 w 12"/>
                  <a:gd name="T15" fmla="*/ 9 h 12"/>
                  <a:gd name="T16" fmla="*/ 4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4" y="12"/>
                    </a:moveTo>
                    <a:cubicBezTo>
                      <a:pt x="4" y="12"/>
                      <a:pt x="7" y="9"/>
                      <a:pt x="9" y="8"/>
                    </a:cubicBezTo>
                    <a:cubicBezTo>
                      <a:pt x="10" y="7"/>
                      <a:pt x="12" y="4"/>
                      <a:pt x="11" y="2"/>
                    </a:cubicBezTo>
                    <a:cubicBezTo>
                      <a:pt x="10" y="0"/>
                      <a:pt x="10" y="0"/>
                      <a:pt x="7" y="1"/>
                    </a:cubicBezTo>
                    <a:cubicBezTo>
                      <a:pt x="4" y="2"/>
                      <a:pt x="4" y="3"/>
                      <a:pt x="4" y="3"/>
                    </a:cubicBezTo>
                    <a:cubicBezTo>
                      <a:pt x="4" y="3"/>
                      <a:pt x="4" y="1"/>
                      <a:pt x="3" y="1"/>
                    </a:cubicBezTo>
                    <a:cubicBezTo>
                      <a:pt x="3" y="0"/>
                      <a:pt x="2" y="0"/>
                      <a:pt x="2" y="1"/>
                    </a:cubicBezTo>
                    <a:cubicBezTo>
                      <a:pt x="1" y="2"/>
                      <a:pt x="0" y="9"/>
                      <a:pt x="0" y="9"/>
                    </a:cubicBezTo>
                    <a:lnTo>
                      <a:pt x="4" y="12"/>
                    </a:ln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6" name="Freeform 30"/>
              <p:cNvSpPr/>
              <p:nvPr/>
            </p:nvSpPr>
            <p:spPr bwMode="auto">
              <a:xfrm>
                <a:off x="4282" y="2384"/>
                <a:ext cx="132" cy="125"/>
              </a:xfrm>
              <a:custGeom>
                <a:avLst/>
                <a:gdLst>
                  <a:gd name="T0" fmla="*/ 29 w 35"/>
                  <a:gd name="T1" fmla="*/ 0 h 33"/>
                  <a:gd name="T2" fmla="*/ 25 w 35"/>
                  <a:gd name="T3" fmla="*/ 5 h 33"/>
                  <a:gd name="T4" fmla="*/ 16 w 35"/>
                  <a:gd name="T5" fmla="*/ 14 h 33"/>
                  <a:gd name="T6" fmla="*/ 0 w 35"/>
                  <a:gd name="T7" fmla="*/ 23 h 33"/>
                  <a:gd name="T8" fmla="*/ 2 w 35"/>
                  <a:gd name="T9" fmla="*/ 31 h 33"/>
                  <a:gd name="T10" fmla="*/ 19 w 35"/>
                  <a:gd name="T11" fmla="*/ 22 h 33"/>
                  <a:gd name="T12" fmla="*/ 23 w 35"/>
                  <a:gd name="T13" fmla="*/ 19 h 33"/>
                  <a:gd name="T14" fmla="*/ 35 w 35"/>
                  <a:gd name="T15" fmla="*/ 5 h 33"/>
                  <a:gd name="T16" fmla="*/ 29 w 35"/>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3">
                    <a:moveTo>
                      <a:pt x="29" y="0"/>
                    </a:moveTo>
                    <a:cubicBezTo>
                      <a:pt x="29" y="0"/>
                      <a:pt x="27" y="3"/>
                      <a:pt x="25" y="5"/>
                    </a:cubicBezTo>
                    <a:cubicBezTo>
                      <a:pt x="23" y="7"/>
                      <a:pt x="16" y="14"/>
                      <a:pt x="16" y="14"/>
                    </a:cubicBezTo>
                    <a:cubicBezTo>
                      <a:pt x="0" y="23"/>
                      <a:pt x="0" y="23"/>
                      <a:pt x="0" y="23"/>
                    </a:cubicBezTo>
                    <a:cubicBezTo>
                      <a:pt x="0" y="23"/>
                      <a:pt x="2" y="30"/>
                      <a:pt x="2" y="31"/>
                    </a:cubicBezTo>
                    <a:cubicBezTo>
                      <a:pt x="3" y="33"/>
                      <a:pt x="17" y="23"/>
                      <a:pt x="19" y="22"/>
                    </a:cubicBezTo>
                    <a:cubicBezTo>
                      <a:pt x="21" y="21"/>
                      <a:pt x="21" y="21"/>
                      <a:pt x="23" y="19"/>
                    </a:cubicBezTo>
                    <a:cubicBezTo>
                      <a:pt x="25" y="17"/>
                      <a:pt x="35" y="5"/>
                      <a:pt x="35" y="5"/>
                    </a:cubicBezTo>
                    <a:cubicBezTo>
                      <a:pt x="35" y="5"/>
                      <a:pt x="34" y="2"/>
                      <a:pt x="29" y="0"/>
                    </a:cubicBezTo>
                    <a:close/>
                  </a:path>
                </a:pathLst>
              </a:custGeom>
              <a:solidFill>
                <a:srgbClr val="1142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7" name="Freeform 31"/>
              <p:cNvSpPr/>
              <p:nvPr/>
            </p:nvSpPr>
            <p:spPr bwMode="auto">
              <a:xfrm>
                <a:off x="2806" y="1801"/>
                <a:ext cx="1401" cy="1449"/>
              </a:xfrm>
              <a:custGeom>
                <a:avLst/>
                <a:gdLst>
                  <a:gd name="T0" fmla="*/ 1 w 372"/>
                  <a:gd name="T1" fmla="*/ 106 h 385"/>
                  <a:gd name="T2" fmla="*/ 3 w 372"/>
                  <a:gd name="T3" fmla="*/ 105 h 385"/>
                  <a:gd name="T4" fmla="*/ 219 w 372"/>
                  <a:gd name="T5" fmla="*/ 1 h 385"/>
                  <a:gd name="T6" fmla="*/ 221 w 372"/>
                  <a:gd name="T7" fmla="*/ 0 h 385"/>
                  <a:gd name="T8" fmla="*/ 221 w 372"/>
                  <a:gd name="T9" fmla="*/ 0 h 385"/>
                  <a:gd name="T10" fmla="*/ 221 w 372"/>
                  <a:gd name="T11" fmla="*/ 0 h 385"/>
                  <a:gd name="T12" fmla="*/ 222 w 372"/>
                  <a:gd name="T13" fmla="*/ 1 h 385"/>
                  <a:gd name="T14" fmla="*/ 228 w 372"/>
                  <a:gd name="T15" fmla="*/ 3 h 385"/>
                  <a:gd name="T16" fmla="*/ 224 w 372"/>
                  <a:gd name="T17" fmla="*/ 6 h 385"/>
                  <a:gd name="T18" fmla="*/ 229 w 372"/>
                  <a:gd name="T19" fmla="*/ 181 h 385"/>
                  <a:gd name="T20" fmla="*/ 363 w 372"/>
                  <a:gd name="T21" fmla="*/ 271 h 385"/>
                  <a:gd name="T22" fmla="*/ 372 w 372"/>
                  <a:gd name="T23" fmla="*/ 271 h 385"/>
                  <a:gd name="T24" fmla="*/ 155 w 372"/>
                  <a:gd name="T25" fmla="*/ 385 h 385"/>
                  <a:gd name="T26" fmla="*/ 151 w 372"/>
                  <a:gd name="T27" fmla="*/ 385 h 385"/>
                  <a:gd name="T28" fmla="*/ 147 w 372"/>
                  <a:gd name="T29" fmla="*/ 384 h 385"/>
                  <a:gd name="T30" fmla="*/ 9 w 372"/>
                  <a:gd name="T31" fmla="*/ 291 h 385"/>
                  <a:gd name="T32" fmla="*/ 6 w 372"/>
                  <a:gd name="T33" fmla="*/ 288 h 385"/>
                  <a:gd name="T34" fmla="*/ 5 w 372"/>
                  <a:gd name="T35" fmla="*/ 284 h 385"/>
                  <a:gd name="T36" fmla="*/ 0 w 372"/>
                  <a:gd name="T37" fmla="*/ 109 h 385"/>
                  <a:gd name="T38" fmla="*/ 1 w 372"/>
                  <a:gd name="T39" fmla="*/ 10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85">
                    <a:moveTo>
                      <a:pt x="1" y="106"/>
                    </a:moveTo>
                    <a:cubicBezTo>
                      <a:pt x="1" y="106"/>
                      <a:pt x="2" y="105"/>
                      <a:pt x="3" y="105"/>
                    </a:cubicBezTo>
                    <a:cubicBezTo>
                      <a:pt x="219" y="1"/>
                      <a:pt x="219" y="1"/>
                      <a:pt x="219" y="1"/>
                    </a:cubicBezTo>
                    <a:cubicBezTo>
                      <a:pt x="220" y="0"/>
                      <a:pt x="220" y="0"/>
                      <a:pt x="221" y="0"/>
                    </a:cubicBezTo>
                    <a:cubicBezTo>
                      <a:pt x="221" y="0"/>
                      <a:pt x="221" y="0"/>
                      <a:pt x="221" y="0"/>
                    </a:cubicBezTo>
                    <a:cubicBezTo>
                      <a:pt x="221" y="0"/>
                      <a:pt x="221" y="0"/>
                      <a:pt x="221" y="0"/>
                    </a:cubicBezTo>
                    <a:cubicBezTo>
                      <a:pt x="222" y="0"/>
                      <a:pt x="222" y="0"/>
                      <a:pt x="222" y="1"/>
                    </a:cubicBezTo>
                    <a:cubicBezTo>
                      <a:pt x="228" y="3"/>
                      <a:pt x="228" y="3"/>
                      <a:pt x="228" y="3"/>
                    </a:cubicBezTo>
                    <a:cubicBezTo>
                      <a:pt x="224" y="6"/>
                      <a:pt x="224" y="6"/>
                      <a:pt x="224" y="6"/>
                    </a:cubicBezTo>
                    <a:cubicBezTo>
                      <a:pt x="229" y="181"/>
                      <a:pt x="229" y="181"/>
                      <a:pt x="229" y="181"/>
                    </a:cubicBezTo>
                    <a:cubicBezTo>
                      <a:pt x="363" y="271"/>
                      <a:pt x="363" y="271"/>
                      <a:pt x="363" y="271"/>
                    </a:cubicBezTo>
                    <a:cubicBezTo>
                      <a:pt x="372" y="271"/>
                      <a:pt x="372" y="271"/>
                      <a:pt x="372" y="271"/>
                    </a:cubicBezTo>
                    <a:cubicBezTo>
                      <a:pt x="155" y="385"/>
                      <a:pt x="155" y="385"/>
                      <a:pt x="155" y="385"/>
                    </a:cubicBezTo>
                    <a:cubicBezTo>
                      <a:pt x="154" y="385"/>
                      <a:pt x="152" y="385"/>
                      <a:pt x="151" y="385"/>
                    </a:cubicBezTo>
                    <a:cubicBezTo>
                      <a:pt x="149" y="385"/>
                      <a:pt x="148" y="385"/>
                      <a:pt x="147" y="384"/>
                    </a:cubicBezTo>
                    <a:cubicBezTo>
                      <a:pt x="9" y="291"/>
                      <a:pt x="9" y="291"/>
                      <a:pt x="9" y="291"/>
                    </a:cubicBezTo>
                    <a:cubicBezTo>
                      <a:pt x="8" y="290"/>
                      <a:pt x="7" y="289"/>
                      <a:pt x="6" y="288"/>
                    </a:cubicBezTo>
                    <a:cubicBezTo>
                      <a:pt x="6" y="287"/>
                      <a:pt x="5" y="286"/>
                      <a:pt x="5" y="284"/>
                    </a:cubicBezTo>
                    <a:cubicBezTo>
                      <a:pt x="0" y="109"/>
                      <a:pt x="0" y="109"/>
                      <a:pt x="0" y="109"/>
                    </a:cubicBezTo>
                    <a:cubicBezTo>
                      <a:pt x="0" y="108"/>
                      <a:pt x="0" y="107"/>
                      <a:pt x="1" y="106"/>
                    </a:cubicBezTo>
                    <a:close/>
                  </a:path>
                </a:pathLst>
              </a:custGeom>
              <a:solidFill>
                <a:srgbClr val="5C4E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8" name="Freeform 32"/>
              <p:cNvSpPr/>
              <p:nvPr/>
            </p:nvSpPr>
            <p:spPr bwMode="auto">
              <a:xfrm>
                <a:off x="2817" y="1805"/>
                <a:ext cx="1390" cy="1430"/>
              </a:xfrm>
              <a:custGeom>
                <a:avLst/>
                <a:gdLst>
                  <a:gd name="T0" fmla="*/ 1 w 369"/>
                  <a:gd name="T1" fmla="*/ 106 h 380"/>
                  <a:gd name="T2" fmla="*/ 3 w 369"/>
                  <a:gd name="T3" fmla="*/ 105 h 380"/>
                  <a:gd name="T4" fmla="*/ 219 w 369"/>
                  <a:gd name="T5" fmla="*/ 1 h 380"/>
                  <a:gd name="T6" fmla="*/ 222 w 369"/>
                  <a:gd name="T7" fmla="*/ 0 h 380"/>
                  <a:gd name="T8" fmla="*/ 222 w 369"/>
                  <a:gd name="T9" fmla="*/ 0 h 380"/>
                  <a:gd name="T10" fmla="*/ 222 w 369"/>
                  <a:gd name="T11" fmla="*/ 0 h 380"/>
                  <a:gd name="T12" fmla="*/ 222 w 369"/>
                  <a:gd name="T13" fmla="*/ 1 h 380"/>
                  <a:gd name="T14" fmla="*/ 226 w 369"/>
                  <a:gd name="T15" fmla="*/ 2 h 380"/>
                  <a:gd name="T16" fmla="*/ 224 w 369"/>
                  <a:gd name="T17" fmla="*/ 6 h 380"/>
                  <a:gd name="T18" fmla="*/ 230 w 369"/>
                  <a:gd name="T19" fmla="*/ 177 h 380"/>
                  <a:gd name="T20" fmla="*/ 360 w 369"/>
                  <a:gd name="T21" fmla="*/ 266 h 380"/>
                  <a:gd name="T22" fmla="*/ 360 w 369"/>
                  <a:gd name="T23" fmla="*/ 265 h 380"/>
                  <a:gd name="T24" fmla="*/ 369 w 369"/>
                  <a:gd name="T25" fmla="*/ 270 h 380"/>
                  <a:gd name="T26" fmla="*/ 369 w 369"/>
                  <a:gd name="T27" fmla="*/ 273 h 380"/>
                  <a:gd name="T28" fmla="*/ 368 w 369"/>
                  <a:gd name="T29" fmla="*/ 275 h 380"/>
                  <a:gd name="T30" fmla="*/ 152 w 369"/>
                  <a:gd name="T31" fmla="*/ 379 h 380"/>
                  <a:gd name="T32" fmla="*/ 148 w 369"/>
                  <a:gd name="T33" fmla="*/ 380 h 380"/>
                  <a:gd name="T34" fmla="*/ 144 w 369"/>
                  <a:gd name="T35" fmla="*/ 379 h 380"/>
                  <a:gd name="T36" fmla="*/ 9 w 369"/>
                  <a:gd name="T37" fmla="*/ 287 h 380"/>
                  <a:gd name="T38" fmla="*/ 7 w 369"/>
                  <a:gd name="T39" fmla="*/ 284 h 380"/>
                  <a:gd name="T40" fmla="*/ 6 w 369"/>
                  <a:gd name="T41" fmla="*/ 281 h 380"/>
                  <a:gd name="T42" fmla="*/ 1 w 369"/>
                  <a:gd name="T43" fmla="*/ 109 h 380"/>
                  <a:gd name="T44" fmla="*/ 1 w 369"/>
                  <a:gd name="T45" fmla="*/ 10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9" h="380">
                    <a:moveTo>
                      <a:pt x="1" y="106"/>
                    </a:moveTo>
                    <a:cubicBezTo>
                      <a:pt x="2" y="106"/>
                      <a:pt x="2" y="105"/>
                      <a:pt x="3" y="105"/>
                    </a:cubicBezTo>
                    <a:cubicBezTo>
                      <a:pt x="219" y="1"/>
                      <a:pt x="219" y="1"/>
                      <a:pt x="219" y="1"/>
                    </a:cubicBezTo>
                    <a:cubicBezTo>
                      <a:pt x="220" y="0"/>
                      <a:pt x="221" y="0"/>
                      <a:pt x="222" y="0"/>
                    </a:cubicBezTo>
                    <a:cubicBezTo>
                      <a:pt x="222" y="0"/>
                      <a:pt x="222" y="0"/>
                      <a:pt x="222" y="0"/>
                    </a:cubicBezTo>
                    <a:cubicBezTo>
                      <a:pt x="222" y="0"/>
                      <a:pt x="222" y="0"/>
                      <a:pt x="222" y="0"/>
                    </a:cubicBezTo>
                    <a:cubicBezTo>
                      <a:pt x="222" y="1"/>
                      <a:pt x="222" y="1"/>
                      <a:pt x="222" y="1"/>
                    </a:cubicBezTo>
                    <a:cubicBezTo>
                      <a:pt x="226" y="2"/>
                      <a:pt x="226" y="2"/>
                      <a:pt x="226" y="2"/>
                    </a:cubicBezTo>
                    <a:cubicBezTo>
                      <a:pt x="224" y="6"/>
                      <a:pt x="224" y="6"/>
                      <a:pt x="224" y="6"/>
                    </a:cubicBezTo>
                    <a:cubicBezTo>
                      <a:pt x="230" y="177"/>
                      <a:pt x="230" y="177"/>
                      <a:pt x="230" y="177"/>
                    </a:cubicBezTo>
                    <a:cubicBezTo>
                      <a:pt x="360" y="266"/>
                      <a:pt x="360" y="266"/>
                      <a:pt x="360" y="266"/>
                    </a:cubicBezTo>
                    <a:cubicBezTo>
                      <a:pt x="360" y="265"/>
                      <a:pt x="360" y="265"/>
                      <a:pt x="360" y="265"/>
                    </a:cubicBezTo>
                    <a:cubicBezTo>
                      <a:pt x="369" y="270"/>
                      <a:pt x="369" y="270"/>
                      <a:pt x="369" y="270"/>
                    </a:cubicBezTo>
                    <a:cubicBezTo>
                      <a:pt x="369" y="273"/>
                      <a:pt x="369" y="273"/>
                      <a:pt x="369" y="273"/>
                    </a:cubicBezTo>
                    <a:cubicBezTo>
                      <a:pt x="369" y="274"/>
                      <a:pt x="369" y="275"/>
                      <a:pt x="368" y="275"/>
                    </a:cubicBezTo>
                    <a:cubicBezTo>
                      <a:pt x="152" y="379"/>
                      <a:pt x="152" y="379"/>
                      <a:pt x="152" y="379"/>
                    </a:cubicBezTo>
                    <a:cubicBezTo>
                      <a:pt x="151" y="380"/>
                      <a:pt x="149" y="380"/>
                      <a:pt x="148" y="380"/>
                    </a:cubicBezTo>
                    <a:cubicBezTo>
                      <a:pt x="146" y="380"/>
                      <a:pt x="145" y="379"/>
                      <a:pt x="144" y="379"/>
                    </a:cubicBezTo>
                    <a:cubicBezTo>
                      <a:pt x="9" y="287"/>
                      <a:pt x="9" y="287"/>
                      <a:pt x="9" y="287"/>
                    </a:cubicBezTo>
                    <a:cubicBezTo>
                      <a:pt x="8" y="286"/>
                      <a:pt x="7" y="285"/>
                      <a:pt x="7" y="284"/>
                    </a:cubicBezTo>
                    <a:cubicBezTo>
                      <a:pt x="6" y="283"/>
                      <a:pt x="6" y="282"/>
                      <a:pt x="6" y="281"/>
                    </a:cubicBezTo>
                    <a:cubicBezTo>
                      <a:pt x="1" y="109"/>
                      <a:pt x="1" y="109"/>
                      <a:pt x="1" y="109"/>
                    </a:cubicBezTo>
                    <a:cubicBezTo>
                      <a:pt x="0" y="108"/>
                      <a:pt x="1" y="107"/>
                      <a:pt x="1" y="106"/>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9" name="Freeform 33"/>
              <p:cNvSpPr/>
              <p:nvPr/>
            </p:nvSpPr>
            <p:spPr bwMode="auto">
              <a:xfrm>
                <a:off x="2851" y="2467"/>
                <a:ext cx="1356" cy="757"/>
              </a:xfrm>
              <a:custGeom>
                <a:avLst/>
                <a:gdLst>
                  <a:gd name="T0" fmla="*/ 135 w 360"/>
                  <a:gd name="T1" fmla="*/ 199 h 201"/>
                  <a:gd name="T2" fmla="*/ 139 w 360"/>
                  <a:gd name="T3" fmla="*/ 200 h 201"/>
                  <a:gd name="T4" fmla="*/ 143 w 360"/>
                  <a:gd name="T5" fmla="*/ 200 h 201"/>
                  <a:gd name="T6" fmla="*/ 359 w 360"/>
                  <a:gd name="T7" fmla="*/ 96 h 201"/>
                  <a:gd name="T8" fmla="*/ 360 w 360"/>
                  <a:gd name="T9" fmla="*/ 94 h 201"/>
                  <a:gd name="T10" fmla="*/ 359 w 360"/>
                  <a:gd name="T11" fmla="*/ 92 h 201"/>
                  <a:gd name="T12" fmla="*/ 224 w 360"/>
                  <a:gd name="T13" fmla="*/ 0 h 201"/>
                  <a:gd name="T14" fmla="*/ 0 w 360"/>
                  <a:gd name="T15" fmla="*/ 108 h 201"/>
                  <a:gd name="T16" fmla="*/ 135 w 360"/>
                  <a:gd name="T17" fmla="*/ 19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201">
                    <a:moveTo>
                      <a:pt x="135" y="199"/>
                    </a:moveTo>
                    <a:cubicBezTo>
                      <a:pt x="136" y="200"/>
                      <a:pt x="137" y="200"/>
                      <a:pt x="139" y="200"/>
                    </a:cubicBezTo>
                    <a:cubicBezTo>
                      <a:pt x="140" y="201"/>
                      <a:pt x="142" y="200"/>
                      <a:pt x="143" y="200"/>
                    </a:cubicBezTo>
                    <a:cubicBezTo>
                      <a:pt x="359" y="96"/>
                      <a:pt x="359" y="96"/>
                      <a:pt x="359" y="96"/>
                    </a:cubicBezTo>
                    <a:cubicBezTo>
                      <a:pt x="360" y="95"/>
                      <a:pt x="360" y="95"/>
                      <a:pt x="360" y="94"/>
                    </a:cubicBezTo>
                    <a:cubicBezTo>
                      <a:pt x="360" y="93"/>
                      <a:pt x="360" y="92"/>
                      <a:pt x="359" y="92"/>
                    </a:cubicBezTo>
                    <a:cubicBezTo>
                      <a:pt x="224" y="0"/>
                      <a:pt x="224" y="0"/>
                      <a:pt x="224" y="0"/>
                    </a:cubicBezTo>
                    <a:cubicBezTo>
                      <a:pt x="0" y="108"/>
                      <a:pt x="0" y="108"/>
                      <a:pt x="0" y="108"/>
                    </a:cubicBezTo>
                    <a:lnTo>
                      <a:pt x="135" y="199"/>
                    </a:ln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0" name="Freeform 34"/>
              <p:cNvSpPr/>
              <p:nvPr/>
            </p:nvSpPr>
            <p:spPr bwMode="auto">
              <a:xfrm>
                <a:off x="2927" y="2509"/>
                <a:ext cx="1065" cy="576"/>
              </a:xfrm>
              <a:custGeom>
                <a:avLst/>
                <a:gdLst>
                  <a:gd name="T0" fmla="*/ 1065 w 1065"/>
                  <a:gd name="T1" fmla="*/ 207 h 576"/>
                  <a:gd name="T2" fmla="*/ 764 w 1065"/>
                  <a:gd name="T3" fmla="*/ 0 h 576"/>
                  <a:gd name="T4" fmla="*/ 0 w 1065"/>
                  <a:gd name="T5" fmla="*/ 369 h 576"/>
                  <a:gd name="T6" fmla="*/ 308 w 1065"/>
                  <a:gd name="T7" fmla="*/ 576 h 576"/>
                  <a:gd name="T8" fmla="*/ 1065 w 1065"/>
                  <a:gd name="T9" fmla="*/ 207 h 576"/>
                </a:gdLst>
                <a:ahLst/>
                <a:cxnLst>
                  <a:cxn ang="0">
                    <a:pos x="T0" y="T1"/>
                  </a:cxn>
                  <a:cxn ang="0">
                    <a:pos x="T2" y="T3"/>
                  </a:cxn>
                  <a:cxn ang="0">
                    <a:pos x="T4" y="T5"/>
                  </a:cxn>
                  <a:cxn ang="0">
                    <a:pos x="T6" y="T7"/>
                  </a:cxn>
                  <a:cxn ang="0">
                    <a:pos x="T8" y="T9"/>
                  </a:cxn>
                </a:cxnLst>
                <a:rect l="0" t="0" r="r" b="b"/>
                <a:pathLst>
                  <a:path w="1065" h="576">
                    <a:moveTo>
                      <a:pt x="1065" y="207"/>
                    </a:moveTo>
                    <a:lnTo>
                      <a:pt x="764" y="0"/>
                    </a:lnTo>
                    <a:lnTo>
                      <a:pt x="0" y="369"/>
                    </a:lnTo>
                    <a:lnTo>
                      <a:pt x="308" y="576"/>
                    </a:lnTo>
                    <a:lnTo>
                      <a:pt x="1065" y="207"/>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1" name="Freeform 35"/>
              <p:cNvSpPr/>
              <p:nvPr/>
            </p:nvSpPr>
            <p:spPr bwMode="auto">
              <a:xfrm>
                <a:off x="3525" y="2836"/>
                <a:ext cx="384" cy="215"/>
              </a:xfrm>
              <a:custGeom>
                <a:avLst/>
                <a:gdLst>
                  <a:gd name="T0" fmla="*/ 101 w 102"/>
                  <a:gd name="T1" fmla="*/ 23 h 57"/>
                  <a:gd name="T2" fmla="*/ 102 w 102"/>
                  <a:gd name="T3" fmla="*/ 21 h 57"/>
                  <a:gd name="T4" fmla="*/ 101 w 102"/>
                  <a:gd name="T5" fmla="*/ 20 h 57"/>
                  <a:gd name="T6" fmla="*/ 74 w 102"/>
                  <a:gd name="T7" fmla="*/ 1 h 57"/>
                  <a:gd name="T8" fmla="*/ 72 w 102"/>
                  <a:gd name="T9" fmla="*/ 0 h 57"/>
                  <a:gd name="T10" fmla="*/ 70 w 102"/>
                  <a:gd name="T11" fmla="*/ 0 h 57"/>
                  <a:gd name="T12" fmla="*/ 1 w 102"/>
                  <a:gd name="T13" fmla="*/ 33 h 57"/>
                  <a:gd name="T14" fmla="*/ 0 w 102"/>
                  <a:gd name="T15" fmla="*/ 35 h 57"/>
                  <a:gd name="T16" fmla="*/ 1 w 102"/>
                  <a:gd name="T17" fmla="*/ 37 h 57"/>
                  <a:gd name="T18" fmla="*/ 28 w 102"/>
                  <a:gd name="T19" fmla="*/ 56 h 57"/>
                  <a:gd name="T20" fmla="*/ 31 w 102"/>
                  <a:gd name="T21" fmla="*/ 57 h 57"/>
                  <a:gd name="T22" fmla="*/ 34 w 102"/>
                  <a:gd name="T23" fmla="*/ 56 h 57"/>
                  <a:gd name="T24" fmla="*/ 101 w 102"/>
                  <a:gd name="T25" fmla="*/ 2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57">
                    <a:moveTo>
                      <a:pt x="101" y="23"/>
                    </a:moveTo>
                    <a:cubicBezTo>
                      <a:pt x="102" y="22"/>
                      <a:pt x="102" y="22"/>
                      <a:pt x="102" y="21"/>
                    </a:cubicBezTo>
                    <a:cubicBezTo>
                      <a:pt x="102" y="21"/>
                      <a:pt x="102" y="20"/>
                      <a:pt x="101" y="20"/>
                    </a:cubicBezTo>
                    <a:cubicBezTo>
                      <a:pt x="74" y="1"/>
                      <a:pt x="74" y="1"/>
                      <a:pt x="74" y="1"/>
                    </a:cubicBezTo>
                    <a:cubicBezTo>
                      <a:pt x="73" y="0"/>
                      <a:pt x="73" y="0"/>
                      <a:pt x="72" y="0"/>
                    </a:cubicBezTo>
                    <a:cubicBezTo>
                      <a:pt x="71" y="0"/>
                      <a:pt x="71" y="0"/>
                      <a:pt x="70" y="0"/>
                    </a:cubicBezTo>
                    <a:cubicBezTo>
                      <a:pt x="1" y="33"/>
                      <a:pt x="1" y="33"/>
                      <a:pt x="1" y="33"/>
                    </a:cubicBezTo>
                    <a:cubicBezTo>
                      <a:pt x="1" y="34"/>
                      <a:pt x="0" y="34"/>
                      <a:pt x="0" y="35"/>
                    </a:cubicBezTo>
                    <a:cubicBezTo>
                      <a:pt x="0" y="36"/>
                      <a:pt x="1" y="37"/>
                      <a:pt x="1" y="37"/>
                    </a:cubicBezTo>
                    <a:cubicBezTo>
                      <a:pt x="28" y="56"/>
                      <a:pt x="28" y="56"/>
                      <a:pt x="28" y="56"/>
                    </a:cubicBezTo>
                    <a:cubicBezTo>
                      <a:pt x="29" y="56"/>
                      <a:pt x="30" y="56"/>
                      <a:pt x="31" y="57"/>
                    </a:cubicBezTo>
                    <a:cubicBezTo>
                      <a:pt x="32" y="57"/>
                      <a:pt x="33" y="56"/>
                      <a:pt x="34" y="56"/>
                    </a:cubicBezTo>
                    <a:lnTo>
                      <a:pt x="101" y="23"/>
                    </a:lnTo>
                    <a:close/>
                  </a:path>
                </a:pathLst>
              </a:custGeom>
              <a:solidFill>
                <a:srgbClr val="B4B4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2" name="Freeform 36"/>
              <p:cNvSpPr/>
              <p:nvPr/>
            </p:nvSpPr>
            <p:spPr bwMode="auto">
              <a:xfrm>
                <a:off x="2833" y="1808"/>
                <a:ext cx="862" cy="1066"/>
              </a:xfrm>
              <a:custGeom>
                <a:avLst/>
                <a:gdLst>
                  <a:gd name="T0" fmla="*/ 0 w 229"/>
                  <a:gd name="T1" fmla="*/ 109 h 283"/>
                  <a:gd name="T2" fmla="*/ 0 w 229"/>
                  <a:gd name="T3" fmla="*/ 107 h 283"/>
                  <a:gd name="T4" fmla="*/ 2 w 229"/>
                  <a:gd name="T5" fmla="*/ 105 h 283"/>
                  <a:gd name="T6" fmla="*/ 219 w 229"/>
                  <a:gd name="T7" fmla="*/ 1 h 283"/>
                  <a:gd name="T8" fmla="*/ 222 w 229"/>
                  <a:gd name="T9" fmla="*/ 1 h 283"/>
                  <a:gd name="T10" fmla="*/ 224 w 229"/>
                  <a:gd name="T11" fmla="*/ 4 h 283"/>
                  <a:gd name="T12" fmla="*/ 229 w 229"/>
                  <a:gd name="T13" fmla="*/ 175 h 283"/>
                  <a:gd name="T14" fmla="*/ 5 w 229"/>
                  <a:gd name="T15" fmla="*/ 283 h 283"/>
                  <a:gd name="T16" fmla="*/ 0 w 229"/>
                  <a:gd name="T17" fmla="*/ 10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283">
                    <a:moveTo>
                      <a:pt x="0" y="109"/>
                    </a:moveTo>
                    <a:cubicBezTo>
                      <a:pt x="0" y="108"/>
                      <a:pt x="0" y="108"/>
                      <a:pt x="0" y="107"/>
                    </a:cubicBezTo>
                    <a:cubicBezTo>
                      <a:pt x="1" y="106"/>
                      <a:pt x="2" y="105"/>
                      <a:pt x="2" y="105"/>
                    </a:cubicBezTo>
                    <a:cubicBezTo>
                      <a:pt x="219" y="1"/>
                      <a:pt x="219" y="1"/>
                      <a:pt x="219" y="1"/>
                    </a:cubicBezTo>
                    <a:cubicBezTo>
                      <a:pt x="220" y="0"/>
                      <a:pt x="221" y="0"/>
                      <a:pt x="222" y="1"/>
                    </a:cubicBezTo>
                    <a:cubicBezTo>
                      <a:pt x="223" y="2"/>
                      <a:pt x="224" y="3"/>
                      <a:pt x="224" y="4"/>
                    </a:cubicBezTo>
                    <a:cubicBezTo>
                      <a:pt x="229" y="175"/>
                      <a:pt x="229" y="175"/>
                      <a:pt x="229" y="175"/>
                    </a:cubicBezTo>
                    <a:cubicBezTo>
                      <a:pt x="5" y="283"/>
                      <a:pt x="5" y="283"/>
                      <a:pt x="5" y="283"/>
                    </a:cubicBezTo>
                    <a:lnTo>
                      <a:pt x="0" y="109"/>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3" name="Freeform 37"/>
              <p:cNvSpPr/>
              <p:nvPr/>
            </p:nvSpPr>
            <p:spPr bwMode="auto">
              <a:xfrm>
                <a:off x="2870" y="1869"/>
                <a:ext cx="787" cy="937"/>
              </a:xfrm>
              <a:custGeom>
                <a:avLst/>
                <a:gdLst>
                  <a:gd name="T0" fmla="*/ 206 w 209"/>
                  <a:gd name="T1" fmla="*/ 154 h 249"/>
                  <a:gd name="T2" fmla="*/ 208 w 209"/>
                  <a:gd name="T3" fmla="*/ 152 h 249"/>
                  <a:gd name="T4" fmla="*/ 209 w 209"/>
                  <a:gd name="T5" fmla="*/ 150 h 249"/>
                  <a:gd name="T6" fmla="*/ 204 w 209"/>
                  <a:gd name="T7" fmla="*/ 3 h 249"/>
                  <a:gd name="T8" fmla="*/ 203 w 209"/>
                  <a:gd name="T9" fmla="*/ 0 h 249"/>
                  <a:gd name="T10" fmla="*/ 200 w 209"/>
                  <a:gd name="T11" fmla="*/ 0 h 249"/>
                  <a:gd name="T12" fmla="*/ 4 w 209"/>
                  <a:gd name="T13" fmla="*/ 94 h 249"/>
                  <a:gd name="T14" fmla="*/ 1 w 209"/>
                  <a:gd name="T15" fmla="*/ 97 h 249"/>
                  <a:gd name="T16" fmla="*/ 0 w 209"/>
                  <a:gd name="T17" fmla="*/ 102 h 249"/>
                  <a:gd name="T18" fmla="*/ 4 w 209"/>
                  <a:gd name="T19" fmla="*/ 244 h 249"/>
                  <a:gd name="T20" fmla="*/ 6 w 209"/>
                  <a:gd name="T21" fmla="*/ 248 h 249"/>
                  <a:gd name="T22" fmla="*/ 10 w 209"/>
                  <a:gd name="T23" fmla="*/ 248 h 249"/>
                  <a:gd name="T24" fmla="*/ 206 w 209"/>
                  <a:gd name="T25" fmla="*/ 15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249">
                    <a:moveTo>
                      <a:pt x="206" y="154"/>
                    </a:moveTo>
                    <a:cubicBezTo>
                      <a:pt x="207" y="154"/>
                      <a:pt x="208" y="153"/>
                      <a:pt x="208" y="152"/>
                    </a:cubicBezTo>
                    <a:cubicBezTo>
                      <a:pt x="208" y="152"/>
                      <a:pt x="209" y="151"/>
                      <a:pt x="209" y="150"/>
                    </a:cubicBezTo>
                    <a:cubicBezTo>
                      <a:pt x="204" y="3"/>
                      <a:pt x="204" y="3"/>
                      <a:pt x="204" y="3"/>
                    </a:cubicBezTo>
                    <a:cubicBezTo>
                      <a:pt x="204" y="2"/>
                      <a:pt x="204" y="1"/>
                      <a:pt x="203" y="0"/>
                    </a:cubicBezTo>
                    <a:cubicBezTo>
                      <a:pt x="202" y="0"/>
                      <a:pt x="201" y="0"/>
                      <a:pt x="200" y="0"/>
                    </a:cubicBezTo>
                    <a:cubicBezTo>
                      <a:pt x="4" y="94"/>
                      <a:pt x="4" y="94"/>
                      <a:pt x="4" y="94"/>
                    </a:cubicBezTo>
                    <a:cubicBezTo>
                      <a:pt x="3" y="95"/>
                      <a:pt x="2" y="96"/>
                      <a:pt x="1" y="97"/>
                    </a:cubicBezTo>
                    <a:cubicBezTo>
                      <a:pt x="0" y="99"/>
                      <a:pt x="0" y="100"/>
                      <a:pt x="0" y="102"/>
                    </a:cubicBezTo>
                    <a:cubicBezTo>
                      <a:pt x="4" y="244"/>
                      <a:pt x="4" y="244"/>
                      <a:pt x="4" y="244"/>
                    </a:cubicBezTo>
                    <a:cubicBezTo>
                      <a:pt x="4" y="246"/>
                      <a:pt x="5" y="247"/>
                      <a:pt x="6" y="248"/>
                    </a:cubicBezTo>
                    <a:cubicBezTo>
                      <a:pt x="8" y="249"/>
                      <a:pt x="9" y="249"/>
                      <a:pt x="10" y="248"/>
                    </a:cubicBezTo>
                    <a:lnTo>
                      <a:pt x="206" y="1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4" name="Freeform 38"/>
              <p:cNvSpPr/>
              <p:nvPr/>
            </p:nvSpPr>
            <p:spPr bwMode="auto">
              <a:xfrm>
                <a:off x="3600" y="2531"/>
                <a:ext cx="125" cy="83"/>
              </a:xfrm>
              <a:custGeom>
                <a:avLst/>
                <a:gdLst>
                  <a:gd name="T0" fmla="*/ 13 w 33"/>
                  <a:gd name="T1" fmla="*/ 22 h 22"/>
                  <a:gd name="T2" fmla="*/ 0 w 33"/>
                  <a:gd name="T3" fmla="*/ 13 h 22"/>
                  <a:gd name="T4" fmla="*/ 0 w 33"/>
                  <a:gd name="T5" fmla="*/ 10 h 22"/>
                  <a:gd name="T6" fmla="*/ 0 w 33"/>
                  <a:gd name="T7" fmla="*/ 10 h 22"/>
                  <a:gd name="T8" fmla="*/ 20 w 33"/>
                  <a:gd name="T9" fmla="*/ 0 h 22"/>
                  <a:gd name="T10" fmla="*/ 33 w 33"/>
                  <a:gd name="T11" fmla="*/ 10 h 22"/>
                  <a:gd name="T12" fmla="*/ 33 w 33"/>
                  <a:gd name="T13" fmla="*/ 10 h 22"/>
                  <a:gd name="T14" fmla="*/ 33 w 33"/>
                  <a:gd name="T15" fmla="*/ 10 h 22"/>
                  <a:gd name="T16" fmla="*/ 33 w 33"/>
                  <a:gd name="T17" fmla="*/ 10 h 22"/>
                  <a:gd name="T18" fmla="*/ 33 w 33"/>
                  <a:gd name="T19" fmla="*/ 12 h 22"/>
                  <a:gd name="T20" fmla="*/ 33 w 33"/>
                  <a:gd name="T21" fmla="*/ 12 h 22"/>
                  <a:gd name="T22" fmla="*/ 13 w 33"/>
                  <a:gd name="T2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22">
                    <a:moveTo>
                      <a:pt x="13" y="22"/>
                    </a:moveTo>
                    <a:cubicBezTo>
                      <a:pt x="8" y="19"/>
                      <a:pt x="6" y="17"/>
                      <a:pt x="0" y="13"/>
                    </a:cubicBezTo>
                    <a:cubicBezTo>
                      <a:pt x="0" y="13"/>
                      <a:pt x="0" y="10"/>
                      <a:pt x="0" y="10"/>
                    </a:cubicBezTo>
                    <a:cubicBezTo>
                      <a:pt x="0" y="10"/>
                      <a:pt x="0" y="10"/>
                      <a:pt x="0" y="10"/>
                    </a:cubicBezTo>
                    <a:cubicBezTo>
                      <a:pt x="8" y="6"/>
                      <a:pt x="12" y="4"/>
                      <a:pt x="20" y="0"/>
                    </a:cubicBezTo>
                    <a:cubicBezTo>
                      <a:pt x="26" y="4"/>
                      <a:pt x="29" y="6"/>
                      <a:pt x="33" y="10"/>
                    </a:cubicBezTo>
                    <a:cubicBezTo>
                      <a:pt x="33" y="10"/>
                      <a:pt x="33" y="10"/>
                      <a:pt x="33" y="10"/>
                    </a:cubicBezTo>
                    <a:cubicBezTo>
                      <a:pt x="33" y="10"/>
                      <a:pt x="33" y="10"/>
                      <a:pt x="33" y="10"/>
                    </a:cubicBezTo>
                    <a:cubicBezTo>
                      <a:pt x="33" y="10"/>
                      <a:pt x="33" y="10"/>
                      <a:pt x="33" y="10"/>
                    </a:cubicBezTo>
                    <a:cubicBezTo>
                      <a:pt x="33" y="10"/>
                      <a:pt x="33" y="12"/>
                      <a:pt x="33" y="12"/>
                    </a:cubicBezTo>
                    <a:cubicBezTo>
                      <a:pt x="33" y="12"/>
                      <a:pt x="33" y="12"/>
                      <a:pt x="33" y="12"/>
                    </a:cubicBezTo>
                    <a:cubicBezTo>
                      <a:pt x="25" y="16"/>
                      <a:pt x="21" y="18"/>
                      <a:pt x="13" y="22"/>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5" name="Freeform 39"/>
              <p:cNvSpPr/>
              <p:nvPr/>
            </p:nvSpPr>
            <p:spPr bwMode="auto">
              <a:xfrm>
                <a:off x="3616" y="2610"/>
                <a:ext cx="97" cy="64"/>
              </a:xfrm>
              <a:custGeom>
                <a:avLst/>
                <a:gdLst>
                  <a:gd name="T0" fmla="*/ 11 w 26"/>
                  <a:gd name="T1" fmla="*/ 17 h 17"/>
                  <a:gd name="T2" fmla="*/ 0 w 26"/>
                  <a:gd name="T3" fmla="*/ 10 h 17"/>
                  <a:gd name="T4" fmla="*/ 0 w 26"/>
                  <a:gd name="T5" fmla="*/ 10 h 17"/>
                  <a:gd name="T6" fmla="*/ 0 w 26"/>
                  <a:gd name="T7" fmla="*/ 7 h 17"/>
                  <a:gd name="T8" fmla="*/ 0 w 26"/>
                  <a:gd name="T9" fmla="*/ 7 h 17"/>
                  <a:gd name="T10" fmla="*/ 0 w 26"/>
                  <a:gd name="T11" fmla="*/ 7 h 17"/>
                  <a:gd name="T12" fmla="*/ 15 w 26"/>
                  <a:gd name="T13" fmla="*/ 0 h 17"/>
                  <a:gd name="T14" fmla="*/ 26 w 26"/>
                  <a:gd name="T15" fmla="*/ 7 h 17"/>
                  <a:gd name="T16" fmla="*/ 25 w 26"/>
                  <a:gd name="T17" fmla="*/ 7 h 17"/>
                  <a:gd name="T18" fmla="*/ 26 w 26"/>
                  <a:gd name="T19" fmla="*/ 7 h 17"/>
                  <a:gd name="T20" fmla="*/ 25 w 26"/>
                  <a:gd name="T21" fmla="*/ 7 h 17"/>
                  <a:gd name="T22" fmla="*/ 26 w 26"/>
                  <a:gd name="T23" fmla="*/ 7 h 17"/>
                  <a:gd name="T24" fmla="*/ 25 w 26"/>
                  <a:gd name="T25" fmla="*/ 7 h 17"/>
                  <a:gd name="T26" fmla="*/ 26 w 26"/>
                  <a:gd name="T27" fmla="*/ 7 h 17"/>
                  <a:gd name="T28" fmla="*/ 25 w 26"/>
                  <a:gd name="T29" fmla="*/ 10 h 17"/>
                  <a:gd name="T30" fmla="*/ 26 w 26"/>
                  <a:gd name="T31" fmla="*/ 10 h 17"/>
                  <a:gd name="T32" fmla="*/ 11 w 26"/>
                  <a:gd name="T3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7">
                    <a:moveTo>
                      <a:pt x="11" y="17"/>
                    </a:moveTo>
                    <a:cubicBezTo>
                      <a:pt x="7" y="14"/>
                      <a:pt x="5" y="13"/>
                      <a:pt x="0" y="10"/>
                    </a:cubicBezTo>
                    <a:cubicBezTo>
                      <a:pt x="0" y="10"/>
                      <a:pt x="0" y="10"/>
                      <a:pt x="0" y="10"/>
                    </a:cubicBezTo>
                    <a:cubicBezTo>
                      <a:pt x="0" y="10"/>
                      <a:pt x="0" y="7"/>
                      <a:pt x="0" y="7"/>
                    </a:cubicBezTo>
                    <a:cubicBezTo>
                      <a:pt x="0" y="7"/>
                      <a:pt x="0" y="7"/>
                      <a:pt x="0" y="7"/>
                    </a:cubicBezTo>
                    <a:cubicBezTo>
                      <a:pt x="0" y="7"/>
                      <a:pt x="0" y="7"/>
                      <a:pt x="0" y="7"/>
                    </a:cubicBezTo>
                    <a:cubicBezTo>
                      <a:pt x="6" y="4"/>
                      <a:pt x="9" y="3"/>
                      <a:pt x="15" y="0"/>
                    </a:cubicBezTo>
                    <a:cubicBezTo>
                      <a:pt x="19" y="3"/>
                      <a:pt x="22" y="4"/>
                      <a:pt x="26" y="7"/>
                    </a:cubicBezTo>
                    <a:cubicBezTo>
                      <a:pt x="25" y="7"/>
                      <a:pt x="25" y="7"/>
                      <a:pt x="25" y="7"/>
                    </a:cubicBezTo>
                    <a:cubicBezTo>
                      <a:pt x="25" y="7"/>
                      <a:pt x="25" y="7"/>
                      <a:pt x="26" y="7"/>
                    </a:cubicBezTo>
                    <a:cubicBezTo>
                      <a:pt x="25" y="7"/>
                      <a:pt x="25" y="7"/>
                      <a:pt x="25" y="7"/>
                    </a:cubicBezTo>
                    <a:cubicBezTo>
                      <a:pt x="25" y="7"/>
                      <a:pt x="25" y="7"/>
                      <a:pt x="26" y="7"/>
                    </a:cubicBezTo>
                    <a:cubicBezTo>
                      <a:pt x="25" y="7"/>
                      <a:pt x="25" y="7"/>
                      <a:pt x="25" y="7"/>
                    </a:cubicBezTo>
                    <a:cubicBezTo>
                      <a:pt x="25" y="7"/>
                      <a:pt x="25" y="7"/>
                      <a:pt x="26" y="7"/>
                    </a:cubicBezTo>
                    <a:cubicBezTo>
                      <a:pt x="25" y="7"/>
                      <a:pt x="25" y="10"/>
                      <a:pt x="25" y="10"/>
                    </a:cubicBezTo>
                    <a:cubicBezTo>
                      <a:pt x="25" y="10"/>
                      <a:pt x="25" y="10"/>
                      <a:pt x="26" y="10"/>
                    </a:cubicBezTo>
                    <a:cubicBezTo>
                      <a:pt x="20" y="13"/>
                      <a:pt x="17" y="14"/>
                      <a:pt x="11" y="17"/>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6" name="Freeform 40"/>
              <p:cNvSpPr/>
              <p:nvPr/>
            </p:nvSpPr>
            <p:spPr bwMode="auto">
              <a:xfrm>
                <a:off x="3631" y="2663"/>
                <a:ext cx="90" cy="60"/>
              </a:xfrm>
              <a:custGeom>
                <a:avLst/>
                <a:gdLst>
                  <a:gd name="T0" fmla="*/ 10 w 24"/>
                  <a:gd name="T1" fmla="*/ 16 h 16"/>
                  <a:gd name="T2" fmla="*/ 0 w 24"/>
                  <a:gd name="T3" fmla="*/ 10 h 16"/>
                  <a:gd name="T4" fmla="*/ 0 w 24"/>
                  <a:gd name="T5" fmla="*/ 9 h 16"/>
                  <a:gd name="T6" fmla="*/ 0 w 24"/>
                  <a:gd name="T7" fmla="*/ 9 h 16"/>
                  <a:gd name="T8" fmla="*/ 0 w 24"/>
                  <a:gd name="T9" fmla="*/ 9 h 16"/>
                  <a:gd name="T10" fmla="*/ 0 w 24"/>
                  <a:gd name="T11" fmla="*/ 9 h 16"/>
                  <a:gd name="T12" fmla="*/ 0 w 24"/>
                  <a:gd name="T13" fmla="*/ 9 h 16"/>
                  <a:gd name="T14" fmla="*/ 0 w 24"/>
                  <a:gd name="T15" fmla="*/ 7 h 16"/>
                  <a:gd name="T16" fmla="*/ 0 w 24"/>
                  <a:gd name="T17" fmla="*/ 7 h 16"/>
                  <a:gd name="T18" fmla="*/ 0 w 24"/>
                  <a:gd name="T19" fmla="*/ 7 h 16"/>
                  <a:gd name="T20" fmla="*/ 0 w 24"/>
                  <a:gd name="T21" fmla="*/ 7 h 16"/>
                  <a:gd name="T22" fmla="*/ 15 w 24"/>
                  <a:gd name="T23" fmla="*/ 0 h 16"/>
                  <a:gd name="T24" fmla="*/ 24 w 24"/>
                  <a:gd name="T25" fmla="*/ 6 h 16"/>
                  <a:gd name="T26" fmla="*/ 24 w 24"/>
                  <a:gd name="T27" fmla="*/ 9 h 16"/>
                  <a:gd name="T28" fmla="*/ 10 w 24"/>
                  <a:gd name="T2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6">
                    <a:moveTo>
                      <a:pt x="10" y="16"/>
                    </a:moveTo>
                    <a:cubicBezTo>
                      <a:pt x="6" y="13"/>
                      <a:pt x="4" y="12"/>
                      <a:pt x="0" y="10"/>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7"/>
                      <a:pt x="0" y="7"/>
                    </a:cubicBezTo>
                    <a:cubicBezTo>
                      <a:pt x="0" y="7"/>
                      <a:pt x="0" y="7"/>
                      <a:pt x="0" y="7"/>
                    </a:cubicBezTo>
                    <a:cubicBezTo>
                      <a:pt x="0" y="7"/>
                      <a:pt x="0" y="7"/>
                      <a:pt x="0" y="7"/>
                    </a:cubicBezTo>
                    <a:cubicBezTo>
                      <a:pt x="0" y="7"/>
                      <a:pt x="0" y="7"/>
                      <a:pt x="0" y="7"/>
                    </a:cubicBezTo>
                    <a:cubicBezTo>
                      <a:pt x="6" y="4"/>
                      <a:pt x="9" y="2"/>
                      <a:pt x="15" y="0"/>
                    </a:cubicBezTo>
                    <a:cubicBezTo>
                      <a:pt x="19" y="2"/>
                      <a:pt x="21" y="3"/>
                      <a:pt x="24" y="6"/>
                    </a:cubicBezTo>
                    <a:cubicBezTo>
                      <a:pt x="24" y="6"/>
                      <a:pt x="24" y="9"/>
                      <a:pt x="24" y="9"/>
                    </a:cubicBezTo>
                    <a:cubicBezTo>
                      <a:pt x="24" y="9"/>
                      <a:pt x="16" y="13"/>
                      <a:pt x="10" y="16"/>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7" name="Freeform 41"/>
              <p:cNvSpPr/>
              <p:nvPr/>
            </p:nvSpPr>
            <p:spPr bwMode="auto">
              <a:xfrm>
                <a:off x="3559" y="2697"/>
                <a:ext cx="90" cy="60"/>
              </a:xfrm>
              <a:custGeom>
                <a:avLst/>
                <a:gdLst>
                  <a:gd name="T0" fmla="*/ 0 w 24"/>
                  <a:gd name="T1" fmla="*/ 10 h 16"/>
                  <a:gd name="T2" fmla="*/ 0 w 24"/>
                  <a:gd name="T3" fmla="*/ 10 h 16"/>
                  <a:gd name="T4" fmla="*/ 0 w 24"/>
                  <a:gd name="T5" fmla="*/ 9 h 16"/>
                  <a:gd name="T6" fmla="*/ 0 w 24"/>
                  <a:gd name="T7" fmla="*/ 9 h 16"/>
                  <a:gd name="T8" fmla="*/ 0 w 24"/>
                  <a:gd name="T9" fmla="*/ 9 h 16"/>
                  <a:gd name="T10" fmla="*/ 0 w 24"/>
                  <a:gd name="T11" fmla="*/ 9 h 16"/>
                  <a:gd name="T12" fmla="*/ 0 w 24"/>
                  <a:gd name="T13" fmla="*/ 9 h 16"/>
                  <a:gd name="T14" fmla="*/ 0 w 24"/>
                  <a:gd name="T15" fmla="*/ 9 h 16"/>
                  <a:gd name="T16" fmla="*/ 0 w 24"/>
                  <a:gd name="T17" fmla="*/ 9 h 16"/>
                  <a:gd name="T18" fmla="*/ 0 w 24"/>
                  <a:gd name="T19" fmla="*/ 8 h 16"/>
                  <a:gd name="T20" fmla="*/ 0 w 24"/>
                  <a:gd name="T21" fmla="*/ 8 h 16"/>
                  <a:gd name="T22" fmla="*/ 0 w 24"/>
                  <a:gd name="T23" fmla="*/ 8 h 16"/>
                  <a:gd name="T24" fmla="*/ 0 w 24"/>
                  <a:gd name="T25" fmla="*/ 8 h 16"/>
                  <a:gd name="T26" fmla="*/ 0 w 24"/>
                  <a:gd name="T27" fmla="*/ 8 h 16"/>
                  <a:gd name="T28" fmla="*/ 0 w 24"/>
                  <a:gd name="T29" fmla="*/ 8 h 16"/>
                  <a:gd name="T30" fmla="*/ 0 w 24"/>
                  <a:gd name="T31" fmla="*/ 8 h 16"/>
                  <a:gd name="T32" fmla="*/ 0 w 24"/>
                  <a:gd name="T33" fmla="*/ 8 h 16"/>
                  <a:gd name="T34" fmla="*/ 0 w 24"/>
                  <a:gd name="T35" fmla="*/ 7 h 16"/>
                  <a:gd name="T36" fmla="*/ 0 w 24"/>
                  <a:gd name="T37" fmla="*/ 7 h 16"/>
                  <a:gd name="T38" fmla="*/ 0 w 24"/>
                  <a:gd name="T39" fmla="*/ 7 h 16"/>
                  <a:gd name="T40" fmla="*/ 0 w 24"/>
                  <a:gd name="T41" fmla="*/ 7 h 16"/>
                  <a:gd name="T42" fmla="*/ 24 w 24"/>
                  <a:gd name="T43" fmla="*/ 6 h 16"/>
                  <a:gd name="T44" fmla="*/ 24 w 24"/>
                  <a:gd name="T45" fmla="*/ 6 h 16"/>
                  <a:gd name="T46" fmla="*/ 24 w 24"/>
                  <a:gd name="T47" fmla="*/ 7 h 16"/>
                  <a:gd name="T48" fmla="*/ 24 w 24"/>
                  <a:gd name="T49" fmla="*/ 7 h 16"/>
                  <a:gd name="T50" fmla="*/ 24 w 24"/>
                  <a:gd name="T51" fmla="*/ 7 h 16"/>
                  <a:gd name="T52" fmla="*/ 24 w 24"/>
                  <a:gd name="T53" fmla="*/ 7 h 16"/>
                  <a:gd name="T54" fmla="*/ 24 w 24"/>
                  <a:gd name="T55" fmla="*/ 7 h 16"/>
                  <a:gd name="T56" fmla="*/ 24 w 24"/>
                  <a:gd name="T57" fmla="*/ 7 h 16"/>
                  <a:gd name="T58" fmla="*/ 24 w 24"/>
                  <a:gd name="T59" fmla="*/ 7 h 16"/>
                  <a:gd name="T60" fmla="*/ 24 w 24"/>
                  <a:gd name="T61" fmla="*/ 7 h 16"/>
                  <a:gd name="T62" fmla="*/ 24 w 24"/>
                  <a:gd name="T63" fmla="*/ 8 h 16"/>
                  <a:gd name="T64" fmla="*/ 24 w 24"/>
                  <a:gd name="T65" fmla="*/ 8 h 16"/>
                  <a:gd name="T66" fmla="*/ 24 w 24"/>
                  <a:gd name="T67" fmla="*/ 8 h 16"/>
                  <a:gd name="T68" fmla="*/ 24 w 24"/>
                  <a:gd name="T69" fmla="*/ 8 h 16"/>
                  <a:gd name="T70" fmla="*/ 24 w 24"/>
                  <a:gd name="T71" fmla="*/ 8 h 16"/>
                  <a:gd name="T72" fmla="*/ 24 w 24"/>
                  <a:gd name="T73" fmla="*/ 8 h 16"/>
                  <a:gd name="T74" fmla="*/ 24 w 24"/>
                  <a:gd name="T75" fmla="*/ 8 h 16"/>
                  <a:gd name="T76" fmla="*/ 24 w 24"/>
                  <a:gd name="T77" fmla="*/ 9 h 16"/>
                  <a:gd name="T78" fmla="*/ 24 w 24"/>
                  <a:gd name="T79" fmla="*/ 9 h 16"/>
                  <a:gd name="T80" fmla="*/ 24 w 24"/>
                  <a:gd name="T81" fmla="*/ 9 h 16"/>
                  <a:gd name="T82" fmla="*/ 24 w 24"/>
                  <a:gd name="T83" fmla="*/ 9 h 16"/>
                  <a:gd name="T84" fmla="*/ 10 w 24"/>
                  <a:gd name="T8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 h="16">
                    <a:moveTo>
                      <a:pt x="10" y="16"/>
                    </a:moveTo>
                    <a:cubicBezTo>
                      <a:pt x="6" y="14"/>
                      <a:pt x="4" y="12"/>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6" y="4"/>
                      <a:pt x="9" y="3"/>
                      <a:pt x="15" y="0"/>
                    </a:cubicBezTo>
                    <a:cubicBezTo>
                      <a:pt x="19" y="3"/>
                      <a:pt x="21" y="4"/>
                      <a:pt x="24" y="6"/>
                    </a:cubicBezTo>
                    <a:cubicBezTo>
                      <a:pt x="24" y="6"/>
                      <a:pt x="24" y="6"/>
                      <a:pt x="24" y="6"/>
                    </a:cubicBezTo>
                    <a:cubicBezTo>
                      <a:pt x="24" y="6"/>
                      <a:pt x="24" y="6"/>
                      <a:pt x="24" y="6"/>
                    </a:cubicBezTo>
                    <a:cubicBezTo>
                      <a:pt x="24" y="6"/>
                      <a:pt x="24" y="6"/>
                      <a:pt x="24" y="6"/>
                    </a:cubicBezTo>
                    <a:cubicBezTo>
                      <a:pt x="24" y="6"/>
                      <a:pt x="24" y="6"/>
                      <a:pt x="24" y="6"/>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19" y="12"/>
                      <a:pt x="16" y="13"/>
                      <a:pt x="10" y="16"/>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8" name="Freeform 42"/>
              <p:cNvSpPr/>
              <p:nvPr/>
            </p:nvSpPr>
            <p:spPr bwMode="auto">
              <a:xfrm>
                <a:off x="3642" y="2712"/>
                <a:ext cx="94" cy="60"/>
              </a:xfrm>
              <a:custGeom>
                <a:avLst/>
                <a:gdLst>
                  <a:gd name="T0" fmla="*/ 0 w 25"/>
                  <a:gd name="T1" fmla="*/ 10 h 16"/>
                  <a:gd name="T2" fmla="*/ 0 w 25"/>
                  <a:gd name="T3" fmla="*/ 10 h 16"/>
                  <a:gd name="T4" fmla="*/ 0 w 25"/>
                  <a:gd name="T5" fmla="*/ 9 h 16"/>
                  <a:gd name="T6" fmla="*/ 0 w 25"/>
                  <a:gd name="T7" fmla="*/ 9 h 16"/>
                  <a:gd name="T8" fmla="*/ 0 w 25"/>
                  <a:gd name="T9" fmla="*/ 9 h 16"/>
                  <a:gd name="T10" fmla="*/ 0 w 25"/>
                  <a:gd name="T11" fmla="*/ 9 h 16"/>
                  <a:gd name="T12" fmla="*/ 0 w 25"/>
                  <a:gd name="T13" fmla="*/ 9 h 16"/>
                  <a:gd name="T14" fmla="*/ 0 w 25"/>
                  <a:gd name="T15" fmla="*/ 9 h 16"/>
                  <a:gd name="T16" fmla="*/ 0 w 25"/>
                  <a:gd name="T17" fmla="*/ 9 h 16"/>
                  <a:gd name="T18" fmla="*/ 0 w 25"/>
                  <a:gd name="T19" fmla="*/ 8 h 16"/>
                  <a:gd name="T20" fmla="*/ 0 w 25"/>
                  <a:gd name="T21" fmla="*/ 8 h 16"/>
                  <a:gd name="T22" fmla="*/ 0 w 25"/>
                  <a:gd name="T23" fmla="*/ 8 h 16"/>
                  <a:gd name="T24" fmla="*/ 0 w 25"/>
                  <a:gd name="T25" fmla="*/ 8 h 16"/>
                  <a:gd name="T26" fmla="*/ 0 w 25"/>
                  <a:gd name="T27" fmla="*/ 8 h 16"/>
                  <a:gd name="T28" fmla="*/ 0 w 25"/>
                  <a:gd name="T29" fmla="*/ 8 h 16"/>
                  <a:gd name="T30" fmla="*/ 0 w 25"/>
                  <a:gd name="T31" fmla="*/ 8 h 16"/>
                  <a:gd name="T32" fmla="*/ 0 w 25"/>
                  <a:gd name="T33" fmla="*/ 8 h 16"/>
                  <a:gd name="T34" fmla="*/ 0 w 25"/>
                  <a:gd name="T35" fmla="*/ 7 h 16"/>
                  <a:gd name="T36" fmla="*/ 0 w 25"/>
                  <a:gd name="T37" fmla="*/ 7 h 16"/>
                  <a:gd name="T38" fmla="*/ 0 w 25"/>
                  <a:gd name="T39" fmla="*/ 7 h 16"/>
                  <a:gd name="T40" fmla="*/ 0 w 25"/>
                  <a:gd name="T41" fmla="*/ 7 h 16"/>
                  <a:gd name="T42" fmla="*/ 25 w 25"/>
                  <a:gd name="T43" fmla="*/ 7 h 16"/>
                  <a:gd name="T44" fmla="*/ 25 w 25"/>
                  <a:gd name="T45" fmla="*/ 7 h 16"/>
                  <a:gd name="T46" fmla="*/ 25 w 25"/>
                  <a:gd name="T47" fmla="*/ 7 h 16"/>
                  <a:gd name="T48" fmla="*/ 25 w 25"/>
                  <a:gd name="T49" fmla="*/ 7 h 16"/>
                  <a:gd name="T50" fmla="*/ 25 w 25"/>
                  <a:gd name="T51" fmla="*/ 7 h 16"/>
                  <a:gd name="T52" fmla="*/ 25 w 25"/>
                  <a:gd name="T53" fmla="*/ 7 h 16"/>
                  <a:gd name="T54" fmla="*/ 25 w 25"/>
                  <a:gd name="T55" fmla="*/ 7 h 16"/>
                  <a:gd name="T56" fmla="*/ 25 w 25"/>
                  <a:gd name="T57" fmla="*/ 7 h 16"/>
                  <a:gd name="T58" fmla="*/ 25 w 25"/>
                  <a:gd name="T59" fmla="*/ 8 h 16"/>
                  <a:gd name="T60" fmla="*/ 25 w 25"/>
                  <a:gd name="T61" fmla="*/ 8 h 16"/>
                  <a:gd name="T62" fmla="*/ 25 w 25"/>
                  <a:gd name="T63" fmla="*/ 8 h 16"/>
                  <a:gd name="T64" fmla="*/ 25 w 25"/>
                  <a:gd name="T65" fmla="*/ 8 h 16"/>
                  <a:gd name="T66" fmla="*/ 25 w 25"/>
                  <a:gd name="T67" fmla="*/ 8 h 16"/>
                  <a:gd name="T68" fmla="*/ 25 w 25"/>
                  <a:gd name="T69" fmla="*/ 8 h 16"/>
                  <a:gd name="T70" fmla="*/ 25 w 25"/>
                  <a:gd name="T71" fmla="*/ 8 h 16"/>
                  <a:gd name="T72" fmla="*/ 25 w 25"/>
                  <a:gd name="T73" fmla="*/ 9 h 16"/>
                  <a:gd name="T74" fmla="*/ 25 w 25"/>
                  <a:gd name="T75" fmla="*/ 9 h 16"/>
                  <a:gd name="T76" fmla="*/ 25 w 25"/>
                  <a:gd name="T77" fmla="*/ 9 h 16"/>
                  <a:gd name="T78" fmla="*/ 25 w 25"/>
                  <a:gd name="T79" fmla="*/ 9 h 16"/>
                  <a:gd name="T80" fmla="*/ 25 w 25"/>
                  <a:gd name="T81" fmla="*/ 9 h 16"/>
                  <a:gd name="T82" fmla="*/ 25 w 25"/>
                  <a:gd name="T83" fmla="*/ 9 h 16"/>
                  <a:gd name="T84" fmla="*/ 10 w 25"/>
                  <a:gd name="T8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 h="16">
                    <a:moveTo>
                      <a:pt x="10" y="16"/>
                    </a:moveTo>
                    <a:cubicBezTo>
                      <a:pt x="6" y="14"/>
                      <a:pt x="4" y="12"/>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6" y="4"/>
                      <a:pt x="9" y="3"/>
                      <a:pt x="15" y="0"/>
                    </a:cubicBezTo>
                    <a:cubicBezTo>
                      <a:pt x="19" y="2"/>
                      <a:pt x="21" y="4"/>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19" y="12"/>
                      <a:pt x="16" y="14"/>
                      <a:pt x="10" y="16"/>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9" name="Freeform 43"/>
              <p:cNvSpPr/>
              <p:nvPr/>
            </p:nvSpPr>
            <p:spPr bwMode="auto">
              <a:xfrm>
                <a:off x="3574" y="2746"/>
                <a:ext cx="90" cy="60"/>
              </a:xfrm>
              <a:custGeom>
                <a:avLst/>
                <a:gdLst>
                  <a:gd name="T0" fmla="*/ 0 w 24"/>
                  <a:gd name="T1" fmla="*/ 10 h 16"/>
                  <a:gd name="T2" fmla="*/ 0 w 24"/>
                  <a:gd name="T3" fmla="*/ 9 h 16"/>
                  <a:gd name="T4" fmla="*/ 0 w 24"/>
                  <a:gd name="T5" fmla="*/ 9 h 16"/>
                  <a:gd name="T6" fmla="*/ 0 w 24"/>
                  <a:gd name="T7" fmla="*/ 9 h 16"/>
                  <a:gd name="T8" fmla="*/ 0 w 24"/>
                  <a:gd name="T9" fmla="*/ 9 h 16"/>
                  <a:gd name="T10" fmla="*/ 0 w 24"/>
                  <a:gd name="T11" fmla="*/ 9 h 16"/>
                  <a:gd name="T12" fmla="*/ 0 w 24"/>
                  <a:gd name="T13" fmla="*/ 9 h 16"/>
                  <a:gd name="T14" fmla="*/ 0 w 24"/>
                  <a:gd name="T15" fmla="*/ 9 h 16"/>
                  <a:gd name="T16" fmla="*/ 0 w 24"/>
                  <a:gd name="T17" fmla="*/ 9 h 16"/>
                  <a:gd name="T18" fmla="*/ 0 w 24"/>
                  <a:gd name="T19" fmla="*/ 8 h 16"/>
                  <a:gd name="T20" fmla="*/ 0 w 24"/>
                  <a:gd name="T21" fmla="*/ 8 h 16"/>
                  <a:gd name="T22" fmla="*/ 0 w 24"/>
                  <a:gd name="T23" fmla="*/ 8 h 16"/>
                  <a:gd name="T24" fmla="*/ 0 w 24"/>
                  <a:gd name="T25" fmla="*/ 8 h 16"/>
                  <a:gd name="T26" fmla="*/ 0 w 24"/>
                  <a:gd name="T27" fmla="*/ 8 h 16"/>
                  <a:gd name="T28" fmla="*/ 0 w 24"/>
                  <a:gd name="T29" fmla="*/ 8 h 16"/>
                  <a:gd name="T30" fmla="*/ 0 w 24"/>
                  <a:gd name="T31" fmla="*/ 8 h 16"/>
                  <a:gd name="T32" fmla="*/ 0 w 24"/>
                  <a:gd name="T33" fmla="*/ 8 h 16"/>
                  <a:gd name="T34" fmla="*/ 0 w 24"/>
                  <a:gd name="T35" fmla="*/ 7 h 16"/>
                  <a:gd name="T36" fmla="*/ 0 w 24"/>
                  <a:gd name="T37" fmla="*/ 7 h 16"/>
                  <a:gd name="T38" fmla="*/ 0 w 24"/>
                  <a:gd name="T39" fmla="*/ 7 h 16"/>
                  <a:gd name="T40" fmla="*/ 0 w 24"/>
                  <a:gd name="T41" fmla="*/ 7 h 16"/>
                  <a:gd name="T42" fmla="*/ 24 w 24"/>
                  <a:gd name="T43" fmla="*/ 7 h 16"/>
                  <a:gd name="T44" fmla="*/ 24 w 24"/>
                  <a:gd name="T45" fmla="*/ 7 h 16"/>
                  <a:gd name="T46" fmla="*/ 24 w 24"/>
                  <a:gd name="T47" fmla="*/ 7 h 16"/>
                  <a:gd name="T48" fmla="*/ 24 w 24"/>
                  <a:gd name="T49" fmla="*/ 7 h 16"/>
                  <a:gd name="T50" fmla="*/ 24 w 24"/>
                  <a:gd name="T51" fmla="*/ 7 h 16"/>
                  <a:gd name="T52" fmla="*/ 24 w 24"/>
                  <a:gd name="T53" fmla="*/ 7 h 16"/>
                  <a:gd name="T54" fmla="*/ 24 w 24"/>
                  <a:gd name="T55" fmla="*/ 7 h 16"/>
                  <a:gd name="T56" fmla="*/ 24 w 24"/>
                  <a:gd name="T57" fmla="*/ 7 h 16"/>
                  <a:gd name="T58" fmla="*/ 24 w 24"/>
                  <a:gd name="T59" fmla="*/ 8 h 16"/>
                  <a:gd name="T60" fmla="*/ 24 w 24"/>
                  <a:gd name="T61" fmla="*/ 8 h 16"/>
                  <a:gd name="T62" fmla="*/ 24 w 24"/>
                  <a:gd name="T63" fmla="*/ 8 h 16"/>
                  <a:gd name="T64" fmla="*/ 24 w 24"/>
                  <a:gd name="T65" fmla="*/ 8 h 16"/>
                  <a:gd name="T66" fmla="*/ 24 w 24"/>
                  <a:gd name="T67" fmla="*/ 8 h 16"/>
                  <a:gd name="T68" fmla="*/ 24 w 24"/>
                  <a:gd name="T69" fmla="*/ 8 h 16"/>
                  <a:gd name="T70" fmla="*/ 24 w 24"/>
                  <a:gd name="T71" fmla="*/ 8 h 16"/>
                  <a:gd name="T72" fmla="*/ 24 w 24"/>
                  <a:gd name="T73" fmla="*/ 8 h 16"/>
                  <a:gd name="T74" fmla="*/ 24 w 24"/>
                  <a:gd name="T75" fmla="*/ 9 h 16"/>
                  <a:gd name="T76" fmla="*/ 24 w 24"/>
                  <a:gd name="T77" fmla="*/ 9 h 16"/>
                  <a:gd name="T78" fmla="*/ 24 w 24"/>
                  <a:gd name="T79" fmla="*/ 9 h 16"/>
                  <a:gd name="T80" fmla="*/ 24 w 24"/>
                  <a:gd name="T81" fmla="*/ 9 h 16"/>
                  <a:gd name="T82" fmla="*/ 24 w 24"/>
                  <a:gd name="T83" fmla="*/ 9 h 16"/>
                  <a:gd name="T84" fmla="*/ 10 w 24"/>
                  <a:gd name="T8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 h="16">
                    <a:moveTo>
                      <a:pt x="10" y="16"/>
                    </a:moveTo>
                    <a:cubicBezTo>
                      <a:pt x="6" y="14"/>
                      <a:pt x="4" y="12"/>
                      <a:pt x="0" y="10"/>
                    </a:cubicBezTo>
                    <a:cubicBezTo>
                      <a:pt x="0" y="10"/>
                      <a:pt x="0" y="10"/>
                      <a:pt x="0" y="10"/>
                    </a:cubicBezTo>
                    <a:cubicBezTo>
                      <a:pt x="0" y="10"/>
                      <a:pt x="0" y="10"/>
                      <a:pt x="0" y="10"/>
                    </a:cubicBezTo>
                    <a:cubicBezTo>
                      <a:pt x="0" y="10"/>
                      <a:pt x="0" y="10"/>
                      <a:pt x="0" y="10"/>
                    </a:cubicBezTo>
                    <a:cubicBezTo>
                      <a:pt x="0" y="10"/>
                      <a:pt x="0" y="10"/>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6" y="4"/>
                      <a:pt x="8" y="3"/>
                      <a:pt x="14" y="0"/>
                    </a:cubicBezTo>
                    <a:cubicBezTo>
                      <a:pt x="18" y="2"/>
                      <a:pt x="20" y="4"/>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19" y="12"/>
                      <a:pt x="16" y="13"/>
                      <a:pt x="10" y="16"/>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0" name="Freeform 44"/>
              <p:cNvSpPr/>
              <p:nvPr/>
            </p:nvSpPr>
            <p:spPr bwMode="auto">
              <a:xfrm>
                <a:off x="3488" y="2731"/>
                <a:ext cx="94" cy="60"/>
              </a:xfrm>
              <a:custGeom>
                <a:avLst/>
                <a:gdLst>
                  <a:gd name="T0" fmla="*/ 0 w 25"/>
                  <a:gd name="T1" fmla="*/ 10 h 16"/>
                  <a:gd name="T2" fmla="*/ 0 w 25"/>
                  <a:gd name="T3" fmla="*/ 10 h 16"/>
                  <a:gd name="T4" fmla="*/ 0 w 25"/>
                  <a:gd name="T5" fmla="*/ 9 h 16"/>
                  <a:gd name="T6" fmla="*/ 0 w 25"/>
                  <a:gd name="T7" fmla="*/ 9 h 16"/>
                  <a:gd name="T8" fmla="*/ 0 w 25"/>
                  <a:gd name="T9" fmla="*/ 9 h 16"/>
                  <a:gd name="T10" fmla="*/ 0 w 25"/>
                  <a:gd name="T11" fmla="*/ 9 h 16"/>
                  <a:gd name="T12" fmla="*/ 0 w 25"/>
                  <a:gd name="T13" fmla="*/ 9 h 16"/>
                  <a:gd name="T14" fmla="*/ 0 w 25"/>
                  <a:gd name="T15" fmla="*/ 9 h 16"/>
                  <a:gd name="T16" fmla="*/ 0 w 25"/>
                  <a:gd name="T17" fmla="*/ 9 h 16"/>
                  <a:gd name="T18" fmla="*/ 0 w 25"/>
                  <a:gd name="T19" fmla="*/ 8 h 16"/>
                  <a:gd name="T20" fmla="*/ 0 w 25"/>
                  <a:gd name="T21" fmla="*/ 8 h 16"/>
                  <a:gd name="T22" fmla="*/ 0 w 25"/>
                  <a:gd name="T23" fmla="*/ 8 h 16"/>
                  <a:gd name="T24" fmla="*/ 0 w 25"/>
                  <a:gd name="T25" fmla="*/ 8 h 16"/>
                  <a:gd name="T26" fmla="*/ 0 w 25"/>
                  <a:gd name="T27" fmla="*/ 8 h 16"/>
                  <a:gd name="T28" fmla="*/ 0 w 25"/>
                  <a:gd name="T29" fmla="*/ 8 h 16"/>
                  <a:gd name="T30" fmla="*/ 0 w 25"/>
                  <a:gd name="T31" fmla="*/ 8 h 16"/>
                  <a:gd name="T32" fmla="*/ 0 w 25"/>
                  <a:gd name="T33" fmla="*/ 8 h 16"/>
                  <a:gd name="T34" fmla="*/ 0 w 25"/>
                  <a:gd name="T35" fmla="*/ 7 h 16"/>
                  <a:gd name="T36" fmla="*/ 0 w 25"/>
                  <a:gd name="T37" fmla="*/ 7 h 16"/>
                  <a:gd name="T38" fmla="*/ 0 w 25"/>
                  <a:gd name="T39" fmla="*/ 7 h 16"/>
                  <a:gd name="T40" fmla="*/ 0 w 25"/>
                  <a:gd name="T41" fmla="*/ 7 h 16"/>
                  <a:gd name="T42" fmla="*/ 25 w 25"/>
                  <a:gd name="T43" fmla="*/ 6 h 16"/>
                  <a:gd name="T44" fmla="*/ 24 w 25"/>
                  <a:gd name="T45" fmla="*/ 7 h 16"/>
                  <a:gd name="T46" fmla="*/ 25 w 25"/>
                  <a:gd name="T47" fmla="*/ 7 h 16"/>
                  <a:gd name="T48" fmla="*/ 24 w 25"/>
                  <a:gd name="T49" fmla="*/ 7 h 16"/>
                  <a:gd name="T50" fmla="*/ 25 w 25"/>
                  <a:gd name="T51" fmla="*/ 7 h 16"/>
                  <a:gd name="T52" fmla="*/ 24 w 25"/>
                  <a:gd name="T53" fmla="*/ 7 h 16"/>
                  <a:gd name="T54" fmla="*/ 25 w 25"/>
                  <a:gd name="T55" fmla="*/ 7 h 16"/>
                  <a:gd name="T56" fmla="*/ 24 w 25"/>
                  <a:gd name="T57" fmla="*/ 7 h 16"/>
                  <a:gd name="T58" fmla="*/ 25 w 25"/>
                  <a:gd name="T59" fmla="*/ 7 h 16"/>
                  <a:gd name="T60" fmla="*/ 24 w 25"/>
                  <a:gd name="T61" fmla="*/ 8 h 16"/>
                  <a:gd name="T62" fmla="*/ 25 w 25"/>
                  <a:gd name="T63" fmla="*/ 8 h 16"/>
                  <a:gd name="T64" fmla="*/ 24 w 25"/>
                  <a:gd name="T65" fmla="*/ 8 h 16"/>
                  <a:gd name="T66" fmla="*/ 25 w 25"/>
                  <a:gd name="T67" fmla="*/ 8 h 16"/>
                  <a:gd name="T68" fmla="*/ 24 w 25"/>
                  <a:gd name="T69" fmla="*/ 8 h 16"/>
                  <a:gd name="T70" fmla="*/ 25 w 25"/>
                  <a:gd name="T71" fmla="*/ 8 h 16"/>
                  <a:gd name="T72" fmla="*/ 24 w 25"/>
                  <a:gd name="T73" fmla="*/ 8 h 16"/>
                  <a:gd name="T74" fmla="*/ 25 w 25"/>
                  <a:gd name="T75" fmla="*/ 9 h 16"/>
                  <a:gd name="T76" fmla="*/ 24 w 25"/>
                  <a:gd name="T77" fmla="*/ 9 h 16"/>
                  <a:gd name="T78" fmla="*/ 25 w 25"/>
                  <a:gd name="T79" fmla="*/ 9 h 16"/>
                  <a:gd name="T80" fmla="*/ 24 w 25"/>
                  <a:gd name="T81" fmla="*/ 9 h 16"/>
                  <a:gd name="T82" fmla="*/ 25 w 25"/>
                  <a:gd name="T83" fmla="*/ 9 h 16"/>
                  <a:gd name="T84" fmla="*/ 10 w 25"/>
                  <a:gd name="T8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 h="16">
                    <a:moveTo>
                      <a:pt x="10" y="16"/>
                    </a:moveTo>
                    <a:cubicBezTo>
                      <a:pt x="6" y="14"/>
                      <a:pt x="4" y="12"/>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6" y="4"/>
                      <a:pt x="9" y="3"/>
                      <a:pt x="15" y="0"/>
                    </a:cubicBezTo>
                    <a:cubicBezTo>
                      <a:pt x="19" y="3"/>
                      <a:pt x="21" y="4"/>
                      <a:pt x="25" y="6"/>
                    </a:cubicBezTo>
                    <a:cubicBezTo>
                      <a:pt x="25" y="6"/>
                      <a:pt x="25" y="6"/>
                      <a:pt x="24" y="6"/>
                    </a:cubicBezTo>
                    <a:cubicBezTo>
                      <a:pt x="25" y="6"/>
                      <a:pt x="25" y="6"/>
                      <a:pt x="25" y="6"/>
                    </a:cubicBezTo>
                    <a:cubicBezTo>
                      <a:pt x="25" y="7"/>
                      <a:pt x="25" y="7"/>
                      <a:pt x="24" y="7"/>
                    </a:cubicBezTo>
                    <a:cubicBezTo>
                      <a:pt x="25" y="7"/>
                      <a:pt x="25" y="7"/>
                      <a:pt x="25" y="7"/>
                    </a:cubicBezTo>
                    <a:cubicBezTo>
                      <a:pt x="25" y="7"/>
                      <a:pt x="25" y="7"/>
                      <a:pt x="24" y="7"/>
                    </a:cubicBezTo>
                    <a:cubicBezTo>
                      <a:pt x="25" y="7"/>
                      <a:pt x="25" y="7"/>
                      <a:pt x="25" y="7"/>
                    </a:cubicBezTo>
                    <a:cubicBezTo>
                      <a:pt x="25" y="7"/>
                      <a:pt x="25" y="7"/>
                      <a:pt x="24" y="7"/>
                    </a:cubicBezTo>
                    <a:cubicBezTo>
                      <a:pt x="25" y="7"/>
                      <a:pt x="25" y="7"/>
                      <a:pt x="25" y="7"/>
                    </a:cubicBezTo>
                    <a:cubicBezTo>
                      <a:pt x="25" y="7"/>
                      <a:pt x="25" y="7"/>
                      <a:pt x="24" y="7"/>
                    </a:cubicBezTo>
                    <a:cubicBezTo>
                      <a:pt x="25" y="7"/>
                      <a:pt x="25" y="7"/>
                      <a:pt x="25" y="7"/>
                    </a:cubicBezTo>
                    <a:cubicBezTo>
                      <a:pt x="25" y="7"/>
                      <a:pt x="25" y="7"/>
                      <a:pt x="24" y="7"/>
                    </a:cubicBezTo>
                    <a:cubicBezTo>
                      <a:pt x="25" y="7"/>
                      <a:pt x="25" y="7"/>
                      <a:pt x="25" y="7"/>
                    </a:cubicBezTo>
                    <a:cubicBezTo>
                      <a:pt x="25" y="7"/>
                      <a:pt x="25" y="7"/>
                      <a:pt x="24" y="7"/>
                    </a:cubicBezTo>
                    <a:cubicBezTo>
                      <a:pt x="25" y="7"/>
                      <a:pt x="25" y="7"/>
                      <a:pt x="25" y="7"/>
                    </a:cubicBezTo>
                    <a:cubicBezTo>
                      <a:pt x="25" y="7"/>
                      <a:pt x="25" y="7"/>
                      <a:pt x="24" y="7"/>
                    </a:cubicBezTo>
                    <a:cubicBezTo>
                      <a:pt x="25" y="7"/>
                      <a:pt x="25" y="7"/>
                      <a:pt x="25" y="7"/>
                    </a:cubicBezTo>
                    <a:cubicBezTo>
                      <a:pt x="25" y="7"/>
                      <a:pt x="25" y="7"/>
                      <a:pt x="24" y="7"/>
                    </a:cubicBezTo>
                    <a:cubicBezTo>
                      <a:pt x="25" y="7"/>
                      <a:pt x="25" y="7"/>
                      <a:pt x="25" y="7"/>
                    </a:cubicBezTo>
                    <a:cubicBezTo>
                      <a:pt x="25" y="7"/>
                      <a:pt x="25" y="7"/>
                      <a:pt x="24" y="7"/>
                    </a:cubicBezTo>
                    <a:cubicBezTo>
                      <a:pt x="25" y="7"/>
                      <a:pt x="25" y="7"/>
                      <a:pt x="25" y="7"/>
                    </a:cubicBezTo>
                    <a:cubicBezTo>
                      <a:pt x="25" y="7"/>
                      <a:pt x="25" y="7"/>
                      <a:pt x="24" y="7"/>
                    </a:cubicBezTo>
                    <a:cubicBezTo>
                      <a:pt x="25" y="7"/>
                      <a:pt x="25" y="7"/>
                      <a:pt x="25" y="7"/>
                    </a:cubicBezTo>
                    <a:cubicBezTo>
                      <a:pt x="25" y="7"/>
                      <a:pt x="25" y="7"/>
                      <a:pt x="24" y="7"/>
                    </a:cubicBezTo>
                    <a:cubicBezTo>
                      <a:pt x="25" y="7"/>
                      <a:pt x="25" y="7"/>
                      <a:pt x="25" y="7"/>
                    </a:cubicBezTo>
                    <a:cubicBezTo>
                      <a:pt x="25" y="7"/>
                      <a:pt x="25" y="7"/>
                      <a:pt x="24" y="7"/>
                    </a:cubicBezTo>
                    <a:cubicBezTo>
                      <a:pt x="25" y="8"/>
                      <a:pt x="25" y="8"/>
                      <a:pt x="25" y="8"/>
                    </a:cubicBezTo>
                    <a:cubicBezTo>
                      <a:pt x="25" y="8"/>
                      <a:pt x="25" y="8"/>
                      <a:pt x="24" y="8"/>
                    </a:cubicBezTo>
                    <a:cubicBezTo>
                      <a:pt x="25" y="8"/>
                      <a:pt x="25" y="8"/>
                      <a:pt x="25" y="8"/>
                    </a:cubicBezTo>
                    <a:cubicBezTo>
                      <a:pt x="25" y="8"/>
                      <a:pt x="25" y="8"/>
                      <a:pt x="24" y="8"/>
                    </a:cubicBezTo>
                    <a:cubicBezTo>
                      <a:pt x="25" y="8"/>
                      <a:pt x="25" y="8"/>
                      <a:pt x="25" y="8"/>
                    </a:cubicBezTo>
                    <a:cubicBezTo>
                      <a:pt x="25" y="8"/>
                      <a:pt x="25" y="8"/>
                      <a:pt x="24" y="8"/>
                    </a:cubicBezTo>
                    <a:cubicBezTo>
                      <a:pt x="25" y="8"/>
                      <a:pt x="25" y="8"/>
                      <a:pt x="25" y="8"/>
                    </a:cubicBezTo>
                    <a:cubicBezTo>
                      <a:pt x="25" y="8"/>
                      <a:pt x="25" y="8"/>
                      <a:pt x="24" y="8"/>
                    </a:cubicBezTo>
                    <a:cubicBezTo>
                      <a:pt x="25" y="8"/>
                      <a:pt x="25" y="8"/>
                      <a:pt x="25" y="8"/>
                    </a:cubicBezTo>
                    <a:cubicBezTo>
                      <a:pt x="25" y="8"/>
                      <a:pt x="25" y="8"/>
                      <a:pt x="24" y="8"/>
                    </a:cubicBezTo>
                    <a:cubicBezTo>
                      <a:pt x="25" y="8"/>
                      <a:pt x="25" y="8"/>
                      <a:pt x="25" y="8"/>
                    </a:cubicBezTo>
                    <a:cubicBezTo>
                      <a:pt x="25" y="8"/>
                      <a:pt x="25" y="8"/>
                      <a:pt x="24" y="8"/>
                    </a:cubicBezTo>
                    <a:cubicBezTo>
                      <a:pt x="25" y="8"/>
                      <a:pt x="25" y="8"/>
                      <a:pt x="25" y="8"/>
                    </a:cubicBezTo>
                    <a:cubicBezTo>
                      <a:pt x="25" y="8"/>
                      <a:pt x="25" y="8"/>
                      <a:pt x="24" y="8"/>
                    </a:cubicBezTo>
                    <a:cubicBezTo>
                      <a:pt x="25" y="8"/>
                      <a:pt x="25" y="8"/>
                      <a:pt x="25" y="8"/>
                    </a:cubicBezTo>
                    <a:cubicBezTo>
                      <a:pt x="25" y="8"/>
                      <a:pt x="25" y="8"/>
                      <a:pt x="24" y="8"/>
                    </a:cubicBezTo>
                    <a:cubicBezTo>
                      <a:pt x="25" y="8"/>
                      <a:pt x="25" y="8"/>
                      <a:pt x="25" y="8"/>
                    </a:cubicBezTo>
                    <a:cubicBezTo>
                      <a:pt x="25" y="8"/>
                      <a:pt x="25" y="8"/>
                      <a:pt x="24" y="8"/>
                    </a:cubicBezTo>
                    <a:cubicBezTo>
                      <a:pt x="25" y="8"/>
                      <a:pt x="25" y="8"/>
                      <a:pt x="25" y="8"/>
                    </a:cubicBezTo>
                    <a:cubicBezTo>
                      <a:pt x="25" y="8"/>
                      <a:pt x="25" y="8"/>
                      <a:pt x="24" y="8"/>
                    </a:cubicBezTo>
                    <a:cubicBezTo>
                      <a:pt x="25" y="8"/>
                      <a:pt x="25" y="8"/>
                      <a:pt x="25" y="8"/>
                    </a:cubicBezTo>
                    <a:cubicBezTo>
                      <a:pt x="25" y="8"/>
                      <a:pt x="25" y="8"/>
                      <a:pt x="24" y="8"/>
                    </a:cubicBezTo>
                    <a:cubicBezTo>
                      <a:pt x="25" y="8"/>
                      <a:pt x="25" y="8"/>
                      <a:pt x="25" y="9"/>
                    </a:cubicBezTo>
                    <a:cubicBezTo>
                      <a:pt x="25" y="9"/>
                      <a:pt x="25" y="9"/>
                      <a:pt x="24" y="9"/>
                    </a:cubicBezTo>
                    <a:cubicBezTo>
                      <a:pt x="25" y="9"/>
                      <a:pt x="25" y="9"/>
                      <a:pt x="25" y="9"/>
                    </a:cubicBezTo>
                    <a:cubicBezTo>
                      <a:pt x="25" y="9"/>
                      <a:pt x="25" y="9"/>
                      <a:pt x="24" y="9"/>
                    </a:cubicBezTo>
                    <a:cubicBezTo>
                      <a:pt x="25" y="9"/>
                      <a:pt x="25" y="9"/>
                      <a:pt x="25" y="9"/>
                    </a:cubicBezTo>
                    <a:cubicBezTo>
                      <a:pt x="25" y="9"/>
                      <a:pt x="25" y="9"/>
                      <a:pt x="24" y="9"/>
                    </a:cubicBezTo>
                    <a:cubicBezTo>
                      <a:pt x="25" y="9"/>
                      <a:pt x="25" y="9"/>
                      <a:pt x="25" y="9"/>
                    </a:cubicBezTo>
                    <a:cubicBezTo>
                      <a:pt x="25" y="9"/>
                      <a:pt x="25" y="9"/>
                      <a:pt x="24" y="9"/>
                    </a:cubicBezTo>
                    <a:cubicBezTo>
                      <a:pt x="25" y="9"/>
                      <a:pt x="25" y="9"/>
                      <a:pt x="25" y="9"/>
                    </a:cubicBezTo>
                    <a:cubicBezTo>
                      <a:pt x="25" y="9"/>
                      <a:pt x="25" y="9"/>
                      <a:pt x="24" y="9"/>
                    </a:cubicBezTo>
                    <a:cubicBezTo>
                      <a:pt x="25" y="9"/>
                      <a:pt x="25" y="9"/>
                      <a:pt x="25" y="9"/>
                    </a:cubicBezTo>
                    <a:cubicBezTo>
                      <a:pt x="25" y="9"/>
                      <a:pt x="25" y="9"/>
                      <a:pt x="24" y="9"/>
                    </a:cubicBezTo>
                    <a:cubicBezTo>
                      <a:pt x="25" y="9"/>
                      <a:pt x="25" y="9"/>
                      <a:pt x="25" y="9"/>
                    </a:cubicBezTo>
                    <a:cubicBezTo>
                      <a:pt x="25" y="9"/>
                      <a:pt x="25" y="9"/>
                      <a:pt x="24" y="9"/>
                    </a:cubicBezTo>
                    <a:cubicBezTo>
                      <a:pt x="25" y="9"/>
                      <a:pt x="25" y="9"/>
                      <a:pt x="25" y="9"/>
                    </a:cubicBezTo>
                    <a:cubicBezTo>
                      <a:pt x="19" y="12"/>
                      <a:pt x="16" y="13"/>
                      <a:pt x="10" y="16"/>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1" name="Freeform 45"/>
              <p:cNvSpPr/>
              <p:nvPr/>
            </p:nvSpPr>
            <p:spPr bwMode="auto">
              <a:xfrm>
                <a:off x="3420" y="2765"/>
                <a:ext cx="90" cy="60"/>
              </a:xfrm>
              <a:custGeom>
                <a:avLst/>
                <a:gdLst>
                  <a:gd name="T0" fmla="*/ 0 w 24"/>
                  <a:gd name="T1" fmla="*/ 9 h 16"/>
                  <a:gd name="T2" fmla="*/ 0 w 24"/>
                  <a:gd name="T3" fmla="*/ 9 h 16"/>
                  <a:gd name="T4" fmla="*/ 0 w 24"/>
                  <a:gd name="T5" fmla="*/ 9 h 16"/>
                  <a:gd name="T6" fmla="*/ 0 w 24"/>
                  <a:gd name="T7" fmla="*/ 9 h 16"/>
                  <a:gd name="T8" fmla="*/ 0 w 24"/>
                  <a:gd name="T9" fmla="*/ 9 h 16"/>
                  <a:gd name="T10" fmla="*/ 0 w 24"/>
                  <a:gd name="T11" fmla="*/ 9 h 16"/>
                  <a:gd name="T12" fmla="*/ 0 w 24"/>
                  <a:gd name="T13" fmla="*/ 9 h 16"/>
                  <a:gd name="T14" fmla="*/ 0 w 24"/>
                  <a:gd name="T15" fmla="*/ 9 h 16"/>
                  <a:gd name="T16" fmla="*/ 0 w 24"/>
                  <a:gd name="T17" fmla="*/ 8 h 16"/>
                  <a:gd name="T18" fmla="*/ 0 w 24"/>
                  <a:gd name="T19" fmla="*/ 8 h 16"/>
                  <a:gd name="T20" fmla="*/ 0 w 24"/>
                  <a:gd name="T21" fmla="*/ 8 h 16"/>
                  <a:gd name="T22" fmla="*/ 0 w 24"/>
                  <a:gd name="T23" fmla="*/ 8 h 16"/>
                  <a:gd name="T24" fmla="*/ 0 w 24"/>
                  <a:gd name="T25" fmla="*/ 8 h 16"/>
                  <a:gd name="T26" fmla="*/ 0 w 24"/>
                  <a:gd name="T27" fmla="*/ 8 h 16"/>
                  <a:gd name="T28" fmla="*/ 0 w 24"/>
                  <a:gd name="T29" fmla="*/ 8 h 16"/>
                  <a:gd name="T30" fmla="*/ 0 w 24"/>
                  <a:gd name="T31" fmla="*/ 7 h 16"/>
                  <a:gd name="T32" fmla="*/ 0 w 24"/>
                  <a:gd name="T33" fmla="*/ 7 h 16"/>
                  <a:gd name="T34" fmla="*/ 0 w 24"/>
                  <a:gd name="T35" fmla="*/ 7 h 16"/>
                  <a:gd name="T36" fmla="*/ 0 w 24"/>
                  <a:gd name="T37" fmla="*/ 7 h 16"/>
                  <a:gd name="T38" fmla="*/ 0 w 24"/>
                  <a:gd name="T39" fmla="*/ 7 h 16"/>
                  <a:gd name="T40" fmla="*/ 0 w 24"/>
                  <a:gd name="T41" fmla="*/ 7 h 16"/>
                  <a:gd name="T42" fmla="*/ 24 w 24"/>
                  <a:gd name="T43" fmla="*/ 6 h 16"/>
                  <a:gd name="T44" fmla="*/ 24 w 24"/>
                  <a:gd name="T45" fmla="*/ 6 h 16"/>
                  <a:gd name="T46" fmla="*/ 24 w 24"/>
                  <a:gd name="T47" fmla="*/ 7 h 16"/>
                  <a:gd name="T48" fmla="*/ 24 w 24"/>
                  <a:gd name="T49" fmla="*/ 7 h 16"/>
                  <a:gd name="T50" fmla="*/ 24 w 24"/>
                  <a:gd name="T51" fmla="*/ 7 h 16"/>
                  <a:gd name="T52" fmla="*/ 24 w 24"/>
                  <a:gd name="T53" fmla="*/ 7 h 16"/>
                  <a:gd name="T54" fmla="*/ 24 w 24"/>
                  <a:gd name="T55" fmla="*/ 7 h 16"/>
                  <a:gd name="T56" fmla="*/ 24 w 24"/>
                  <a:gd name="T57" fmla="*/ 7 h 16"/>
                  <a:gd name="T58" fmla="*/ 24 w 24"/>
                  <a:gd name="T59" fmla="*/ 7 h 16"/>
                  <a:gd name="T60" fmla="*/ 24 w 24"/>
                  <a:gd name="T61" fmla="*/ 7 h 16"/>
                  <a:gd name="T62" fmla="*/ 24 w 24"/>
                  <a:gd name="T63" fmla="*/ 8 h 16"/>
                  <a:gd name="T64" fmla="*/ 24 w 24"/>
                  <a:gd name="T65" fmla="*/ 8 h 16"/>
                  <a:gd name="T66" fmla="*/ 24 w 24"/>
                  <a:gd name="T67" fmla="*/ 8 h 16"/>
                  <a:gd name="T68" fmla="*/ 24 w 24"/>
                  <a:gd name="T69" fmla="*/ 8 h 16"/>
                  <a:gd name="T70" fmla="*/ 24 w 24"/>
                  <a:gd name="T71" fmla="*/ 8 h 16"/>
                  <a:gd name="T72" fmla="*/ 24 w 24"/>
                  <a:gd name="T73" fmla="*/ 8 h 16"/>
                  <a:gd name="T74" fmla="*/ 24 w 24"/>
                  <a:gd name="T75" fmla="*/ 8 h 16"/>
                  <a:gd name="T76" fmla="*/ 24 w 24"/>
                  <a:gd name="T77" fmla="*/ 8 h 16"/>
                  <a:gd name="T78" fmla="*/ 24 w 24"/>
                  <a:gd name="T79" fmla="*/ 9 h 16"/>
                  <a:gd name="T80" fmla="*/ 24 w 24"/>
                  <a:gd name="T81" fmla="*/ 9 h 16"/>
                  <a:gd name="T82" fmla="*/ 24 w 24"/>
                  <a:gd name="T83" fmla="*/ 9 h 16"/>
                  <a:gd name="T84" fmla="*/ 10 w 24"/>
                  <a:gd name="T8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 h="16">
                    <a:moveTo>
                      <a:pt x="10" y="16"/>
                    </a:moveTo>
                    <a:cubicBezTo>
                      <a:pt x="6" y="13"/>
                      <a:pt x="4" y="12"/>
                      <a:pt x="0" y="10"/>
                    </a:cubicBezTo>
                    <a:cubicBezTo>
                      <a:pt x="0" y="10"/>
                      <a:pt x="0" y="10"/>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6" y="4"/>
                      <a:pt x="9" y="3"/>
                      <a:pt x="15" y="0"/>
                    </a:cubicBezTo>
                    <a:cubicBezTo>
                      <a:pt x="19" y="2"/>
                      <a:pt x="20" y="4"/>
                      <a:pt x="24" y="6"/>
                    </a:cubicBezTo>
                    <a:cubicBezTo>
                      <a:pt x="24" y="6"/>
                      <a:pt x="24" y="6"/>
                      <a:pt x="24" y="6"/>
                    </a:cubicBezTo>
                    <a:cubicBezTo>
                      <a:pt x="24" y="6"/>
                      <a:pt x="24" y="6"/>
                      <a:pt x="24" y="6"/>
                    </a:cubicBezTo>
                    <a:cubicBezTo>
                      <a:pt x="24" y="6"/>
                      <a:pt x="24" y="6"/>
                      <a:pt x="24" y="6"/>
                    </a:cubicBezTo>
                    <a:cubicBezTo>
                      <a:pt x="24" y="6"/>
                      <a:pt x="24" y="6"/>
                      <a:pt x="24" y="6"/>
                    </a:cubicBezTo>
                    <a:cubicBezTo>
                      <a:pt x="24" y="6"/>
                      <a:pt x="24" y="6"/>
                      <a:pt x="24" y="6"/>
                    </a:cubicBezTo>
                    <a:cubicBezTo>
                      <a:pt x="24" y="6"/>
                      <a:pt x="24" y="6"/>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18" y="12"/>
                      <a:pt x="15" y="13"/>
                      <a:pt x="10" y="16"/>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2" name="Freeform 46"/>
              <p:cNvSpPr/>
              <p:nvPr/>
            </p:nvSpPr>
            <p:spPr bwMode="auto">
              <a:xfrm>
                <a:off x="3348" y="2798"/>
                <a:ext cx="91" cy="61"/>
              </a:xfrm>
              <a:custGeom>
                <a:avLst/>
                <a:gdLst>
                  <a:gd name="T0" fmla="*/ 0 w 24"/>
                  <a:gd name="T1" fmla="*/ 10 h 16"/>
                  <a:gd name="T2" fmla="*/ 0 w 24"/>
                  <a:gd name="T3" fmla="*/ 9 h 16"/>
                  <a:gd name="T4" fmla="*/ 0 w 24"/>
                  <a:gd name="T5" fmla="*/ 9 h 16"/>
                  <a:gd name="T6" fmla="*/ 0 w 24"/>
                  <a:gd name="T7" fmla="*/ 9 h 16"/>
                  <a:gd name="T8" fmla="*/ 0 w 24"/>
                  <a:gd name="T9" fmla="*/ 9 h 16"/>
                  <a:gd name="T10" fmla="*/ 0 w 24"/>
                  <a:gd name="T11" fmla="*/ 9 h 16"/>
                  <a:gd name="T12" fmla="*/ 0 w 24"/>
                  <a:gd name="T13" fmla="*/ 9 h 16"/>
                  <a:gd name="T14" fmla="*/ 0 w 24"/>
                  <a:gd name="T15" fmla="*/ 9 h 16"/>
                  <a:gd name="T16" fmla="*/ 0 w 24"/>
                  <a:gd name="T17" fmla="*/ 8 h 16"/>
                  <a:gd name="T18" fmla="*/ 0 w 24"/>
                  <a:gd name="T19" fmla="*/ 8 h 16"/>
                  <a:gd name="T20" fmla="*/ 0 w 24"/>
                  <a:gd name="T21" fmla="*/ 8 h 16"/>
                  <a:gd name="T22" fmla="*/ 0 w 24"/>
                  <a:gd name="T23" fmla="*/ 8 h 16"/>
                  <a:gd name="T24" fmla="*/ 0 w 24"/>
                  <a:gd name="T25" fmla="*/ 8 h 16"/>
                  <a:gd name="T26" fmla="*/ 0 w 24"/>
                  <a:gd name="T27" fmla="*/ 8 h 16"/>
                  <a:gd name="T28" fmla="*/ 0 w 24"/>
                  <a:gd name="T29" fmla="*/ 8 h 16"/>
                  <a:gd name="T30" fmla="*/ 0 w 24"/>
                  <a:gd name="T31" fmla="*/ 8 h 16"/>
                  <a:gd name="T32" fmla="*/ 0 w 24"/>
                  <a:gd name="T33" fmla="*/ 7 h 16"/>
                  <a:gd name="T34" fmla="*/ 0 w 24"/>
                  <a:gd name="T35" fmla="*/ 7 h 16"/>
                  <a:gd name="T36" fmla="*/ 0 w 24"/>
                  <a:gd name="T37" fmla="*/ 7 h 16"/>
                  <a:gd name="T38" fmla="*/ 0 w 24"/>
                  <a:gd name="T39" fmla="*/ 7 h 16"/>
                  <a:gd name="T40" fmla="*/ 0 w 24"/>
                  <a:gd name="T41" fmla="*/ 7 h 16"/>
                  <a:gd name="T42" fmla="*/ 24 w 24"/>
                  <a:gd name="T43" fmla="*/ 6 h 16"/>
                  <a:gd name="T44" fmla="*/ 24 w 24"/>
                  <a:gd name="T45" fmla="*/ 6 h 16"/>
                  <a:gd name="T46" fmla="*/ 24 w 24"/>
                  <a:gd name="T47" fmla="*/ 7 h 16"/>
                  <a:gd name="T48" fmla="*/ 24 w 24"/>
                  <a:gd name="T49" fmla="*/ 7 h 16"/>
                  <a:gd name="T50" fmla="*/ 24 w 24"/>
                  <a:gd name="T51" fmla="*/ 7 h 16"/>
                  <a:gd name="T52" fmla="*/ 24 w 24"/>
                  <a:gd name="T53" fmla="*/ 7 h 16"/>
                  <a:gd name="T54" fmla="*/ 24 w 24"/>
                  <a:gd name="T55" fmla="*/ 7 h 16"/>
                  <a:gd name="T56" fmla="*/ 24 w 24"/>
                  <a:gd name="T57" fmla="*/ 7 h 16"/>
                  <a:gd name="T58" fmla="*/ 24 w 24"/>
                  <a:gd name="T59" fmla="*/ 7 h 16"/>
                  <a:gd name="T60" fmla="*/ 24 w 24"/>
                  <a:gd name="T61" fmla="*/ 7 h 16"/>
                  <a:gd name="T62" fmla="*/ 24 w 24"/>
                  <a:gd name="T63" fmla="*/ 8 h 16"/>
                  <a:gd name="T64" fmla="*/ 24 w 24"/>
                  <a:gd name="T65" fmla="*/ 8 h 16"/>
                  <a:gd name="T66" fmla="*/ 24 w 24"/>
                  <a:gd name="T67" fmla="*/ 8 h 16"/>
                  <a:gd name="T68" fmla="*/ 24 w 24"/>
                  <a:gd name="T69" fmla="*/ 8 h 16"/>
                  <a:gd name="T70" fmla="*/ 24 w 24"/>
                  <a:gd name="T71" fmla="*/ 8 h 16"/>
                  <a:gd name="T72" fmla="*/ 24 w 24"/>
                  <a:gd name="T73" fmla="*/ 8 h 16"/>
                  <a:gd name="T74" fmla="*/ 24 w 24"/>
                  <a:gd name="T75" fmla="*/ 8 h 16"/>
                  <a:gd name="T76" fmla="*/ 24 w 24"/>
                  <a:gd name="T77" fmla="*/ 9 h 16"/>
                  <a:gd name="T78" fmla="*/ 24 w 24"/>
                  <a:gd name="T79" fmla="*/ 9 h 16"/>
                  <a:gd name="T80" fmla="*/ 24 w 24"/>
                  <a:gd name="T81" fmla="*/ 9 h 16"/>
                  <a:gd name="T82" fmla="*/ 24 w 24"/>
                  <a:gd name="T83" fmla="*/ 9 h 16"/>
                  <a:gd name="T84" fmla="*/ 10 w 24"/>
                  <a:gd name="T8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 h="16">
                    <a:moveTo>
                      <a:pt x="10" y="16"/>
                    </a:moveTo>
                    <a:cubicBezTo>
                      <a:pt x="6" y="14"/>
                      <a:pt x="4" y="12"/>
                      <a:pt x="0" y="10"/>
                    </a:cubicBezTo>
                    <a:cubicBezTo>
                      <a:pt x="0" y="10"/>
                      <a:pt x="0" y="10"/>
                      <a:pt x="0" y="10"/>
                    </a:cubicBezTo>
                    <a:cubicBezTo>
                      <a:pt x="0" y="10"/>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6" y="4"/>
                      <a:pt x="9" y="3"/>
                      <a:pt x="15" y="0"/>
                    </a:cubicBezTo>
                    <a:cubicBezTo>
                      <a:pt x="19" y="2"/>
                      <a:pt x="21" y="4"/>
                      <a:pt x="24" y="6"/>
                    </a:cubicBezTo>
                    <a:cubicBezTo>
                      <a:pt x="24" y="6"/>
                      <a:pt x="24" y="6"/>
                      <a:pt x="24" y="6"/>
                    </a:cubicBezTo>
                    <a:cubicBezTo>
                      <a:pt x="24" y="6"/>
                      <a:pt x="24" y="6"/>
                      <a:pt x="24" y="6"/>
                    </a:cubicBezTo>
                    <a:cubicBezTo>
                      <a:pt x="24" y="6"/>
                      <a:pt x="24" y="6"/>
                      <a:pt x="24" y="6"/>
                    </a:cubicBezTo>
                    <a:cubicBezTo>
                      <a:pt x="24" y="6"/>
                      <a:pt x="24" y="6"/>
                      <a:pt x="24" y="6"/>
                    </a:cubicBezTo>
                    <a:cubicBezTo>
                      <a:pt x="24" y="6"/>
                      <a:pt x="24" y="6"/>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19" y="12"/>
                      <a:pt x="16" y="13"/>
                      <a:pt x="10" y="16"/>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3" name="Freeform 47"/>
              <p:cNvSpPr/>
              <p:nvPr/>
            </p:nvSpPr>
            <p:spPr bwMode="auto">
              <a:xfrm>
                <a:off x="3800" y="2678"/>
                <a:ext cx="132" cy="83"/>
              </a:xfrm>
              <a:custGeom>
                <a:avLst/>
                <a:gdLst>
                  <a:gd name="T0" fmla="*/ 0 w 35"/>
                  <a:gd name="T1" fmla="*/ 11 h 22"/>
                  <a:gd name="T2" fmla="*/ 0 w 35"/>
                  <a:gd name="T3" fmla="*/ 11 h 22"/>
                  <a:gd name="T4" fmla="*/ 23 w 35"/>
                  <a:gd name="T5" fmla="*/ 0 h 22"/>
                  <a:gd name="T6" fmla="*/ 35 w 35"/>
                  <a:gd name="T7" fmla="*/ 8 h 22"/>
                  <a:gd name="T8" fmla="*/ 35 w 35"/>
                  <a:gd name="T9" fmla="*/ 8 h 22"/>
                  <a:gd name="T10" fmla="*/ 35 w 35"/>
                  <a:gd name="T11" fmla="*/ 11 h 22"/>
                  <a:gd name="T12" fmla="*/ 12 w 35"/>
                  <a:gd name="T13" fmla="*/ 22 h 22"/>
                  <a:gd name="T14" fmla="*/ 0 w 35"/>
                  <a:gd name="T15" fmla="*/ 14 h 22"/>
                  <a:gd name="T16" fmla="*/ 0 w 35"/>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2">
                    <a:moveTo>
                      <a:pt x="0" y="11"/>
                    </a:moveTo>
                    <a:cubicBezTo>
                      <a:pt x="0" y="11"/>
                      <a:pt x="0" y="11"/>
                      <a:pt x="0" y="11"/>
                    </a:cubicBezTo>
                    <a:cubicBezTo>
                      <a:pt x="9" y="7"/>
                      <a:pt x="14" y="5"/>
                      <a:pt x="23" y="0"/>
                    </a:cubicBezTo>
                    <a:cubicBezTo>
                      <a:pt x="27" y="3"/>
                      <a:pt x="29" y="5"/>
                      <a:pt x="35" y="8"/>
                    </a:cubicBezTo>
                    <a:cubicBezTo>
                      <a:pt x="35" y="8"/>
                      <a:pt x="35" y="8"/>
                      <a:pt x="35" y="8"/>
                    </a:cubicBezTo>
                    <a:cubicBezTo>
                      <a:pt x="35" y="8"/>
                      <a:pt x="35" y="11"/>
                      <a:pt x="35" y="11"/>
                    </a:cubicBezTo>
                    <a:cubicBezTo>
                      <a:pt x="26" y="15"/>
                      <a:pt x="21" y="18"/>
                      <a:pt x="12" y="22"/>
                    </a:cubicBezTo>
                    <a:cubicBezTo>
                      <a:pt x="7" y="19"/>
                      <a:pt x="4" y="17"/>
                      <a:pt x="0" y="14"/>
                    </a:cubicBezTo>
                    <a:cubicBezTo>
                      <a:pt x="0" y="14"/>
                      <a:pt x="0" y="11"/>
                      <a:pt x="0" y="11"/>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4" name="Freeform 48"/>
              <p:cNvSpPr/>
              <p:nvPr/>
            </p:nvSpPr>
            <p:spPr bwMode="auto">
              <a:xfrm>
                <a:off x="3728" y="2727"/>
                <a:ext cx="102" cy="68"/>
              </a:xfrm>
              <a:custGeom>
                <a:avLst/>
                <a:gdLst>
                  <a:gd name="T0" fmla="*/ 1 w 27"/>
                  <a:gd name="T1" fmla="*/ 10 h 18"/>
                  <a:gd name="T2" fmla="*/ 0 w 27"/>
                  <a:gd name="T3" fmla="*/ 7 h 18"/>
                  <a:gd name="T4" fmla="*/ 15 w 27"/>
                  <a:gd name="T5" fmla="*/ 0 h 18"/>
                  <a:gd name="T6" fmla="*/ 27 w 27"/>
                  <a:gd name="T7" fmla="*/ 8 h 18"/>
                  <a:gd name="T8" fmla="*/ 27 w 27"/>
                  <a:gd name="T9" fmla="*/ 8 h 18"/>
                  <a:gd name="T10" fmla="*/ 27 w 27"/>
                  <a:gd name="T11" fmla="*/ 11 h 18"/>
                  <a:gd name="T12" fmla="*/ 13 w 27"/>
                  <a:gd name="T13" fmla="*/ 18 h 18"/>
                  <a:gd name="T14" fmla="*/ 0 w 27"/>
                  <a:gd name="T15" fmla="*/ 10 h 18"/>
                  <a:gd name="T16" fmla="*/ 1 w 27"/>
                  <a:gd name="T17"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8">
                    <a:moveTo>
                      <a:pt x="1" y="10"/>
                    </a:moveTo>
                    <a:cubicBezTo>
                      <a:pt x="1" y="10"/>
                      <a:pt x="1" y="7"/>
                      <a:pt x="0" y="7"/>
                    </a:cubicBezTo>
                    <a:cubicBezTo>
                      <a:pt x="6" y="4"/>
                      <a:pt x="9" y="3"/>
                      <a:pt x="15" y="0"/>
                    </a:cubicBezTo>
                    <a:cubicBezTo>
                      <a:pt x="19" y="3"/>
                      <a:pt x="22" y="5"/>
                      <a:pt x="27" y="8"/>
                    </a:cubicBezTo>
                    <a:cubicBezTo>
                      <a:pt x="27" y="8"/>
                      <a:pt x="27" y="8"/>
                      <a:pt x="27" y="8"/>
                    </a:cubicBezTo>
                    <a:cubicBezTo>
                      <a:pt x="27" y="8"/>
                      <a:pt x="27" y="11"/>
                      <a:pt x="27" y="11"/>
                    </a:cubicBezTo>
                    <a:cubicBezTo>
                      <a:pt x="22" y="14"/>
                      <a:pt x="19" y="15"/>
                      <a:pt x="13" y="18"/>
                    </a:cubicBezTo>
                    <a:cubicBezTo>
                      <a:pt x="7" y="15"/>
                      <a:pt x="5" y="13"/>
                      <a:pt x="0" y="10"/>
                    </a:cubicBezTo>
                    <a:cubicBezTo>
                      <a:pt x="1" y="10"/>
                      <a:pt x="1" y="10"/>
                      <a:pt x="1" y="10"/>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5" name="Freeform 49"/>
              <p:cNvSpPr/>
              <p:nvPr/>
            </p:nvSpPr>
            <p:spPr bwMode="auto">
              <a:xfrm>
                <a:off x="3661" y="2761"/>
                <a:ext cx="98" cy="68"/>
              </a:xfrm>
              <a:custGeom>
                <a:avLst/>
                <a:gdLst>
                  <a:gd name="T0" fmla="*/ 0 w 26"/>
                  <a:gd name="T1" fmla="*/ 8 h 18"/>
                  <a:gd name="T2" fmla="*/ 14 w 26"/>
                  <a:gd name="T3" fmla="*/ 0 h 18"/>
                  <a:gd name="T4" fmla="*/ 26 w 26"/>
                  <a:gd name="T5" fmla="*/ 8 h 18"/>
                  <a:gd name="T6" fmla="*/ 26 w 26"/>
                  <a:gd name="T7" fmla="*/ 11 h 18"/>
                  <a:gd name="T8" fmla="*/ 12 w 26"/>
                  <a:gd name="T9" fmla="*/ 18 h 18"/>
                  <a:gd name="T10" fmla="*/ 0 w 26"/>
                  <a:gd name="T11" fmla="*/ 10 h 18"/>
                  <a:gd name="T12" fmla="*/ 0 w 26"/>
                  <a:gd name="T13" fmla="*/ 8 h 18"/>
                </a:gdLst>
                <a:ahLst/>
                <a:cxnLst>
                  <a:cxn ang="0">
                    <a:pos x="T0" y="T1"/>
                  </a:cxn>
                  <a:cxn ang="0">
                    <a:pos x="T2" y="T3"/>
                  </a:cxn>
                  <a:cxn ang="0">
                    <a:pos x="T4" y="T5"/>
                  </a:cxn>
                  <a:cxn ang="0">
                    <a:pos x="T6" y="T7"/>
                  </a:cxn>
                  <a:cxn ang="0">
                    <a:pos x="T8" y="T9"/>
                  </a:cxn>
                  <a:cxn ang="0">
                    <a:pos x="T10" y="T11"/>
                  </a:cxn>
                  <a:cxn ang="0">
                    <a:pos x="T12" y="T13"/>
                  </a:cxn>
                </a:cxnLst>
                <a:rect l="0" t="0" r="r" b="b"/>
                <a:pathLst>
                  <a:path w="26" h="18">
                    <a:moveTo>
                      <a:pt x="0" y="8"/>
                    </a:moveTo>
                    <a:cubicBezTo>
                      <a:pt x="5" y="5"/>
                      <a:pt x="8" y="3"/>
                      <a:pt x="14" y="0"/>
                    </a:cubicBezTo>
                    <a:cubicBezTo>
                      <a:pt x="19" y="3"/>
                      <a:pt x="21" y="5"/>
                      <a:pt x="26" y="8"/>
                    </a:cubicBezTo>
                    <a:cubicBezTo>
                      <a:pt x="26" y="8"/>
                      <a:pt x="26" y="11"/>
                      <a:pt x="26" y="11"/>
                    </a:cubicBezTo>
                    <a:cubicBezTo>
                      <a:pt x="21" y="14"/>
                      <a:pt x="18" y="15"/>
                      <a:pt x="12" y="18"/>
                    </a:cubicBezTo>
                    <a:cubicBezTo>
                      <a:pt x="7" y="15"/>
                      <a:pt x="4" y="13"/>
                      <a:pt x="0" y="10"/>
                    </a:cubicBezTo>
                    <a:cubicBezTo>
                      <a:pt x="0" y="10"/>
                      <a:pt x="0" y="8"/>
                      <a:pt x="0" y="8"/>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6" name="Freeform 50"/>
              <p:cNvSpPr/>
              <p:nvPr/>
            </p:nvSpPr>
            <p:spPr bwMode="auto">
              <a:xfrm>
                <a:off x="3378" y="2798"/>
                <a:ext cx="313" cy="170"/>
              </a:xfrm>
              <a:custGeom>
                <a:avLst/>
                <a:gdLst>
                  <a:gd name="T0" fmla="*/ 0 w 83"/>
                  <a:gd name="T1" fmla="*/ 34 h 45"/>
                  <a:gd name="T2" fmla="*/ 70 w 83"/>
                  <a:gd name="T3" fmla="*/ 0 h 45"/>
                  <a:gd name="T4" fmla="*/ 83 w 83"/>
                  <a:gd name="T5" fmla="*/ 8 h 45"/>
                  <a:gd name="T6" fmla="*/ 83 w 83"/>
                  <a:gd name="T7" fmla="*/ 10 h 45"/>
                  <a:gd name="T8" fmla="*/ 12 w 83"/>
                  <a:gd name="T9" fmla="*/ 45 h 45"/>
                  <a:gd name="T10" fmla="*/ 0 w 83"/>
                  <a:gd name="T11" fmla="*/ 37 h 45"/>
                  <a:gd name="T12" fmla="*/ 0 w 83"/>
                  <a:gd name="T13" fmla="*/ 34 h 45"/>
                </a:gdLst>
                <a:ahLst/>
                <a:cxnLst>
                  <a:cxn ang="0">
                    <a:pos x="T0" y="T1"/>
                  </a:cxn>
                  <a:cxn ang="0">
                    <a:pos x="T2" y="T3"/>
                  </a:cxn>
                  <a:cxn ang="0">
                    <a:pos x="T4" y="T5"/>
                  </a:cxn>
                  <a:cxn ang="0">
                    <a:pos x="T6" y="T7"/>
                  </a:cxn>
                  <a:cxn ang="0">
                    <a:pos x="T8" y="T9"/>
                  </a:cxn>
                  <a:cxn ang="0">
                    <a:pos x="T10" y="T11"/>
                  </a:cxn>
                  <a:cxn ang="0">
                    <a:pos x="T12" y="T13"/>
                  </a:cxn>
                </a:cxnLst>
                <a:rect l="0" t="0" r="r" b="b"/>
                <a:pathLst>
                  <a:path w="83" h="45">
                    <a:moveTo>
                      <a:pt x="0" y="34"/>
                    </a:moveTo>
                    <a:cubicBezTo>
                      <a:pt x="28" y="20"/>
                      <a:pt x="42" y="13"/>
                      <a:pt x="70" y="0"/>
                    </a:cubicBezTo>
                    <a:cubicBezTo>
                      <a:pt x="75" y="2"/>
                      <a:pt x="83" y="8"/>
                      <a:pt x="83" y="8"/>
                    </a:cubicBezTo>
                    <a:cubicBezTo>
                      <a:pt x="83" y="8"/>
                      <a:pt x="83" y="10"/>
                      <a:pt x="83" y="10"/>
                    </a:cubicBezTo>
                    <a:cubicBezTo>
                      <a:pt x="55" y="24"/>
                      <a:pt x="41" y="31"/>
                      <a:pt x="12" y="45"/>
                    </a:cubicBezTo>
                    <a:cubicBezTo>
                      <a:pt x="7" y="41"/>
                      <a:pt x="4" y="39"/>
                      <a:pt x="0" y="37"/>
                    </a:cubicBezTo>
                    <a:cubicBezTo>
                      <a:pt x="0" y="37"/>
                      <a:pt x="0" y="34"/>
                      <a:pt x="0" y="34"/>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7" name="Freeform 51"/>
              <p:cNvSpPr/>
              <p:nvPr/>
            </p:nvSpPr>
            <p:spPr bwMode="auto">
              <a:xfrm>
                <a:off x="3303" y="2934"/>
                <a:ext cx="102" cy="68"/>
              </a:xfrm>
              <a:custGeom>
                <a:avLst/>
                <a:gdLst>
                  <a:gd name="T0" fmla="*/ 0 w 27"/>
                  <a:gd name="T1" fmla="*/ 7 h 18"/>
                  <a:gd name="T2" fmla="*/ 15 w 27"/>
                  <a:gd name="T3" fmla="*/ 0 h 18"/>
                  <a:gd name="T4" fmla="*/ 27 w 27"/>
                  <a:gd name="T5" fmla="*/ 8 h 18"/>
                  <a:gd name="T6" fmla="*/ 27 w 27"/>
                  <a:gd name="T7" fmla="*/ 11 h 18"/>
                  <a:gd name="T8" fmla="*/ 12 w 27"/>
                  <a:gd name="T9" fmla="*/ 18 h 18"/>
                  <a:gd name="T10" fmla="*/ 0 w 27"/>
                  <a:gd name="T11" fmla="*/ 10 h 18"/>
                  <a:gd name="T12" fmla="*/ 0 w 27"/>
                  <a:gd name="T13" fmla="*/ 7 h 18"/>
                </a:gdLst>
                <a:ahLst/>
                <a:cxnLst>
                  <a:cxn ang="0">
                    <a:pos x="T0" y="T1"/>
                  </a:cxn>
                  <a:cxn ang="0">
                    <a:pos x="T2" y="T3"/>
                  </a:cxn>
                  <a:cxn ang="0">
                    <a:pos x="T4" y="T5"/>
                  </a:cxn>
                  <a:cxn ang="0">
                    <a:pos x="T6" y="T7"/>
                  </a:cxn>
                  <a:cxn ang="0">
                    <a:pos x="T8" y="T9"/>
                  </a:cxn>
                  <a:cxn ang="0">
                    <a:pos x="T10" y="T11"/>
                  </a:cxn>
                  <a:cxn ang="0">
                    <a:pos x="T12" y="T13"/>
                  </a:cxn>
                </a:cxnLst>
                <a:rect l="0" t="0" r="r" b="b"/>
                <a:pathLst>
                  <a:path w="27" h="18">
                    <a:moveTo>
                      <a:pt x="0" y="7"/>
                    </a:moveTo>
                    <a:cubicBezTo>
                      <a:pt x="6" y="4"/>
                      <a:pt x="9" y="3"/>
                      <a:pt x="15" y="0"/>
                    </a:cubicBezTo>
                    <a:cubicBezTo>
                      <a:pt x="19" y="3"/>
                      <a:pt x="22" y="5"/>
                      <a:pt x="27" y="8"/>
                    </a:cubicBezTo>
                    <a:cubicBezTo>
                      <a:pt x="27" y="8"/>
                      <a:pt x="27" y="11"/>
                      <a:pt x="27" y="11"/>
                    </a:cubicBezTo>
                    <a:cubicBezTo>
                      <a:pt x="21" y="14"/>
                      <a:pt x="18" y="15"/>
                      <a:pt x="12" y="18"/>
                    </a:cubicBezTo>
                    <a:cubicBezTo>
                      <a:pt x="7" y="15"/>
                      <a:pt x="5" y="13"/>
                      <a:pt x="0" y="10"/>
                    </a:cubicBezTo>
                    <a:cubicBezTo>
                      <a:pt x="0" y="10"/>
                      <a:pt x="0" y="7"/>
                      <a:pt x="0" y="7"/>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8" name="Freeform 52"/>
              <p:cNvSpPr/>
              <p:nvPr/>
            </p:nvSpPr>
            <p:spPr bwMode="auto">
              <a:xfrm>
                <a:off x="3503" y="2780"/>
                <a:ext cx="94" cy="60"/>
              </a:xfrm>
              <a:custGeom>
                <a:avLst/>
                <a:gdLst>
                  <a:gd name="T0" fmla="*/ 0 w 25"/>
                  <a:gd name="T1" fmla="*/ 10 h 16"/>
                  <a:gd name="T2" fmla="*/ 0 w 25"/>
                  <a:gd name="T3" fmla="*/ 9 h 16"/>
                  <a:gd name="T4" fmla="*/ 0 w 25"/>
                  <a:gd name="T5" fmla="*/ 9 h 16"/>
                  <a:gd name="T6" fmla="*/ 0 w 25"/>
                  <a:gd name="T7" fmla="*/ 9 h 16"/>
                  <a:gd name="T8" fmla="*/ 0 w 25"/>
                  <a:gd name="T9" fmla="*/ 9 h 16"/>
                  <a:gd name="T10" fmla="*/ 0 w 25"/>
                  <a:gd name="T11" fmla="*/ 9 h 16"/>
                  <a:gd name="T12" fmla="*/ 0 w 25"/>
                  <a:gd name="T13" fmla="*/ 9 h 16"/>
                  <a:gd name="T14" fmla="*/ 0 w 25"/>
                  <a:gd name="T15" fmla="*/ 9 h 16"/>
                  <a:gd name="T16" fmla="*/ 0 w 25"/>
                  <a:gd name="T17" fmla="*/ 8 h 16"/>
                  <a:gd name="T18" fmla="*/ 0 w 25"/>
                  <a:gd name="T19" fmla="*/ 8 h 16"/>
                  <a:gd name="T20" fmla="*/ 0 w 25"/>
                  <a:gd name="T21" fmla="*/ 8 h 16"/>
                  <a:gd name="T22" fmla="*/ 0 w 25"/>
                  <a:gd name="T23" fmla="*/ 8 h 16"/>
                  <a:gd name="T24" fmla="*/ 0 w 25"/>
                  <a:gd name="T25" fmla="*/ 8 h 16"/>
                  <a:gd name="T26" fmla="*/ 0 w 25"/>
                  <a:gd name="T27" fmla="*/ 8 h 16"/>
                  <a:gd name="T28" fmla="*/ 0 w 25"/>
                  <a:gd name="T29" fmla="*/ 8 h 16"/>
                  <a:gd name="T30" fmla="*/ 0 w 25"/>
                  <a:gd name="T31" fmla="*/ 8 h 16"/>
                  <a:gd name="T32" fmla="*/ 0 w 25"/>
                  <a:gd name="T33" fmla="*/ 7 h 16"/>
                  <a:gd name="T34" fmla="*/ 0 w 25"/>
                  <a:gd name="T35" fmla="*/ 7 h 16"/>
                  <a:gd name="T36" fmla="*/ 0 w 25"/>
                  <a:gd name="T37" fmla="*/ 7 h 16"/>
                  <a:gd name="T38" fmla="*/ 0 w 25"/>
                  <a:gd name="T39" fmla="*/ 7 h 16"/>
                  <a:gd name="T40" fmla="*/ 0 w 25"/>
                  <a:gd name="T41" fmla="*/ 7 h 16"/>
                  <a:gd name="T42" fmla="*/ 25 w 25"/>
                  <a:gd name="T43" fmla="*/ 6 h 16"/>
                  <a:gd name="T44" fmla="*/ 25 w 25"/>
                  <a:gd name="T45" fmla="*/ 7 h 16"/>
                  <a:gd name="T46" fmla="*/ 25 w 25"/>
                  <a:gd name="T47" fmla="*/ 7 h 16"/>
                  <a:gd name="T48" fmla="*/ 25 w 25"/>
                  <a:gd name="T49" fmla="*/ 7 h 16"/>
                  <a:gd name="T50" fmla="*/ 25 w 25"/>
                  <a:gd name="T51" fmla="*/ 7 h 16"/>
                  <a:gd name="T52" fmla="*/ 25 w 25"/>
                  <a:gd name="T53" fmla="*/ 7 h 16"/>
                  <a:gd name="T54" fmla="*/ 25 w 25"/>
                  <a:gd name="T55" fmla="*/ 7 h 16"/>
                  <a:gd name="T56" fmla="*/ 25 w 25"/>
                  <a:gd name="T57" fmla="*/ 7 h 16"/>
                  <a:gd name="T58" fmla="*/ 25 w 25"/>
                  <a:gd name="T59" fmla="*/ 8 h 16"/>
                  <a:gd name="T60" fmla="*/ 25 w 25"/>
                  <a:gd name="T61" fmla="*/ 8 h 16"/>
                  <a:gd name="T62" fmla="*/ 25 w 25"/>
                  <a:gd name="T63" fmla="*/ 8 h 16"/>
                  <a:gd name="T64" fmla="*/ 25 w 25"/>
                  <a:gd name="T65" fmla="*/ 8 h 16"/>
                  <a:gd name="T66" fmla="*/ 25 w 25"/>
                  <a:gd name="T67" fmla="*/ 8 h 16"/>
                  <a:gd name="T68" fmla="*/ 25 w 25"/>
                  <a:gd name="T69" fmla="*/ 8 h 16"/>
                  <a:gd name="T70" fmla="*/ 25 w 25"/>
                  <a:gd name="T71" fmla="*/ 8 h 16"/>
                  <a:gd name="T72" fmla="*/ 25 w 25"/>
                  <a:gd name="T73" fmla="*/ 8 h 16"/>
                  <a:gd name="T74" fmla="*/ 25 w 25"/>
                  <a:gd name="T75" fmla="*/ 9 h 16"/>
                  <a:gd name="T76" fmla="*/ 25 w 25"/>
                  <a:gd name="T77" fmla="*/ 9 h 16"/>
                  <a:gd name="T78" fmla="*/ 25 w 25"/>
                  <a:gd name="T79" fmla="*/ 9 h 16"/>
                  <a:gd name="T80" fmla="*/ 25 w 25"/>
                  <a:gd name="T81" fmla="*/ 9 h 16"/>
                  <a:gd name="T82" fmla="*/ 25 w 25"/>
                  <a:gd name="T83" fmla="*/ 9 h 16"/>
                  <a:gd name="T84" fmla="*/ 10 w 25"/>
                  <a:gd name="T8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 h="16">
                    <a:moveTo>
                      <a:pt x="10" y="16"/>
                    </a:moveTo>
                    <a:cubicBezTo>
                      <a:pt x="6" y="13"/>
                      <a:pt x="4" y="12"/>
                      <a:pt x="0" y="10"/>
                    </a:cubicBezTo>
                    <a:cubicBezTo>
                      <a:pt x="0" y="10"/>
                      <a:pt x="0" y="10"/>
                      <a:pt x="0" y="10"/>
                    </a:cubicBezTo>
                    <a:cubicBezTo>
                      <a:pt x="0" y="10"/>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6" y="4"/>
                      <a:pt x="9" y="3"/>
                      <a:pt x="15" y="0"/>
                    </a:cubicBezTo>
                    <a:cubicBezTo>
                      <a:pt x="19" y="2"/>
                      <a:pt x="21" y="4"/>
                      <a:pt x="25" y="6"/>
                    </a:cubicBezTo>
                    <a:cubicBezTo>
                      <a:pt x="25" y="6"/>
                      <a:pt x="25" y="6"/>
                      <a:pt x="25" y="6"/>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19" y="12"/>
                      <a:pt x="16" y="13"/>
                      <a:pt x="10" y="16"/>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9" name="Freeform 53"/>
              <p:cNvSpPr/>
              <p:nvPr/>
            </p:nvSpPr>
            <p:spPr bwMode="auto">
              <a:xfrm>
                <a:off x="3431" y="2814"/>
                <a:ext cx="94" cy="60"/>
              </a:xfrm>
              <a:custGeom>
                <a:avLst/>
                <a:gdLst>
                  <a:gd name="T0" fmla="*/ 0 w 25"/>
                  <a:gd name="T1" fmla="*/ 10 h 16"/>
                  <a:gd name="T2" fmla="*/ 0 w 25"/>
                  <a:gd name="T3" fmla="*/ 10 h 16"/>
                  <a:gd name="T4" fmla="*/ 0 w 25"/>
                  <a:gd name="T5" fmla="*/ 9 h 16"/>
                  <a:gd name="T6" fmla="*/ 0 w 25"/>
                  <a:gd name="T7" fmla="*/ 9 h 16"/>
                  <a:gd name="T8" fmla="*/ 0 w 25"/>
                  <a:gd name="T9" fmla="*/ 9 h 16"/>
                  <a:gd name="T10" fmla="*/ 0 w 25"/>
                  <a:gd name="T11" fmla="*/ 9 h 16"/>
                  <a:gd name="T12" fmla="*/ 0 w 25"/>
                  <a:gd name="T13" fmla="*/ 9 h 16"/>
                  <a:gd name="T14" fmla="*/ 0 w 25"/>
                  <a:gd name="T15" fmla="*/ 9 h 16"/>
                  <a:gd name="T16" fmla="*/ 0 w 25"/>
                  <a:gd name="T17" fmla="*/ 9 h 16"/>
                  <a:gd name="T18" fmla="*/ 0 w 25"/>
                  <a:gd name="T19" fmla="*/ 9 h 16"/>
                  <a:gd name="T20" fmla="*/ 0 w 25"/>
                  <a:gd name="T21" fmla="*/ 8 h 16"/>
                  <a:gd name="T22" fmla="*/ 0 w 25"/>
                  <a:gd name="T23" fmla="*/ 8 h 16"/>
                  <a:gd name="T24" fmla="*/ 0 w 25"/>
                  <a:gd name="T25" fmla="*/ 8 h 16"/>
                  <a:gd name="T26" fmla="*/ 0 w 25"/>
                  <a:gd name="T27" fmla="*/ 8 h 16"/>
                  <a:gd name="T28" fmla="*/ 0 w 25"/>
                  <a:gd name="T29" fmla="*/ 8 h 16"/>
                  <a:gd name="T30" fmla="*/ 0 w 25"/>
                  <a:gd name="T31" fmla="*/ 8 h 16"/>
                  <a:gd name="T32" fmla="*/ 0 w 25"/>
                  <a:gd name="T33" fmla="*/ 8 h 16"/>
                  <a:gd name="T34" fmla="*/ 0 w 25"/>
                  <a:gd name="T35" fmla="*/ 7 h 16"/>
                  <a:gd name="T36" fmla="*/ 0 w 25"/>
                  <a:gd name="T37" fmla="*/ 7 h 16"/>
                  <a:gd name="T38" fmla="*/ 0 w 25"/>
                  <a:gd name="T39" fmla="*/ 7 h 16"/>
                  <a:gd name="T40" fmla="*/ 0 w 25"/>
                  <a:gd name="T41" fmla="*/ 7 h 16"/>
                  <a:gd name="T42" fmla="*/ 25 w 25"/>
                  <a:gd name="T43" fmla="*/ 7 h 16"/>
                  <a:gd name="T44" fmla="*/ 25 w 25"/>
                  <a:gd name="T45" fmla="*/ 7 h 16"/>
                  <a:gd name="T46" fmla="*/ 25 w 25"/>
                  <a:gd name="T47" fmla="*/ 7 h 16"/>
                  <a:gd name="T48" fmla="*/ 25 w 25"/>
                  <a:gd name="T49" fmla="*/ 7 h 16"/>
                  <a:gd name="T50" fmla="*/ 25 w 25"/>
                  <a:gd name="T51" fmla="*/ 7 h 16"/>
                  <a:gd name="T52" fmla="*/ 25 w 25"/>
                  <a:gd name="T53" fmla="*/ 7 h 16"/>
                  <a:gd name="T54" fmla="*/ 25 w 25"/>
                  <a:gd name="T55" fmla="*/ 7 h 16"/>
                  <a:gd name="T56" fmla="*/ 25 w 25"/>
                  <a:gd name="T57" fmla="*/ 8 h 16"/>
                  <a:gd name="T58" fmla="*/ 25 w 25"/>
                  <a:gd name="T59" fmla="*/ 8 h 16"/>
                  <a:gd name="T60" fmla="*/ 25 w 25"/>
                  <a:gd name="T61" fmla="*/ 8 h 16"/>
                  <a:gd name="T62" fmla="*/ 25 w 25"/>
                  <a:gd name="T63" fmla="*/ 8 h 16"/>
                  <a:gd name="T64" fmla="*/ 25 w 25"/>
                  <a:gd name="T65" fmla="*/ 8 h 16"/>
                  <a:gd name="T66" fmla="*/ 25 w 25"/>
                  <a:gd name="T67" fmla="*/ 8 h 16"/>
                  <a:gd name="T68" fmla="*/ 25 w 25"/>
                  <a:gd name="T69" fmla="*/ 8 h 16"/>
                  <a:gd name="T70" fmla="*/ 25 w 25"/>
                  <a:gd name="T71" fmla="*/ 9 h 16"/>
                  <a:gd name="T72" fmla="*/ 25 w 25"/>
                  <a:gd name="T73" fmla="*/ 9 h 16"/>
                  <a:gd name="T74" fmla="*/ 25 w 25"/>
                  <a:gd name="T75" fmla="*/ 9 h 16"/>
                  <a:gd name="T76" fmla="*/ 25 w 25"/>
                  <a:gd name="T77" fmla="*/ 9 h 16"/>
                  <a:gd name="T78" fmla="*/ 25 w 25"/>
                  <a:gd name="T79" fmla="*/ 9 h 16"/>
                  <a:gd name="T80" fmla="*/ 25 w 25"/>
                  <a:gd name="T81" fmla="*/ 9 h 16"/>
                  <a:gd name="T82" fmla="*/ 25 w 25"/>
                  <a:gd name="T83" fmla="*/ 9 h 16"/>
                  <a:gd name="T84" fmla="*/ 10 w 25"/>
                  <a:gd name="T8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 h="16">
                    <a:moveTo>
                      <a:pt x="10" y="16"/>
                    </a:moveTo>
                    <a:cubicBezTo>
                      <a:pt x="6" y="14"/>
                      <a:pt x="4" y="12"/>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6" y="4"/>
                      <a:pt x="9" y="3"/>
                      <a:pt x="15" y="0"/>
                    </a:cubicBezTo>
                    <a:cubicBezTo>
                      <a:pt x="19" y="3"/>
                      <a:pt x="21" y="4"/>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19" y="12"/>
                      <a:pt x="16" y="14"/>
                      <a:pt x="10" y="16"/>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0" name="Freeform 54"/>
              <p:cNvSpPr/>
              <p:nvPr/>
            </p:nvSpPr>
            <p:spPr bwMode="auto">
              <a:xfrm>
                <a:off x="3363" y="2847"/>
                <a:ext cx="91" cy="61"/>
              </a:xfrm>
              <a:custGeom>
                <a:avLst/>
                <a:gdLst>
                  <a:gd name="T0" fmla="*/ 0 w 24"/>
                  <a:gd name="T1" fmla="*/ 10 h 16"/>
                  <a:gd name="T2" fmla="*/ 0 w 24"/>
                  <a:gd name="T3" fmla="*/ 10 h 16"/>
                  <a:gd name="T4" fmla="*/ 0 w 24"/>
                  <a:gd name="T5" fmla="*/ 9 h 16"/>
                  <a:gd name="T6" fmla="*/ 0 w 24"/>
                  <a:gd name="T7" fmla="*/ 9 h 16"/>
                  <a:gd name="T8" fmla="*/ 0 w 24"/>
                  <a:gd name="T9" fmla="*/ 9 h 16"/>
                  <a:gd name="T10" fmla="*/ 0 w 24"/>
                  <a:gd name="T11" fmla="*/ 9 h 16"/>
                  <a:gd name="T12" fmla="*/ 0 w 24"/>
                  <a:gd name="T13" fmla="*/ 9 h 16"/>
                  <a:gd name="T14" fmla="*/ 0 w 24"/>
                  <a:gd name="T15" fmla="*/ 9 h 16"/>
                  <a:gd name="T16" fmla="*/ 0 w 24"/>
                  <a:gd name="T17" fmla="*/ 9 h 16"/>
                  <a:gd name="T18" fmla="*/ 0 w 24"/>
                  <a:gd name="T19" fmla="*/ 8 h 16"/>
                  <a:gd name="T20" fmla="*/ 0 w 24"/>
                  <a:gd name="T21" fmla="*/ 8 h 16"/>
                  <a:gd name="T22" fmla="*/ 0 w 24"/>
                  <a:gd name="T23" fmla="*/ 8 h 16"/>
                  <a:gd name="T24" fmla="*/ 0 w 24"/>
                  <a:gd name="T25" fmla="*/ 8 h 16"/>
                  <a:gd name="T26" fmla="*/ 0 w 24"/>
                  <a:gd name="T27" fmla="*/ 8 h 16"/>
                  <a:gd name="T28" fmla="*/ 0 w 24"/>
                  <a:gd name="T29" fmla="*/ 8 h 16"/>
                  <a:gd name="T30" fmla="*/ 0 w 24"/>
                  <a:gd name="T31" fmla="*/ 8 h 16"/>
                  <a:gd name="T32" fmla="*/ 0 w 24"/>
                  <a:gd name="T33" fmla="*/ 8 h 16"/>
                  <a:gd name="T34" fmla="*/ 0 w 24"/>
                  <a:gd name="T35" fmla="*/ 7 h 16"/>
                  <a:gd name="T36" fmla="*/ 0 w 24"/>
                  <a:gd name="T37" fmla="*/ 7 h 16"/>
                  <a:gd name="T38" fmla="*/ 0 w 24"/>
                  <a:gd name="T39" fmla="*/ 7 h 16"/>
                  <a:gd name="T40" fmla="*/ 0 w 24"/>
                  <a:gd name="T41" fmla="*/ 7 h 16"/>
                  <a:gd name="T42" fmla="*/ 24 w 24"/>
                  <a:gd name="T43" fmla="*/ 7 h 16"/>
                  <a:gd name="T44" fmla="*/ 24 w 24"/>
                  <a:gd name="T45" fmla="*/ 7 h 16"/>
                  <a:gd name="T46" fmla="*/ 24 w 24"/>
                  <a:gd name="T47" fmla="*/ 7 h 16"/>
                  <a:gd name="T48" fmla="*/ 24 w 24"/>
                  <a:gd name="T49" fmla="*/ 7 h 16"/>
                  <a:gd name="T50" fmla="*/ 24 w 24"/>
                  <a:gd name="T51" fmla="*/ 7 h 16"/>
                  <a:gd name="T52" fmla="*/ 24 w 24"/>
                  <a:gd name="T53" fmla="*/ 7 h 16"/>
                  <a:gd name="T54" fmla="*/ 24 w 24"/>
                  <a:gd name="T55" fmla="*/ 7 h 16"/>
                  <a:gd name="T56" fmla="*/ 24 w 24"/>
                  <a:gd name="T57" fmla="*/ 8 h 16"/>
                  <a:gd name="T58" fmla="*/ 24 w 24"/>
                  <a:gd name="T59" fmla="*/ 8 h 16"/>
                  <a:gd name="T60" fmla="*/ 24 w 24"/>
                  <a:gd name="T61" fmla="*/ 8 h 16"/>
                  <a:gd name="T62" fmla="*/ 24 w 24"/>
                  <a:gd name="T63" fmla="*/ 8 h 16"/>
                  <a:gd name="T64" fmla="*/ 24 w 24"/>
                  <a:gd name="T65" fmla="*/ 8 h 16"/>
                  <a:gd name="T66" fmla="*/ 24 w 24"/>
                  <a:gd name="T67" fmla="*/ 8 h 16"/>
                  <a:gd name="T68" fmla="*/ 24 w 24"/>
                  <a:gd name="T69" fmla="*/ 8 h 16"/>
                  <a:gd name="T70" fmla="*/ 24 w 24"/>
                  <a:gd name="T71" fmla="*/ 8 h 16"/>
                  <a:gd name="T72" fmla="*/ 24 w 24"/>
                  <a:gd name="T73" fmla="*/ 9 h 16"/>
                  <a:gd name="T74" fmla="*/ 24 w 24"/>
                  <a:gd name="T75" fmla="*/ 9 h 16"/>
                  <a:gd name="T76" fmla="*/ 24 w 24"/>
                  <a:gd name="T77" fmla="*/ 9 h 16"/>
                  <a:gd name="T78" fmla="*/ 24 w 24"/>
                  <a:gd name="T79" fmla="*/ 9 h 16"/>
                  <a:gd name="T80" fmla="*/ 24 w 24"/>
                  <a:gd name="T81" fmla="*/ 9 h 16"/>
                  <a:gd name="T82" fmla="*/ 24 w 24"/>
                  <a:gd name="T83" fmla="*/ 9 h 16"/>
                  <a:gd name="T84" fmla="*/ 10 w 24"/>
                  <a:gd name="T8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 h="16">
                    <a:moveTo>
                      <a:pt x="10" y="16"/>
                    </a:moveTo>
                    <a:cubicBezTo>
                      <a:pt x="5" y="14"/>
                      <a:pt x="3" y="12"/>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5" y="4"/>
                      <a:pt x="8" y="3"/>
                      <a:pt x="14" y="0"/>
                    </a:cubicBezTo>
                    <a:cubicBezTo>
                      <a:pt x="18" y="3"/>
                      <a:pt x="20" y="4"/>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19" y="12"/>
                      <a:pt x="16" y="14"/>
                      <a:pt x="10" y="16"/>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1" name="Freeform 55"/>
              <p:cNvSpPr/>
              <p:nvPr/>
            </p:nvSpPr>
            <p:spPr bwMode="auto">
              <a:xfrm>
                <a:off x="3201" y="2968"/>
                <a:ext cx="136" cy="83"/>
              </a:xfrm>
              <a:custGeom>
                <a:avLst/>
                <a:gdLst>
                  <a:gd name="T0" fmla="*/ 0 w 36"/>
                  <a:gd name="T1" fmla="*/ 11 h 22"/>
                  <a:gd name="T2" fmla="*/ 24 w 36"/>
                  <a:gd name="T3" fmla="*/ 0 h 22"/>
                  <a:gd name="T4" fmla="*/ 36 w 36"/>
                  <a:gd name="T5" fmla="*/ 8 h 22"/>
                  <a:gd name="T6" fmla="*/ 36 w 36"/>
                  <a:gd name="T7" fmla="*/ 8 h 22"/>
                  <a:gd name="T8" fmla="*/ 36 w 36"/>
                  <a:gd name="T9" fmla="*/ 8 h 22"/>
                  <a:gd name="T10" fmla="*/ 36 w 36"/>
                  <a:gd name="T11" fmla="*/ 10 h 22"/>
                  <a:gd name="T12" fmla="*/ 13 w 36"/>
                  <a:gd name="T13" fmla="*/ 22 h 22"/>
                  <a:gd name="T14" fmla="*/ 0 w 36"/>
                  <a:gd name="T15" fmla="*/ 14 h 22"/>
                  <a:gd name="T16" fmla="*/ 0 w 36"/>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2">
                    <a:moveTo>
                      <a:pt x="0" y="11"/>
                    </a:moveTo>
                    <a:cubicBezTo>
                      <a:pt x="10" y="7"/>
                      <a:pt x="15" y="4"/>
                      <a:pt x="24" y="0"/>
                    </a:cubicBezTo>
                    <a:cubicBezTo>
                      <a:pt x="29" y="3"/>
                      <a:pt x="31" y="4"/>
                      <a:pt x="36" y="8"/>
                    </a:cubicBezTo>
                    <a:cubicBezTo>
                      <a:pt x="36" y="8"/>
                      <a:pt x="36" y="8"/>
                      <a:pt x="36" y="8"/>
                    </a:cubicBezTo>
                    <a:cubicBezTo>
                      <a:pt x="36" y="8"/>
                      <a:pt x="36" y="8"/>
                      <a:pt x="36" y="8"/>
                    </a:cubicBezTo>
                    <a:cubicBezTo>
                      <a:pt x="36" y="8"/>
                      <a:pt x="36" y="10"/>
                      <a:pt x="36" y="10"/>
                    </a:cubicBezTo>
                    <a:cubicBezTo>
                      <a:pt x="27" y="15"/>
                      <a:pt x="22" y="17"/>
                      <a:pt x="13" y="22"/>
                    </a:cubicBezTo>
                    <a:cubicBezTo>
                      <a:pt x="7" y="18"/>
                      <a:pt x="5" y="17"/>
                      <a:pt x="0" y="14"/>
                    </a:cubicBezTo>
                    <a:cubicBezTo>
                      <a:pt x="0" y="14"/>
                      <a:pt x="0" y="11"/>
                      <a:pt x="0" y="11"/>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2" name="Freeform 56"/>
              <p:cNvSpPr/>
              <p:nvPr/>
            </p:nvSpPr>
            <p:spPr bwMode="auto">
              <a:xfrm>
                <a:off x="2991" y="2825"/>
                <a:ext cx="124" cy="83"/>
              </a:xfrm>
              <a:custGeom>
                <a:avLst/>
                <a:gdLst>
                  <a:gd name="T0" fmla="*/ 0 w 33"/>
                  <a:gd name="T1" fmla="*/ 13 h 22"/>
                  <a:gd name="T2" fmla="*/ 0 w 33"/>
                  <a:gd name="T3" fmla="*/ 10 h 22"/>
                  <a:gd name="T4" fmla="*/ 20 w 33"/>
                  <a:gd name="T5" fmla="*/ 0 h 22"/>
                  <a:gd name="T6" fmla="*/ 33 w 33"/>
                  <a:gd name="T7" fmla="*/ 10 h 22"/>
                  <a:gd name="T8" fmla="*/ 33 w 33"/>
                  <a:gd name="T9" fmla="*/ 10 h 22"/>
                  <a:gd name="T10" fmla="*/ 33 w 33"/>
                  <a:gd name="T11" fmla="*/ 10 h 22"/>
                  <a:gd name="T12" fmla="*/ 33 w 33"/>
                  <a:gd name="T13" fmla="*/ 10 h 22"/>
                  <a:gd name="T14" fmla="*/ 33 w 33"/>
                  <a:gd name="T15" fmla="*/ 10 h 22"/>
                  <a:gd name="T16" fmla="*/ 33 w 33"/>
                  <a:gd name="T17" fmla="*/ 10 h 22"/>
                  <a:gd name="T18" fmla="*/ 33 w 33"/>
                  <a:gd name="T19" fmla="*/ 10 h 22"/>
                  <a:gd name="T20" fmla="*/ 33 w 33"/>
                  <a:gd name="T21" fmla="*/ 12 h 22"/>
                  <a:gd name="T22" fmla="*/ 13 w 33"/>
                  <a:gd name="T23" fmla="*/ 22 h 22"/>
                  <a:gd name="T24" fmla="*/ 0 w 33"/>
                  <a:gd name="T25" fmla="*/ 13 h 22"/>
                  <a:gd name="T26" fmla="*/ 0 w 33"/>
                  <a:gd name="T27" fmla="*/ 13 h 22"/>
                  <a:gd name="T28" fmla="*/ 0 w 33"/>
                  <a:gd name="T29"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22">
                    <a:moveTo>
                      <a:pt x="0" y="13"/>
                    </a:moveTo>
                    <a:cubicBezTo>
                      <a:pt x="0" y="13"/>
                      <a:pt x="0" y="10"/>
                      <a:pt x="0" y="10"/>
                    </a:cubicBezTo>
                    <a:cubicBezTo>
                      <a:pt x="8" y="6"/>
                      <a:pt x="12" y="4"/>
                      <a:pt x="20" y="0"/>
                    </a:cubicBezTo>
                    <a:cubicBezTo>
                      <a:pt x="26" y="4"/>
                      <a:pt x="29" y="6"/>
                      <a:pt x="33" y="10"/>
                    </a:cubicBezTo>
                    <a:cubicBezTo>
                      <a:pt x="33" y="10"/>
                      <a:pt x="33" y="10"/>
                      <a:pt x="33" y="10"/>
                    </a:cubicBezTo>
                    <a:cubicBezTo>
                      <a:pt x="33" y="10"/>
                      <a:pt x="33" y="10"/>
                      <a:pt x="33" y="10"/>
                    </a:cubicBezTo>
                    <a:cubicBezTo>
                      <a:pt x="33" y="10"/>
                      <a:pt x="33" y="10"/>
                      <a:pt x="33" y="10"/>
                    </a:cubicBezTo>
                    <a:cubicBezTo>
                      <a:pt x="33" y="10"/>
                      <a:pt x="33" y="10"/>
                      <a:pt x="33" y="10"/>
                    </a:cubicBezTo>
                    <a:cubicBezTo>
                      <a:pt x="33" y="10"/>
                      <a:pt x="33" y="10"/>
                      <a:pt x="33" y="10"/>
                    </a:cubicBezTo>
                    <a:cubicBezTo>
                      <a:pt x="33" y="10"/>
                      <a:pt x="33" y="10"/>
                      <a:pt x="33" y="10"/>
                    </a:cubicBezTo>
                    <a:cubicBezTo>
                      <a:pt x="33" y="10"/>
                      <a:pt x="33" y="12"/>
                      <a:pt x="33" y="12"/>
                    </a:cubicBezTo>
                    <a:cubicBezTo>
                      <a:pt x="25" y="16"/>
                      <a:pt x="21" y="18"/>
                      <a:pt x="13" y="22"/>
                    </a:cubicBezTo>
                    <a:cubicBezTo>
                      <a:pt x="8" y="19"/>
                      <a:pt x="6" y="17"/>
                      <a:pt x="0" y="13"/>
                    </a:cubicBezTo>
                    <a:cubicBezTo>
                      <a:pt x="0" y="13"/>
                      <a:pt x="0" y="13"/>
                      <a:pt x="0" y="13"/>
                    </a:cubicBezTo>
                    <a:cubicBezTo>
                      <a:pt x="0" y="13"/>
                      <a:pt x="0" y="13"/>
                      <a:pt x="0" y="13"/>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3" name="Freeform 57"/>
              <p:cNvSpPr/>
              <p:nvPr/>
            </p:nvSpPr>
            <p:spPr bwMode="auto">
              <a:xfrm>
                <a:off x="3687" y="2576"/>
                <a:ext cx="90" cy="64"/>
              </a:xfrm>
              <a:custGeom>
                <a:avLst/>
                <a:gdLst>
                  <a:gd name="T0" fmla="*/ 24 w 24"/>
                  <a:gd name="T1" fmla="*/ 10 h 17"/>
                  <a:gd name="T2" fmla="*/ 10 w 24"/>
                  <a:gd name="T3" fmla="*/ 17 h 17"/>
                  <a:gd name="T4" fmla="*/ 0 w 24"/>
                  <a:gd name="T5" fmla="*/ 10 h 17"/>
                  <a:gd name="T6" fmla="*/ 0 w 24"/>
                  <a:gd name="T7" fmla="*/ 7 h 17"/>
                  <a:gd name="T8" fmla="*/ 14 w 24"/>
                  <a:gd name="T9" fmla="*/ 0 h 17"/>
                  <a:gd name="T10" fmla="*/ 24 w 24"/>
                  <a:gd name="T11" fmla="*/ 7 h 17"/>
                  <a:gd name="T12" fmla="*/ 24 w 24"/>
                  <a:gd name="T13" fmla="*/ 7 h 17"/>
                  <a:gd name="T14" fmla="*/ 24 w 24"/>
                  <a:gd name="T15" fmla="*/ 7 h 17"/>
                  <a:gd name="T16" fmla="*/ 24 w 24"/>
                  <a:gd name="T17" fmla="*/ 7 h 17"/>
                  <a:gd name="T18" fmla="*/ 24 w 24"/>
                  <a:gd name="T19" fmla="*/ 7 h 17"/>
                  <a:gd name="T20" fmla="*/ 24 w 24"/>
                  <a:gd name="T21" fmla="*/ 7 h 17"/>
                  <a:gd name="T22" fmla="*/ 24 w 24"/>
                  <a:gd name="T23" fmla="*/ 8 h 17"/>
                  <a:gd name="T24" fmla="*/ 24 w 24"/>
                  <a:gd name="T25" fmla="*/ 8 h 17"/>
                  <a:gd name="T26" fmla="*/ 24 w 24"/>
                  <a:gd name="T27" fmla="*/ 8 h 17"/>
                  <a:gd name="T28" fmla="*/ 24 w 24"/>
                  <a:gd name="T2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7">
                    <a:moveTo>
                      <a:pt x="24" y="10"/>
                    </a:moveTo>
                    <a:cubicBezTo>
                      <a:pt x="19" y="13"/>
                      <a:pt x="16" y="14"/>
                      <a:pt x="10" y="17"/>
                    </a:cubicBezTo>
                    <a:cubicBezTo>
                      <a:pt x="6" y="14"/>
                      <a:pt x="4" y="13"/>
                      <a:pt x="0" y="10"/>
                    </a:cubicBezTo>
                    <a:cubicBezTo>
                      <a:pt x="0" y="10"/>
                      <a:pt x="0" y="7"/>
                      <a:pt x="0" y="7"/>
                    </a:cubicBezTo>
                    <a:cubicBezTo>
                      <a:pt x="5" y="4"/>
                      <a:pt x="8" y="3"/>
                      <a:pt x="14" y="0"/>
                    </a:cubicBezTo>
                    <a:cubicBezTo>
                      <a:pt x="18" y="3"/>
                      <a:pt x="21" y="5"/>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8"/>
                      <a:pt x="24" y="8"/>
                      <a:pt x="24" y="8"/>
                    </a:cubicBezTo>
                    <a:cubicBezTo>
                      <a:pt x="24" y="8"/>
                      <a:pt x="24" y="8"/>
                      <a:pt x="24" y="8"/>
                    </a:cubicBezTo>
                    <a:cubicBezTo>
                      <a:pt x="24" y="8"/>
                      <a:pt x="24" y="8"/>
                      <a:pt x="24" y="8"/>
                    </a:cubicBezTo>
                    <a:cubicBezTo>
                      <a:pt x="24" y="8"/>
                      <a:pt x="24" y="10"/>
                      <a:pt x="24" y="10"/>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4" name="Freeform 58"/>
              <p:cNvSpPr/>
              <p:nvPr/>
            </p:nvSpPr>
            <p:spPr bwMode="auto">
              <a:xfrm>
                <a:off x="3702" y="2610"/>
                <a:ext cx="124" cy="79"/>
              </a:xfrm>
              <a:custGeom>
                <a:avLst/>
                <a:gdLst>
                  <a:gd name="T0" fmla="*/ 33 w 33"/>
                  <a:gd name="T1" fmla="*/ 10 h 21"/>
                  <a:gd name="T2" fmla="*/ 9 w 33"/>
                  <a:gd name="T3" fmla="*/ 21 h 21"/>
                  <a:gd name="T4" fmla="*/ 0 w 33"/>
                  <a:gd name="T5" fmla="*/ 15 h 21"/>
                  <a:gd name="T6" fmla="*/ 0 w 33"/>
                  <a:gd name="T7" fmla="*/ 14 h 21"/>
                  <a:gd name="T8" fmla="*/ 0 w 33"/>
                  <a:gd name="T9" fmla="*/ 12 h 21"/>
                  <a:gd name="T10" fmla="*/ 0 w 33"/>
                  <a:gd name="T11" fmla="*/ 12 h 21"/>
                  <a:gd name="T12" fmla="*/ 0 w 33"/>
                  <a:gd name="T13" fmla="*/ 12 h 21"/>
                  <a:gd name="T14" fmla="*/ 23 w 33"/>
                  <a:gd name="T15" fmla="*/ 0 h 21"/>
                  <a:gd name="T16" fmla="*/ 33 w 33"/>
                  <a:gd name="T17" fmla="*/ 7 h 21"/>
                  <a:gd name="T18" fmla="*/ 32 w 33"/>
                  <a:gd name="T19" fmla="*/ 7 h 21"/>
                  <a:gd name="T20" fmla="*/ 33 w 33"/>
                  <a:gd name="T21" fmla="*/ 7 h 21"/>
                  <a:gd name="T22" fmla="*/ 32 w 33"/>
                  <a:gd name="T23" fmla="*/ 7 h 21"/>
                  <a:gd name="T24" fmla="*/ 33 w 33"/>
                  <a:gd name="T25"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1">
                    <a:moveTo>
                      <a:pt x="33" y="10"/>
                    </a:moveTo>
                    <a:cubicBezTo>
                      <a:pt x="23" y="14"/>
                      <a:pt x="18" y="16"/>
                      <a:pt x="9" y="21"/>
                    </a:cubicBezTo>
                    <a:cubicBezTo>
                      <a:pt x="6" y="18"/>
                      <a:pt x="4" y="17"/>
                      <a:pt x="0" y="15"/>
                    </a:cubicBezTo>
                    <a:cubicBezTo>
                      <a:pt x="0" y="14"/>
                      <a:pt x="0" y="14"/>
                      <a:pt x="0" y="14"/>
                    </a:cubicBezTo>
                    <a:cubicBezTo>
                      <a:pt x="0" y="14"/>
                      <a:pt x="0" y="12"/>
                      <a:pt x="0" y="12"/>
                    </a:cubicBezTo>
                    <a:cubicBezTo>
                      <a:pt x="0" y="12"/>
                      <a:pt x="0" y="12"/>
                      <a:pt x="0" y="12"/>
                    </a:cubicBezTo>
                    <a:cubicBezTo>
                      <a:pt x="0" y="12"/>
                      <a:pt x="0" y="12"/>
                      <a:pt x="0" y="12"/>
                    </a:cubicBezTo>
                    <a:cubicBezTo>
                      <a:pt x="9" y="7"/>
                      <a:pt x="14" y="5"/>
                      <a:pt x="23" y="0"/>
                    </a:cubicBezTo>
                    <a:cubicBezTo>
                      <a:pt x="27" y="3"/>
                      <a:pt x="29" y="4"/>
                      <a:pt x="33" y="7"/>
                    </a:cubicBezTo>
                    <a:cubicBezTo>
                      <a:pt x="32" y="7"/>
                      <a:pt x="32" y="7"/>
                      <a:pt x="32" y="7"/>
                    </a:cubicBezTo>
                    <a:cubicBezTo>
                      <a:pt x="32" y="7"/>
                      <a:pt x="32" y="7"/>
                      <a:pt x="33" y="7"/>
                    </a:cubicBezTo>
                    <a:cubicBezTo>
                      <a:pt x="32" y="7"/>
                      <a:pt x="32" y="7"/>
                      <a:pt x="32" y="7"/>
                    </a:cubicBezTo>
                    <a:cubicBezTo>
                      <a:pt x="32" y="7"/>
                      <a:pt x="32" y="9"/>
                      <a:pt x="33" y="10"/>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5" name="Freeform 59"/>
              <p:cNvSpPr/>
              <p:nvPr/>
            </p:nvSpPr>
            <p:spPr bwMode="auto">
              <a:xfrm>
                <a:off x="3104" y="2900"/>
                <a:ext cx="124" cy="79"/>
              </a:xfrm>
              <a:custGeom>
                <a:avLst/>
                <a:gdLst>
                  <a:gd name="T0" fmla="*/ 0 w 33"/>
                  <a:gd name="T1" fmla="*/ 11 h 21"/>
                  <a:gd name="T2" fmla="*/ 0 w 33"/>
                  <a:gd name="T3" fmla="*/ 11 h 21"/>
                  <a:gd name="T4" fmla="*/ 23 w 33"/>
                  <a:gd name="T5" fmla="*/ 0 h 21"/>
                  <a:gd name="T6" fmla="*/ 33 w 33"/>
                  <a:gd name="T7" fmla="*/ 7 h 21"/>
                  <a:gd name="T8" fmla="*/ 33 w 33"/>
                  <a:gd name="T9" fmla="*/ 7 h 21"/>
                  <a:gd name="T10" fmla="*/ 33 w 33"/>
                  <a:gd name="T11" fmla="*/ 9 h 21"/>
                  <a:gd name="T12" fmla="*/ 33 w 33"/>
                  <a:gd name="T13" fmla="*/ 9 h 21"/>
                  <a:gd name="T14" fmla="*/ 33 w 33"/>
                  <a:gd name="T15" fmla="*/ 9 h 21"/>
                  <a:gd name="T16" fmla="*/ 33 w 33"/>
                  <a:gd name="T17" fmla="*/ 9 h 21"/>
                  <a:gd name="T18" fmla="*/ 9 w 33"/>
                  <a:gd name="T19" fmla="*/ 21 h 21"/>
                  <a:gd name="T20" fmla="*/ 0 w 33"/>
                  <a:gd name="T21" fmla="*/ 14 h 21"/>
                  <a:gd name="T22" fmla="*/ 0 w 33"/>
                  <a:gd name="T23" fmla="*/ 12 h 21"/>
                  <a:gd name="T24" fmla="*/ 0 w 33"/>
                  <a:gd name="T25"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1">
                    <a:moveTo>
                      <a:pt x="0" y="11"/>
                    </a:moveTo>
                    <a:cubicBezTo>
                      <a:pt x="0" y="11"/>
                      <a:pt x="0" y="11"/>
                      <a:pt x="0" y="11"/>
                    </a:cubicBezTo>
                    <a:cubicBezTo>
                      <a:pt x="9" y="7"/>
                      <a:pt x="14" y="5"/>
                      <a:pt x="23" y="0"/>
                    </a:cubicBezTo>
                    <a:cubicBezTo>
                      <a:pt x="27" y="3"/>
                      <a:pt x="29" y="4"/>
                      <a:pt x="33" y="7"/>
                    </a:cubicBezTo>
                    <a:cubicBezTo>
                      <a:pt x="33" y="7"/>
                      <a:pt x="33" y="7"/>
                      <a:pt x="33" y="7"/>
                    </a:cubicBezTo>
                    <a:cubicBezTo>
                      <a:pt x="33" y="7"/>
                      <a:pt x="33" y="9"/>
                      <a:pt x="33" y="9"/>
                    </a:cubicBezTo>
                    <a:cubicBezTo>
                      <a:pt x="33" y="9"/>
                      <a:pt x="33" y="9"/>
                      <a:pt x="33" y="9"/>
                    </a:cubicBezTo>
                    <a:cubicBezTo>
                      <a:pt x="33" y="9"/>
                      <a:pt x="33" y="9"/>
                      <a:pt x="33" y="9"/>
                    </a:cubicBezTo>
                    <a:cubicBezTo>
                      <a:pt x="33" y="9"/>
                      <a:pt x="33" y="9"/>
                      <a:pt x="33" y="9"/>
                    </a:cubicBezTo>
                    <a:cubicBezTo>
                      <a:pt x="24" y="14"/>
                      <a:pt x="19" y="16"/>
                      <a:pt x="9" y="21"/>
                    </a:cubicBezTo>
                    <a:cubicBezTo>
                      <a:pt x="5" y="18"/>
                      <a:pt x="4" y="17"/>
                      <a:pt x="0" y="14"/>
                    </a:cubicBezTo>
                    <a:cubicBezTo>
                      <a:pt x="0" y="14"/>
                      <a:pt x="0" y="12"/>
                      <a:pt x="0" y="12"/>
                    </a:cubicBezTo>
                    <a:cubicBezTo>
                      <a:pt x="0" y="12"/>
                      <a:pt x="0" y="11"/>
                      <a:pt x="0" y="11"/>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6" name="Freeform 60"/>
              <p:cNvSpPr/>
              <p:nvPr/>
            </p:nvSpPr>
            <p:spPr bwMode="auto">
              <a:xfrm>
                <a:off x="3149" y="2915"/>
                <a:ext cx="165" cy="98"/>
              </a:xfrm>
              <a:custGeom>
                <a:avLst/>
                <a:gdLst>
                  <a:gd name="T0" fmla="*/ 1 w 44"/>
                  <a:gd name="T1" fmla="*/ 18 h 26"/>
                  <a:gd name="T2" fmla="*/ 0 w 44"/>
                  <a:gd name="T3" fmla="*/ 18 h 26"/>
                  <a:gd name="T4" fmla="*/ 1 w 44"/>
                  <a:gd name="T5" fmla="*/ 18 h 26"/>
                  <a:gd name="T6" fmla="*/ 0 w 44"/>
                  <a:gd name="T7" fmla="*/ 18 h 26"/>
                  <a:gd name="T8" fmla="*/ 1 w 44"/>
                  <a:gd name="T9" fmla="*/ 18 h 26"/>
                  <a:gd name="T10" fmla="*/ 0 w 44"/>
                  <a:gd name="T11" fmla="*/ 18 h 26"/>
                  <a:gd name="T12" fmla="*/ 1 w 44"/>
                  <a:gd name="T13" fmla="*/ 18 h 26"/>
                  <a:gd name="T14" fmla="*/ 0 w 44"/>
                  <a:gd name="T15" fmla="*/ 17 h 26"/>
                  <a:gd name="T16" fmla="*/ 1 w 44"/>
                  <a:gd name="T17" fmla="*/ 17 h 26"/>
                  <a:gd name="T18" fmla="*/ 0 w 44"/>
                  <a:gd name="T19" fmla="*/ 17 h 26"/>
                  <a:gd name="T20" fmla="*/ 1 w 44"/>
                  <a:gd name="T21" fmla="*/ 17 h 26"/>
                  <a:gd name="T22" fmla="*/ 0 w 44"/>
                  <a:gd name="T23" fmla="*/ 17 h 26"/>
                  <a:gd name="T24" fmla="*/ 1 w 44"/>
                  <a:gd name="T25" fmla="*/ 17 h 26"/>
                  <a:gd name="T26" fmla="*/ 0 w 44"/>
                  <a:gd name="T27" fmla="*/ 17 h 26"/>
                  <a:gd name="T28" fmla="*/ 1 w 44"/>
                  <a:gd name="T29" fmla="*/ 16 h 26"/>
                  <a:gd name="T30" fmla="*/ 0 w 44"/>
                  <a:gd name="T31" fmla="*/ 16 h 26"/>
                  <a:gd name="T32" fmla="*/ 1 w 44"/>
                  <a:gd name="T33" fmla="*/ 16 h 26"/>
                  <a:gd name="T34" fmla="*/ 44 w 44"/>
                  <a:gd name="T35" fmla="*/ 7 h 26"/>
                  <a:gd name="T36" fmla="*/ 44 w 44"/>
                  <a:gd name="T37" fmla="*/ 7 h 26"/>
                  <a:gd name="T38" fmla="*/ 44 w 44"/>
                  <a:gd name="T39" fmla="*/ 7 h 26"/>
                  <a:gd name="T40" fmla="*/ 44 w 44"/>
                  <a:gd name="T41" fmla="*/ 7 h 26"/>
                  <a:gd name="T42" fmla="*/ 44 w 44"/>
                  <a:gd name="T43" fmla="*/ 7 h 26"/>
                  <a:gd name="T44" fmla="*/ 44 w 44"/>
                  <a:gd name="T45" fmla="*/ 8 h 26"/>
                  <a:gd name="T46" fmla="*/ 44 w 44"/>
                  <a:gd name="T47" fmla="*/ 8 h 26"/>
                  <a:gd name="T48" fmla="*/ 44 w 44"/>
                  <a:gd name="T49" fmla="*/ 8 h 26"/>
                  <a:gd name="T50" fmla="*/ 44 w 44"/>
                  <a:gd name="T51" fmla="*/ 8 h 26"/>
                  <a:gd name="T52" fmla="*/ 44 w 44"/>
                  <a:gd name="T53" fmla="*/ 8 h 26"/>
                  <a:gd name="T54" fmla="*/ 44 w 44"/>
                  <a:gd name="T55" fmla="*/ 8 h 26"/>
                  <a:gd name="T56" fmla="*/ 44 w 44"/>
                  <a:gd name="T57" fmla="*/ 8 h 26"/>
                  <a:gd name="T58" fmla="*/ 44 w 44"/>
                  <a:gd name="T59" fmla="*/ 8 h 26"/>
                  <a:gd name="T60" fmla="*/ 44 w 44"/>
                  <a:gd name="T61" fmla="*/ 9 h 26"/>
                  <a:gd name="T62" fmla="*/ 44 w 44"/>
                  <a:gd name="T63" fmla="*/ 9 h 26"/>
                  <a:gd name="T64" fmla="*/ 44 w 44"/>
                  <a:gd name="T65" fmla="*/ 9 h 26"/>
                  <a:gd name="T66" fmla="*/ 44 w 44"/>
                  <a:gd name="T67" fmla="*/ 9 h 26"/>
                  <a:gd name="T68" fmla="*/ 44 w 44"/>
                  <a:gd name="T69" fmla="*/ 9 h 26"/>
                  <a:gd name="T70" fmla="*/ 44 w 44"/>
                  <a:gd name="T71" fmla="*/ 9 h 26"/>
                  <a:gd name="T72" fmla="*/ 44 w 44"/>
                  <a:gd name="T73" fmla="*/ 9 h 26"/>
                  <a:gd name="T74" fmla="*/ 44 w 44"/>
                  <a:gd name="T75" fmla="*/ 10 h 26"/>
                  <a:gd name="T76" fmla="*/ 11 w 44"/>
                  <a:gd name="T77" fmla="*/ 26 h 26"/>
                  <a:gd name="T78" fmla="*/ 0 w 44"/>
                  <a:gd name="T79" fmla="*/ 19 h 26"/>
                  <a:gd name="T80" fmla="*/ 1 w 44"/>
                  <a:gd name="T81" fmla="*/ 19 h 26"/>
                  <a:gd name="T82" fmla="*/ 0 w 44"/>
                  <a:gd name="T83" fmla="*/ 19 h 26"/>
                  <a:gd name="T84" fmla="*/ 1 w 44"/>
                  <a:gd name="T8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26">
                    <a:moveTo>
                      <a:pt x="1" y="18"/>
                    </a:moveTo>
                    <a:cubicBezTo>
                      <a:pt x="1" y="18"/>
                      <a:pt x="1" y="18"/>
                      <a:pt x="0" y="18"/>
                    </a:cubicBezTo>
                    <a:cubicBezTo>
                      <a:pt x="1" y="18"/>
                      <a:pt x="1" y="18"/>
                      <a:pt x="1" y="18"/>
                    </a:cubicBezTo>
                    <a:cubicBezTo>
                      <a:pt x="1" y="18"/>
                      <a:pt x="1" y="18"/>
                      <a:pt x="0" y="18"/>
                    </a:cubicBezTo>
                    <a:cubicBezTo>
                      <a:pt x="1" y="18"/>
                      <a:pt x="1" y="18"/>
                      <a:pt x="1" y="18"/>
                    </a:cubicBezTo>
                    <a:cubicBezTo>
                      <a:pt x="1" y="18"/>
                      <a:pt x="1" y="18"/>
                      <a:pt x="0" y="18"/>
                    </a:cubicBezTo>
                    <a:cubicBezTo>
                      <a:pt x="1" y="18"/>
                      <a:pt x="1" y="18"/>
                      <a:pt x="1" y="18"/>
                    </a:cubicBezTo>
                    <a:cubicBezTo>
                      <a:pt x="1" y="18"/>
                      <a:pt x="1" y="18"/>
                      <a:pt x="0" y="18"/>
                    </a:cubicBezTo>
                    <a:cubicBezTo>
                      <a:pt x="1" y="18"/>
                      <a:pt x="1" y="18"/>
                      <a:pt x="1" y="18"/>
                    </a:cubicBezTo>
                    <a:cubicBezTo>
                      <a:pt x="1" y="18"/>
                      <a:pt x="1" y="18"/>
                      <a:pt x="0" y="18"/>
                    </a:cubicBezTo>
                    <a:cubicBezTo>
                      <a:pt x="1" y="18"/>
                      <a:pt x="1" y="18"/>
                      <a:pt x="1" y="18"/>
                    </a:cubicBezTo>
                    <a:cubicBezTo>
                      <a:pt x="1" y="18"/>
                      <a:pt x="1" y="18"/>
                      <a:pt x="0" y="18"/>
                    </a:cubicBezTo>
                    <a:cubicBezTo>
                      <a:pt x="1" y="18"/>
                      <a:pt x="1" y="18"/>
                      <a:pt x="1" y="18"/>
                    </a:cubicBezTo>
                    <a:cubicBezTo>
                      <a:pt x="1" y="18"/>
                      <a:pt x="1" y="18"/>
                      <a:pt x="0" y="18"/>
                    </a:cubicBezTo>
                    <a:cubicBezTo>
                      <a:pt x="1" y="18"/>
                      <a:pt x="1" y="18"/>
                      <a:pt x="1" y="18"/>
                    </a:cubicBezTo>
                    <a:cubicBezTo>
                      <a:pt x="1" y="18"/>
                      <a:pt x="1" y="18"/>
                      <a:pt x="0" y="18"/>
                    </a:cubicBezTo>
                    <a:cubicBezTo>
                      <a:pt x="1" y="18"/>
                      <a:pt x="1" y="18"/>
                      <a:pt x="1" y="18"/>
                    </a:cubicBezTo>
                    <a:cubicBezTo>
                      <a:pt x="1" y="18"/>
                      <a:pt x="1" y="18"/>
                      <a:pt x="0" y="18"/>
                    </a:cubicBezTo>
                    <a:cubicBezTo>
                      <a:pt x="1" y="18"/>
                      <a:pt x="1" y="18"/>
                      <a:pt x="1" y="18"/>
                    </a:cubicBezTo>
                    <a:cubicBezTo>
                      <a:pt x="1" y="18"/>
                      <a:pt x="1" y="18"/>
                      <a:pt x="0" y="18"/>
                    </a:cubicBezTo>
                    <a:cubicBezTo>
                      <a:pt x="1" y="18"/>
                      <a:pt x="1" y="18"/>
                      <a:pt x="1" y="18"/>
                    </a:cubicBezTo>
                    <a:cubicBezTo>
                      <a:pt x="1" y="18"/>
                      <a:pt x="1" y="17"/>
                      <a:pt x="0" y="17"/>
                    </a:cubicBezTo>
                    <a:cubicBezTo>
                      <a:pt x="1" y="17"/>
                      <a:pt x="1" y="17"/>
                      <a:pt x="1" y="17"/>
                    </a:cubicBezTo>
                    <a:cubicBezTo>
                      <a:pt x="1" y="17"/>
                      <a:pt x="1" y="17"/>
                      <a:pt x="0" y="17"/>
                    </a:cubicBezTo>
                    <a:cubicBezTo>
                      <a:pt x="1" y="17"/>
                      <a:pt x="1" y="17"/>
                      <a:pt x="1" y="17"/>
                    </a:cubicBezTo>
                    <a:cubicBezTo>
                      <a:pt x="1" y="17"/>
                      <a:pt x="1" y="17"/>
                      <a:pt x="0" y="17"/>
                    </a:cubicBezTo>
                    <a:cubicBezTo>
                      <a:pt x="1" y="17"/>
                      <a:pt x="1" y="17"/>
                      <a:pt x="1" y="17"/>
                    </a:cubicBezTo>
                    <a:cubicBezTo>
                      <a:pt x="1" y="17"/>
                      <a:pt x="1" y="17"/>
                      <a:pt x="0" y="17"/>
                    </a:cubicBezTo>
                    <a:cubicBezTo>
                      <a:pt x="1" y="17"/>
                      <a:pt x="1" y="17"/>
                      <a:pt x="1" y="17"/>
                    </a:cubicBezTo>
                    <a:cubicBezTo>
                      <a:pt x="1" y="17"/>
                      <a:pt x="1" y="17"/>
                      <a:pt x="0" y="17"/>
                    </a:cubicBezTo>
                    <a:cubicBezTo>
                      <a:pt x="1" y="17"/>
                      <a:pt x="1" y="17"/>
                      <a:pt x="1" y="17"/>
                    </a:cubicBezTo>
                    <a:cubicBezTo>
                      <a:pt x="1" y="17"/>
                      <a:pt x="1" y="17"/>
                      <a:pt x="0" y="17"/>
                    </a:cubicBezTo>
                    <a:cubicBezTo>
                      <a:pt x="1" y="17"/>
                      <a:pt x="1" y="17"/>
                      <a:pt x="1" y="17"/>
                    </a:cubicBezTo>
                    <a:cubicBezTo>
                      <a:pt x="1" y="17"/>
                      <a:pt x="1" y="17"/>
                      <a:pt x="0" y="17"/>
                    </a:cubicBezTo>
                    <a:cubicBezTo>
                      <a:pt x="1" y="17"/>
                      <a:pt x="1" y="17"/>
                      <a:pt x="1" y="17"/>
                    </a:cubicBezTo>
                    <a:cubicBezTo>
                      <a:pt x="1" y="17"/>
                      <a:pt x="1" y="17"/>
                      <a:pt x="0" y="17"/>
                    </a:cubicBezTo>
                    <a:cubicBezTo>
                      <a:pt x="1" y="17"/>
                      <a:pt x="1" y="17"/>
                      <a:pt x="1" y="17"/>
                    </a:cubicBezTo>
                    <a:cubicBezTo>
                      <a:pt x="1" y="17"/>
                      <a:pt x="1" y="17"/>
                      <a:pt x="0" y="17"/>
                    </a:cubicBezTo>
                    <a:cubicBezTo>
                      <a:pt x="1" y="17"/>
                      <a:pt x="1" y="17"/>
                      <a:pt x="1" y="17"/>
                    </a:cubicBezTo>
                    <a:cubicBezTo>
                      <a:pt x="1" y="17"/>
                      <a:pt x="1" y="17"/>
                      <a:pt x="0" y="17"/>
                    </a:cubicBezTo>
                    <a:cubicBezTo>
                      <a:pt x="1" y="17"/>
                      <a:pt x="1" y="17"/>
                      <a:pt x="1" y="17"/>
                    </a:cubicBezTo>
                    <a:cubicBezTo>
                      <a:pt x="1" y="17"/>
                      <a:pt x="1" y="17"/>
                      <a:pt x="0" y="17"/>
                    </a:cubicBezTo>
                    <a:cubicBezTo>
                      <a:pt x="1" y="17"/>
                      <a:pt x="1" y="17"/>
                      <a:pt x="1" y="17"/>
                    </a:cubicBezTo>
                    <a:cubicBezTo>
                      <a:pt x="1" y="17"/>
                      <a:pt x="1" y="17"/>
                      <a:pt x="0" y="16"/>
                    </a:cubicBezTo>
                    <a:cubicBezTo>
                      <a:pt x="1" y="16"/>
                      <a:pt x="1" y="16"/>
                      <a:pt x="1" y="16"/>
                    </a:cubicBezTo>
                    <a:cubicBezTo>
                      <a:pt x="1" y="16"/>
                      <a:pt x="1" y="16"/>
                      <a:pt x="0" y="16"/>
                    </a:cubicBezTo>
                    <a:cubicBezTo>
                      <a:pt x="1" y="16"/>
                      <a:pt x="1" y="16"/>
                      <a:pt x="1" y="16"/>
                    </a:cubicBezTo>
                    <a:cubicBezTo>
                      <a:pt x="1" y="16"/>
                      <a:pt x="1" y="16"/>
                      <a:pt x="0" y="16"/>
                    </a:cubicBezTo>
                    <a:cubicBezTo>
                      <a:pt x="1" y="16"/>
                      <a:pt x="1" y="16"/>
                      <a:pt x="1" y="16"/>
                    </a:cubicBezTo>
                    <a:cubicBezTo>
                      <a:pt x="1" y="16"/>
                      <a:pt x="1" y="16"/>
                      <a:pt x="0" y="16"/>
                    </a:cubicBezTo>
                    <a:cubicBezTo>
                      <a:pt x="1" y="16"/>
                      <a:pt x="1" y="16"/>
                      <a:pt x="1" y="16"/>
                    </a:cubicBezTo>
                    <a:cubicBezTo>
                      <a:pt x="1" y="16"/>
                      <a:pt x="1" y="16"/>
                      <a:pt x="0" y="16"/>
                    </a:cubicBezTo>
                    <a:cubicBezTo>
                      <a:pt x="14" y="10"/>
                      <a:pt x="20" y="6"/>
                      <a:pt x="33" y="0"/>
                    </a:cubicBezTo>
                    <a:cubicBezTo>
                      <a:pt x="37" y="3"/>
                      <a:pt x="39" y="4"/>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10"/>
                    </a:cubicBezTo>
                    <a:cubicBezTo>
                      <a:pt x="44" y="10"/>
                      <a:pt x="44" y="10"/>
                      <a:pt x="44" y="10"/>
                    </a:cubicBezTo>
                    <a:cubicBezTo>
                      <a:pt x="44" y="10"/>
                      <a:pt x="44" y="10"/>
                      <a:pt x="44" y="10"/>
                    </a:cubicBezTo>
                    <a:cubicBezTo>
                      <a:pt x="44" y="10"/>
                      <a:pt x="44" y="10"/>
                      <a:pt x="44" y="10"/>
                    </a:cubicBezTo>
                    <a:cubicBezTo>
                      <a:pt x="31" y="16"/>
                      <a:pt x="24" y="19"/>
                      <a:pt x="11" y="26"/>
                    </a:cubicBezTo>
                    <a:cubicBezTo>
                      <a:pt x="6" y="23"/>
                      <a:pt x="4" y="21"/>
                      <a:pt x="0" y="19"/>
                    </a:cubicBezTo>
                    <a:cubicBezTo>
                      <a:pt x="1" y="19"/>
                      <a:pt x="1" y="19"/>
                      <a:pt x="1" y="19"/>
                    </a:cubicBezTo>
                    <a:cubicBezTo>
                      <a:pt x="1" y="19"/>
                      <a:pt x="1" y="19"/>
                      <a:pt x="0" y="19"/>
                    </a:cubicBezTo>
                    <a:cubicBezTo>
                      <a:pt x="1" y="19"/>
                      <a:pt x="1" y="19"/>
                      <a:pt x="1" y="19"/>
                    </a:cubicBezTo>
                    <a:cubicBezTo>
                      <a:pt x="1" y="19"/>
                      <a:pt x="1" y="19"/>
                      <a:pt x="0" y="19"/>
                    </a:cubicBezTo>
                    <a:cubicBezTo>
                      <a:pt x="1" y="19"/>
                      <a:pt x="1" y="19"/>
                      <a:pt x="1" y="19"/>
                    </a:cubicBezTo>
                    <a:cubicBezTo>
                      <a:pt x="1" y="19"/>
                      <a:pt x="1" y="19"/>
                      <a:pt x="0" y="19"/>
                    </a:cubicBezTo>
                    <a:cubicBezTo>
                      <a:pt x="1" y="19"/>
                      <a:pt x="1" y="19"/>
                      <a:pt x="1" y="19"/>
                    </a:cubicBezTo>
                    <a:cubicBezTo>
                      <a:pt x="1" y="19"/>
                      <a:pt x="1" y="19"/>
                      <a:pt x="0" y="19"/>
                    </a:cubicBezTo>
                    <a:cubicBezTo>
                      <a:pt x="1" y="19"/>
                      <a:pt x="1" y="19"/>
                      <a:pt x="1" y="18"/>
                    </a:cubicBezTo>
                    <a:cubicBezTo>
                      <a:pt x="1" y="18"/>
                      <a:pt x="0" y="18"/>
                      <a:pt x="0" y="18"/>
                    </a:cubicBezTo>
                    <a:cubicBezTo>
                      <a:pt x="1" y="18"/>
                      <a:pt x="1" y="18"/>
                      <a:pt x="1" y="18"/>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7" name="Freeform 61"/>
              <p:cNvSpPr/>
              <p:nvPr/>
            </p:nvSpPr>
            <p:spPr bwMode="auto">
              <a:xfrm>
                <a:off x="3713" y="2644"/>
                <a:ext cx="158" cy="94"/>
              </a:xfrm>
              <a:custGeom>
                <a:avLst/>
                <a:gdLst>
                  <a:gd name="T0" fmla="*/ 42 w 42"/>
                  <a:gd name="T1" fmla="*/ 9 h 25"/>
                  <a:gd name="T2" fmla="*/ 10 w 42"/>
                  <a:gd name="T3" fmla="*/ 25 h 25"/>
                  <a:gd name="T4" fmla="*/ 0 w 42"/>
                  <a:gd name="T5" fmla="*/ 19 h 25"/>
                  <a:gd name="T6" fmla="*/ 0 w 42"/>
                  <a:gd name="T7" fmla="*/ 18 h 25"/>
                  <a:gd name="T8" fmla="*/ 0 w 42"/>
                  <a:gd name="T9" fmla="*/ 18 h 25"/>
                  <a:gd name="T10" fmla="*/ 0 w 42"/>
                  <a:gd name="T11" fmla="*/ 18 h 25"/>
                  <a:gd name="T12" fmla="*/ 0 w 42"/>
                  <a:gd name="T13" fmla="*/ 16 h 25"/>
                  <a:gd name="T14" fmla="*/ 0 w 42"/>
                  <a:gd name="T15" fmla="*/ 16 h 25"/>
                  <a:gd name="T16" fmla="*/ 33 w 42"/>
                  <a:gd name="T17" fmla="*/ 0 h 25"/>
                  <a:gd name="T18" fmla="*/ 42 w 42"/>
                  <a:gd name="T19" fmla="*/ 7 h 25"/>
                  <a:gd name="T20" fmla="*/ 42 w 42"/>
                  <a:gd name="T21" fmla="*/ 7 h 25"/>
                  <a:gd name="T22" fmla="*/ 42 w 42"/>
                  <a:gd name="T23" fmla="*/ 7 h 25"/>
                  <a:gd name="T24" fmla="*/ 42 w 42"/>
                  <a:gd name="T25"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5">
                    <a:moveTo>
                      <a:pt x="42" y="9"/>
                    </a:moveTo>
                    <a:cubicBezTo>
                      <a:pt x="29" y="16"/>
                      <a:pt x="23" y="19"/>
                      <a:pt x="10" y="25"/>
                    </a:cubicBezTo>
                    <a:cubicBezTo>
                      <a:pt x="6" y="22"/>
                      <a:pt x="4" y="21"/>
                      <a:pt x="0" y="19"/>
                    </a:cubicBezTo>
                    <a:cubicBezTo>
                      <a:pt x="0" y="18"/>
                      <a:pt x="0" y="18"/>
                      <a:pt x="0" y="18"/>
                    </a:cubicBezTo>
                    <a:cubicBezTo>
                      <a:pt x="0" y="18"/>
                      <a:pt x="0" y="18"/>
                      <a:pt x="0" y="18"/>
                    </a:cubicBezTo>
                    <a:cubicBezTo>
                      <a:pt x="0" y="18"/>
                      <a:pt x="0" y="18"/>
                      <a:pt x="0" y="18"/>
                    </a:cubicBezTo>
                    <a:cubicBezTo>
                      <a:pt x="0" y="18"/>
                      <a:pt x="0" y="16"/>
                      <a:pt x="0" y="16"/>
                    </a:cubicBezTo>
                    <a:cubicBezTo>
                      <a:pt x="0" y="16"/>
                      <a:pt x="0" y="16"/>
                      <a:pt x="0" y="16"/>
                    </a:cubicBezTo>
                    <a:cubicBezTo>
                      <a:pt x="0" y="16"/>
                      <a:pt x="19" y="6"/>
                      <a:pt x="33" y="0"/>
                    </a:cubicBezTo>
                    <a:cubicBezTo>
                      <a:pt x="36" y="2"/>
                      <a:pt x="38" y="4"/>
                      <a:pt x="42" y="7"/>
                    </a:cubicBezTo>
                    <a:cubicBezTo>
                      <a:pt x="42" y="7"/>
                      <a:pt x="42" y="7"/>
                      <a:pt x="42" y="7"/>
                    </a:cubicBezTo>
                    <a:cubicBezTo>
                      <a:pt x="42" y="7"/>
                      <a:pt x="42" y="7"/>
                      <a:pt x="42" y="7"/>
                    </a:cubicBezTo>
                    <a:cubicBezTo>
                      <a:pt x="42" y="7"/>
                      <a:pt x="42" y="9"/>
                      <a:pt x="42" y="9"/>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8" name="Freeform 62"/>
              <p:cNvSpPr/>
              <p:nvPr/>
            </p:nvSpPr>
            <p:spPr bwMode="auto">
              <a:xfrm>
                <a:off x="3277" y="2832"/>
                <a:ext cx="90" cy="61"/>
              </a:xfrm>
              <a:custGeom>
                <a:avLst/>
                <a:gdLst>
                  <a:gd name="T0" fmla="*/ 0 w 24"/>
                  <a:gd name="T1" fmla="*/ 9 h 16"/>
                  <a:gd name="T2" fmla="*/ 0 w 24"/>
                  <a:gd name="T3" fmla="*/ 9 h 16"/>
                  <a:gd name="T4" fmla="*/ 0 w 24"/>
                  <a:gd name="T5" fmla="*/ 9 h 16"/>
                  <a:gd name="T6" fmla="*/ 0 w 24"/>
                  <a:gd name="T7" fmla="*/ 8 h 16"/>
                  <a:gd name="T8" fmla="*/ 0 w 24"/>
                  <a:gd name="T9" fmla="*/ 8 h 16"/>
                  <a:gd name="T10" fmla="*/ 0 w 24"/>
                  <a:gd name="T11" fmla="*/ 8 h 16"/>
                  <a:gd name="T12" fmla="*/ 0 w 24"/>
                  <a:gd name="T13" fmla="*/ 8 h 16"/>
                  <a:gd name="T14" fmla="*/ 0 w 24"/>
                  <a:gd name="T15" fmla="*/ 8 h 16"/>
                  <a:gd name="T16" fmla="*/ 0 w 24"/>
                  <a:gd name="T17" fmla="*/ 8 h 16"/>
                  <a:gd name="T18" fmla="*/ 0 w 24"/>
                  <a:gd name="T19" fmla="*/ 8 h 16"/>
                  <a:gd name="T20" fmla="*/ 0 w 24"/>
                  <a:gd name="T21" fmla="*/ 8 h 16"/>
                  <a:gd name="T22" fmla="*/ 0 w 24"/>
                  <a:gd name="T23" fmla="*/ 7 h 16"/>
                  <a:gd name="T24" fmla="*/ 0 w 24"/>
                  <a:gd name="T25" fmla="*/ 7 h 16"/>
                  <a:gd name="T26" fmla="*/ 0 w 24"/>
                  <a:gd name="T27" fmla="*/ 7 h 16"/>
                  <a:gd name="T28" fmla="*/ 15 w 24"/>
                  <a:gd name="T29" fmla="*/ 0 h 16"/>
                  <a:gd name="T30" fmla="*/ 24 w 24"/>
                  <a:gd name="T31" fmla="*/ 7 h 16"/>
                  <a:gd name="T32" fmla="*/ 24 w 24"/>
                  <a:gd name="T33" fmla="*/ 7 h 16"/>
                  <a:gd name="T34" fmla="*/ 24 w 24"/>
                  <a:gd name="T35" fmla="*/ 7 h 16"/>
                  <a:gd name="T36" fmla="*/ 24 w 24"/>
                  <a:gd name="T37" fmla="*/ 7 h 16"/>
                  <a:gd name="T38" fmla="*/ 24 w 24"/>
                  <a:gd name="T39" fmla="*/ 7 h 16"/>
                  <a:gd name="T40" fmla="*/ 24 w 24"/>
                  <a:gd name="T41" fmla="*/ 7 h 16"/>
                  <a:gd name="T42" fmla="*/ 24 w 24"/>
                  <a:gd name="T43" fmla="*/ 7 h 16"/>
                  <a:gd name="T44" fmla="*/ 24 w 24"/>
                  <a:gd name="T45" fmla="*/ 7 h 16"/>
                  <a:gd name="T46" fmla="*/ 24 w 24"/>
                  <a:gd name="T47" fmla="*/ 8 h 16"/>
                  <a:gd name="T48" fmla="*/ 24 w 24"/>
                  <a:gd name="T49" fmla="*/ 8 h 16"/>
                  <a:gd name="T50" fmla="*/ 24 w 24"/>
                  <a:gd name="T51" fmla="*/ 8 h 16"/>
                  <a:gd name="T52" fmla="*/ 24 w 24"/>
                  <a:gd name="T53" fmla="*/ 8 h 16"/>
                  <a:gd name="T54" fmla="*/ 24 w 24"/>
                  <a:gd name="T55" fmla="*/ 8 h 16"/>
                  <a:gd name="T56" fmla="*/ 24 w 24"/>
                  <a:gd name="T57" fmla="*/ 8 h 16"/>
                  <a:gd name="T58" fmla="*/ 24 w 24"/>
                  <a:gd name="T59" fmla="*/ 8 h 16"/>
                  <a:gd name="T60" fmla="*/ 24 w 24"/>
                  <a:gd name="T61" fmla="*/ 9 h 16"/>
                  <a:gd name="T62" fmla="*/ 24 w 24"/>
                  <a:gd name="T63" fmla="*/ 9 h 16"/>
                  <a:gd name="T64" fmla="*/ 24 w 24"/>
                  <a:gd name="T65" fmla="*/ 9 h 16"/>
                  <a:gd name="T66" fmla="*/ 24 w 24"/>
                  <a:gd name="T67" fmla="*/ 9 h 16"/>
                  <a:gd name="T68" fmla="*/ 24 w 24"/>
                  <a:gd name="T69" fmla="*/ 9 h 16"/>
                  <a:gd name="T70" fmla="*/ 24 w 24"/>
                  <a:gd name="T71" fmla="*/ 9 h 16"/>
                  <a:gd name="T72" fmla="*/ 0 w 24"/>
                  <a:gd name="T73" fmla="*/ 10 h 16"/>
                  <a:gd name="T74" fmla="*/ 0 w 24"/>
                  <a:gd name="T75" fmla="*/ 10 h 16"/>
                  <a:gd name="T76" fmla="*/ 0 w 24"/>
                  <a:gd name="T77" fmla="*/ 9 h 16"/>
                  <a:gd name="T78" fmla="*/ 0 w 24"/>
                  <a:gd name="T79" fmla="*/ 9 h 16"/>
                  <a:gd name="T80" fmla="*/ 0 w 24"/>
                  <a:gd name="T81" fmla="*/ 9 h 16"/>
                  <a:gd name="T82" fmla="*/ 0 w 24"/>
                  <a:gd name="T83" fmla="*/ 9 h 16"/>
                  <a:gd name="T84" fmla="*/ 0 w 24"/>
                  <a:gd name="T85"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 h="16">
                    <a:moveTo>
                      <a:pt x="0" y="9"/>
                    </a:move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6" y="4"/>
                      <a:pt x="9" y="3"/>
                      <a:pt x="15" y="0"/>
                    </a:cubicBezTo>
                    <a:cubicBezTo>
                      <a:pt x="19" y="3"/>
                      <a:pt x="20" y="4"/>
                      <a:pt x="24" y="6"/>
                    </a:cubicBezTo>
                    <a:cubicBezTo>
                      <a:pt x="24" y="6"/>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18" y="12"/>
                      <a:pt x="15" y="13"/>
                      <a:pt x="10" y="16"/>
                    </a:cubicBezTo>
                    <a:cubicBezTo>
                      <a:pt x="6" y="14"/>
                      <a:pt x="4" y="12"/>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9" name="Freeform 63"/>
              <p:cNvSpPr/>
              <p:nvPr/>
            </p:nvSpPr>
            <p:spPr bwMode="auto">
              <a:xfrm>
                <a:off x="3201" y="2866"/>
                <a:ext cx="95" cy="64"/>
              </a:xfrm>
              <a:custGeom>
                <a:avLst/>
                <a:gdLst>
                  <a:gd name="T0" fmla="*/ 0 w 25"/>
                  <a:gd name="T1" fmla="*/ 9 h 17"/>
                  <a:gd name="T2" fmla="*/ 0 w 25"/>
                  <a:gd name="T3" fmla="*/ 9 h 17"/>
                  <a:gd name="T4" fmla="*/ 0 w 25"/>
                  <a:gd name="T5" fmla="*/ 9 h 17"/>
                  <a:gd name="T6" fmla="*/ 0 w 25"/>
                  <a:gd name="T7" fmla="*/ 9 h 17"/>
                  <a:gd name="T8" fmla="*/ 0 w 25"/>
                  <a:gd name="T9" fmla="*/ 8 h 17"/>
                  <a:gd name="T10" fmla="*/ 0 w 25"/>
                  <a:gd name="T11" fmla="*/ 8 h 17"/>
                  <a:gd name="T12" fmla="*/ 0 w 25"/>
                  <a:gd name="T13" fmla="*/ 8 h 17"/>
                  <a:gd name="T14" fmla="*/ 0 w 25"/>
                  <a:gd name="T15" fmla="*/ 8 h 17"/>
                  <a:gd name="T16" fmla="*/ 0 w 25"/>
                  <a:gd name="T17" fmla="*/ 8 h 17"/>
                  <a:gd name="T18" fmla="*/ 0 w 25"/>
                  <a:gd name="T19" fmla="*/ 8 h 17"/>
                  <a:gd name="T20" fmla="*/ 0 w 25"/>
                  <a:gd name="T21" fmla="*/ 8 h 17"/>
                  <a:gd name="T22" fmla="*/ 0 w 25"/>
                  <a:gd name="T23" fmla="*/ 8 h 17"/>
                  <a:gd name="T24" fmla="*/ 25 w 25"/>
                  <a:gd name="T25" fmla="*/ 7 h 17"/>
                  <a:gd name="T26" fmla="*/ 25 w 25"/>
                  <a:gd name="T27" fmla="*/ 7 h 17"/>
                  <a:gd name="T28" fmla="*/ 25 w 25"/>
                  <a:gd name="T29" fmla="*/ 7 h 17"/>
                  <a:gd name="T30" fmla="*/ 25 w 25"/>
                  <a:gd name="T31" fmla="*/ 7 h 17"/>
                  <a:gd name="T32" fmla="*/ 25 w 25"/>
                  <a:gd name="T33" fmla="*/ 7 h 17"/>
                  <a:gd name="T34" fmla="*/ 25 w 25"/>
                  <a:gd name="T35" fmla="*/ 8 h 17"/>
                  <a:gd name="T36" fmla="*/ 25 w 25"/>
                  <a:gd name="T37" fmla="*/ 8 h 17"/>
                  <a:gd name="T38" fmla="*/ 25 w 25"/>
                  <a:gd name="T39" fmla="*/ 8 h 17"/>
                  <a:gd name="T40" fmla="*/ 25 w 25"/>
                  <a:gd name="T41" fmla="*/ 8 h 17"/>
                  <a:gd name="T42" fmla="*/ 25 w 25"/>
                  <a:gd name="T43" fmla="*/ 8 h 17"/>
                  <a:gd name="T44" fmla="*/ 25 w 25"/>
                  <a:gd name="T45" fmla="*/ 8 h 17"/>
                  <a:gd name="T46" fmla="*/ 25 w 25"/>
                  <a:gd name="T47" fmla="*/ 8 h 17"/>
                  <a:gd name="T48" fmla="*/ 25 w 25"/>
                  <a:gd name="T49" fmla="*/ 9 h 17"/>
                  <a:gd name="T50" fmla="*/ 25 w 25"/>
                  <a:gd name="T51" fmla="*/ 9 h 17"/>
                  <a:gd name="T52" fmla="*/ 25 w 25"/>
                  <a:gd name="T53" fmla="*/ 9 h 17"/>
                  <a:gd name="T54" fmla="*/ 25 w 25"/>
                  <a:gd name="T55" fmla="*/ 9 h 17"/>
                  <a:gd name="T56" fmla="*/ 25 w 25"/>
                  <a:gd name="T57" fmla="*/ 9 h 17"/>
                  <a:gd name="T58" fmla="*/ 25 w 25"/>
                  <a:gd name="T59" fmla="*/ 9 h 17"/>
                  <a:gd name="T60" fmla="*/ 25 w 25"/>
                  <a:gd name="T61" fmla="*/ 9 h 17"/>
                  <a:gd name="T62" fmla="*/ 25 w 25"/>
                  <a:gd name="T63" fmla="*/ 9 h 17"/>
                  <a:gd name="T64" fmla="*/ 25 w 25"/>
                  <a:gd name="T65" fmla="*/ 10 h 17"/>
                  <a:gd name="T66" fmla="*/ 0 w 25"/>
                  <a:gd name="T67" fmla="*/ 10 h 17"/>
                  <a:gd name="T68" fmla="*/ 0 w 25"/>
                  <a:gd name="T69" fmla="*/ 10 h 17"/>
                  <a:gd name="T70" fmla="*/ 0 w 25"/>
                  <a:gd name="T71" fmla="*/ 10 h 17"/>
                  <a:gd name="T72" fmla="*/ 0 w 25"/>
                  <a:gd name="T73" fmla="*/ 10 h 17"/>
                  <a:gd name="T74" fmla="*/ 0 w 25"/>
                  <a:gd name="T75" fmla="*/ 10 h 17"/>
                  <a:gd name="T76" fmla="*/ 0 w 25"/>
                  <a:gd name="T77" fmla="*/ 10 h 17"/>
                  <a:gd name="T78" fmla="*/ 0 w 25"/>
                  <a:gd name="T79" fmla="*/ 9 h 17"/>
                  <a:gd name="T80" fmla="*/ 0 w 25"/>
                  <a:gd name="T81" fmla="*/ 9 h 17"/>
                  <a:gd name="T82" fmla="*/ 0 w 25"/>
                  <a:gd name="T83" fmla="*/ 9 h 17"/>
                  <a:gd name="T84" fmla="*/ 0 w 25"/>
                  <a:gd name="T85"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 h="17">
                    <a:moveTo>
                      <a:pt x="0" y="9"/>
                    </a:move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6" y="5"/>
                      <a:pt x="9" y="3"/>
                      <a:pt x="15" y="0"/>
                    </a:cubicBezTo>
                    <a:cubicBezTo>
                      <a:pt x="19" y="3"/>
                      <a:pt x="21" y="4"/>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10"/>
                      <a:pt x="25" y="10"/>
                    </a:cubicBezTo>
                    <a:cubicBezTo>
                      <a:pt x="25" y="10"/>
                      <a:pt x="25" y="10"/>
                      <a:pt x="25" y="10"/>
                    </a:cubicBezTo>
                    <a:cubicBezTo>
                      <a:pt x="25" y="10"/>
                      <a:pt x="25" y="10"/>
                      <a:pt x="25" y="10"/>
                    </a:cubicBezTo>
                    <a:cubicBezTo>
                      <a:pt x="19" y="12"/>
                      <a:pt x="16" y="14"/>
                      <a:pt x="10" y="17"/>
                    </a:cubicBezTo>
                    <a:cubicBezTo>
                      <a:pt x="6" y="14"/>
                      <a:pt x="4" y="13"/>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0" name="Freeform 64"/>
              <p:cNvSpPr/>
              <p:nvPr/>
            </p:nvSpPr>
            <p:spPr bwMode="auto">
              <a:xfrm>
                <a:off x="3119" y="2847"/>
                <a:ext cx="94" cy="64"/>
              </a:xfrm>
              <a:custGeom>
                <a:avLst/>
                <a:gdLst>
                  <a:gd name="T0" fmla="*/ 0 w 25"/>
                  <a:gd name="T1" fmla="*/ 7 h 17"/>
                  <a:gd name="T2" fmla="*/ 0 w 25"/>
                  <a:gd name="T3" fmla="*/ 7 h 17"/>
                  <a:gd name="T4" fmla="*/ 0 w 25"/>
                  <a:gd name="T5" fmla="*/ 7 h 17"/>
                  <a:gd name="T6" fmla="*/ 15 w 25"/>
                  <a:gd name="T7" fmla="*/ 0 h 17"/>
                  <a:gd name="T8" fmla="*/ 25 w 25"/>
                  <a:gd name="T9" fmla="*/ 7 h 17"/>
                  <a:gd name="T10" fmla="*/ 25 w 25"/>
                  <a:gd name="T11" fmla="*/ 7 h 17"/>
                  <a:gd name="T12" fmla="*/ 25 w 25"/>
                  <a:gd name="T13" fmla="*/ 8 h 17"/>
                  <a:gd name="T14" fmla="*/ 25 w 25"/>
                  <a:gd name="T15" fmla="*/ 8 h 17"/>
                  <a:gd name="T16" fmla="*/ 25 w 25"/>
                  <a:gd name="T17" fmla="*/ 10 h 17"/>
                  <a:gd name="T18" fmla="*/ 11 w 25"/>
                  <a:gd name="T19" fmla="*/ 17 h 17"/>
                  <a:gd name="T20" fmla="*/ 0 w 25"/>
                  <a:gd name="T21" fmla="*/ 10 h 17"/>
                  <a:gd name="T22" fmla="*/ 0 w 25"/>
                  <a:gd name="T23"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17">
                    <a:moveTo>
                      <a:pt x="0" y="7"/>
                    </a:moveTo>
                    <a:cubicBezTo>
                      <a:pt x="0" y="7"/>
                      <a:pt x="0" y="7"/>
                      <a:pt x="0" y="7"/>
                    </a:cubicBezTo>
                    <a:cubicBezTo>
                      <a:pt x="0" y="7"/>
                      <a:pt x="0" y="7"/>
                      <a:pt x="0" y="7"/>
                    </a:cubicBezTo>
                    <a:cubicBezTo>
                      <a:pt x="6" y="4"/>
                      <a:pt x="9" y="3"/>
                      <a:pt x="15" y="0"/>
                    </a:cubicBezTo>
                    <a:cubicBezTo>
                      <a:pt x="19" y="3"/>
                      <a:pt x="21" y="5"/>
                      <a:pt x="25" y="7"/>
                    </a:cubicBezTo>
                    <a:cubicBezTo>
                      <a:pt x="25" y="7"/>
                      <a:pt x="25" y="7"/>
                      <a:pt x="25" y="7"/>
                    </a:cubicBezTo>
                    <a:cubicBezTo>
                      <a:pt x="25" y="7"/>
                      <a:pt x="25" y="7"/>
                      <a:pt x="25" y="8"/>
                    </a:cubicBezTo>
                    <a:cubicBezTo>
                      <a:pt x="25" y="8"/>
                      <a:pt x="25" y="8"/>
                      <a:pt x="25" y="8"/>
                    </a:cubicBezTo>
                    <a:cubicBezTo>
                      <a:pt x="25" y="8"/>
                      <a:pt x="25" y="10"/>
                      <a:pt x="25" y="10"/>
                    </a:cubicBezTo>
                    <a:cubicBezTo>
                      <a:pt x="20" y="13"/>
                      <a:pt x="17" y="14"/>
                      <a:pt x="11" y="17"/>
                    </a:cubicBezTo>
                    <a:cubicBezTo>
                      <a:pt x="6" y="15"/>
                      <a:pt x="4" y="13"/>
                      <a:pt x="0" y="10"/>
                    </a:cubicBezTo>
                    <a:cubicBezTo>
                      <a:pt x="0" y="10"/>
                      <a:pt x="0" y="7"/>
                      <a:pt x="0" y="7"/>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1" name="Freeform 65"/>
              <p:cNvSpPr/>
              <p:nvPr/>
            </p:nvSpPr>
            <p:spPr bwMode="auto">
              <a:xfrm>
                <a:off x="3292" y="2881"/>
                <a:ext cx="94" cy="61"/>
              </a:xfrm>
              <a:custGeom>
                <a:avLst/>
                <a:gdLst>
                  <a:gd name="T0" fmla="*/ 0 w 25"/>
                  <a:gd name="T1" fmla="*/ 7 h 16"/>
                  <a:gd name="T2" fmla="*/ 25 w 25"/>
                  <a:gd name="T3" fmla="*/ 6 h 16"/>
                  <a:gd name="T4" fmla="*/ 25 w 25"/>
                  <a:gd name="T5" fmla="*/ 7 h 16"/>
                  <a:gd name="T6" fmla="*/ 25 w 25"/>
                  <a:gd name="T7" fmla="*/ 7 h 16"/>
                  <a:gd name="T8" fmla="*/ 25 w 25"/>
                  <a:gd name="T9" fmla="*/ 7 h 16"/>
                  <a:gd name="T10" fmla="*/ 25 w 25"/>
                  <a:gd name="T11" fmla="*/ 7 h 16"/>
                  <a:gd name="T12" fmla="*/ 25 w 25"/>
                  <a:gd name="T13" fmla="*/ 7 h 16"/>
                  <a:gd name="T14" fmla="*/ 25 w 25"/>
                  <a:gd name="T15" fmla="*/ 7 h 16"/>
                  <a:gd name="T16" fmla="*/ 25 w 25"/>
                  <a:gd name="T17" fmla="*/ 7 h 16"/>
                  <a:gd name="T18" fmla="*/ 25 w 25"/>
                  <a:gd name="T19" fmla="*/ 8 h 16"/>
                  <a:gd name="T20" fmla="*/ 25 w 25"/>
                  <a:gd name="T21" fmla="*/ 8 h 16"/>
                  <a:gd name="T22" fmla="*/ 25 w 25"/>
                  <a:gd name="T23" fmla="*/ 8 h 16"/>
                  <a:gd name="T24" fmla="*/ 25 w 25"/>
                  <a:gd name="T25" fmla="*/ 8 h 16"/>
                  <a:gd name="T26" fmla="*/ 25 w 25"/>
                  <a:gd name="T27" fmla="*/ 8 h 16"/>
                  <a:gd name="T28" fmla="*/ 25 w 25"/>
                  <a:gd name="T29" fmla="*/ 8 h 16"/>
                  <a:gd name="T30" fmla="*/ 25 w 25"/>
                  <a:gd name="T31" fmla="*/ 8 h 16"/>
                  <a:gd name="T32" fmla="*/ 25 w 25"/>
                  <a:gd name="T33" fmla="*/ 8 h 16"/>
                  <a:gd name="T34" fmla="*/ 25 w 25"/>
                  <a:gd name="T35" fmla="*/ 9 h 16"/>
                  <a:gd name="T36" fmla="*/ 25 w 25"/>
                  <a:gd name="T37" fmla="*/ 9 h 16"/>
                  <a:gd name="T38" fmla="*/ 25 w 25"/>
                  <a:gd name="T39" fmla="*/ 9 h 16"/>
                  <a:gd name="T40" fmla="*/ 25 w 25"/>
                  <a:gd name="T41" fmla="*/ 9 h 16"/>
                  <a:gd name="T42" fmla="*/ 25 w 25"/>
                  <a:gd name="T43" fmla="*/ 9 h 16"/>
                  <a:gd name="T44" fmla="*/ 10 w 25"/>
                  <a:gd name="T45" fmla="*/ 16 h 16"/>
                  <a:gd name="T46" fmla="*/ 0 w 25"/>
                  <a:gd name="T47" fmla="*/ 10 h 16"/>
                  <a:gd name="T48" fmla="*/ 0 w 25"/>
                  <a:gd name="T49" fmla="*/ 9 h 16"/>
                  <a:gd name="T50" fmla="*/ 0 w 25"/>
                  <a:gd name="T51" fmla="*/ 9 h 16"/>
                  <a:gd name="T52" fmla="*/ 0 w 25"/>
                  <a:gd name="T53" fmla="*/ 9 h 16"/>
                  <a:gd name="T54" fmla="*/ 0 w 25"/>
                  <a:gd name="T55" fmla="*/ 9 h 16"/>
                  <a:gd name="T56" fmla="*/ 0 w 25"/>
                  <a:gd name="T57" fmla="*/ 9 h 16"/>
                  <a:gd name="T58" fmla="*/ 0 w 25"/>
                  <a:gd name="T59" fmla="*/ 9 h 16"/>
                  <a:gd name="T60" fmla="*/ 0 w 25"/>
                  <a:gd name="T61" fmla="*/ 9 h 16"/>
                  <a:gd name="T62" fmla="*/ 0 w 25"/>
                  <a:gd name="T63" fmla="*/ 8 h 16"/>
                  <a:gd name="T64" fmla="*/ 0 w 25"/>
                  <a:gd name="T65" fmla="*/ 8 h 16"/>
                  <a:gd name="T66" fmla="*/ 0 w 25"/>
                  <a:gd name="T67" fmla="*/ 8 h 16"/>
                  <a:gd name="T68" fmla="*/ 0 w 25"/>
                  <a:gd name="T69" fmla="*/ 8 h 16"/>
                  <a:gd name="T70" fmla="*/ 0 w 25"/>
                  <a:gd name="T71" fmla="*/ 8 h 16"/>
                  <a:gd name="T72" fmla="*/ 0 w 25"/>
                  <a:gd name="T73" fmla="*/ 8 h 16"/>
                  <a:gd name="T74" fmla="*/ 0 w 25"/>
                  <a:gd name="T75" fmla="*/ 8 h 16"/>
                  <a:gd name="T76" fmla="*/ 0 w 25"/>
                  <a:gd name="T77" fmla="*/ 8 h 16"/>
                  <a:gd name="T78" fmla="*/ 0 w 25"/>
                  <a:gd name="T79" fmla="*/ 7 h 16"/>
                  <a:gd name="T80" fmla="*/ 0 w 25"/>
                  <a:gd name="T81" fmla="*/ 7 h 16"/>
                  <a:gd name="T82" fmla="*/ 0 w 25"/>
                  <a:gd name="T83" fmla="*/ 7 h 16"/>
                  <a:gd name="T84" fmla="*/ 0 w 25"/>
                  <a:gd name="T85"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 h="16">
                    <a:moveTo>
                      <a:pt x="0" y="7"/>
                    </a:moveTo>
                    <a:cubicBezTo>
                      <a:pt x="0" y="7"/>
                      <a:pt x="0" y="7"/>
                      <a:pt x="0" y="7"/>
                    </a:cubicBezTo>
                    <a:cubicBezTo>
                      <a:pt x="0" y="7"/>
                      <a:pt x="0" y="7"/>
                      <a:pt x="0" y="7"/>
                    </a:cubicBezTo>
                    <a:cubicBezTo>
                      <a:pt x="0" y="7"/>
                      <a:pt x="0" y="7"/>
                      <a:pt x="0" y="7"/>
                    </a:cubicBezTo>
                    <a:cubicBezTo>
                      <a:pt x="6" y="4"/>
                      <a:pt x="9" y="3"/>
                      <a:pt x="15" y="0"/>
                    </a:cubicBezTo>
                    <a:cubicBezTo>
                      <a:pt x="19" y="2"/>
                      <a:pt x="21" y="4"/>
                      <a:pt x="25" y="6"/>
                    </a:cubicBezTo>
                    <a:cubicBezTo>
                      <a:pt x="25" y="6"/>
                      <a:pt x="25" y="6"/>
                      <a:pt x="25" y="6"/>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19" y="12"/>
                      <a:pt x="16" y="13"/>
                      <a:pt x="10" y="16"/>
                    </a:cubicBezTo>
                    <a:cubicBezTo>
                      <a:pt x="6" y="14"/>
                      <a:pt x="4" y="12"/>
                      <a:pt x="0" y="10"/>
                    </a:cubicBezTo>
                    <a:cubicBezTo>
                      <a:pt x="0" y="10"/>
                      <a:pt x="0" y="10"/>
                      <a:pt x="0" y="10"/>
                    </a:cubicBezTo>
                    <a:cubicBezTo>
                      <a:pt x="0" y="10"/>
                      <a:pt x="0" y="10"/>
                      <a:pt x="0" y="10"/>
                    </a:cubicBezTo>
                    <a:cubicBezTo>
                      <a:pt x="0" y="10"/>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2" name="Freeform 66"/>
              <p:cNvSpPr/>
              <p:nvPr/>
            </p:nvSpPr>
            <p:spPr bwMode="auto">
              <a:xfrm>
                <a:off x="3051" y="2881"/>
                <a:ext cx="94" cy="64"/>
              </a:xfrm>
              <a:custGeom>
                <a:avLst/>
                <a:gdLst>
                  <a:gd name="T0" fmla="*/ 14 w 25"/>
                  <a:gd name="T1" fmla="*/ 0 h 17"/>
                  <a:gd name="T2" fmla="*/ 25 w 25"/>
                  <a:gd name="T3" fmla="*/ 7 h 17"/>
                  <a:gd name="T4" fmla="*/ 25 w 25"/>
                  <a:gd name="T5" fmla="*/ 7 h 17"/>
                  <a:gd name="T6" fmla="*/ 25 w 25"/>
                  <a:gd name="T7" fmla="*/ 10 h 17"/>
                  <a:gd name="T8" fmla="*/ 11 w 25"/>
                  <a:gd name="T9" fmla="*/ 17 h 17"/>
                  <a:gd name="T10" fmla="*/ 0 w 25"/>
                  <a:gd name="T11" fmla="*/ 10 h 17"/>
                  <a:gd name="T12" fmla="*/ 0 w 25"/>
                  <a:gd name="T13" fmla="*/ 7 h 17"/>
                  <a:gd name="T14" fmla="*/ 14 w 25"/>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7">
                    <a:moveTo>
                      <a:pt x="14" y="0"/>
                    </a:moveTo>
                    <a:cubicBezTo>
                      <a:pt x="19" y="3"/>
                      <a:pt x="21" y="5"/>
                      <a:pt x="25" y="7"/>
                    </a:cubicBezTo>
                    <a:cubicBezTo>
                      <a:pt x="25" y="7"/>
                      <a:pt x="25" y="7"/>
                      <a:pt x="25" y="7"/>
                    </a:cubicBezTo>
                    <a:cubicBezTo>
                      <a:pt x="25" y="7"/>
                      <a:pt x="25" y="10"/>
                      <a:pt x="25" y="10"/>
                    </a:cubicBezTo>
                    <a:cubicBezTo>
                      <a:pt x="19" y="13"/>
                      <a:pt x="16" y="14"/>
                      <a:pt x="11" y="17"/>
                    </a:cubicBezTo>
                    <a:cubicBezTo>
                      <a:pt x="7" y="14"/>
                      <a:pt x="4" y="13"/>
                      <a:pt x="0" y="10"/>
                    </a:cubicBezTo>
                    <a:cubicBezTo>
                      <a:pt x="0" y="10"/>
                      <a:pt x="0" y="7"/>
                      <a:pt x="0" y="7"/>
                    </a:cubicBezTo>
                    <a:cubicBezTo>
                      <a:pt x="6" y="4"/>
                      <a:pt x="8" y="3"/>
                      <a:pt x="14" y="0"/>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3" name="Freeform 67"/>
              <p:cNvSpPr/>
              <p:nvPr/>
            </p:nvSpPr>
            <p:spPr bwMode="auto">
              <a:xfrm>
                <a:off x="3544" y="2644"/>
                <a:ext cx="94" cy="64"/>
              </a:xfrm>
              <a:custGeom>
                <a:avLst/>
                <a:gdLst>
                  <a:gd name="T0" fmla="*/ 25 w 25"/>
                  <a:gd name="T1" fmla="*/ 7 h 17"/>
                  <a:gd name="T2" fmla="*/ 25 w 25"/>
                  <a:gd name="T3" fmla="*/ 8 h 17"/>
                  <a:gd name="T4" fmla="*/ 25 w 25"/>
                  <a:gd name="T5" fmla="*/ 8 h 17"/>
                  <a:gd name="T6" fmla="*/ 25 w 25"/>
                  <a:gd name="T7" fmla="*/ 8 h 17"/>
                  <a:gd name="T8" fmla="*/ 25 w 25"/>
                  <a:gd name="T9" fmla="*/ 8 h 17"/>
                  <a:gd name="T10" fmla="*/ 25 w 25"/>
                  <a:gd name="T11" fmla="*/ 8 h 17"/>
                  <a:gd name="T12" fmla="*/ 25 w 25"/>
                  <a:gd name="T13" fmla="*/ 8 h 17"/>
                  <a:gd name="T14" fmla="*/ 25 w 25"/>
                  <a:gd name="T15" fmla="*/ 8 h 17"/>
                  <a:gd name="T16" fmla="*/ 25 w 25"/>
                  <a:gd name="T17" fmla="*/ 8 h 17"/>
                  <a:gd name="T18" fmla="*/ 25 w 25"/>
                  <a:gd name="T19" fmla="*/ 9 h 17"/>
                  <a:gd name="T20" fmla="*/ 25 w 25"/>
                  <a:gd name="T21" fmla="*/ 9 h 17"/>
                  <a:gd name="T22" fmla="*/ 25 w 25"/>
                  <a:gd name="T23" fmla="*/ 9 h 17"/>
                  <a:gd name="T24" fmla="*/ 25 w 25"/>
                  <a:gd name="T25" fmla="*/ 9 h 17"/>
                  <a:gd name="T26" fmla="*/ 25 w 25"/>
                  <a:gd name="T27" fmla="*/ 9 h 17"/>
                  <a:gd name="T28" fmla="*/ 25 w 25"/>
                  <a:gd name="T29" fmla="*/ 9 h 17"/>
                  <a:gd name="T30" fmla="*/ 25 w 25"/>
                  <a:gd name="T31" fmla="*/ 9 h 17"/>
                  <a:gd name="T32" fmla="*/ 25 w 25"/>
                  <a:gd name="T33" fmla="*/ 9 h 17"/>
                  <a:gd name="T34" fmla="*/ 25 w 25"/>
                  <a:gd name="T35" fmla="*/ 10 h 17"/>
                  <a:gd name="T36" fmla="*/ 25 w 25"/>
                  <a:gd name="T37" fmla="*/ 10 h 17"/>
                  <a:gd name="T38" fmla="*/ 25 w 25"/>
                  <a:gd name="T39" fmla="*/ 10 h 17"/>
                  <a:gd name="T40" fmla="*/ 25 w 25"/>
                  <a:gd name="T41" fmla="*/ 10 h 17"/>
                  <a:gd name="T42" fmla="*/ 0 w 25"/>
                  <a:gd name="T43" fmla="*/ 10 h 17"/>
                  <a:gd name="T44" fmla="*/ 0 w 25"/>
                  <a:gd name="T45" fmla="*/ 10 h 17"/>
                  <a:gd name="T46" fmla="*/ 0 w 25"/>
                  <a:gd name="T47" fmla="*/ 10 h 17"/>
                  <a:gd name="T48" fmla="*/ 0 w 25"/>
                  <a:gd name="T49" fmla="*/ 9 h 17"/>
                  <a:gd name="T50" fmla="*/ 0 w 25"/>
                  <a:gd name="T51" fmla="*/ 9 h 17"/>
                  <a:gd name="T52" fmla="*/ 0 w 25"/>
                  <a:gd name="T53" fmla="*/ 9 h 17"/>
                  <a:gd name="T54" fmla="*/ 0 w 25"/>
                  <a:gd name="T55" fmla="*/ 9 h 17"/>
                  <a:gd name="T56" fmla="*/ 0 w 25"/>
                  <a:gd name="T57" fmla="*/ 9 h 17"/>
                  <a:gd name="T58" fmla="*/ 0 w 25"/>
                  <a:gd name="T59" fmla="*/ 9 h 17"/>
                  <a:gd name="T60" fmla="*/ 0 w 25"/>
                  <a:gd name="T61" fmla="*/ 9 h 17"/>
                  <a:gd name="T62" fmla="*/ 0 w 25"/>
                  <a:gd name="T63" fmla="*/ 9 h 17"/>
                  <a:gd name="T64" fmla="*/ 0 w 25"/>
                  <a:gd name="T65" fmla="*/ 8 h 17"/>
                  <a:gd name="T66" fmla="*/ 0 w 25"/>
                  <a:gd name="T67" fmla="*/ 8 h 17"/>
                  <a:gd name="T68" fmla="*/ 0 w 25"/>
                  <a:gd name="T69" fmla="*/ 8 h 17"/>
                  <a:gd name="T70" fmla="*/ 0 w 25"/>
                  <a:gd name="T71" fmla="*/ 8 h 17"/>
                  <a:gd name="T72" fmla="*/ 0 w 25"/>
                  <a:gd name="T73" fmla="*/ 8 h 17"/>
                  <a:gd name="T74" fmla="*/ 0 w 25"/>
                  <a:gd name="T75" fmla="*/ 8 h 17"/>
                  <a:gd name="T76" fmla="*/ 0 w 25"/>
                  <a:gd name="T77" fmla="*/ 8 h 17"/>
                  <a:gd name="T78" fmla="*/ 0 w 25"/>
                  <a:gd name="T79" fmla="*/ 7 h 17"/>
                  <a:gd name="T80" fmla="*/ 0 w 25"/>
                  <a:gd name="T81" fmla="*/ 7 h 17"/>
                  <a:gd name="T82" fmla="*/ 0 w 25"/>
                  <a:gd name="T83" fmla="*/ 7 h 17"/>
                  <a:gd name="T84" fmla="*/ 15 w 25"/>
                  <a:gd name="T8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 h="17">
                    <a:moveTo>
                      <a:pt x="15" y="0"/>
                    </a:moveTo>
                    <a:cubicBezTo>
                      <a:pt x="19" y="3"/>
                      <a:pt x="21" y="5"/>
                      <a:pt x="25" y="7"/>
                    </a:cubicBezTo>
                    <a:cubicBezTo>
                      <a:pt x="25" y="7"/>
                      <a:pt x="25" y="7"/>
                      <a:pt x="25" y="7"/>
                    </a:cubicBezTo>
                    <a:cubicBezTo>
                      <a:pt x="25" y="7"/>
                      <a:pt x="25" y="7"/>
                      <a:pt x="25" y="7"/>
                    </a:cubicBezTo>
                    <a:cubicBezTo>
                      <a:pt x="25" y="7"/>
                      <a:pt x="25" y="7"/>
                      <a:pt x="25" y="7"/>
                    </a:cubicBezTo>
                    <a:cubicBezTo>
                      <a:pt x="25" y="7"/>
                      <a:pt x="25" y="7"/>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19" y="13"/>
                      <a:pt x="16" y="14"/>
                      <a:pt x="10" y="17"/>
                    </a:cubicBezTo>
                    <a:cubicBezTo>
                      <a:pt x="6" y="14"/>
                      <a:pt x="4" y="13"/>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6" y="4"/>
                      <a:pt x="9" y="3"/>
                      <a:pt x="15" y="0"/>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4" name="Freeform 68"/>
              <p:cNvSpPr/>
              <p:nvPr/>
            </p:nvSpPr>
            <p:spPr bwMode="auto">
              <a:xfrm>
                <a:off x="3472" y="2678"/>
                <a:ext cx="98" cy="64"/>
              </a:xfrm>
              <a:custGeom>
                <a:avLst/>
                <a:gdLst>
                  <a:gd name="T0" fmla="*/ 26 w 26"/>
                  <a:gd name="T1" fmla="*/ 7 h 17"/>
                  <a:gd name="T2" fmla="*/ 26 w 26"/>
                  <a:gd name="T3" fmla="*/ 7 h 17"/>
                  <a:gd name="T4" fmla="*/ 26 w 26"/>
                  <a:gd name="T5" fmla="*/ 8 h 17"/>
                  <a:gd name="T6" fmla="*/ 26 w 26"/>
                  <a:gd name="T7" fmla="*/ 8 h 17"/>
                  <a:gd name="T8" fmla="*/ 26 w 26"/>
                  <a:gd name="T9" fmla="*/ 8 h 17"/>
                  <a:gd name="T10" fmla="*/ 26 w 26"/>
                  <a:gd name="T11" fmla="*/ 8 h 17"/>
                  <a:gd name="T12" fmla="*/ 26 w 26"/>
                  <a:gd name="T13" fmla="*/ 8 h 17"/>
                  <a:gd name="T14" fmla="*/ 26 w 26"/>
                  <a:gd name="T15" fmla="*/ 8 h 17"/>
                  <a:gd name="T16" fmla="*/ 26 w 26"/>
                  <a:gd name="T17" fmla="*/ 8 h 17"/>
                  <a:gd name="T18" fmla="*/ 26 w 26"/>
                  <a:gd name="T19" fmla="*/ 9 h 17"/>
                  <a:gd name="T20" fmla="*/ 26 w 26"/>
                  <a:gd name="T21" fmla="*/ 9 h 17"/>
                  <a:gd name="T22" fmla="*/ 26 w 26"/>
                  <a:gd name="T23" fmla="*/ 9 h 17"/>
                  <a:gd name="T24" fmla="*/ 26 w 26"/>
                  <a:gd name="T25" fmla="*/ 9 h 17"/>
                  <a:gd name="T26" fmla="*/ 26 w 26"/>
                  <a:gd name="T27" fmla="*/ 9 h 17"/>
                  <a:gd name="T28" fmla="*/ 26 w 26"/>
                  <a:gd name="T29" fmla="*/ 9 h 17"/>
                  <a:gd name="T30" fmla="*/ 26 w 26"/>
                  <a:gd name="T31" fmla="*/ 9 h 17"/>
                  <a:gd name="T32" fmla="*/ 26 w 26"/>
                  <a:gd name="T33" fmla="*/ 9 h 17"/>
                  <a:gd name="T34" fmla="*/ 26 w 26"/>
                  <a:gd name="T35" fmla="*/ 10 h 17"/>
                  <a:gd name="T36" fmla="*/ 26 w 26"/>
                  <a:gd name="T37" fmla="*/ 10 h 17"/>
                  <a:gd name="T38" fmla="*/ 26 w 26"/>
                  <a:gd name="T39" fmla="*/ 10 h 17"/>
                  <a:gd name="T40" fmla="*/ 26 w 26"/>
                  <a:gd name="T41" fmla="*/ 10 h 17"/>
                  <a:gd name="T42" fmla="*/ 0 w 26"/>
                  <a:gd name="T43" fmla="*/ 10 h 17"/>
                  <a:gd name="T44" fmla="*/ 0 w 26"/>
                  <a:gd name="T45" fmla="*/ 10 h 17"/>
                  <a:gd name="T46" fmla="*/ 0 w 26"/>
                  <a:gd name="T47" fmla="*/ 10 h 17"/>
                  <a:gd name="T48" fmla="*/ 0 w 26"/>
                  <a:gd name="T49" fmla="*/ 9 h 17"/>
                  <a:gd name="T50" fmla="*/ 0 w 26"/>
                  <a:gd name="T51" fmla="*/ 9 h 17"/>
                  <a:gd name="T52" fmla="*/ 0 w 26"/>
                  <a:gd name="T53" fmla="*/ 9 h 17"/>
                  <a:gd name="T54" fmla="*/ 0 w 26"/>
                  <a:gd name="T55" fmla="*/ 9 h 17"/>
                  <a:gd name="T56" fmla="*/ 0 w 26"/>
                  <a:gd name="T57" fmla="*/ 9 h 17"/>
                  <a:gd name="T58" fmla="*/ 0 w 26"/>
                  <a:gd name="T59" fmla="*/ 9 h 17"/>
                  <a:gd name="T60" fmla="*/ 0 w 26"/>
                  <a:gd name="T61" fmla="*/ 9 h 17"/>
                  <a:gd name="T62" fmla="*/ 0 w 26"/>
                  <a:gd name="T63" fmla="*/ 8 h 17"/>
                  <a:gd name="T64" fmla="*/ 0 w 26"/>
                  <a:gd name="T65" fmla="*/ 8 h 17"/>
                  <a:gd name="T66" fmla="*/ 0 w 26"/>
                  <a:gd name="T67" fmla="*/ 8 h 17"/>
                  <a:gd name="T68" fmla="*/ 0 w 26"/>
                  <a:gd name="T69" fmla="*/ 8 h 17"/>
                  <a:gd name="T70" fmla="*/ 0 w 26"/>
                  <a:gd name="T71" fmla="*/ 8 h 17"/>
                  <a:gd name="T72" fmla="*/ 0 w 26"/>
                  <a:gd name="T73" fmla="*/ 8 h 17"/>
                  <a:gd name="T74" fmla="*/ 0 w 26"/>
                  <a:gd name="T75" fmla="*/ 8 h 17"/>
                  <a:gd name="T76" fmla="*/ 0 w 26"/>
                  <a:gd name="T77" fmla="*/ 8 h 17"/>
                  <a:gd name="T78" fmla="*/ 0 w 26"/>
                  <a:gd name="T79" fmla="*/ 7 h 17"/>
                  <a:gd name="T80" fmla="*/ 0 w 26"/>
                  <a:gd name="T81" fmla="*/ 7 h 17"/>
                  <a:gd name="T82" fmla="*/ 0 w 26"/>
                  <a:gd name="T83" fmla="*/ 7 h 17"/>
                  <a:gd name="T84" fmla="*/ 15 w 26"/>
                  <a:gd name="T8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17">
                    <a:moveTo>
                      <a:pt x="15" y="0"/>
                    </a:moveTo>
                    <a:cubicBezTo>
                      <a:pt x="19" y="3"/>
                      <a:pt x="22" y="5"/>
                      <a:pt x="26" y="7"/>
                    </a:cubicBezTo>
                    <a:cubicBezTo>
                      <a:pt x="26" y="7"/>
                      <a:pt x="26" y="7"/>
                      <a:pt x="26" y="7"/>
                    </a:cubicBezTo>
                    <a:cubicBezTo>
                      <a:pt x="26" y="7"/>
                      <a:pt x="26" y="7"/>
                      <a:pt x="26" y="7"/>
                    </a:cubicBezTo>
                    <a:cubicBezTo>
                      <a:pt x="26" y="7"/>
                      <a:pt x="26" y="7"/>
                      <a:pt x="26" y="7"/>
                    </a:cubicBezTo>
                    <a:cubicBezTo>
                      <a:pt x="26" y="7"/>
                      <a:pt x="26" y="7"/>
                      <a:pt x="26" y="7"/>
                    </a:cubicBezTo>
                    <a:cubicBezTo>
                      <a:pt x="26" y="7"/>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0" y="13"/>
                      <a:pt x="17" y="14"/>
                      <a:pt x="11" y="17"/>
                    </a:cubicBezTo>
                    <a:cubicBezTo>
                      <a:pt x="7" y="14"/>
                      <a:pt x="5" y="13"/>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6" y="4"/>
                      <a:pt x="9" y="3"/>
                      <a:pt x="15" y="0"/>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5" name="Freeform 69"/>
              <p:cNvSpPr/>
              <p:nvPr/>
            </p:nvSpPr>
            <p:spPr bwMode="auto">
              <a:xfrm>
                <a:off x="3405" y="2712"/>
                <a:ext cx="94" cy="64"/>
              </a:xfrm>
              <a:custGeom>
                <a:avLst/>
                <a:gdLst>
                  <a:gd name="T0" fmla="*/ 14 w 25"/>
                  <a:gd name="T1" fmla="*/ 0 h 17"/>
                  <a:gd name="T2" fmla="*/ 25 w 25"/>
                  <a:gd name="T3" fmla="*/ 7 h 17"/>
                  <a:gd name="T4" fmla="*/ 25 w 25"/>
                  <a:gd name="T5" fmla="*/ 7 h 17"/>
                  <a:gd name="T6" fmla="*/ 25 w 25"/>
                  <a:gd name="T7" fmla="*/ 7 h 17"/>
                  <a:gd name="T8" fmla="*/ 25 w 25"/>
                  <a:gd name="T9" fmla="*/ 10 h 17"/>
                  <a:gd name="T10" fmla="*/ 25 w 25"/>
                  <a:gd name="T11" fmla="*/ 10 h 17"/>
                  <a:gd name="T12" fmla="*/ 25 w 25"/>
                  <a:gd name="T13" fmla="*/ 10 h 17"/>
                  <a:gd name="T14" fmla="*/ 10 w 25"/>
                  <a:gd name="T15" fmla="*/ 17 h 17"/>
                  <a:gd name="T16" fmla="*/ 0 w 25"/>
                  <a:gd name="T17" fmla="*/ 10 h 17"/>
                  <a:gd name="T18" fmla="*/ 0 w 25"/>
                  <a:gd name="T19" fmla="*/ 10 h 17"/>
                  <a:gd name="T20" fmla="*/ 0 w 25"/>
                  <a:gd name="T21" fmla="*/ 7 h 17"/>
                  <a:gd name="T22" fmla="*/ 14 w 25"/>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17">
                    <a:moveTo>
                      <a:pt x="14" y="0"/>
                    </a:moveTo>
                    <a:cubicBezTo>
                      <a:pt x="19" y="3"/>
                      <a:pt x="21" y="4"/>
                      <a:pt x="25" y="7"/>
                    </a:cubicBezTo>
                    <a:cubicBezTo>
                      <a:pt x="25" y="7"/>
                      <a:pt x="25" y="7"/>
                      <a:pt x="25" y="7"/>
                    </a:cubicBezTo>
                    <a:cubicBezTo>
                      <a:pt x="25" y="7"/>
                      <a:pt x="25" y="7"/>
                      <a:pt x="25" y="7"/>
                    </a:cubicBezTo>
                    <a:cubicBezTo>
                      <a:pt x="25" y="7"/>
                      <a:pt x="25" y="10"/>
                      <a:pt x="25" y="10"/>
                    </a:cubicBezTo>
                    <a:cubicBezTo>
                      <a:pt x="25" y="10"/>
                      <a:pt x="25" y="10"/>
                      <a:pt x="25" y="10"/>
                    </a:cubicBezTo>
                    <a:cubicBezTo>
                      <a:pt x="25" y="10"/>
                      <a:pt x="25" y="10"/>
                      <a:pt x="25" y="10"/>
                    </a:cubicBezTo>
                    <a:cubicBezTo>
                      <a:pt x="19" y="13"/>
                      <a:pt x="16" y="14"/>
                      <a:pt x="10" y="17"/>
                    </a:cubicBezTo>
                    <a:cubicBezTo>
                      <a:pt x="6" y="14"/>
                      <a:pt x="4" y="13"/>
                      <a:pt x="0" y="10"/>
                    </a:cubicBezTo>
                    <a:cubicBezTo>
                      <a:pt x="0" y="10"/>
                      <a:pt x="0" y="10"/>
                      <a:pt x="0" y="10"/>
                    </a:cubicBezTo>
                    <a:cubicBezTo>
                      <a:pt x="0" y="10"/>
                      <a:pt x="0" y="7"/>
                      <a:pt x="0" y="7"/>
                    </a:cubicBezTo>
                    <a:cubicBezTo>
                      <a:pt x="5" y="4"/>
                      <a:pt x="8" y="3"/>
                      <a:pt x="14" y="0"/>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6" name="Freeform 70"/>
              <p:cNvSpPr/>
              <p:nvPr/>
            </p:nvSpPr>
            <p:spPr bwMode="auto">
              <a:xfrm>
                <a:off x="3329" y="2746"/>
                <a:ext cx="98" cy="64"/>
              </a:xfrm>
              <a:custGeom>
                <a:avLst/>
                <a:gdLst>
                  <a:gd name="T0" fmla="*/ 15 w 26"/>
                  <a:gd name="T1" fmla="*/ 0 h 17"/>
                  <a:gd name="T2" fmla="*/ 26 w 26"/>
                  <a:gd name="T3" fmla="*/ 7 h 17"/>
                  <a:gd name="T4" fmla="*/ 26 w 26"/>
                  <a:gd name="T5" fmla="*/ 7 h 17"/>
                  <a:gd name="T6" fmla="*/ 26 w 26"/>
                  <a:gd name="T7" fmla="*/ 7 h 17"/>
                  <a:gd name="T8" fmla="*/ 26 w 26"/>
                  <a:gd name="T9" fmla="*/ 10 h 17"/>
                  <a:gd name="T10" fmla="*/ 11 w 26"/>
                  <a:gd name="T11" fmla="*/ 17 h 17"/>
                  <a:gd name="T12" fmla="*/ 0 w 26"/>
                  <a:gd name="T13" fmla="*/ 10 h 17"/>
                  <a:gd name="T14" fmla="*/ 0 w 26"/>
                  <a:gd name="T15" fmla="*/ 10 h 17"/>
                  <a:gd name="T16" fmla="*/ 0 w 26"/>
                  <a:gd name="T17" fmla="*/ 10 h 17"/>
                  <a:gd name="T18" fmla="*/ 1 w 26"/>
                  <a:gd name="T19" fmla="*/ 7 h 17"/>
                  <a:gd name="T20" fmla="*/ 0 w 26"/>
                  <a:gd name="T21" fmla="*/ 7 h 17"/>
                  <a:gd name="T22" fmla="*/ 1 w 26"/>
                  <a:gd name="T23" fmla="*/ 7 h 17"/>
                  <a:gd name="T24" fmla="*/ 0 w 26"/>
                  <a:gd name="T25" fmla="*/ 7 h 17"/>
                  <a:gd name="T26" fmla="*/ 1 w 26"/>
                  <a:gd name="T27" fmla="*/ 7 h 17"/>
                  <a:gd name="T28" fmla="*/ 0 w 26"/>
                  <a:gd name="T29" fmla="*/ 7 h 17"/>
                  <a:gd name="T30" fmla="*/ 15 w 26"/>
                  <a:gd name="T3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17">
                    <a:moveTo>
                      <a:pt x="15" y="0"/>
                    </a:moveTo>
                    <a:cubicBezTo>
                      <a:pt x="20" y="3"/>
                      <a:pt x="22" y="5"/>
                      <a:pt x="26" y="7"/>
                    </a:cubicBezTo>
                    <a:cubicBezTo>
                      <a:pt x="26" y="7"/>
                      <a:pt x="26" y="7"/>
                      <a:pt x="26" y="7"/>
                    </a:cubicBezTo>
                    <a:cubicBezTo>
                      <a:pt x="26" y="7"/>
                      <a:pt x="26" y="7"/>
                      <a:pt x="26" y="7"/>
                    </a:cubicBezTo>
                    <a:cubicBezTo>
                      <a:pt x="26" y="7"/>
                      <a:pt x="26" y="10"/>
                      <a:pt x="26" y="10"/>
                    </a:cubicBezTo>
                    <a:cubicBezTo>
                      <a:pt x="20" y="13"/>
                      <a:pt x="17" y="14"/>
                      <a:pt x="11" y="17"/>
                    </a:cubicBezTo>
                    <a:cubicBezTo>
                      <a:pt x="7" y="14"/>
                      <a:pt x="5" y="13"/>
                      <a:pt x="0" y="10"/>
                    </a:cubicBezTo>
                    <a:cubicBezTo>
                      <a:pt x="0" y="10"/>
                      <a:pt x="0" y="10"/>
                      <a:pt x="0" y="10"/>
                    </a:cubicBezTo>
                    <a:cubicBezTo>
                      <a:pt x="0" y="10"/>
                      <a:pt x="0" y="10"/>
                      <a:pt x="0" y="10"/>
                    </a:cubicBezTo>
                    <a:cubicBezTo>
                      <a:pt x="0" y="10"/>
                      <a:pt x="0" y="7"/>
                      <a:pt x="1" y="7"/>
                    </a:cubicBezTo>
                    <a:cubicBezTo>
                      <a:pt x="0" y="7"/>
                      <a:pt x="0" y="7"/>
                      <a:pt x="0" y="7"/>
                    </a:cubicBezTo>
                    <a:cubicBezTo>
                      <a:pt x="0" y="7"/>
                      <a:pt x="0" y="7"/>
                      <a:pt x="1" y="7"/>
                    </a:cubicBezTo>
                    <a:cubicBezTo>
                      <a:pt x="0" y="7"/>
                      <a:pt x="0" y="7"/>
                      <a:pt x="0" y="7"/>
                    </a:cubicBezTo>
                    <a:cubicBezTo>
                      <a:pt x="0" y="7"/>
                      <a:pt x="0" y="7"/>
                      <a:pt x="1" y="7"/>
                    </a:cubicBezTo>
                    <a:cubicBezTo>
                      <a:pt x="0" y="7"/>
                      <a:pt x="0" y="7"/>
                      <a:pt x="0" y="7"/>
                    </a:cubicBezTo>
                    <a:cubicBezTo>
                      <a:pt x="6" y="4"/>
                      <a:pt x="9" y="3"/>
                      <a:pt x="15" y="0"/>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7" name="Freeform 71"/>
              <p:cNvSpPr/>
              <p:nvPr/>
            </p:nvSpPr>
            <p:spPr bwMode="auto">
              <a:xfrm>
                <a:off x="3262" y="2780"/>
                <a:ext cx="94" cy="64"/>
              </a:xfrm>
              <a:custGeom>
                <a:avLst/>
                <a:gdLst>
                  <a:gd name="T0" fmla="*/ 15 w 25"/>
                  <a:gd name="T1" fmla="*/ 0 h 17"/>
                  <a:gd name="T2" fmla="*/ 25 w 25"/>
                  <a:gd name="T3" fmla="*/ 7 h 17"/>
                  <a:gd name="T4" fmla="*/ 25 w 25"/>
                  <a:gd name="T5" fmla="*/ 7 h 17"/>
                  <a:gd name="T6" fmla="*/ 25 w 25"/>
                  <a:gd name="T7" fmla="*/ 10 h 17"/>
                  <a:gd name="T8" fmla="*/ 11 w 25"/>
                  <a:gd name="T9" fmla="*/ 17 h 17"/>
                  <a:gd name="T10" fmla="*/ 0 w 25"/>
                  <a:gd name="T11" fmla="*/ 10 h 17"/>
                  <a:gd name="T12" fmla="*/ 0 w 25"/>
                  <a:gd name="T13" fmla="*/ 10 h 17"/>
                  <a:gd name="T14" fmla="*/ 0 w 25"/>
                  <a:gd name="T15" fmla="*/ 10 h 17"/>
                  <a:gd name="T16" fmla="*/ 0 w 25"/>
                  <a:gd name="T17" fmla="*/ 7 h 17"/>
                  <a:gd name="T18" fmla="*/ 0 w 25"/>
                  <a:gd name="T19" fmla="*/ 7 h 17"/>
                  <a:gd name="T20" fmla="*/ 0 w 25"/>
                  <a:gd name="T21" fmla="*/ 7 h 17"/>
                  <a:gd name="T22" fmla="*/ 0 w 25"/>
                  <a:gd name="T23" fmla="*/ 7 h 17"/>
                  <a:gd name="T24" fmla="*/ 15 w 25"/>
                  <a:gd name="T2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7">
                    <a:moveTo>
                      <a:pt x="15" y="0"/>
                    </a:moveTo>
                    <a:cubicBezTo>
                      <a:pt x="19" y="3"/>
                      <a:pt x="21" y="5"/>
                      <a:pt x="25" y="7"/>
                    </a:cubicBezTo>
                    <a:cubicBezTo>
                      <a:pt x="25" y="7"/>
                      <a:pt x="25" y="7"/>
                      <a:pt x="25" y="7"/>
                    </a:cubicBezTo>
                    <a:cubicBezTo>
                      <a:pt x="25" y="7"/>
                      <a:pt x="25" y="10"/>
                      <a:pt x="25" y="10"/>
                    </a:cubicBezTo>
                    <a:cubicBezTo>
                      <a:pt x="19" y="13"/>
                      <a:pt x="17" y="14"/>
                      <a:pt x="11" y="17"/>
                    </a:cubicBezTo>
                    <a:cubicBezTo>
                      <a:pt x="7" y="14"/>
                      <a:pt x="4" y="13"/>
                      <a:pt x="0" y="10"/>
                    </a:cubicBezTo>
                    <a:cubicBezTo>
                      <a:pt x="0" y="10"/>
                      <a:pt x="0" y="10"/>
                      <a:pt x="0" y="10"/>
                    </a:cubicBezTo>
                    <a:cubicBezTo>
                      <a:pt x="0" y="10"/>
                      <a:pt x="0" y="10"/>
                      <a:pt x="0" y="10"/>
                    </a:cubicBezTo>
                    <a:cubicBezTo>
                      <a:pt x="0" y="10"/>
                      <a:pt x="0" y="7"/>
                      <a:pt x="0" y="7"/>
                    </a:cubicBezTo>
                    <a:cubicBezTo>
                      <a:pt x="0" y="7"/>
                      <a:pt x="0" y="7"/>
                      <a:pt x="0" y="7"/>
                    </a:cubicBezTo>
                    <a:cubicBezTo>
                      <a:pt x="0" y="7"/>
                      <a:pt x="0" y="7"/>
                      <a:pt x="0" y="7"/>
                    </a:cubicBezTo>
                    <a:cubicBezTo>
                      <a:pt x="0" y="7"/>
                      <a:pt x="0" y="7"/>
                      <a:pt x="0" y="7"/>
                    </a:cubicBezTo>
                    <a:cubicBezTo>
                      <a:pt x="6" y="4"/>
                      <a:pt x="9" y="3"/>
                      <a:pt x="15" y="0"/>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8" name="Freeform 72"/>
              <p:cNvSpPr/>
              <p:nvPr/>
            </p:nvSpPr>
            <p:spPr bwMode="auto">
              <a:xfrm>
                <a:off x="3190" y="2814"/>
                <a:ext cx="98" cy="64"/>
              </a:xfrm>
              <a:custGeom>
                <a:avLst/>
                <a:gdLst>
                  <a:gd name="T0" fmla="*/ 15 w 26"/>
                  <a:gd name="T1" fmla="*/ 0 h 17"/>
                  <a:gd name="T2" fmla="*/ 26 w 26"/>
                  <a:gd name="T3" fmla="*/ 7 h 17"/>
                  <a:gd name="T4" fmla="*/ 26 w 26"/>
                  <a:gd name="T5" fmla="*/ 7 h 17"/>
                  <a:gd name="T6" fmla="*/ 26 w 26"/>
                  <a:gd name="T7" fmla="*/ 7 h 17"/>
                  <a:gd name="T8" fmla="*/ 26 w 26"/>
                  <a:gd name="T9" fmla="*/ 7 h 17"/>
                  <a:gd name="T10" fmla="*/ 26 w 26"/>
                  <a:gd name="T11" fmla="*/ 10 h 17"/>
                  <a:gd name="T12" fmla="*/ 11 w 26"/>
                  <a:gd name="T13" fmla="*/ 17 h 17"/>
                  <a:gd name="T14" fmla="*/ 0 w 26"/>
                  <a:gd name="T15" fmla="*/ 10 h 17"/>
                  <a:gd name="T16" fmla="*/ 1 w 26"/>
                  <a:gd name="T17" fmla="*/ 9 h 17"/>
                  <a:gd name="T18" fmla="*/ 0 w 26"/>
                  <a:gd name="T19" fmla="*/ 9 h 17"/>
                  <a:gd name="T20" fmla="*/ 1 w 26"/>
                  <a:gd name="T21" fmla="*/ 9 h 17"/>
                  <a:gd name="T22" fmla="*/ 1 w 26"/>
                  <a:gd name="T23" fmla="*/ 7 h 17"/>
                  <a:gd name="T24" fmla="*/ 1 w 26"/>
                  <a:gd name="T25" fmla="*/ 7 h 17"/>
                  <a:gd name="T26" fmla="*/ 15 w 26"/>
                  <a:gd name="T2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17">
                    <a:moveTo>
                      <a:pt x="15" y="0"/>
                    </a:moveTo>
                    <a:cubicBezTo>
                      <a:pt x="20" y="3"/>
                      <a:pt x="22" y="4"/>
                      <a:pt x="26" y="7"/>
                    </a:cubicBezTo>
                    <a:cubicBezTo>
                      <a:pt x="26" y="7"/>
                      <a:pt x="26" y="7"/>
                      <a:pt x="26" y="7"/>
                    </a:cubicBezTo>
                    <a:cubicBezTo>
                      <a:pt x="26" y="7"/>
                      <a:pt x="26" y="7"/>
                      <a:pt x="26" y="7"/>
                    </a:cubicBezTo>
                    <a:cubicBezTo>
                      <a:pt x="26" y="7"/>
                      <a:pt x="26" y="7"/>
                      <a:pt x="26" y="7"/>
                    </a:cubicBezTo>
                    <a:cubicBezTo>
                      <a:pt x="26" y="7"/>
                      <a:pt x="26" y="10"/>
                      <a:pt x="26" y="10"/>
                    </a:cubicBezTo>
                    <a:cubicBezTo>
                      <a:pt x="20" y="13"/>
                      <a:pt x="17" y="14"/>
                      <a:pt x="11" y="17"/>
                    </a:cubicBezTo>
                    <a:cubicBezTo>
                      <a:pt x="7" y="14"/>
                      <a:pt x="5" y="13"/>
                      <a:pt x="0" y="10"/>
                    </a:cubicBezTo>
                    <a:cubicBezTo>
                      <a:pt x="0" y="10"/>
                      <a:pt x="1" y="10"/>
                      <a:pt x="1" y="9"/>
                    </a:cubicBezTo>
                    <a:cubicBezTo>
                      <a:pt x="1" y="9"/>
                      <a:pt x="0" y="9"/>
                      <a:pt x="0" y="9"/>
                    </a:cubicBezTo>
                    <a:cubicBezTo>
                      <a:pt x="0" y="9"/>
                      <a:pt x="1" y="9"/>
                      <a:pt x="1" y="9"/>
                    </a:cubicBezTo>
                    <a:cubicBezTo>
                      <a:pt x="1" y="9"/>
                      <a:pt x="1" y="7"/>
                      <a:pt x="1" y="7"/>
                    </a:cubicBezTo>
                    <a:cubicBezTo>
                      <a:pt x="1" y="7"/>
                      <a:pt x="1" y="7"/>
                      <a:pt x="1" y="7"/>
                    </a:cubicBezTo>
                    <a:cubicBezTo>
                      <a:pt x="1" y="7"/>
                      <a:pt x="9" y="3"/>
                      <a:pt x="15" y="0"/>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9" name="Freeform 73"/>
              <p:cNvSpPr/>
              <p:nvPr/>
            </p:nvSpPr>
            <p:spPr bwMode="auto">
              <a:xfrm>
                <a:off x="3506" y="2576"/>
                <a:ext cx="125" cy="83"/>
              </a:xfrm>
              <a:custGeom>
                <a:avLst/>
                <a:gdLst>
                  <a:gd name="T0" fmla="*/ 33 w 33"/>
                  <a:gd name="T1" fmla="*/ 10 h 22"/>
                  <a:gd name="T2" fmla="*/ 33 w 33"/>
                  <a:gd name="T3" fmla="*/ 10 h 22"/>
                  <a:gd name="T4" fmla="*/ 33 w 33"/>
                  <a:gd name="T5" fmla="*/ 10 h 22"/>
                  <a:gd name="T6" fmla="*/ 33 w 33"/>
                  <a:gd name="T7" fmla="*/ 10 h 22"/>
                  <a:gd name="T8" fmla="*/ 33 w 33"/>
                  <a:gd name="T9" fmla="*/ 10 h 22"/>
                  <a:gd name="T10" fmla="*/ 33 w 33"/>
                  <a:gd name="T11" fmla="*/ 12 h 22"/>
                  <a:gd name="T12" fmla="*/ 14 w 33"/>
                  <a:gd name="T13" fmla="*/ 22 h 22"/>
                  <a:gd name="T14" fmla="*/ 0 w 33"/>
                  <a:gd name="T15" fmla="*/ 12 h 22"/>
                  <a:gd name="T16" fmla="*/ 0 w 33"/>
                  <a:gd name="T17" fmla="*/ 10 h 22"/>
                  <a:gd name="T18" fmla="*/ 1 w 33"/>
                  <a:gd name="T19" fmla="*/ 10 h 22"/>
                  <a:gd name="T20" fmla="*/ 0 w 33"/>
                  <a:gd name="T21" fmla="*/ 10 h 22"/>
                  <a:gd name="T22" fmla="*/ 20 w 33"/>
                  <a:gd name="T23" fmla="*/ 0 h 22"/>
                  <a:gd name="T24" fmla="*/ 33 w 33"/>
                  <a:gd name="T25" fmla="*/ 10 h 22"/>
                  <a:gd name="T26" fmla="*/ 33 w 33"/>
                  <a:gd name="T2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22">
                    <a:moveTo>
                      <a:pt x="33" y="10"/>
                    </a:moveTo>
                    <a:cubicBezTo>
                      <a:pt x="33" y="10"/>
                      <a:pt x="33" y="10"/>
                      <a:pt x="33" y="10"/>
                    </a:cubicBezTo>
                    <a:cubicBezTo>
                      <a:pt x="33" y="10"/>
                      <a:pt x="33" y="10"/>
                      <a:pt x="33" y="10"/>
                    </a:cubicBezTo>
                    <a:cubicBezTo>
                      <a:pt x="33" y="10"/>
                      <a:pt x="33" y="10"/>
                      <a:pt x="33" y="10"/>
                    </a:cubicBezTo>
                    <a:cubicBezTo>
                      <a:pt x="33" y="10"/>
                      <a:pt x="33" y="10"/>
                      <a:pt x="33" y="10"/>
                    </a:cubicBezTo>
                    <a:cubicBezTo>
                      <a:pt x="33" y="10"/>
                      <a:pt x="33" y="12"/>
                      <a:pt x="33" y="12"/>
                    </a:cubicBezTo>
                    <a:cubicBezTo>
                      <a:pt x="26" y="16"/>
                      <a:pt x="22" y="18"/>
                      <a:pt x="14" y="22"/>
                    </a:cubicBezTo>
                    <a:cubicBezTo>
                      <a:pt x="9" y="18"/>
                      <a:pt x="7" y="17"/>
                      <a:pt x="0" y="12"/>
                    </a:cubicBezTo>
                    <a:cubicBezTo>
                      <a:pt x="0" y="12"/>
                      <a:pt x="0" y="10"/>
                      <a:pt x="0" y="10"/>
                    </a:cubicBezTo>
                    <a:cubicBezTo>
                      <a:pt x="0" y="10"/>
                      <a:pt x="1" y="10"/>
                      <a:pt x="1" y="10"/>
                    </a:cubicBezTo>
                    <a:cubicBezTo>
                      <a:pt x="1" y="10"/>
                      <a:pt x="0" y="10"/>
                      <a:pt x="0" y="10"/>
                    </a:cubicBezTo>
                    <a:cubicBezTo>
                      <a:pt x="8" y="6"/>
                      <a:pt x="12" y="4"/>
                      <a:pt x="20" y="0"/>
                    </a:cubicBezTo>
                    <a:cubicBezTo>
                      <a:pt x="26" y="5"/>
                      <a:pt x="28" y="6"/>
                      <a:pt x="33" y="10"/>
                    </a:cubicBezTo>
                    <a:cubicBezTo>
                      <a:pt x="33" y="10"/>
                      <a:pt x="33" y="10"/>
                      <a:pt x="33" y="10"/>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0" name="Freeform 74"/>
              <p:cNvSpPr/>
              <p:nvPr/>
            </p:nvSpPr>
            <p:spPr bwMode="auto">
              <a:xfrm>
                <a:off x="3416" y="2622"/>
                <a:ext cx="124" cy="79"/>
              </a:xfrm>
              <a:custGeom>
                <a:avLst/>
                <a:gdLst>
                  <a:gd name="T0" fmla="*/ 33 w 33"/>
                  <a:gd name="T1" fmla="*/ 9 h 21"/>
                  <a:gd name="T2" fmla="*/ 33 w 33"/>
                  <a:gd name="T3" fmla="*/ 10 h 21"/>
                  <a:gd name="T4" fmla="*/ 33 w 33"/>
                  <a:gd name="T5" fmla="*/ 12 h 21"/>
                  <a:gd name="T6" fmla="*/ 33 w 33"/>
                  <a:gd name="T7" fmla="*/ 12 h 21"/>
                  <a:gd name="T8" fmla="*/ 33 w 33"/>
                  <a:gd name="T9" fmla="*/ 12 h 21"/>
                  <a:gd name="T10" fmla="*/ 14 w 33"/>
                  <a:gd name="T11" fmla="*/ 21 h 21"/>
                  <a:gd name="T12" fmla="*/ 0 w 33"/>
                  <a:gd name="T13" fmla="*/ 12 h 21"/>
                  <a:gd name="T14" fmla="*/ 0 w 33"/>
                  <a:gd name="T15" fmla="*/ 9 h 21"/>
                  <a:gd name="T16" fmla="*/ 19 w 33"/>
                  <a:gd name="T17" fmla="*/ 0 h 21"/>
                  <a:gd name="T18" fmla="*/ 33 w 33"/>
                  <a:gd name="T19" fmla="*/ 9 h 21"/>
                  <a:gd name="T20" fmla="*/ 33 w 33"/>
                  <a:gd name="T21"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21">
                    <a:moveTo>
                      <a:pt x="33" y="9"/>
                    </a:moveTo>
                    <a:cubicBezTo>
                      <a:pt x="33" y="9"/>
                      <a:pt x="33" y="10"/>
                      <a:pt x="33" y="10"/>
                    </a:cubicBezTo>
                    <a:cubicBezTo>
                      <a:pt x="33" y="10"/>
                      <a:pt x="33" y="12"/>
                      <a:pt x="33" y="12"/>
                    </a:cubicBezTo>
                    <a:cubicBezTo>
                      <a:pt x="33" y="12"/>
                      <a:pt x="33" y="12"/>
                      <a:pt x="33" y="12"/>
                    </a:cubicBezTo>
                    <a:cubicBezTo>
                      <a:pt x="33" y="12"/>
                      <a:pt x="33" y="12"/>
                      <a:pt x="33" y="12"/>
                    </a:cubicBezTo>
                    <a:cubicBezTo>
                      <a:pt x="25" y="16"/>
                      <a:pt x="22" y="18"/>
                      <a:pt x="14" y="21"/>
                    </a:cubicBezTo>
                    <a:cubicBezTo>
                      <a:pt x="9" y="18"/>
                      <a:pt x="7" y="16"/>
                      <a:pt x="0" y="12"/>
                    </a:cubicBezTo>
                    <a:cubicBezTo>
                      <a:pt x="0" y="12"/>
                      <a:pt x="0" y="9"/>
                      <a:pt x="0" y="9"/>
                    </a:cubicBezTo>
                    <a:cubicBezTo>
                      <a:pt x="8" y="6"/>
                      <a:pt x="12" y="4"/>
                      <a:pt x="19" y="0"/>
                    </a:cubicBezTo>
                    <a:cubicBezTo>
                      <a:pt x="25" y="4"/>
                      <a:pt x="28" y="6"/>
                      <a:pt x="33" y="9"/>
                    </a:cubicBezTo>
                    <a:cubicBezTo>
                      <a:pt x="33" y="9"/>
                      <a:pt x="33" y="9"/>
                      <a:pt x="33" y="9"/>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1" name="Freeform 75"/>
              <p:cNvSpPr/>
              <p:nvPr/>
            </p:nvSpPr>
            <p:spPr bwMode="auto">
              <a:xfrm>
                <a:off x="3329" y="2667"/>
                <a:ext cx="121" cy="79"/>
              </a:xfrm>
              <a:custGeom>
                <a:avLst/>
                <a:gdLst>
                  <a:gd name="T0" fmla="*/ 32 w 32"/>
                  <a:gd name="T1" fmla="*/ 9 h 21"/>
                  <a:gd name="T2" fmla="*/ 32 w 32"/>
                  <a:gd name="T3" fmla="*/ 9 h 21"/>
                  <a:gd name="T4" fmla="*/ 32 w 32"/>
                  <a:gd name="T5" fmla="*/ 12 h 21"/>
                  <a:gd name="T6" fmla="*/ 13 w 32"/>
                  <a:gd name="T7" fmla="*/ 21 h 21"/>
                  <a:gd name="T8" fmla="*/ 0 w 32"/>
                  <a:gd name="T9" fmla="*/ 11 h 21"/>
                  <a:gd name="T10" fmla="*/ 0 w 32"/>
                  <a:gd name="T11" fmla="*/ 11 h 21"/>
                  <a:gd name="T12" fmla="*/ 0 w 32"/>
                  <a:gd name="T13" fmla="*/ 9 h 21"/>
                  <a:gd name="T14" fmla="*/ 0 w 32"/>
                  <a:gd name="T15" fmla="*/ 9 h 21"/>
                  <a:gd name="T16" fmla="*/ 19 w 32"/>
                  <a:gd name="T17" fmla="*/ 0 h 21"/>
                  <a:gd name="T18" fmla="*/ 32 w 32"/>
                  <a:gd name="T19" fmla="*/ 9 h 21"/>
                  <a:gd name="T20" fmla="*/ 32 w 32"/>
                  <a:gd name="T21"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1">
                    <a:moveTo>
                      <a:pt x="32" y="9"/>
                    </a:moveTo>
                    <a:cubicBezTo>
                      <a:pt x="32" y="9"/>
                      <a:pt x="32" y="9"/>
                      <a:pt x="32" y="9"/>
                    </a:cubicBezTo>
                    <a:cubicBezTo>
                      <a:pt x="32" y="9"/>
                      <a:pt x="32" y="12"/>
                      <a:pt x="32" y="12"/>
                    </a:cubicBezTo>
                    <a:cubicBezTo>
                      <a:pt x="25" y="15"/>
                      <a:pt x="21" y="17"/>
                      <a:pt x="13" y="21"/>
                    </a:cubicBezTo>
                    <a:cubicBezTo>
                      <a:pt x="9" y="17"/>
                      <a:pt x="6" y="15"/>
                      <a:pt x="0" y="11"/>
                    </a:cubicBezTo>
                    <a:cubicBezTo>
                      <a:pt x="0" y="11"/>
                      <a:pt x="0" y="11"/>
                      <a:pt x="0" y="11"/>
                    </a:cubicBezTo>
                    <a:cubicBezTo>
                      <a:pt x="0" y="11"/>
                      <a:pt x="0" y="9"/>
                      <a:pt x="0" y="9"/>
                    </a:cubicBezTo>
                    <a:cubicBezTo>
                      <a:pt x="0" y="9"/>
                      <a:pt x="0" y="9"/>
                      <a:pt x="0" y="9"/>
                    </a:cubicBezTo>
                    <a:cubicBezTo>
                      <a:pt x="7" y="5"/>
                      <a:pt x="11" y="3"/>
                      <a:pt x="19" y="0"/>
                    </a:cubicBezTo>
                    <a:cubicBezTo>
                      <a:pt x="25" y="4"/>
                      <a:pt x="27" y="6"/>
                      <a:pt x="32" y="9"/>
                    </a:cubicBezTo>
                    <a:cubicBezTo>
                      <a:pt x="32" y="9"/>
                      <a:pt x="32" y="9"/>
                      <a:pt x="32" y="9"/>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2" name="Freeform 76"/>
              <p:cNvSpPr/>
              <p:nvPr/>
            </p:nvSpPr>
            <p:spPr bwMode="auto">
              <a:xfrm>
                <a:off x="3243" y="2708"/>
                <a:ext cx="120" cy="79"/>
              </a:xfrm>
              <a:custGeom>
                <a:avLst/>
                <a:gdLst>
                  <a:gd name="T0" fmla="*/ 32 w 32"/>
                  <a:gd name="T1" fmla="*/ 9 h 21"/>
                  <a:gd name="T2" fmla="*/ 32 w 32"/>
                  <a:gd name="T3" fmla="*/ 9 h 21"/>
                  <a:gd name="T4" fmla="*/ 32 w 32"/>
                  <a:gd name="T5" fmla="*/ 9 h 21"/>
                  <a:gd name="T6" fmla="*/ 32 w 32"/>
                  <a:gd name="T7" fmla="*/ 9 h 21"/>
                  <a:gd name="T8" fmla="*/ 32 w 32"/>
                  <a:gd name="T9" fmla="*/ 12 h 21"/>
                  <a:gd name="T10" fmla="*/ 13 w 32"/>
                  <a:gd name="T11" fmla="*/ 21 h 21"/>
                  <a:gd name="T12" fmla="*/ 0 w 32"/>
                  <a:gd name="T13" fmla="*/ 12 h 21"/>
                  <a:gd name="T14" fmla="*/ 0 w 32"/>
                  <a:gd name="T15" fmla="*/ 11 h 21"/>
                  <a:gd name="T16" fmla="*/ 0 w 32"/>
                  <a:gd name="T17" fmla="*/ 9 h 21"/>
                  <a:gd name="T18" fmla="*/ 0 w 32"/>
                  <a:gd name="T19" fmla="*/ 9 h 21"/>
                  <a:gd name="T20" fmla="*/ 19 w 32"/>
                  <a:gd name="T21" fmla="*/ 0 h 21"/>
                  <a:gd name="T22" fmla="*/ 32 w 32"/>
                  <a:gd name="T23" fmla="*/ 9 h 21"/>
                  <a:gd name="T24" fmla="*/ 32 w 32"/>
                  <a:gd name="T25"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21">
                    <a:moveTo>
                      <a:pt x="32" y="9"/>
                    </a:moveTo>
                    <a:cubicBezTo>
                      <a:pt x="32" y="9"/>
                      <a:pt x="32" y="9"/>
                      <a:pt x="32" y="9"/>
                    </a:cubicBezTo>
                    <a:cubicBezTo>
                      <a:pt x="32" y="9"/>
                      <a:pt x="32" y="9"/>
                      <a:pt x="32" y="9"/>
                    </a:cubicBezTo>
                    <a:cubicBezTo>
                      <a:pt x="32" y="9"/>
                      <a:pt x="32" y="9"/>
                      <a:pt x="32" y="9"/>
                    </a:cubicBezTo>
                    <a:cubicBezTo>
                      <a:pt x="32" y="9"/>
                      <a:pt x="32" y="12"/>
                      <a:pt x="32" y="12"/>
                    </a:cubicBezTo>
                    <a:cubicBezTo>
                      <a:pt x="25" y="15"/>
                      <a:pt x="21" y="17"/>
                      <a:pt x="13" y="21"/>
                    </a:cubicBezTo>
                    <a:cubicBezTo>
                      <a:pt x="8" y="17"/>
                      <a:pt x="6" y="16"/>
                      <a:pt x="0" y="12"/>
                    </a:cubicBezTo>
                    <a:cubicBezTo>
                      <a:pt x="0" y="11"/>
                      <a:pt x="0" y="11"/>
                      <a:pt x="0" y="11"/>
                    </a:cubicBezTo>
                    <a:cubicBezTo>
                      <a:pt x="0" y="11"/>
                      <a:pt x="0" y="9"/>
                      <a:pt x="0" y="9"/>
                    </a:cubicBezTo>
                    <a:cubicBezTo>
                      <a:pt x="0" y="9"/>
                      <a:pt x="0" y="9"/>
                      <a:pt x="0" y="9"/>
                    </a:cubicBezTo>
                    <a:cubicBezTo>
                      <a:pt x="7" y="5"/>
                      <a:pt x="11" y="3"/>
                      <a:pt x="19" y="0"/>
                    </a:cubicBezTo>
                    <a:cubicBezTo>
                      <a:pt x="25" y="4"/>
                      <a:pt x="27" y="6"/>
                      <a:pt x="32" y="9"/>
                    </a:cubicBezTo>
                    <a:cubicBezTo>
                      <a:pt x="32" y="9"/>
                      <a:pt x="32" y="9"/>
                      <a:pt x="32" y="9"/>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3" name="Freeform 77"/>
              <p:cNvSpPr/>
              <p:nvPr/>
            </p:nvSpPr>
            <p:spPr bwMode="auto">
              <a:xfrm>
                <a:off x="3168" y="2750"/>
                <a:ext cx="109" cy="71"/>
              </a:xfrm>
              <a:custGeom>
                <a:avLst/>
                <a:gdLst>
                  <a:gd name="T0" fmla="*/ 29 w 29"/>
                  <a:gd name="T1" fmla="*/ 9 h 19"/>
                  <a:gd name="T2" fmla="*/ 29 w 29"/>
                  <a:gd name="T3" fmla="*/ 9 h 19"/>
                  <a:gd name="T4" fmla="*/ 29 w 29"/>
                  <a:gd name="T5" fmla="*/ 9 h 19"/>
                  <a:gd name="T6" fmla="*/ 29 w 29"/>
                  <a:gd name="T7" fmla="*/ 12 h 19"/>
                  <a:gd name="T8" fmla="*/ 29 w 29"/>
                  <a:gd name="T9" fmla="*/ 12 h 19"/>
                  <a:gd name="T10" fmla="*/ 14 w 29"/>
                  <a:gd name="T11" fmla="*/ 19 h 19"/>
                  <a:gd name="T12" fmla="*/ 0 w 29"/>
                  <a:gd name="T13" fmla="*/ 10 h 19"/>
                  <a:gd name="T14" fmla="*/ 0 w 29"/>
                  <a:gd name="T15" fmla="*/ 7 h 19"/>
                  <a:gd name="T16" fmla="*/ 0 w 29"/>
                  <a:gd name="T17" fmla="*/ 7 h 19"/>
                  <a:gd name="T18" fmla="*/ 16 w 29"/>
                  <a:gd name="T19" fmla="*/ 0 h 19"/>
                  <a:gd name="T20" fmla="*/ 29 w 29"/>
                  <a:gd name="T21" fmla="*/ 9 h 19"/>
                  <a:gd name="T22" fmla="*/ 29 w 29"/>
                  <a:gd name="T2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19">
                    <a:moveTo>
                      <a:pt x="29" y="9"/>
                    </a:moveTo>
                    <a:cubicBezTo>
                      <a:pt x="29" y="9"/>
                      <a:pt x="29" y="9"/>
                      <a:pt x="29" y="9"/>
                    </a:cubicBezTo>
                    <a:cubicBezTo>
                      <a:pt x="29" y="9"/>
                      <a:pt x="29" y="9"/>
                      <a:pt x="29" y="9"/>
                    </a:cubicBezTo>
                    <a:cubicBezTo>
                      <a:pt x="29" y="9"/>
                      <a:pt x="29" y="12"/>
                      <a:pt x="29" y="12"/>
                    </a:cubicBezTo>
                    <a:cubicBezTo>
                      <a:pt x="29" y="12"/>
                      <a:pt x="29" y="12"/>
                      <a:pt x="29" y="12"/>
                    </a:cubicBezTo>
                    <a:cubicBezTo>
                      <a:pt x="23" y="15"/>
                      <a:pt x="20" y="16"/>
                      <a:pt x="14" y="19"/>
                    </a:cubicBezTo>
                    <a:cubicBezTo>
                      <a:pt x="9" y="16"/>
                      <a:pt x="6" y="14"/>
                      <a:pt x="0" y="10"/>
                    </a:cubicBezTo>
                    <a:cubicBezTo>
                      <a:pt x="0" y="10"/>
                      <a:pt x="0" y="7"/>
                      <a:pt x="0" y="7"/>
                    </a:cubicBezTo>
                    <a:cubicBezTo>
                      <a:pt x="0" y="7"/>
                      <a:pt x="0" y="7"/>
                      <a:pt x="0" y="7"/>
                    </a:cubicBezTo>
                    <a:cubicBezTo>
                      <a:pt x="6" y="4"/>
                      <a:pt x="9" y="3"/>
                      <a:pt x="16" y="0"/>
                    </a:cubicBezTo>
                    <a:cubicBezTo>
                      <a:pt x="22" y="4"/>
                      <a:pt x="24" y="6"/>
                      <a:pt x="29" y="9"/>
                    </a:cubicBezTo>
                    <a:cubicBezTo>
                      <a:pt x="29" y="9"/>
                      <a:pt x="29" y="9"/>
                      <a:pt x="29" y="9"/>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4" name="Freeform 78"/>
              <p:cNvSpPr/>
              <p:nvPr/>
            </p:nvSpPr>
            <p:spPr bwMode="auto">
              <a:xfrm>
                <a:off x="3085" y="2783"/>
                <a:ext cx="116" cy="79"/>
              </a:xfrm>
              <a:custGeom>
                <a:avLst/>
                <a:gdLst>
                  <a:gd name="T0" fmla="*/ 31 w 31"/>
                  <a:gd name="T1" fmla="*/ 10 h 21"/>
                  <a:gd name="T2" fmla="*/ 31 w 31"/>
                  <a:gd name="T3" fmla="*/ 12 h 21"/>
                  <a:gd name="T4" fmla="*/ 31 w 31"/>
                  <a:gd name="T5" fmla="*/ 12 h 21"/>
                  <a:gd name="T6" fmla="*/ 31 w 31"/>
                  <a:gd name="T7" fmla="*/ 12 h 21"/>
                  <a:gd name="T8" fmla="*/ 31 w 31"/>
                  <a:gd name="T9" fmla="*/ 12 h 21"/>
                  <a:gd name="T10" fmla="*/ 13 w 31"/>
                  <a:gd name="T11" fmla="*/ 21 h 21"/>
                  <a:gd name="T12" fmla="*/ 0 w 31"/>
                  <a:gd name="T13" fmla="*/ 12 h 21"/>
                  <a:gd name="T14" fmla="*/ 0 w 31"/>
                  <a:gd name="T15" fmla="*/ 12 h 21"/>
                  <a:gd name="T16" fmla="*/ 0 w 31"/>
                  <a:gd name="T17" fmla="*/ 12 h 21"/>
                  <a:gd name="T18" fmla="*/ 0 w 31"/>
                  <a:gd name="T19" fmla="*/ 12 h 21"/>
                  <a:gd name="T20" fmla="*/ 0 w 31"/>
                  <a:gd name="T21" fmla="*/ 12 h 21"/>
                  <a:gd name="T22" fmla="*/ 0 w 31"/>
                  <a:gd name="T23" fmla="*/ 9 h 21"/>
                  <a:gd name="T24" fmla="*/ 0 w 31"/>
                  <a:gd name="T25" fmla="*/ 9 h 21"/>
                  <a:gd name="T26" fmla="*/ 0 w 31"/>
                  <a:gd name="T27" fmla="*/ 9 h 21"/>
                  <a:gd name="T28" fmla="*/ 0 w 31"/>
                  <a:gd name="T29" fmla="*/ 9 h 21"/>
                  <a:gd name="T30" fmla="*/ 18 w 31"/>
                  <a:gd name="T31" fmla="*/ 0 h 21"/>
                  <a:gd name="T32" fmla="*/ 31 w 31"/>
                  <a:gd name="T33" fmla="*/ 10 h 21"/>
                  <a:gd name="T34" fmla="*/ 31 w 31"/>
                  <a:gd name="T35"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21">
                    <a:moveTo>
                      <a:pt x="31" y="10"/>
                    </a:moveTo>
                    <a:cubicBezTo>
                      <a:pt x="31" y="10"/>
                      <a:pt x="31" y="12"/>
                      <a:pt x="31" y="12"/>
                    </a:cubicBezTo>
                    <a:cubicBezTo>
                      <a:pt x="31" y="12"/>
                      <a:pt x="31" y="12"/>
                      <a:pt x="31" y="12"/>
                    </a:cubicBezTo>
                    <a:cubicBezTo>
                      <a:pt x="31" y="12"/>
                      <a:pt x="31" y="12"/>
                      <a:pt x="31" y="12"/>
                    </a:cubicBezTo>
                    <a:cubicBezTo>
                      <a:pt x="31" y="12"/>
                      <a:pt x="31" y="12"/>
                      <a:pt x="31" y="12"/>
                    </a:cubicBezTo>
                    <a:cubicBezTo>
                      <a:pt x="24" y="16"/>
                      <a:pt x="20" y="18"/>
                      <a:pt x="13" y="21"/>
                    </a:cubicBezTo>
                    <a:cubicBezTo>
                      <a:pt x="8" y="18"/>
                      <a:pt x="6" y="16"/>
                      <a:pt x="0" y="12"/>
                    </a:cubicBezTo>
                    <a:cubicBezTo>
                      <a:pt x="0" y="12"/>
                      <a:pt x="0" y="12"/>
                      <a:pt x="0" y="12"/>
                    </a:cubicBezTo>
                    <a:cubicBezTo>
                      <a:pt x="0" y="12"/>
                      <a:pt x="0" y="12"/>
                      <a:pt x="0" y="12"/>
                    </a:cubicBezTo>
                    <a:cubicBezTo>
                      <a:pt x="0" y="12"/>
                      <a:pt x="0" y="12"/>
                      <a:pt x="0" y="12"/>
                    </a:cubicBezTo>
                    <a:cubicBezTo>
                      <a:pt x="0" y="12"/>
                      <a:pt x="0" y="12"/>
                      <a:pt x="0" y="12"/>
                    </a:cubicBezTo>
                    <a:cubicBezTo>
                      <a:pt x="0" y="12"/>
                      <a:pt x="0" y="9"/>
                      <a:pt x="0" y="9"/>
                    </a:cubicBezTo>
                    <a:cubicBezTo>
                      <a:pt x="0" y="9"/>
                      <a:pt x="0" y="9"/>
                      <a:pt x="0" y="9"/>
                    </a:cubicBezTo>
                    <a:cubicBezTo>
                      <a:pt x="0" y="9"/>
                      <a:pt x="0" y="9"/>
                      <a:pt x="0" y="9"/>
                    </a:cubicBezTo>
                    <a:cubicBezTo>
                      <a:pt x="0" y="9"/>
                      <a:pt x="0" y="9"/>
                      <a:pt x="0" y="9"/>
                    </a:cubicBezTo>
                    <a:cubicBezTo>
                      <a:pt x="7" y="6"/>
                      <a:pt x="11" y="4"/>
                      <a:pt x="18" y="0"/>
                    </a:cubicBezTo>
                    <a:cubicBezTo>
                      <a:pt x="24" y="4"/>
                      <a:pt x="26" y="6"/>
                      <a:pt x="31" y="10"/>
                    </a:cubicBezTo>
                    <a:cubicBezTo>
                      <a:pt x="31" y="10"/>
                      <a:pt x="31" y="10"/>
                      <a:pt x="31" y="10"/>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5" name="Freeform 79"/>
              <p:cNvSpPr/>
              <p:nvPr/>
            </p:nvSpPr>
            <p:spPr bwMode="auto">
              <a:xfrm>
                <a:off x="2878" y="1876"/>
                <a:ext cx="768" cy="881"/>
              </a:xfrm>
              <a:custGeom>
                <a:avLst/>
                <a:gdLst>
                  <a:gd name="T0" fmla="*/ 0 w 204"/>
                  <a:gd name="T1" fmla="*/ 100 h 234"/>
                  <a:gd name="T2" fmla="*/ 1 w 204"/>
                  <a:gd name="T3" fmla="*/ 96 h 234"/>
                  <a:gd name="T4" fmla="*/ 3 w 204"/>
                  <a:gd name="T5" fmla="*/ 94 h 234"/>
                  <a:gd name="T6" fmla="*/ 199 w 204"/>
                  <a:gd name="T7" fmla="*/ 0 h 234"/>
                  <a:gd name="T8" fmla="*/ 199 w 204"/>
                  <a:gd name="T9" fmla="*/ 0 h 234"/>
                  <a:gd name="T10" fmla="*/ 200 w 204"/>
                  <a:gd name="T11" fmla="*/ 0 h 234"/>
                  <a:gd name="T12" fmla="*/ 200 w 204"/>
                  <a:gd name="T13" fmla="*/ 1 h 234"/>
                  <a:gd name="T14" fmla="*/ 204 w 204"/>
                  <a:gd name="T15" fmla="*/ 138 h 234"/>
                  <a:gd name="T16" fmla="*/ 4 w 204"/>
                  <a:gd name="T17" fmla="*/ 234 h 234"/>
                  <a:gd name="T18" fmla="*/ 0 w 204"/>
                  <a:gd name="T19" fmla="*/ 10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34">
                    <a:moveTo>
                      <a:pt x="0" y="100"/>
                    </a:moveTo>
                    <a:cubicBezTo>
                      <a:pt x="0" y="98"/>
                      <a:pt x="0" y="97"/>
                      <a:pt x="1" y="96"/>
                    </a:cubicBezTo>
                    <a:cubicBezTo>
                      <a:pt x="1" y="95"/>
                      <a:pt x="2" y="94"/>
                      <a:pt x="3" y="94"/>
                    </a:cubicBezTo>
                    <a:cubicBezTo>
                      <a:pt x="199" y="0"/>
                      <a:pt x="199" y="0"/>
                      <a:pt x="199" y="0"/>
                    </a:cubicBezTo>
                    <a:cubicBezTo>
                      <a:pt x="199" y="0"/>
                      <a:pt x="199" y="0"/>
                      <a:pt x="199" y="0"/>
                    </a:cubicBezTo>
                    <a:cubicBezTo>
                      <a:pt x="199" y="0"/>
                      <a:pt x="200" y="0"/>
                      <a:pt x="200" y="0"/>
                    </a:cubicBezTo>
                    <a:cubicBezTo>
                      <a:pt x="200" y="0"/>
                      <a:pt x="200" y="0"/>
                      <a:pt x="200" y="1"/>
                    </a:cubicBezTo>
                    <a:cubicBezTo>
                      <a:pt x="204" y="138"/>
                      <a:pt x="204" y="138"/>
                      <a:pt x="204" y="138"/>
                    </a:cubicBezTo>
                    <a:cubicBezTo>
                      <a:pt x="4" y="234"/>
                      <a:pt x="4" y="234"/>
                      <a:pt x="4" y="234"/>
                    </a:cubicBezTo>
                    <a:lnTo>
                      <a:pt x="0" y="10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6" name="Freeform 80"/>
              <p:cNvSpPr/>
              <p:nvPr/>
            </p:nvSpPr>
            <p:spPr bwMode="auto">
              <a:xfrm>
                <a:off x="2893" y="2396"/>
                <a:ext cx="756" cy="402"/>
              </a:xfrm>
              <a:custGeom>
                <a:avLst/>
                <a:gdLst>
                  <a:gd name="T0" fmla="*/ 200 w 201"/>
                  <a:gd name="T1" fmla="*/ 0 h 107"/>
                  <a:gd name="T2" fmla="*/ 201 w 201"/>
                  <a:gd name="T3" fmla="*/ 10 h 107"/>
                  <a:gd name="T4" fmla="*/ 200 w 201"/>
                  <a:gd name="T5" fmla="*/ 11 h 107"/>
                  <a:gd name="T6" fmla="*/ 200 w 201"/>
                  <a:gd name="T7" fmla="*/ 12 h 107"/>
                  <a:gd name="T8" fmla="*/ 4 w 201"/>
                  <a:gd name="T9" fmla="*/ 107 h 107"/>
                  <a:gd name="T10" fmla="*/ 3 w 201"/>
                  <a:gd name="T11" fmla="*/ 107 h 107"/>
                  <a:gd name="T12" fmla="*/ 1 w 201"/>
                  <a:gd name="T13" fmla="*/ 106 h 107"/>
                  <a:gd name="T14" fmla="*/ 0 w 201"/>
                  <a:gd name="T15" fmla="*/ 104 h 107"/>
                  <a:gd name="T16" fmla="*/ 0 w 201"/>
                  <a:gd name="T17" fmla="*/ 96 h 107"/>
                  <a:gd name="T18" fmla="*/ 200 w 201"/>
                  <a:gd name="T1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107">
                    <a:moveTo>
                      <a:pt x="200" y="0"/>
                    </a:moveTo>
                    <a:cubicBezTo>
                      <a:pt x="201" y="10"/>
                      <a:pt x="201" y="10"/>
                      <a:pt x="201" y="10"/>
                    </a:cubicBezTo>
                    <a:cubicBezTo>
                      <a:pt x="201" y="11"/>
                      <a:pt x="201" y="11"/>
                      <a:pt x="200" y="11"/>
                    </a:cubicBezTo>
                    <a:cubicBezTo>
                      <a:pt x="200" y="12"/>
                      <a:pt x="200" y="12"/>
                      <a:pt x="200" y="12"/>
                    </a:cubicBezTo>
                    <a:cubicBezTo>
                      <a:pt x="4" y="107"/>
                      <a:pt x="4" y="107"/>
                      <a:pt x="4" y="107"/>
                    </a:cubicBezTo>
                    <a:cubicBezTo>
                      <a:pt x="3" y="107"/>
                      <a:pt x="3" y="107"/>
                      <a:pt x="3" y="107"/>
                    </a:cubicBezTo>
                    <a:cubicBezTo>
                      <a:pt x="2" y="107"/>
                      <a:pt x="2" y="107"/>
                      <a:pt x="1" y="106"/>
                    </a:cubicBezTo>
                    <a:cubicBezTo>
                      <a:pt x="1" y="106"/>
                      <a:pt x="0" y="105"/>
                      <a:pt x="0" y="104"/>
                    </a:cubicBezTo>
                    <a:cubicBezTo>
                      <a:pt x="0" y="96"/>
                      <a:pt x="0" y="96"/>
                      <a:pt x="0" y="96"/>
                    </a:cubicBezTo>
                    <a:lnTo>
                      <a:pt x="200" y="0"/>
                    </a:lnTo>
                    <a:close/>
                  </a:path>
                </a:pathLst>
              </a:custGeom>
              <a:solidFill>
                <a:srgbClr val="F7A7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7" name="Freeform 81"/>
              <p:cNvSpPr/>
              <p:nvPr/>
            </p:nvSpPr>
            <p:spPr bwMode="auto">
              <a:xfrm>
                <a:off x="3600" y="2531"/>
                <a:ext cx="125" cy="72"/>
              </a:xfrm>
              <a:custGeom>
                <a:avLst/>
                <a:gdLst>
                  <a:gd name="T0" fmla="*/ 13 w 33"/>
                  <a:gd name="T1" fmla="*/ 19 h 19"/>
                  <a:gd name="T2" fmla="*/ 33 w 33"/>
                  <a:gd name="T3" fmla="*/ 10 h 19"/>
                  <a:gd name="T4" fmla="*/ 20 w 33"/>
                  <a:gd name="T5" fmla="*/ 0 h 19"/>
                  <a:gd name="T6" fmla="*/ 0 w 33"/>
                  <a:gd name="T7" fmla="*/ 10 h 19"/>
                  <a:gd name="T8" fmla="*/ 13 w 33"/>
                  <a:gd name="T9" fmla="*/ 19 h 19"/>
                </a:gdLst>
                <a:ahLst/>
                <a:cxnLst>
                  <a:cxn ang="0">
                    <a:pos x="T0" y="T1"/>
                  </a:cxn>
                  <a:cxn ang="0">
                    <a:pos x="T2" y="T3"/>
                  </a:cxn>
                  <a:cxn ang="0">
                    <a:pos x="T4" y="T5"/>
                  </a:cxn>
                  <a:cxn ang="0">
                    <a:pos x="T6" y="T7"/>
                  </a:cxn>
                  <a:cxn ang="0">
                    <a:pos x="T8" y="T9"/>
                  </a:cxn>
                </a:cxnLst>
                <a:rect l="0" t="0" r="r" b="b"/>
                <a:pathLst>
                  <a:path w="33" h="19">
                    <a:moveTo>
                      <a:pt x="13" y="19"/>
                    </a:moveTo>
                    <a:cubicBezTo>
                      <a:pt x="21" y="15"/>
                      <a:pt x="25" y="13"/>
                      <a:pt x="33" y="10"/>
                    </a:cubicBezTo>
                    <a:cubicBezTo>
                      <a:pt x="29" y="6"/>
                      <a:pt x="26" y="4"/>
                      <a:pt x="20" y="0"/>
                    </a:cubicBezTo>
                    <a:cubicBezTo>
                      <a:pt x="12" y="4"/>
                      <a:pt x="8" y="6"/>
                      <a:pt x="0" y="10"/>
                    </a:cubicBezTo>
                    <a:cubicBezTo>
                      <a:pt x="6" y="14"/>
                      <a:pt x="8" y="16"/>
                      <a:pt x="13" y="19"/>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8" name="Freeform 82"/>
              <p:cNvSpPr/>
              <p:nvPr/>
            </p:nvSpPr>
            <p:spPr bwMode="auto">
              <a:xfrm>
                <a:off x="3687" y="2576"/>
                <a:ext cx="90" cy="53"/>
              </a:xfrm>
              <a:custGeom>
                <a:avLst/>
                <a:gdLst>
                  <a:gd name="T0" fmla="*/ 10 w 24"/>
                  <a:gd name="T1" fmla="*/ 14 h 14"/>
                  <a:gd name="T2" fmla="*/ 24 w 24"/>
                  <a:gd name="T3" fmla="*/ 7 h 14"/>
                  <a:gd name="T4" fmla="*/ 14 w 24"/>
                  <a:gd name="T5" fmla="*/ 0 h 14"/>
                  <a:gd name="T6" fmla="*/ 0 w 24"/>
                  <a:gd name="T7" fmla="*/ 7 h 14"/>
                  <a:gd name="T8" fmla="*/ 10 w 24"/>
                  <a:gd name="T9" fmla="*/ 14 h 14"/>
                </a:gdLst>
                <a:ahLst/>
                <a:cxnLst>
                  <a:cxn ang="0">
                    <a:pos x="T0" y="T1"/>
                  </a:cxn>
                  <a:cxn ang="0">
                    <a:pos x="T2" y="T3"/>
                  </a:cxn>
                  <a:cxn ang="0">
                    <a:pos x="T4" y="T5"/>
                  </a:cxn>
                  <a:cxn ang="0">
                    <a:pos x="T6" y="T7"/>
                  </a:cxn>
                  <a:cxn ang="0">
                    <a:pos x="T8" y="T9"/>
                  </a:cxn>
                </a:cxnLst>
                <a:rect l="0" t="0" r="r" b="b"/>
                <a:pathLst>
                  <a:path w="24" h="14">
                    <a:moveTo>
                      <a:pt x="10" y="14"/>
                    </a:moveTo>
                    <a:cubicBezTo>
                      <a:pt x="16" y="11"/>
                      <a:pt x="19" y="10"/>
                      <a:pt x="24" y="7"/>
                    </a:cubicBezTo>
                    <a:cubicBezTo>
                      <a:pt x="21" y="5"/>
                      <a:pt x="18" y="3"/>
                      <a:pt x="14" y="0"/>
                    </a:cubicBezTo>
                    <a:cubicBezTo>
                      <a:pt x="8" y="3"/>
                      <a:pt x="5" y="4"/>
                      <a:pt x="0" y="7"/>
                    </a:cubicBezTo>
                    <a:cubicBezTo>
                      <a:pt x="4" y="10"/>
                      <a:pt x="6" y="11"/>
                      <a:pt x="10" y="14"/>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9" name="Freeform 83"/>
              <p:cNvSpPr/>
              <p:nvPr/>
            </p:nvSpPr>
            <p:spPr bwMode="auto">
              <a:xfrm>
                <a:off x="3702" y="2610"/>
                <a:ext cx="124" cy="68"/>
              </a:xfrm>
              <a:custGeom>
                <a:avLst/>
                <a:gdLst>
                  <a:gd name="T0" fmla="*/ 9 w 33"/>
                  <a:gd name="T1" fmla="*/ 18 h 18"/>
                  <a:gd name="T2" fmla="*/ 33 w 33"/>
                  <a:gd name="T3" fmla="*/ 7 h 18"/>
                  <a:gd name="T4" fmla="*/ 23 w 33"/>
                  <a:gd name="T5" fmla="*/ 0 h 18"/>
                  <a:gd name="T6" fmla="*/ 0 w 33"/>
                  <a:gd name="T7" fmla="*/ 12 h 18"/>
                  <a:gd name="T8" fmla="*/ 9 w 33"/>
                  <a:gd name="T9" fmla="*/ 18 h 18"/>
                </a:gdLst>
                <a:ahLst/>
                <a:cxnLst>
                  <a:cxn ang="0">
                    <a:pos x="T0" y="T1"/>
                  </a:cxn>
                  <a:cxn ang="0">
                    <a:pos x="T2" y="T3"/>
                  </a:cxn>
                  <a:cxn ang="0">
                    <a:pos x="T4" y="T5"/>
                  </a:cxn>
                  <a:cxn ang="0">
                    <a:pos x="T6" y="T7"/>
                  </a:cxn>
                  <a:cxn ang="0">
                    <a:pos x="T8" y="T9"/>
                  </a:cxn>
                </a:cxnLst>
                <a:rect l="0" t="0" r="r" b="b"/>
                <a:pathLst>
                  <a:path w="33" h="18">
                    <a:moveTo>
                      <a:pt x="9" y="18"/>
                    </a:moveTo>
                    <a:cubicBezTo>
                      <a:pt x="18" y="14"/>
                      <a:pt x="23" y="11"/>
                      <a:pt x="33" y="7"/>
                    </a:cubicBezTo>
                    <a:cubicBezTo>
                      <a:pt x="29" y="4"/>
                      <a:pt x="27" y="3"/>
                      <a:pt x="23" y="0"/>
                    </a:cubicBezTo>
                    <a:cubicBezTo>
                      <a:pt x="14" y="5"/>
                      <a:pt x="9" y="7"/>
                      <a:pt x="0" y="12"/>
                    </a:cubicBezTo>
                    <a:cubicBezTo>
                      <a:pt x="4" y="14"/>
                      <a:pt x="6" y="16"/>
                      <a:pt x="9" y="18"/>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0" name="Freeform 84"/>
              <p:cNvSpPr/>
              <p:nvPr/>
            </p:nvSpPr>
            <p:spPr bwMode="auto">
              <a:xfrm>
                <a:off x="3713" y="2644"/>
                <a:ext cx="158" cy="83"/>
              </a:xfrm>
              <a:custGeom>
                <a:avLst/>
                <a:gdLst>
                  <a:gd name="T0" fmla="*/ 10 w 42"/>
                  <a:gd name="T1" fmla="*/ 22 h 22"/>
                  <a:gd name="T2" fmla="*/ 42 w 42"/>
                  <a:gd name="T3" fmla="*/ 7 h 22"/>
                  <a:gd name="T4" fmla="*/ 33 w 42"/>
                  <a:gd name="T5" fmla="*/ 0 h 22"/>
                  <a:gd name="T6" fmla="*/ 0 w 42"/>
                  <a:gd name="T7" fmla="*/ 16 h 22"/>
                  <a:gd name="T8" fmla="*/ 10 w 42"/>
                  <a:gd name="T9" fmla="*/ 22 h 22"/>
                </a:gdLst>
                <a:ahLst/>
                <a:cxnLst>
                  <a:cxn ang="0">
                    <a:pos x="T0" y="T1"/>
                  </a:cxn>
                  <a:cxn ang="0">
                    <a:pos x="T2" y="T3"/>
                  </a:cxn>
                  <a:cxn ang="0">
                    <a:pos x="T4" y="T5"/>
                  </a:cxn>
                  <a:cxn ang="0">
                    <a:pos x="T6" y="T7"/>
                  </a:cxn>
                  <a:cxn ang="0">
                    <a:pos x="T8" y="T9"/>
                  </a:cxn>
                </a:cxnLst>
                <a:rect l="0" t="0" r="r" b="b"/>
                <a:pathLst>
                  <a:path w="42" h="22">
                    <a:moveTo>
                      <a:pt x="10" y="22"/>
                    </a:moveTo>
                    <a:cubicBezTo>
                      <a:pt x="23" y="16"/>
                      <a:pt x="29" y="13"/>
                      <a:pt x="42" y="7"/>
                    </a:cubicBezTo>
                    <a:cubicBezTo>
                      <a:pt x="38" y="4"/>
                      <a:pt x="36" y="2"/>
                      <a:pt x="33" y="0"/>
                    </a:cubicBezTo>
                    <a:cubicBezTo>
                      <a:pt x="19" y="6"/>
                      <a:pt x="13" y="9"/>
                      <a:pt x="0" y="16"/>
                    </a:cubicBezTo>
                    <a:cubicBezTo>
                      <a:pt x="4" y="18"/>
                      <a:pt x="6" y="20"/>
                      <a:pt x="10" y="22"/>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1" name="Freeform 85"/>
              <p:cNvSpPr/>
              <p:nvPr/>
            </p:nvSpPr>
            <p:spPr bwMode="auto">
              <a:xfrm>
                <a:off x="3051" y="2881"/>
                <a:ext cx="94" cy="53"/>
              </a:xfrm>
              <a:custGeom>
                <a:avLst/>
                <a:gdLst>
                  <a:gd name="T0" fmla="*/ 25 w 25"/>
                  <a:gd name="T1" fmla="*/ 7 h 14"/>
                  <a:gd name="T2" fmla="*/ 11 w 25"/>
                  <a:gd name="T3" fmla="*/ 14 h 14"/>
                  <a:gd name="T4" fmla="*/ 0 w 25"/>
                  <a:gd name="T5" fmla="*/ 7 h 14"/>
                  <a:gd name="T6" fmla="*/ 14 w 25"/>
                  <a:gd name="T7" fmla="*/ 0 h 14"/>
                  <a:gd name="T8" fmla="*/ 25 w 25"/>
                  <a:gd name="T9" fmla="*/ 7 h 14"/>
                </a:gdLst>
                <a:ahLst/>
                <a:cxnLst>
                  <a:cxn ang="0">
                    <a:pos x="T0" y="T1"/>
                  </a:cxn>
                  <a:cxn ang="0">
                    <a:pos x="T2" y="T3"/>
                  </a:cxn>
                  <a:cxn ang="0">
                    <a:pos x="T4" y="T5"/>
                  </a:cxn>
                  <a:cxn ang="0">
                    <a:pos x="T6" y="T7"/>
                  </a:cxn>
                  <a:cxn ang="0">
                    <a:pos x="T8" y="T9"/>
                  </a:cxn>
                </a:cxnLst>
                <a:rect l="0" t="0" r="r" b="b"/>
                <a:pathLst>
                  <a:path w="25" h="14">
                    <a:moveTo>
                      <a:pt x="25" y="7"/>
                    </a:moveTo>
                    <a:cubicBezTo>
                      <a:pt x="19" y="10"/>
                      <a:pt x="16" y="12"/>
                      <a:pt x="11" y="14"/>
                    </a:cubicBezTo>
                    <a:cubicBezTo>
                      <a:pt x="7" y="12"/>
                      <a:pt x="4" y="10"/>
                      <a:pt x="0" y="7"/>
                    </a:cubicBezTo>
                    <a:cubicBezTo>
                      <a:pt x="6" y="4"/>
                      <a:pt x="8" y="3"/>
                      <a:pt x="14" y="0"/>
                    </a:cubicBezTo>
                    <a:cubicBezTo>
                      <a:pt x="19" y="3"/>
                      <a:pt x="21" y="5"/>
                      <a:pt x="25" y="7"/>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2" name="Freeform 86"/>
              <p:cNvSpPr/>
              <p:nvPr/>
            </p:nvSpPr>
            <p:spPr bwMode="auto">
              <a:xfrm>
                <a:off x="3104" y="2900"/>
                <a:ext cx="124" cy="68"/>
              </a:xfrm>
              <a:custGeom>
                <a:avLst/>
                <a:gdLst>
                  <a:gd name="T0" fmla="*/ 33 w 33"/>
                  <a:gd name="T1" fmla="*/ 6 h 18"/>
                  <a:gd name="T2" fmla="*/ 10 w 33"/>
                  <a:gd name="T3" fmla="*/ 18 h 18"/>
                  <a:gd name="T4" fmla="*/ 0 w 33"/>
                  <a:gd name="T5" fmla="*/ 12 h 18"/>
                  <a:gd name="T6" fmla="*/ 23 w 33"/>
                  <a:gd name="T7" fmla="*/ 0 h 18"/>
                  <a:gd name="T8" fmla="*/ 33 w 33"/>
                  <a:gd name="T9" fmla="*/ 6 h 18"/>
                </a:gdLst>
                <a:ahLst/>
                <a:cxnLst>
                  <a:cxn ang="0">
                    <a:pos x="T0" y="T1"/>
                  </a:cxn>
                  <a:cxn ang="0">
                    <a:pos x="T2" y="T3"/>
                  </a:cxn>
                  <a:cxn ang="0">
                    <a:pos x="T4" y="T5"/>
                  </a:cxn>
                  <a:cxn ang="0">
                    <a:pos x="T6" y="T7"/>
                  </a:cxn>
                  <a:cxn ang="0">
                    <a:pos x="T8" y="T9"/>
                  </a:cxn>
                </a:cxnLst>
                <a:rect l="0" t="0" r="r" b="b"/>
                <a:pathLst>
                  <a:path w="33" h="18">
                    <a:moveTo>
                      <a:pt x="33" y="6"/>
                    </a:moveTo>
                    <a:cubicBezTo>
                      <a:pt x="24" y="11"/>
                      <a:pt x="19" y="13"/>
                      <a:pt x="10" y="18"/>
                    </a:cubicBezTo>
                    <a:cubicBezTo>
                      <a:pt x="6" y="16"/>
                      <a:pt x="4" y="14"/>
                      <a:pt x="0" y="12"/>
                    </a:cubicBezTo>
                    <a:cubicBezTo>
                      <a:pt x="9" y="7"/>
                      <a:pt x="14" y="5"/>
                      <a:pt x="23" y="0"/>
                    </a:cubicBezTo>
                    <a:cubicBezTo>
                      <a:pt x="27" y="2"/>
                      <a:pt x="29" y="4"/>
                      <a:pt x="33" y="6"/>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3" name="Freeform 87"/>
              <p:cNvSpPr/>
              <p:nvPr/>
            </p:nvSpPr>
            <p:spPr bwMode="auto">
              <a:xfrm>
                <a:off x="3149" y="2915"/>
                <a:ext cx="165" cy="87"/>
              </a:xfrm>
              <a:custGeom>
                <a:avLst/>
                <a:gdLst>
                  <a:gd name="T0" fmla="*/ 44 w 44"/>
                  <a:gd name="T1" fmla="*/ 7 h 23"/>
                  <a:gd name="T2" fmla="*/ 11 w 44"/>
                  <a:gd name="T3" fmla="*/ 23 h 23"/>
                  <a:gd name="T4" fmla="*/ 0 w 44"/>
                  <a:gd name="T5" fmla="*/ 16 h 23"/>
                  <a:gd name="T6" fmla="*/ 33 w 44"/>
                  <a:gd name="T7" fmla="*/ 0 h 23"/>
                  <a:gd name="T8" fmla="*/ 44 w 44"/>
                  <a:gd name="T9" fmla="*/ 7 h 23"/>
                </a:gdLst>
                <a:ahLst/>
                <a:cxnLst>
                  <a:cxn ang="0">
                    <a:pos x="T0" y="T1"/>
                  </a:cxn>
                  <a:cxn ang="0">
                    <a:pos x="T2" y="T3"/>
                  </a:cxn>
                  <a:cxn ang="0">
                    <a:pos x="T4" y="T5"/>
                  </a:cxn>
                  <a:cxn ang="0">
                    <a:pos x="T6" y="T7"/>
                  </a:cxn>
                  <a:cxn ang="0">
                    <a:pos x="T8" y="T9"/>
                  </a:cxn>
                </a:cxnLst>
                <a:rect l="0" t="0" r="r" b="b"/>
                <a:pathLst>
                  <a:path w="44" h="23">
                    <a:moveTo>
                      <a:pt x="44" y="7"/>
                    </a:moveTo>
                    <a:cubicBezTo>
                      <a:pt x="31" y="13"/>
                      <a:pt x="24" y="16"/>
                      <a:pt x="11" y="23"/>
                    </a:cubicBezTo>
                    <a:cubicBezTo>
                      <a:pt x="6" y="20"/>
                      <a:pt x="4" y="19"/>
                      <a:pt x="0" y="16"/>
                    </a:cubicBezTo>
                    <a:cubicBezTo>
                      <a:pt x="14" y="10"/>
                      <a:pt x="20" y="6"/>
                      <a:pt x="33" y="0"/>
                    </a:cubicBezTo>
                    <a:cubicBezTo>
                      <a:pt x="37" y="3"/>
                      <a:pt x="39" y="4"/>
                      <a:pt x="44" y="7"/>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4" name="Freeform 88"/>
              <p:cNvSpPr/>
              <p:nvPr/>
            </p:nvSpPr>
            <p:spPr bwMode="auto">
              <a:xfrm>
                <a:off x="3616" y="2610"/>
                <a:ext cx="97" cy="53"/>
              </a:xfrm>
              <a:custGeom>
                <a:avLst/>
                <a:gdLst>
                  <a:gd name="T0" fmla="*/ 11 w 26"/>
                  <a:gd name="T1" fmla="*/ 14 h 14"/>
                  <a:gd name="T2" fmla="*/ 26 w 26"/>
                  <a:gd name="T3" fmla="*/ 7 h 14"/>
                  <a:gd name="T4" fmla="*/ 15 w 26"/>
                  <a:gd name="T5" fmla="*/ 0 h 14"/>
                  <a:gd name="T6" fmla="*/ 0 w 26"/>
                  <a:gd name="T7" fmla="*/ 7 h 14"/>
                  <a:gd name="T8" fmla="*/ 11 w 26"/>
                  <a:gd name="T9" fmla="*/ 14 h 14"/>
                </a:gdLst>
                <a:ahLst/>
                <a:cxnLst>
                  <a:cxn ang="0">
                    <a:pos x="T0" y="T1"/>
                  </a:cxn>
                  <a:cxn ang="0">
                    <a:pos x="T2" y="T3"/>
                  </a:cxn>
                  <a:cxn ang="0">
                    <a:pos x="T4" y="T5"/>
                  </a:cxn>
                  <a:cxn ang="0">
                    <a:pos x="T6" y="T7"/>
                  </a:cxn>
                  <a:cxn ang="0">
                    <a:pos x="T8" y="T9"/>
                  </a:cxn>
                </a:cxnLst>
                <a:rect l="0" t="0" r="r" b="b"/>
                <a:pathLst>
                  <a:path w="26" h="14">
                    <a:moveTo>
                      <a:pt x="11" y="14"/>
                    </a:moveTo>
                    <a:cubicBezTo>
                      <a:pt x="17" y="11"/>
                      <a:pt x="20" y="10"/>
                      <a:pt x="26" y="7"/>
                    </a:cubicBezTo>
                    <a:cubicBezTo>
                      <a:pt x="22" y="4"/>
                      <a:pt x="19" y="3"/>
                      <a:pt x="15" y="0"/>
                    </a:cubicBezTo>
                    <a:cubicBezTo>
                      <a:pt x="9" y="3"/>
                      <a:pt x="6" y="4"/>
                      <a:pt x="0" y="7"/>
                    </a:cubicBezTo>
                    <a:cubicBezTo>
                      <a:pt x="5" y="10"/>
                      <a:pt x="7" y="11"/>
                      <a:pt x="11" y="14"/>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5" name="Freeform 89"/>
              <p:cNvSpPr/>
              <p:nvPr/>
            </p:nvSpPr>
            <p:spPr bwMode="auto">
              <a:xfrm>
                <a:off x="3544" y="2644"/>
                <a:ext cx="94" cy="53"/>
              </a:xfrm>
              <a:custGeom>
                <a:avLst/>
                <a:gdLst>
                  <a:gd name="T0" fmla="*/ 10 w 25"/>
                  <a:gd name="T1" fmla="*/ 14 h 14"/>
                  <a:gd name="T2" fmla="*/ 25 w 25"/>
                  <a:gd name="T3" fmla="*/ 7 h 14"/>
                  <a:gd name="T4" fmla="*/ 15 w 25"/>
                  <a:gd name="T5" fmla="*/ 0 h 14"/>
                  <a:gd name="T6" fmla="*/ 0 w 25"/>
                  <a:gd name="T7" fmla="*/ 7 h 14"/>
                  <a:gd name="T8" fmla="*/ 10 w 25"/>
                  <a:gd name="T9" fmla="*/ 14 h 14"/>
                </a:gdLst>
                <a:ahLst/>
                <a:cxnLst>
                  <a:cxn ang="0">
                    <a:pos x="T0" y="T1"/>
                  </a:cxn>
                  <a:cxn ang="0">
                    <a:pos x="T2" y="T3"/>
                  </a:cxn>
                  <a:cxn ang="0">
                    <a:pos x="T4" y="T5"/>
                  </a:cxn>
                  <a:cxn ang="0">
                    <a:pos x="T6" y="T7"/>
                  </a:cxn>
                  <a:cxn ang="0">
                    <a:pos x="T8" y="T9"/>
                  </a:cxn>
                </a:cxnLst>
                <a:rect l="0" t="0" r="r" b="b"/>
                <a:pathLst>
                  <a:path w="25" h="14">
                    <a:moveTo>
                      <a:pt x="10" y="14"/>
                    </a:moveTo>
                    <a:cubicBezTo>
                      <a:pt x="16" y="12"/>
                      <a:pt x="19" y="10"/>
                      <a:pt x="25" y="7"/>
                    </a:cubicBezTo>
                    <a:cubicBezTo>
                      <a:pt x="21" y="5"/>
                      <a:pt x="19" y="3"/>
                      <a:pt x="15" y="0"/>
                    </a:cubicBezTo>
                    <a:cubicBezTo>
                      <a:pt x="9" y="3"/>
                      <a:pt x="6" y="4"/>
                      <a:pt x="0" y="7"/>
                    </a:cubicBezTo>
                    <a:cubicBezTo>
                      <a:pt x="4" y="10"/>
                      <a:pt x="6" y="12"/>
                      <a:pt x="10" y="14"/>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6" name="Freeform 90"/>
              <p:cNvSpPr/>
              <p:nvPr/>
            </p:nvSpPr>
            <p:spPr bwMode="auto">
              <a:xfrm>
                <a:off x="3631" y="2663"/>
                <a:ext cx="90" cy="49"/>
              </a:xfrm>
              <a:custGeom>
                <a:avLst/>
                <a:gdLst>
                  <a:gd name="T0" fmla="*/ 10 w 24"/>
                  <a:gd name="T1" fmla="*/ 13 h 13"/>
                  <a:gd name="T2" fmla="*/ 24 w 24"/>
                  <a:gd name="T3" fmla="*/ 6 h 13"/>
                  <a:gd name="T4" fmla="*/ 15 w 24"/>
                  <a:gd name="T5" fmla="*/ 0 h 13"/>
                  <a:gd name="T6" fmla="*/ 0 w 24"/>
                  <a:gd name="T7" fmla="*/ 7 h 13"/>
                  <a:gd name="T8" fmla="*/ 10 w 24"/>
                  <a:gd name="T9" fmla="*/ 13 h 13"/>
                </a:gdLst>
                <a:ahLst/>
                <a:cxnLst>
                  <a:cxn ang="0">
                    <a:pos x="T0" y="T1"/>
                  </a:cxn>
                  <a:cxn ang="0">
                    <a:pos x="T2" y="T3"/>
                  </a:cxn>
                  <a:cxn ang="0">
                    <a:pos x="T4" y="T5"/>
                  </a:cxn>
                  <a:cxn ang="0">
                    <a:pos x="T6" y="T7"/>
                  </a:cxn>
                  <a:cxn ang="0">
                    <a:pos x="T8" y="T9"/>
                  </a:cxn>
                </a:cxnLst>
                <a:rect l="0" t="0" r="r" b="b"/>
                <a:pathLst>
                  <a:path w="24" h="13">
                    <a:moveTo>
                      <a:pt x="10" y="13"/>
                    </a:moveTo>
                    <a:cubicBezTo>
                      <a:pt x="16" y="10"/>
                      <a:pt x="19" y="9"/>
                      <a:pt x="24" y="6"/>
                    </a:cubicBezTo>
                    <a:cubicBezTo>
                      <a:pt x="21" y="3"/>
                      <a:pt x="19" y="2"/>
                      <a:pt x="15" y="0"/>
                    </a:cubicBezTo>
                    <a:cubicBezTo>
                      <a:pt x="9" y="2"/>
                      <a:pt x="6" y="4"/>
                      <a:pt x="0" y="7"/>
                    </a:cubicBezTo>
                    <a:cubicBezTo>
                      <a:pt x="4" y="9"/>
                      <a:pt x="6" y="11"/>
                      <a:pt x="10" y="13"/>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7" name="Freeform 91"/>
              <p:cNvSpPr/>
              <p:nvPr/>
            </p:nvSpPr>
            <p:spPr bwMode="auto">
              <a:xfrm>
                <a:off x="3559" y="2697"/>
                <a:ext cx="90" cy="49"/>
              </a:xfrm>
              <a:custGeom>
                <a:avLst/>
                <a:gdLst>
                  <a:gd name="T0" fmla="*/ 10 w 24"/>
                  <a:gd name="T1" fmla="*/ 13 h 13"/>
                  <a:gd name="T2" fmla="*/ 24 w 24"/>
                  <a:gd name="T3" fmla="*/ 6 h 13"/>
                  <a:gd name="T4" fmla="*/ 15 w 24"/>
                  <a:gd name="T5" fmla="*/ 0 h 13"/>
                  <a:gd name="T6" fmla="*/ 0 w 24"/>
                  <a:gd name="T7" fmla="*/ 7 h 13"/>
                  <a:gd name="T8" fmla="*/ 10 w 24"/>
                  <a:gd name="T9" fmla="*/ 13 h 13"/>
                </a:gdLst>
                <a:ahLst/>
                <a:cxnLst>
                  <a:cxn ang="0">
                    <a:pos x="T0" y="T1"/>
                  </a:cxn>
                  <a:cxn ang="0">
                    <a:pos x="T2" y="T3"/>
                  </a:cxn>
                  <a:cxn ang="0">
                    <a:pos x="T4" y="T5"/>
                  </a:cxn>
                  <a:cxn ang="0">
                    <a:pos x="T6" y="T7"/>
                  </a:cxn>
                  <a:cxn ang="0">
                    <a:pos x="T8" y="T9"/>
                  </a:cxn>
                </a:cxnLst>
                <a:rect l="0" t="0" r="r" b="b"/>
                <a:pathLst>
                  <a:path w="24" h="13">
                    <a:moveTo>
                      <a:pt x="10" y="13"/>
                    </a:moveTo>
                    <a:cubicBezTo>
                      <a:pt x="16" y="11"/>
                      <a:pt x="19" y="9"/>
                      <a:pt x="24" y="6"/>
                    </a:cubicBezTo>
                    <a:cubicBezTo>
                      <a:pt x="21" y="4"/>
                      <a:pt x="19" y="3"/>
                      <a:pt x="15" y="0"/>
                    </a:cubicBezTo>
                    <a:cubicBezTo>
                      <a:pt x="9" y="3"/>
                      <a:pt x="6" y="4"/>
                      <a:pt x="0" y="7"/>
                    </a:cubicBezTo>
                    <a:cubicBezTo>
                      <a:pt x="4" y="10"/>
                      <a:pt x="6" y="11"/>
                      <a:pt x="10" y="13"/>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8" name="Freeform 92"/>
              <p:cNvSpPr/>
              <p:nvPr/>
            </p:nvSpPr>
            <p:spPr bwMode="auto">
              <a:xfrm>
                <a:off x="3642" y="2712"/>
                <a:ext cx="94" cy="53"/>
              </a:xfrm>
              <a:custGeom>
                <a:avLst/>
                <a:gdLst>
                  <a:gd name="T0" fmla="*/ 10 w 25"/>
                  <a:gd name="T1" fmla="*/ 14 h 14"/>
                  <a:gd name="T2" fmla="*/ 25 w 25"/>
                  <a:gd name="T3" fmla="*/ 7 h 14"/>
                  <a:gd name="T4" fmla="*/ 15 w 25"/>
                  <a:gd name="T5" fmla="*/ 0 h 14"/>
                  <a:gd name="T6" fmla="*/ 0 w 25"/>
                  <a:gd name="T7" fmla="*/ 7 h 14"/>
                  <a:gd name="T8" fmla="*/ 10 w 25"/>
                  <a:gd name="T9" fmla="*/ 14 h 14"/>
                </a:gdLst>
                <a:ahLst/>
                <a:cxnLst>
                  <a:cxn ang="0">
                    <a:pos x="T0" y="T1"/>
                  </a:cxn>
                  <a:cxn ang="0">
                    <a:pos x="T2" y="T3"/>
                  </a:cxn>
                  <a:cxn ang="0">
                    <a:pos x="T4" y="T5"/>
                  </a:cxn>
                  <a:cxn ang="0">
                    <a:pos x="T6" y="T7"/>
                  </a:cxn>
                  <a:cxn ang="0">
                    <a:pos x="T8" y="T9"/>
                  </a:cxn>
                </a:cxnLst>
                <a:rect l="0" t="0" r="r" b="b"/>
                <a:pathLst>
                  <a:path w="25" h="14">
                    <a:moveTo>
                      <a:pt x="10" y="14"/>
                    </a:moveTo>
                    <a:cubicBezTo>
                      <a:pt x="16" y="11"/>
                      <a:pt x="19" y="9"/>
                      <a:pt x="25" y="7"/>
                    </a:cubicBezTo>
                    <a:cubicBezTo>
                      <a:pt x="21" y="4"/>
                      <a:pt x="19" y="2"/>
                      <a:pt x="15" y="0"/>
                    </a:cubicBezTo>
                    <a:cubicBezTo>
                      <a:pt x="9" y="3"/>
                      <a:pt x="6" y="4"/>
                      <a:pt x="0" y="7"/>
                    </a:cubicBezTo>
                    <a:cubicBezTo>
                      <a:pt x="4" y="10"/>
                      <a:pt x="6" y="11"/>
                      <a:pt x="10" y="14"/>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9" name="Freeform 93"/>
              <p:cNvSpPr/>
              <p:nvPr/>
            </p:nvSpPr>
            <p:spPr bwMode="auto">
              <a:xfrm>
                <a:off x="3574" y="2746"/>
                <a:ext cx="90" cy="52"/>
              </a:xfrm>
              <a:custGeom>
                <a:avLst/>
                <a:gdLst>
                  <a:gd name="T0" fmla="*/ 10 w 24"/>
                  <a:gd name="T1" fmla="*/ 14 h 14"/>
                  <a:gd name="T2" fmla="*/ 24 w 24"/>
                  <a:gd name="T3" fmla="*/ 7 h 14"/>
                  <a:gd name="T4" fmla="*/ 14 w 24"/>
                  <a:gd name="T5" fmla="*/ 0 h 14"/>
                  <a:gd name="T6" fmla="*/ 0 w 24"/>
                  <a:gd name="T7" fmla="*/ 7 h 14"/>
                  <a:gd name="T8" fmla="*/ 10 w 24"/>
                  <a:gd name="T9" fmla="*/ 14 h 14"/>
                </a:gdLst>
                <a:ahLst/>
                <a:cxnLst>
                  <a:cxn ang="0">
                    <a:pos x="T0" y="T1"/>
                  </a:cxn>
                  <a:cxn ang="0">
                    <a:pos x="T2" y="T3"/>
                  </a:cxn>
                  <a:cxn ang="0">
                    <a:pos x="T4" y="T5"/>
                  </a:cxn>
                  <a:cxn ang="0">
                    <a:pos x="T6" y="T7"/>
                  </a:cxn>
                  <a:cxn ang="0">
                    <a:pos x="T8" y="T9"/>
                  </a:cxn>
                </a:cxnLst>
                <a:rect l="0" t="0" r="r" b="b"/>
                <a:pathLst>
                  <a:path w="24" h="14">
                    <a:moveTo>
                      <a:pt x="10" y="14"/>
                    </a:moveTo>
                    <a:cubicBezTo>
                      <a:pt x="16" y="11"/>
                      <a:pt x="19" y="9"/>
                      <a:pt x="24" y="7"/>
                    </a:cubicBezTo>
                    <a:cubicBezTo>
                      <a:pt x="20" y="4"/>
                      <a:pt x="18" y="2"/>
                      <a:pt x="14" y="0"/>
                    </a:cubicBezTo>
                    <a:cubicBezTo>
                      <a:pt x="8" y="3"/>
                      <a:pt x="6" y="4"/>
                      <a:pt x="0" y="7"/>
                    </a:cubicBezTo>
                    <a:cubicBezTo>
                      <a:pt x="4" y="9"/>
                      <a:pt x="6" y="11"/>
                      <a:pt x="10" y="14"/>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0" name="Freeform 94"/>
              <p:cNvSpPr/>
              <p:nvPr/>
            </p:nvSpPr>
            <p:spPr bwMode="auto">
              <a:xfrm>
                <a:off x="3488" y="2731"/>
                <a:ext cx="94" cy="49"/>
              </a:xfrm>
              <a:custGeom>
                <a:avLst/>
                <a:gdLst>
                  <a:gd name="T0" fmla="*/ 10 w 25"/>
                  <a:gd name="T1" fmla="*/ 13 h 13"/>
                  <a:gd name="T2" fmla="*/ 25 w 25"/>
                  <a:gd name="T3" fmla="*/ 6 h 13"/>
                  <a:gd name="T4" fmla="*/ 15 w 25"/>
                  <a:gd name="T5" fmla="*/ 0 h 13"/>
                  <a:gd name="T6" fmla="*/ 0 w 25"/>
                  <a:gd name="T7" fmla="*/ 7 h 13"/>
                  <a:gd name="T8" fmla="*/ 10 w 25"/>
                  <a:gd name="T9" fmla="*/ 13 h 13"/>
                </a:gdLst>
                <a:ahLst/>
                <a:cxnLst>
                  <a:cxn ang="0">
                    <a:pos x="T0" y="T1"/>
                  </a:cxn>
                  <a:cxn ang="0">
                    <a:pos x="T2" y="T3"/>
                  </a:cxn>
                  <a:cxn ang="0">
                    <a:pos x="T4" y="T5"/>
                  </a:cxn>
                  <a:cxn ang="0">
                    <a:pos x="T6" y="T7"/>
                  </a:cxn>
                  <a:cxn ang="0">
                    <a:pos x="T8" y="T9"/>
                  </a:cxn>
                </a:cxnLst>
                <a:rect l="0" t="0" r="r" b="b"/>
                <a:pathLst>
                  <a:path w="25" h="13">
                    <a:moveTo>
                      <a:pt x="10" y="13"/>
                    </a:moveTo>
                    <a:cubicBezTo>
                      <a:pt x="16" y="11"/>
                      <a:pt x="19" y="9"/>
                      <a:pt x="25" y="6"/>
                    </a:cubicBezTo>
                    <a:cubicBezTo>
                      <a:pt x="21" y="4"/>
                      <a:pt x="19" y="3"/>
                      <a:pt x="15" y="0"/>
                    </a:cubicBezTo>
                    <a:cubicBezTo>
                      <a:pt x="9" y="3"/>
                      <a:pt x="6" y="4"/>
                      <a:pt x="0" y="7"/>
                    </a:cubicBezTo>
                    <a:cubicBezTo>
                      <a:pt x="4" y="10"/>
                      <a:pt x="6" y="11"/>
                      <a:pt x="10" y="13"/>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1" name="Freeform 95"/>
              <p:cNvSpPr/>
              <p:nvPr/>
            </p:nvSpPr>
            <p:spPr bwMode="auto">
              <a:xfrm>
                <a:off x="3420" y="2765"/>
                <a:ext cx="90" cy="49"/>
              </a:xfrm>
              <a:custGeom>
                <a:avLst/>
                <a:gdLst>
                  <a:gd name="T0" fmla="*/ 10 w 24"/>
                  <a:gd name="T1" fmla="*/ 13 h 13"/>
                  <a:gd name="T2" fmla="*/ 24 w 24"/>
                  <a:gd name="T3" fmla="*/ 6 h 13"/>
                  <a:gd name="T4" fmla="*/ 15 w 24"/>
                  <a:gd name="T5" fmla="*/ 0 h 13"/>
                  <a:gd name="T6" fmla="*/ 0 w 24"/>
                  <a:gd name="T7" fmla="*/ 7 h 13"/>
                  <a:gd name="T8" fmla="*/ 10 w 24"/>
                  <a:gd name="T9" fmla="*/ 13 h 13"/>
                </a:gdLst>
                <a:ahLst/>
                <a:cxnLst>
                  <a:cxn ang="0">
                    <a:pos x="T0" y="T1"/>
                  </a:cxn>
                  <a:cxn ang="0">
                    <a:pos x="T2" y="T3"/>
                  </a:cxn>
                  <a:cxn ang="0">
                    <a:pos x="T4" y="T5"/>
                  </a:cxn>
                  <a:cxn ang="0">
                    <a:pos x="T6" y="T7"/>
                  </a:cxn>
                  <a:cxn ang="0">
                    <a:pos x="T8" y="T9"/>
                  </a:cxn>
                </a:cxnLst>
                <a:rect l="0" t="0" r="r" b="b"/>
                <a:pathLst>
                  <a:path w="24" h="13">
                    <a:moveTo>
                      <a:pt x="10" y="13"/>
                    </a:moveTo>
                    <a:cubicBezTo>
                      <a:pt x="15" y="10"/>
                      <a:pt x="18" y="9"/>
                      <a:pt x="24" y="6"/>
                    </a:cubicBezTo>
                    <a:cubicBezTo>
                      <a:pt x="20" y="4"/>
                      <a:pt x="19" y="2"/>
                      <a:pt x="15" y="0"/>
                    </a:cubicBezTo>
                    <a:cubicBezTo>
                      <a:pt x="9" y="3"/>
                      <a:pt x="6" y="4"/>
                      <a:pt x="0" y="7"/>
                    </a:cubicBezTo>
                    <a:cubicBezTo>
                      <a:pt x="4" y="9"/>
                      <a:pt x="6" y="11"/>
                      <a:pt x="10" y="13"/>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2" name="Freeform 96"/>
              <p:cNvSpPr/>
              <p:nvPr/>
            </p:nvSpPr>
            <p:spPr bwMode="auto">
              <a:xfrm>
                <a:off x="3348" y="2798"/>
                <a:ext cx="91" cy="49"/>
              </a:xfrm>
              <a:custGeom>
                <a:avLst/>
                <a:gdLst>
                  <a:gd name="T0" fmla="*/ 10 w 24"/>
                  <a:gd name="T1" fmla="*/ 13 h 13"/>
                  <a:gd name="T2" fmla="*/ 24 w 24"/>
                  <a:gd name="T3" fmla="*/ 6 h 13"/>
                  <a:gd name="T4" fmla="*/ 15 w 24"/>
                  <a:gd name="T5" fmla="*/ 0 h 13"/>
                  <a:gd name="T6" fmla="*/ 0 w 24"/>
                  <a:gd name="T7" fmla="*/ 7 h 13"/>
                  <a:gd name="T8" fmla="*/ 10 w 24"/>
                  <a:gd name="T9" fmla="*/ 13 h 13"/>
                </a:gdLst>
                <a:ahLst/>
                <a:cxnLst>
                  <a:cxn ang="0">
                    <a:pos x="T0" y="T1"/>
                  </a:cxn>
                  <a:cxn ang="0">
                    <a:pos x="T2" y="T3"/>
                  </a:cxn>
                  <a:cxn ang="0">
                    <a:pos x="T4" y="T5"/>
                  </a:cxn>
                  <a:cxn ang="0">
                    <a:pos x="T6" y="T7"/>
                  </a:cxn>
                  <a:cxn ang="0">
                    <a:pos x="T8" y="T9"/>
                  </a:cxn>
                </a:cxnLst>
                <a:rect l="0" t="0" r="r" b="b"/>
                <a:pathLst>
                  <a:path w="24" h="13">
                    <a:moveTo>
                      <a:pt x="10" y="13"/>
                    </a:moveTo>
                    <a:cubicBezTo>
                      <a:pt x="16" y="11"/>
                      <a:pt x="19" y="9"/>
                      <a:pt x="24" y="6"/>
                    </a:cubicBezTo>
                    <a:cubicBezTo>
                      <a:pt x="21" y="4"/>
                      <a:pt x="19" y="2"/>
                      <a:pt x="15" y="0"/>
                    </a:cubicBezTo>
                    <a:cubicBezTo>
                      <a:pt x="9" y="3"/>
                      <a:pt x="6" y="4"/>
                      <a:pt x="0" y="7"/>
                    </a:cubicBezTo>
                    <a:cubicBezTo>
                      <a:pt x="4" y="9"/>
                      <a:pt x="6" y="11"/>
                      <a:pt x="10" y="13"/>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3" name="Freeform 97"/>
              <p:cNvSpPr/>
              <p:nvPr/>
            </p:nvSpPr>
            <p:spPr bwMode="auto">
              <a:xfrm>
                <a:off x="3277" y="2832"/>
                <a:ext cx="90" cy="53"/>
              </a:xfrm>
              <a:custGeom>
                <a:avLst/>
                <a:gdLst>
                  <a:gd name="T0" fmla="*/ 10 w 24"/>
                  <a:gd name="T1" fmla="*/ 14 h 14"/>
                  <a:gd name="T2" fmla="*/ 24 w 24"/>
                  <a:gd name="T3" fmla="*/ 6 h 14"/>
                  <a:gd name="T4" fmla="*/ 15 w 24"/>
                  <a:gd name="T5" fmla="*/ 0 h 14"/>
                  <a:gd name="T6" fmla="*/ 0 w 24"/>
                  <a:gd name="T7" fmla="*/ 7 h 14"/>
                  <a:gd name="T8" fmla="*/ 10 w 24"/>
                  <a:gd name="T9" fmla="*/ 14 h 14"/>
                </a:gdLst>
                <a:ahLst/>
                <a:cxnLst>
                  <a:cxn ang="0">
                    <a:pos x="T0" y="T1"/>
                  </a:cxn>
                  <a:cxn ang="0">
                    <a:pos x="T2" y="T3"/>
                  </a:cxn>
                  <a:cxn ang="0">
                    <a:pos x="T4" y="T5"/>
                  </a:cxn>
                  <a:cxn ang="0">
                    <a:pos x="T6" y="T7"/>
                  </a:cxn>
                  <a:cxn ang="0">
                    <a:pos x="T8" y="T9"/>
                  </a:cxn>
                </a:cxnLst>
                <a:rect l="0" t="0" r="r" b="b"/>
                <a:pathLst>
                  <a:path w="24" h="14">
                    <a:moveTo>
                      <a:pt x="10" y="14"/>
                    </a:moveTo>
                    <a:cubicBezTo>
                      <a:pt x="15" y="11"/>
                      <a:pt x="18" y="9"/>
                      <a:pt x="24" y="6"/>
                    </a:cubicBezTo>
                    <a:cubicBezTo>
                      <a:pt x="20" y="4"/>
                      <a:pt x="19" y="3"/>
                      <a:pt x="15" y="0"/>
                    </a:cubicBezTo>
                    <a:cubicBezTo>
                      <a:pt x="9" y="3"/>
                      <a:pt x="6" y="4"/>
                      <a:pt x="0" y="7"/>
                    </a:cubicBezTo>
                    <a:cubicBezTo>
                      <a:pt x="4" y="10"/>
                      <a:pt x="6" y="11"/>
                      <a:pt x="10" y="14"/>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4" name="Freeform 98"/>
              <p:cNvSpPr/>
              <p:nvPr/>
            </p:nvSpPr>
            <p:spPr bwMode="auto">
              <a:xfrm>
                <a:off x="3201" y="2866"/>
                <a:ext cx="95" cy="53"/>
              </a:xfrm>
              <a:custGeom>
                <a:avLst/>
                <a:gdLst>
                  <a:gd name="T0" fmla="*/ 10 w 25"/>
                  <a:gd name="T1" fmla="*/ 14 h 14"/>
                  <a:gd name="T2" fmla="*/ 25 w 25"/>
                  <a:gd name="T3" fmla="*/ 7 h 14"/>
                  <a:gd name="T4" fmla="*/ 15 w 25"/>
                  <a:gd name="T5" fmla="*/ 0 h 14"/>
                  <a:gd name="T6" fmla="*/ 0 w 25"/>
                  <a:gd name="T7" fmla="*/ 8 h 14"/>
                  <a:gd name="T8" fmla="*/ 10 w 25"/>
                  <a:gd name="T9" fmla="*/ 14 h 14"/>
                </a:gdLst>
                <a:ahLst/>
                <a:cxnLst>
                  <a:cxn ang="0">
                    <a:pos x="T0" y="T1"/>
                  </a:cxn>
                  <a:cxn ang="0">
                    <a:pos x="T2" y="T3"/>
                  </a:cxn>
                  <a:cxn ang="0">
                    <a:pos x="T4" y="T5"/>
                  </a:cxn>
                  <a:cxn ang="0">
                    <a:pos x="T6" y="T7"/>
                  </a:cxn>
                  <a:cxn ang="0">
                    <a:pos x="T8" y="T9"/>
                  </a:cxn>
                </a:cxnLst>
                <a:rect l="0" t="0" r="r" b="b"/>
                <a:pathLst>
                  <a:path w="25" h="14">
                    <a:moveTo>
                      <a:pt x="10" y="14"/>
                    </a:moveTo>
                    <a:cubicBezTo>
                      <a:pt x="16" y="11"/>
                      <a:pt x="19" y="10"/>
                      <a:pt x="25" y="7"/>
                    </a:cubicBezTo>
                    <a:cubicBezTo>
                      <a:pt x="21" y="4"/>
                      <a:pt x="19" y="3"/>
                      <a:pt x="15" y="0"/>
                    </a:cubicBezTo>
                    <a:cubicBezTo>
                      <a:pt x="9" y="3"/>
                      <a:pt x="6" y="5"/>
                      <a:pt x="0" y="8"/>
                    </a:cubicBezTo>
                    <a:cubicBezTo>
                      <a:pt x="4" y="10"/>
                      <a:pt x="6" y="11"/>
                      <a:pt x="10" y="14"/>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5" name="Freeform 99"/>
              <p:cNvSpPr/>
              <p:nvPr/>
            </p:nvSpPr>
            <p:spPr bwMode="auto">
              <a:xfrm>
                <a:off x="3800" y="2678"/>
                <a:ext cx="132" cy="72"/>
              </a:xfrm>
              <a:custGeom>
                <a:avLst/>
                <a:gdLst>
                  <a:gd name="T0" fmla="*/ 12 w 35"/>
                  <a:gd name="T1" fmla="*/ 19 h 19"/>
                  <a:gd name="T2" fmla="*/ 35 w 35"/>
                  <a:gd name="T3" fmla="*/ 8 h 19"/>
                  <a:gd name="T4" fmla="*/ 23 w 35"/>
                  <a:gd name="T5" fmla="*/ 0 h 19"/>
                  <a:gd name="T6" fmla="*/ 0 w 35"/>
                  <a:gd name="T7" fmla="*/ 11 h 19"/>
                  <a:gd name="T8" fmla="*/ 12 w 35"/>
                  <a:gd name="T9" fmla="*/ 19 h 19"/>
                </a:gdLst>
                <a:ahLst/>
                <a:cxnLst>
                  <a:cxn ang="0">
                    <a:pos x="T0" y="T1"/>
                  </a:cxn>
                  <a:cxn ang="0">
                    <a:pos x="T2" y="T3"/>
                  </a:cxn>
                  <a:cxn ang="0">
                    <a:pos x="T4" y="T5"/>
                  </a:cxn>
                  <a:cxn ang="0">
                    <a:pos x="T6" y="T7"/>
                  </a:cxn>
                  <a:cxn ang="0">
                    <a:pos x="T8" y="T9"/>
                  </a:cxn>
                </a:cxnLst>
                <a:rect l="0" t="0" r="r" b="b"/>
                <a:pathLst>
                  <a:path w="35" h="19">
                    <a:moveTo>
                      <a:pt x="12" y="19"/>
                    </a:moveTo>
                    <a:cubicBezTo>
                      <a:pt x="21" y="15"/>
                      <a:pt x="26" y="13"/>
                      <a:pt x="35" y="8"/>
                    </a:cubicBezTo>
                    <a:cubicBezTo>
                      <a:pt x="29" y="5"/>
                      <a:pt x="27" y="3"/>
                      <a:pt x="23" y="0"/>
                    </a:cubicBezTo>
                    <a:cubicBezTo>
                      <a:pt x="14" y="5"/>
                      <a:pt x="9" y="7"/>
                      <a:pt x="0" y="11"/>
                    </a:cubicBezTo>
                    <a:cubicBezTo>
                      <a:pt x="4" y="14"/>
                      <a:pt x="7" y="16"/>
                      <a:pt x="12" y="19"/>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6" name="Freeform 100"/>
              <p:cNvSpPr/>
              <p:nvPr/>
            </p:nvSpPr>
            <p:spPr bwMode="auto">
              <a:xfrm>
                <a:off x="3201" y="2968"/>
                <a:ext cx="136" cy="71"/>
              </a:xfrm>
              <a:custGeom>
                <a:avLst/>
                <a:gdLst>
                  <a:gd name="T0" fmla="*/ 36 w 36"/>
                  <a:gd name="T1" fmla="*/ 8 h 19"/>
                  <a:gd name="T2" fmla="*/ 13 w 36"/>
                  <a:gd name="T3" fmla="*/ 19 h 19"/>
                  <a:gd name="T4" fmla="*/ 0 w 36"/>
                  <a:gd name="T5" fmla="*/ 11 h 19"/>
                  <a:gd name="T6" fmla="*/ 24 w 36"/>
                  <a:gd name="T7" fmla="*/ 0 h 19"/>
                  <a:gd name="T8" fmla="*/ 36 w 36"/>
                  <a:gd name="T9" fmla="*/ 8 h 19"/>
                </a:gdLst>
                <a:ahLst/>
                <a:cxnLst>
                  <a:cxn ang="0">
                    <a:pos x="T0" y="T1"/>
                  </a:cxn>
                  <a:cxn ang="0">
                    <a:pos x="T2" y="T3"/>
                  </a:cxn>
                  <a:cxn ang="0">
                    <a:pos x="T4" y="T5"/>
                  </a:cxn>
                  <a:cxn ang="0">
                    <a:pos x="T6" y="T7"/>
                  </a:cxn>
                  <a:cxn ang="0">
                    <a:pos x="T8" y="T9"/>
                  </a:cxn>
                </a:cxnLst>
                <a:rect l="0" t="0" r="r" b="b"/>
                <a:pathLst>
                  <a:path w="36" h="19">
                    <a:moveTo>
                      <a:pt x="36" y="8"/>
                    </a:moveTo>
                    <a:cubicBezTo>
                      <a:pt x="27" y="12"/>
                      <a:pt x="22" y="15"/>
                      <a:pt x="13" y="19"/>
                    </a:cubicBezTo>
                    <a:cubicBezTo>
                      <a:pt x="7" y="16"/>
                      <a:pt x="5" y="14"/>
                      <a:pt x="0" y="11"/>
                    </a:cubicBezTo>
                    <a:cubicBezTo>
                      <a:pt x="10" y="7"/>
                      <a:pt x="15" y="4"/>
                      <a:pt x="24" y="0"/>
                    </a:cubicBezTo>
                    <a:cubicBezTo>
                      <a:pt x="29" y="3"/>
                      <a:pt x="31" y="4"/>
                      <a:pt x="36" y="8"/>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7" name="Freeform 101"/>
              <p:cNvSpPr/>
              <p:nvPr/>
            </p:nvSpPr>
            <p:spPr bwMode="auto">
              <a:xfrm>
                <a:off x="3728" y="2727"/>
                <a:ext cx="102" cy="56"/>
              </a:xfrm>
              <a:custGeom>
                <a:avLst/>
                <a:gdLst>
                  <a:gd name="T0" fmla="*/ 13 w 27"/>
                  <a:gd name="T1" fmla="*/ 15 h 15"/>
                  <a:gd name="T2" fmla="*/ 27 w 27"/>
                  <a:gd name="T3" fmla="*/ 8 h 15"/>
                  <a:gd name="T4" fmla="*/ 15 w 27"/>
                  <a:gd name="T5" fmla="*/ 0 h 15"/>
                  <a:gd name="T6" fmla="*/ 0 w 27"/>
                  <a:gd name="T7" fmla="*/ 7 h 15"/>
                  <a:gd name="T8" fmla="*/ 13 w 27"/>
                  <a:gd name="T9" fmla="*/ 15 h 15"/>
                </a:gdLst>
                <a:ahLst/>
                <a:cxnLst>
                  <a:cxn ang="0">
                    <a:pos x="T0" y="T1"/>
                  </a:cxn>
                  <a:cxn ang="0">
                    <a:pos x="T2" y="T3"/>
                  </a:cxn>
                  <a:cxn ang="0">
                    <a:pos x="T4" y="T5"/>
                  </a:cxn>
                  <a:cxn ang="0">
                    <a:pos x="T6" y="T7"/>
                  </a:cxn>
                  <a:cxn ang="0">
                    <a:pos x="T8" y="T9"/>
                  </a:cxn>
                </a:cxnLst>
                <a:rect l="0" t="0" r="r" b="b"/>
                <a:pathLst>
                  <a:path w="27" h="15">
                    <a:moveTo>
                      <a:pt x="13" y="15"/>
                    </a:moveTo>
                    <a:cubicBezTo>
                      <a:pt x="19" y="12"/>
                      <a:pt x="22" y="11"/>
                      <a:pt x="27" y="8"/>
                    </a:cubicBezTo>
                    <a:cubicBezTo>
                      <a:pt x="22" y="5"/>
                      <a:pt x="19" y="3"/>
                      <a:pt x="15" y="0"/>
                    </a:cubicBezTo>
                    <a:cubicBezTo>
                      <a:pt x="9" y="3"/>
                      <a:pt x="6" y="4"/>
                      <a:pt x="0" y="7"/>
                    </a:cubicBezTo>
                    <a:cubicBezTo>
                      <a:pt x="5" y="10"/>
                      <a:pt x="7" y="12"/>
                      <a:pt x="13" y="15"/>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8" name="Freeform 102"/>
              <p:cNvSpPr/>
              <p:nvPr/>
            </p:nvSpPr>
            <p:spPr bwMode="auto">
              <a:xfrm>
                <a:off x="3661" y="2761"/>
                <a:ext cx="98" cy="56"/>
              </a:xfrm>
              <a:custGeom>
                <a:avLst/>
                <a:gdLst>
                  <a:gd name="T0" fmla="*/ 12 w 26"/>
                  <a:gd name="T1" fmla="*/ 15 h 15"/>
                  <a:gd name="T2" fmla="*/ 26 w 26"/>
                  <a:gd name="T3" fmla="*/ 8 h 15"/>
                  <a:gd name="T4" fmla="*/ 14 w 26"/>
                  <a:gd name="T5" fmla="*/ 0 h 15"/>
                  <a:gd name="T6" fmla="*/ 0 w 26"/>
                  <a:gd name="T7" fmla="*/ 8 h 15"/>
                  <a:gd name="T8" fmla="*/ 12 w 26"/>
                  <a:gd name="T9" fmla="*/ 15 h 15"/>
                </a:gdLst>
                <a:ahLst/>
                <a:cxnLst>
                  <a:cxn ang="0">
                    <a:pos x="T0" y="T1"/>
                  </a:cxn>
                  <a:cxn ang="0">
                    <a:pos x="T2" y="T3"/>
                  </a:cxn>
                  <a:cxn ang="0">
                    <a:pos x="T4" y="T5"/>
                  </a:cxn>
                  <a:cxn ang="0">
                    <a:pos x="T6" y="T7"/>
                  </a:cxn>
                  <a:cxn ang="0">
                    <a:pos x="T8" y="T9"/>
                  </a:cxn>
                </a:cxnLst>
                <a:rect l="0" t="0" r="r" b="b"/>
                <a:pathLst>
                  <a:path w="26" h="15">
                    <a:moveTo>
                      <a:pt x="12" y="15"/>
                    </a:moveTo>
                    <a:cubicBezTo>
                      <a:pt x="18" y="13"/>
                      <a:pt x="21" y="11"/>
                      <a:pt x="26" y="8"/>
                    </a:cubicBezTo>
                    <a:cubicBezTo>
                      <a:pt x="21" y="5"/>
                      <a:pt x="19" y="3"/>
                      <a:pt x="14" y="0"/>
                    </a:cubicBezTo>
                    <a:cubicBezTo>
                      <a:pt x="8" y="3"/>
                      <a:pt x="5" y="5"/>
                      <a:pt x="0" y="8"/>
                    </a:cubicBezTo>
                    <a:cubicBezTo>
                      <a:pt x="4" y="10"/>
                      <a:pt x="7" y="12"/>
                      <a:pt x="12" y="15"/>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9" name="Freeform 103"/>
              <p:cNvSpPr/>
              <p:nvPr/>
            </p:nvSpPr>
            <p:spPr bwMode="auto">
              <a:xfrm>
                <a:off x="3378" y="2798"/>
                <a:ext cx="313" cy="159"/>
              </a:xfrm>
              <a:custGeom>
                <a:avLst/>
                <a:gdLst>
                  <a:gd name="T0" fmla="*/ 12 w 83"/>
                  <a:gd name="T1" fmla="*/ 42 h 42"/>
                  <a:gd name="T2" fmla="*/ 83 w 83"/>
                  <a:gd name="T3" fmla="*/ 8 h 42"/>
                  <a:gd name="T4" fmla="*/ 70 w 83"/>
                  <a:gd name="T5" fmla="*/ 0 h 42"/>
                  <a:gd name="T6" fmla="*/ 0 w 83"/>
                  <a:gd name="T7" fmla="*/ 34 h 42"/>
                  <a:gd name="T8" fmla="*/ 12 w 83"/>
                  <a:gd name="T9" fmla="*/ 42 h 42"/>
                </a:gdLst>
                <a:ahLst/>
                <a:cxnLst>
                  <a:cxn ang="0">
                    <a:pos x="T0" y="T1"/>
                  </a:cxn>
                  <a:cxn ang="0">
                    <a:pos x="T2" y="T3"/>
                  </a:cxn>
                  <a:cxn ang="0">
                    <a:pos x="T4" y="T5"/>
                  </a:cxn>
                  <a:cxn ang="0">
                    <a:pos x="T6" y="T7"/>
                  </a:cxn>
                  <a:cxn ang="0">
                    <a:pos x="T8" y="T9"/>
                  </a:cxn>
                </a:cxnLst>
                <a:rect l="0" t="0" r="r" b="b"/>
                <a:pathLst>
                  <a:path w="83" h="42">
                    <a:moveTo>
                      <a:pt x="12" y="42"/>
                    </a:moveTo>
                    <a:cubicBezTo>
                      <a:pt x="41" y="28"/>
                      <a:pt x="55" y="21"/>
                      <a:pt x="83" y="8"/>
                    </a:cubicBezTo>
                    <a:cubicBezTo>
                      <a:pt x="77" y="4"/>
                      <a:pt x="75" y="2"/>
                      <a:pt x="70" y="0"/>
                    </a:cubicBezTo>
                    <a:cubicBezTo>
                      <a:pt x="42" y="13"/>
                      <a:pt x="28" y="20"/>
                      <a:pt x="0" y="34"/>
                    </a:cubicBezTo>
                    <a:cubicBezTo>
                      <a:pt x="4" y="37"/>
                      <a:pt x="7" y="38"/>
                      <a:pt x="12" y="42"/>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0" name="Freeform 104"/>
              <p:cNvSpPr/>
              <p:nvPr/>
            </p:nvSpPr>
            <p:spPr bwMode="auto">
              <a:xfrm>
                <a:off x="3303" y="2934"/>
                <a:ext cx="102" cy="56"/>
              </a:xfrm>
              <a:custGeom>
                <a:avLst/>
                <a:gdLst>
                  <a:gd name="T0" fmla="*/ 12 w 27"/>
                  <a:gd name="T1" fmla="*/ 15 h 15"/>
                  <a:gd name="T2" fmla="*/ 27 w 27"/>
                  <a:gd name="T3" fmla="*/ 8 h 15"/>
                  <a:gd name="T4" fmla="*/ 15 w 27"/>
                  <a:gd name="T5" fmla="*/ 0 h 15"/>
                  <a:gd name="T6" fmla="*/ 0 w 27"/>
                  <a:gd name="T7" fmla="*/ 7 h 15"/>
                  <a:gd name="T8" fmla="*/ 12 w 27"/>
                  <a:gd name="T9" fmla="*/ 15 h 15"/>
                </a:gdLst>
                <a:ahLst/>
                <a:cxnLst>
                  <a:cxn ang="0">
                    <a:pos x="T0" y="T1"/>
                  </a:cxn>
                  <a:cxn ang="0">
                    <a:pos x="T2" y="T3"/>
                  </a:cxn>
                  <a:cxn ang="0">
                    <a:pos x="T4" y="T5"/>
                  </a:cxn>
                  <a:cxn ang="0">
                    <a:pos x="T6" y="T7"/>
                  </a:cxn>
                  <a:cxn ang="0">
                    <a:pos x="T8" y="T9"/>
                  </a:cxn>
                </a:cxnLst>
                <a:rect l="0" t="0" r="r" b="b"/>
                <a:pathLst>
                  <a:path w="27" h="15">
                    <a:moveTo>
                      <a:pt x="12" y="15"/>
                    </a:moveTo>
                    <a:cubicBezTo>
                      <a:pt x="18" y="12"/>
                      <a:pt x="21" y="11"/>
                      <a:pt x="27" y="8"/>
                    </a:cubicBezTo>
                    <a:cubicBezTo>
                      <a:pt x="22" y="5"/>
                      <a:pt x="19" y="3"/>
                      <a:pt x="15" y="0"/>
                    </a:cubicBezTo>
                    <a:cubicBezTo>
                      <a:pt x="9" y="3"/>
                      <a:pt x="6" y="4"/>
                      <a:pt x="0" y="7"/>
                    </a:cubicBezTo>
                    <a:cubicBezTo>
                      <a:pt x="5" y="10"/>
                      <a:pt x="7" y="12"/>
                      <a:pt x="12" y="15"/>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1" name="Freeform 105"/>
              <p:cNvSpPr/>
              <p:nvPr/>
            </p:nvSpPr>
            <p:spPr bwMode="auto">
              <a:xfrm>
                <a:off x="3472" y="2678"/>
                <a:ext cx="98" cy="53"/>
              </a:xfrm>
              <a:custGeom>
                <a:avLst/>
                <a:gdLst>
                  <a:gd name="T0" fmla="*/ 11 w 26"/>
                  <a:gd name="T1" fmla="*/ 14 h 14"/>
                  <a:gd name="T2" fmla="*/ 26 w 26"/>
                  <a:gd name="T3" fmla="*/ 7 h 14"/>
                  <a:gd name="T4" fmla="*/ 15 w 26"/>
                  <a:gd name="T5" fmla="*/ 0 h 14"/>
                  <a:gd name="T6" fmla="*/ 0 w 26"/>
                  <a:gd name="T7" fmla="*/ 7 h 14"/>
                  <a:gd name="T8" fmla="*/ 11 w 26"/>
                  <a:gd name="T9" fmla="*/ 14 h 14"/>
                </a:gdLst>
                <a:ahLst/>
                <a:cxnLst>
                  <a:cxn ang="0">
                    <a:pos x="T0" y="T1"/>
                  </a:cxn>
                  <a:cxn ang="0">
                    <a:pos x="T2" y="T3"/>
                  </a:cxn>
                  <a:cxn ang="0">
                    <a:pos x="T4" y="T5"/>
                  </a:cxn>
                  <a:cxn ang="0">
                    <a:pos x="T6" y="T7"/>
                  </a:cxn>
                  <a:cxn ang="0">
                    <a:pos x="T8" y="T9"/>
                  </a:cxn>
                </a:cxnLst>
                <a:rect l="0" t="0" r="r" b="b"/>
                <a:pathLst>
                  <a:path w="26" h="14">
                    <a:moveTo>
                      <a:pt x="11" y="14"/>
                    </a:moveTo>
                    <a:cubicBezTo>
                      <a:pt x="17" y="12"/>
                      <a:pt x="20" y="10"/>
                      <a:pt x="26" y="7"/>
                    </a:cubicBezTo>
                    <a:cubicBezTo>
                      <a:pt x="22" y="5"/>
                      <a:pt x="19" y="3"/>
                      <a:pt x="15" y="0"/>
                    </a:cubicBezTo>
                    <a:cubicBezTo>
                      <a:pt x="9" y="3"/>
                      <a:pt x="6" y="4"/>
                      <a:pt x="0" y="7"/>
                    </a:cubicBezTo>
                    <a:cubicBezTo>
                      <a:pt x="5" y="10"/>
                      <a:pt x="7" y="12"/>
                      <a:pt x="11" y="14"/>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2" name="Freeform 106"/>
              <p:cNvSpPr/>
              <p:nvPr/>
            </p:nvSpPr>
            <p:spPr bwMode="auto">
              <a:xfrm>
                <a:off x="3405" y="2712"/>
                <a:ext cx="94" cy="53"/>
              </a:xfrm>
              <a:custGeom>
                <a:avLst/>
                <a:gdLst>
                  <a:gd name="T0" fmla="*/ 10 w 25"/>
                  <a:gd name="T1" fmla="*/ 14 h 14"/>
                  <a:gd name="T2" fmla="*/ 25 w 25"/>
                  <a:gd name="T3" fmla="*/ 7 h 14"/>
                  <a:gd name="T4" fmla="*/ 14 w 25"/>
                  <a:gd name="T5" fmla="*/ 0 h 14"/>
                  <a:gd name="T6" fmla="*/ 0 w 25"/>
                  <a:gd name="T7" fmla="*/ 7 h 14"/>
                  <a:gd name="T8" fmla="*/ 10 w 25"/>
                  <a:gd name="T9" fmla="*/ 14 h 14"/>
                </a:gdLst>
                <a:ahLst/>
                <a:cxnLst>
                  <a:cxn ang="0">
                    <a:pos x="T0" y="T1"/>
                  </a:cxn>
                  <a:cxn ang="0">
                    <a:pos x="T2" y="T3"/>
                  </a:cxn>
                  <a:cxn ang="0">
                    <a:pos x="T4" y="T5"/>
                  </a:cxn>
                  <a:cxn ang="0">
                    <a:pos x="T6" y="T7"/>
                  </a:cxn>
                  <a:cxn ang="0">
                    <a:pos x="T8" y="T9"/>
                  </a:cxn>
                </a:cxnLst>
                <a:rect l="0" t="0" r="r" b="b"/>
                <a:pathLst>
                  <a:path w="25" h="14">
                    <a:moveTo>
                      <a:pt x="10" y="14"/>
                    </a:moveTo>
                    <a:cubicBezTo>
                      <a:pt x="16" y="11"/>
                      <a:pt x="19" y="10"/>
                      <a:pt x="25" y="7"/>
                    </a:cubicBezTo>
                    <a:cubicBezTo>
                      <a:pt x="21" y="4"/>
                      <a:pt x="19" y="3"/>
                      <a:pt x="14" y="0"/>
                    </a:cubicBezTo>
                    <a:cubicBezTo>
                      <a:pt x="8" y="3"/>
                      <a:pt x="5" y="4"/>
                      <a:pt x="0" y="7"/>
                    </a:cubicBezTo>
                    <a:cubicBezTo>
                      <a:pt x="4" y="10"/>
                      <a:pt x="6" y="11"/>
                      <a:pt x="10" y="14"/>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3" name="Freeform 107"/>
              <p:cNvSpPr/>
              <p:nvPr/>
            </p:nvSpPr>
            <p:spPr bwMode="auto">
              <a:xfrm>
                <a:off x="3329" y="2746"/>
                <a:ext cx="98" cy="52"/>
              </a:xfrm>
              <a:custGeom>
                <a:avLst/>
                <a:gdLst>
                  <a:gd name="T0" fmla="*/ 11 w 26"/>
                  <a:gd name="T1" fmla="*/ 14 h 14"/>
                  <a:gd name="T2" fmla="*/ 26 w 26"/>
                  <a:gd name="T3" fmla="*/ 7 h 14"/>
                  <a:gd name="T4" fmla="*/ 15 w 26"/>
                  <a:gd name="T5" fmla="*/ 0 h 14"/>
                  <a:gd name="T6" fmla="*/ 0 w 26"/>
                  <a:gd name="T7" fmla="*/ 7 h 14"/>
                  <a:gd name="T8" fmla="*/ 11 w 26"/>
                  <a:gd name="T9" fmla="*/ 14 h 14"/>
                </a:gdLst>
                <a:ahLst/>
                <a:cxnLst>
                  <a:cxn ang="0">
                    <a:pos x="T0" y="T1"/>
                  </a:cxn>
                  <a:cxn ang="0">
                    <a:pos x="T2" y="T3"/>
                  </a:cxn>
                  <a:cxn ang="0">
                    <a:pos x="T4" y="T5"/>
                  </a:cxn>
                  <a:cxn ang="0">
                    <a:pos x="T6" y="T7"/>
                  </a:cxn>
                  <a:cxn ang="0">
                    <a:pos x="T8" y="T9"/>
                  </a:cxn>
                </a:cxnLst>
                <a:rect l="0" t="0" r="r" b="b"/>
                <a:pathLst>
                  <a:path w="26" h="14">
                    <a:moveTo>
                      <a:pt x="11" y="14"/>
                    </a:moveTo>
                    <a:cubicBezTo>
                      <a:pt x="17" y="12"/>
                      <a:pt x="20" y="10"/>
                      <a:pt x="26" y="7"/>
                    </a:cubicBezTo>
                    <a:cubicBezTo>
                      <a:pt x="22" y="5"/>
                      <a:pt x="20" y="3"/>
                      <a:pt x="15" y="0"/>
                    </a:cubicBezTo>
                    <a:cubicBezTo>
                      <a:pt x="9" y="3"/>
                      <a:pt x="6" y="4"/>
                      <a:pt x="0" y="7"/>
                    </a:cubicBezTo>
                    <a:cubicBezTo>
                      <a:pt x="5" y="10"/>
                      <a:pt x="7" y="12"/>
                      <a:pt x="11" y="14"/>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4" name="Freeform 108"/>
              <p:cNvSpPr/>
              <p:nvPr/>
            </p:nvSpPr>
            <p:spPr bwMode="auto">
              <a:xfrm>
                <a:off x="3262" y="2780"/>
                <a:ext cx="94" cy="52"/>
              </a:xfrm>
              <a:custGeom>
                <a:avLst/>
                <a:gdLst>
                  <a:gd name="T0" fmla="*/ 11 w 25"/>
                  <a:gd name="T1" fmla="*/ 14 h 14"/>
                  <a:gd name="T2" fmla="*/ 25 w 25"/>
                  <a:gd name="T3" fmla="*/ 7 h 14"/>
                  <a:gd name="T4" fmla="*/ 15 w 25"/>
                  <a:gd name="T5" fmla="*/ 0 h 14"/>
                  <a:gd name="T6" fmla="*/ 0 w 25"/>
                  <a:gd name="T7" fmla="*/ 7 h 14"/>
                  <a:gd name="T8" fmla="*/ 11 w 25"/>
                  <a:gd name="T9" fmla="*/ 14 h 14"/>
                </a:gdLst>
                <a:ahLst/>
                <a:cxnLst>
                  <a:cxn ang="0">
                    <a:pos x="T0" y="T1"/>
                  </a:cxn>
                  <a:cxn ang="0">
                    <a:pos x="T2" y="T3"/>
                  </a:cxn>
                  <a:cxn ang="0">
                    <a:pos x="T4" y="T5"/>
                  </a:cxn>
                  <a:cxn ang="0">
                    <a:pos x="T6" y="T7"/>
                  </a:cxn>
                  <a:cxn ang="0">
                    <a:pos x="T8" y="T9"/>
                  </a:cxn>
                </a:cxnLst>
                <a:rect l="0" t="0" r="r" b="b"/>
                <a:pathLst>
                  <a:path w="25" h="14">
                    <a:moveTo>
                      <a:pt x="11" y="14"/>
                    </a:moveTo>
                    <a:cubicBezTo>
                      <a:pt x="17" y="11"/>
                      <a:pt x="19" y="10"/>
                      <a:pt x="25" y="7"/>
                    </a:cubicBezTo>
                    <a:cubicBezTo>
                      <a:pt x="21" y="5"/>
                      <a:pt x="19" y="3"/>
                      <a:pt x="15" y="0"/>
                    </a:cubicBezTo>
                    <a:cubicBezTo>
                      <a:pt x="9" y="3"/>
                      <a:pt x="6" y="4"/>
                      <a:pt x="0" y="7"/>
                    </a:cubicBezTo>
                    <a:cubicBezTo>
                      <a:pt x="4" y="10"/>
                      <a:pt x="7" y="12"/>
                      <a:pt x="11" y="14"/>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5" name="Freeform 109"/>
              <p:cNvSpPr/>
              <p:nvPr/>
            </p:nvSpPr>
            <p:spPr bwMode="auto">
              <a:xfrm>
                <a:off x="3190" y="2814"/>
                <a:ext cx="98" cy="52"/>
              </a:xfrm>
              <a:custGeom>
                <a:avLst/>
                <a:gdLst>
                  <a:gd name="T0" fmla="*/ 11 w 26"/>
                  <a:gd name="T1" fmla="*/ 14 h 14"/>
                  <a:gd name="T2" fmla="*/ 26 w 26"/>
                  <a:gd name="T3" fmla="*/ 7 h 14"/>
                  <a:gd name="T4" fmla="*/ 15 w 26"/>
                  <a:gd name="T5" fmla="*/ 0 h 14"/>
                  <a:gd name="T6" fmla="*/ 0 w 26"/>
                  <a:gd name="T7" fmla="*/ 7 h 14"/>
                  <a:gd name="T8" fmla="*/ 11 w 26"/>
                  <a:gd name="T9" fmla="*/ 14 h 14"/>
                </a:gdLst>
                <a:ahLst/>
                <a:cxnLst>
                  <a:cxn ang="0">
                    <a:pos x="T0" y="T1"/>
                  </a:cxn>
                  <a:cxn ang="0">
                    <a:pos x="T2" y="T3"/>
                  </a:cxn>
                  <a:cxn ang="0">
                    <a:pos x="T4" y="T5"/>
                  </a:cxn>
                  <a:cxn ang="0">
                    <a:pos x="T6" y="T7"/>
                  </a:cxn>
                  <a:cxn ang="0">
                    <a:pos x="T8" y="T9"/>
                  </a:cxn>
                </a:cxnLst>
                <a:rect l="0" t="0" r="r" b="b"/>
                <a:pathLst>
                  <a:path w="26" h="14">
                    <a:moveTo>
                      <a:pt x="11" y="14"/>
                    </a:moveTo>
                    <a:cubicBezTo>
                      <a:pt x="17" y="11"/>
                      <a:pt x="20" y="10"/>
                      <a:pt x="26" y="7"/>
                    </a:cubicBezTo>
                    <a:cubicBezTo>
                      <a:pt x="22" y="4"/>
                      <a:pt x="20" y="3"/>
                      <a:pt x="15" y="0"/>
                    </a:cubicBezTo>
                    <a:cubicBezTo>
                      <a:pt x="9" y="3"/>
                      <a:pt x="6" y="4"/>
                      <a:pt x="0" y="7"/>
                    </a:cubicBezTo>
                    <a:cubicBezTo>
                      <a:pt x="5" y="10"/>
                      <a:pt x="7" y="11"/>
                      <a:pt x="11" y="14"/>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6" name="Freeform 110"/>
              <p:cNvSpPr/>
              <p:nvPr/>
            </p:nvSpPr>
            <p:spPr bwMode="auto">
              <a:xfrm>
                <a:off x="3503" y="2780"/>
                <a:ext cx="94" cy="49"/>
              </a:xfrm>
              <a:custGeom>
                <a:avLst/>
                <a:gdLst>
                  <a:gd name="T0" fmla="*/ 10 w 25"/>
                  <a:gd name="T1" fmla="*/ 13 h 13"/>
                  <a:gd name="T2" fmla="*/ 25 w 25"/>
                  <a:gd name="T3" fmla="*/ 6 h 13"/>
                  <a:gd name="T4" fmla="*/ 15 w 25"/>
                  <a:gd name="T5" fmla="*/ 0 h 13"/>
                  <a:gd name="T6" fmla="*/ 0 w 25"/>
                  <a:gd name="T7" fmla="*/ 7 h 13"/>
                  <a:gd name="T8" fmla="*/ 10 w 25"/>
                  <a:gd name="T9" fmla="*/ 13 h 13"/>
                </a:gdLst>
                <a:ahLst/>
                <a:cxnLst>
                  <a:cxn ang="0">
                    <a:pos x="T0" y="T1"/>
                  </a:cxn>
                  <a:cxn ang="0">
                    <a:pos x="T2" y="T3"/>
                  </a:cxn>
                  <a:cxn ang="0">
                    <a:pos x="T4" y="T5"/>
                  </a:cxn>
                  <a:cxn ang="0">
                    <a:pos x="T6" y="T7"/>
                  </a:cxn>
                  <a:cxn ang="0">
                    <a:pos x="T8" y="T9"/>
                  </a:cxn>
                </a:cxnLst>
                <a:rect l="0" t="0" r="r" b="b"/>
                <a:pathLst>
                  <a:path w="25" h="13">
                    <a:moveTo>
                      <a:pt x="10" y="13"/>
                    </a:moveTo>
                    <a:cubicBezTo>
                      <a:pt x="16" y="11"/>
                      <a:pt x="19" y="9"/>
                      <a:pt x="25" y="6"/>
                    </a:cubicBezTo>
                    <a:cubicBezTo>
                      <a:pt x="21" y="4"/>
                      <a:pt x="19" y="2"/>
                      <a:pt x="15" y="0"/>
                    </a:cubicBezTo>
                    <a:cubicBezTo>
                      <a:pt x="9" y="3"/>
                      <a:pt x="6" y="4"/>
                      <a:pt x="0" y="7"/>
                    </a:cubicBezTo>
                    <a:cubicBezTo>
                      <a:pt x="4" y="9"/>
                      <a:pt x="6" y="11"/>
                      <a:pt x="10" y="13"/>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7" name="Freeform 111"/>
              <p:cNvSpPr/>
              <p:nvPr/>
            </p:nvSpPr>
            <p:spPr bwMode="auto">
              <a:xfrm>
                <a:off x="3431" y="2814"/>
                <a:ext cx="94" cy="52"/>
              </a:xfrm>
              <a:custGeom>
                <a:avLst/>
                <a:gdLst>
                  <a:gd name="T0" fmla="*/ 10 w 25"/>
                  <a:gd name="T1" fmla="*/ 14 h 14"/>
                  <a:gd name="T2" fmla="*/ 25 w 25"/>
                  <a:gd name="T3" fmla="*/ 7 h 14"/>
                  <a:gd name="T4" fmla="*/ 15 w 25"/>
                  <a:gd name="T5" fmla="*/ 0 h 14"/>
                  <a:gd name="T6" fmla="*/ 0 w 25"/>
                  <a:gd name="T7" fmla="*/ 7 h 14"/>
                  <a:gd name="T8" fmla="*/ 10 w 25"/>
                  <a:gd name="T9" fmla="*/ 14 h 14"/>
                </a:gdLst>
                <a:ahLst/>
                <a:cxnLst>
                  <a:cxn ang="0">
                    <a:pos x="T0" y="T1"/>
                  </a:cxn>
                  <a:cxn ang="0">
                    <a:pos x="T2" y="T3"/>
                  </a:cxn>
                  <a:cxn ang="0">
                    <a:pos x="T4" y="T5"/>
                  </a:cxn>
                  <a:cxn ang="0">
                    <a:pos x="T6" y="T7"/>
                  </a:cxn>
                  <a:cxn ang="0">
                    <a:pos x="T8" y="T9"/>
                  </a:cxn>
                </a:cxnLst>
                <a:rect l="0" t="0" r="r" b="b"/>
                <a:pathLst>
                  <a:path w="25" h="14">
                    <a:moveTo>
                      <a:pt x="10" y="14"/>
                    </a:moveTo>
                    <a:cubicBezTo>
                      <a:pt x="16" y="11"/>
                      <a:pt x="19" y="10"/>
                      <a:pt x="25" y="7"/>
                    </a:cubicBezTo>
                    <a:cubicBezTo>
                      <a:pt x="21" y="4"/>
                      <a:pt x="19" y="3"/>
                      <a:pt x="15" y="0"/>
                    </a:cubicBezTo>
                    <a:cubicBezTo>
                      <a:pt x="9" y="3"/>
                      <a:pt x="6" y="4"/>
                      <a:pt x="0" y="7"/>
                    </a:cubicBezTo>
                    <a:cubicBezTo>
                      <a:pt x="4" y="10"/>
                      <a:pt x="6" y="11"/>
                      <a:pt x="10" y="14"/>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8" name="Freeform 112"/>
              <p:cNvSpPr/>
              <p:nvPr/>
            </p:nvSpPr>
            <p:spPr bwMode="auto">
              <a:xfrm>
                <a:off x="3363" y="2847"/>
                <a:ext cx="91" cy="53"/>
              </a:xfrm>
              <a:custGeom>
                <a:avLst/>
                <a:gdLst>
                  <a:gd name="T0" fmla="*/ 10 w 24"/>
                  <a:gd name="T1" fmla="*/ 14 h 14"/>
                  <a:gd name="T2" fmla="*/ 24 w 24"/>
                  <a:gd name="T3" fmla="*/ 7 h 14"/>
                  <a:gd name="T4" fmla="*/ 14 w 24"/>
                  <a:gd name="T5" fmla="*/ 0 h 14"/>
                  <a:gd name="T6" fmla="*/ 0 w 24"/>
                  <a:gd name="T7" fmla="*/ 7 h 14"/>
                  <a:gd name="T8" fmla="*/ 10 w 24"/>
                  <a:gd name="T9" fmla="*/ 14 h 14"/>
                </a:gdLst>
                <a:ahLst/>
                <a:cxnLst>
                  <a:cxn ang="0">
                    <a:pos x="T0" y="T1"/>
                  </a:cxn>
                  <a:cxn ang="0">
                    <a:pos x="T2" y="T3"/>
                  </a:cxn>
                  <a:cxn ang="0">
                    <a:pos x="T4" y="T5"/>
                  </a:cxn>
                  <a:cxn ang="0">
                    <a:pos x="T6" y="T7"/>
                  </a:cxn>
                  <a:cxn ang="0">
                    <a:pos x="T8" y="T9"/>
                  </a:cxn>
                </a:cxnLst>
                <a:rect l="0" t="0" r="r" b="b"/>
                <a:pathLst>
                  <a:path w="24" h="14">
                    <a:moveTo>
                      <a:pt x="10" y="14"/>
                    </a:moveTo>
                    <a:cubicBezTo>
                      <a:pt x="16" y="11"/>
                      <a:pt x="19" y="9"/>
                      <a:pt x="24" y="7"/>
                    </a:cubicBezTo>
                    <a:cubicBezTo>
                      <a:pt x="20" y="4"/>
                      <a:pt x="18" y="3"/>
                      <a:pt x="14" y="0"/>
                    </a:cubicBezTo>
                    <a:cubicBezTo>
                      <a:pt x="8" y="3"/>
                      <a:pt x="5" y="4"/>
                      <a:pt x="0" y="7"/>
                    </a:cubicBezTo>
                    <a:cubicBezTo>
                      <a:pt x="3" y="10"/>
                      <a:pt x="5" y="11"/>
                      <a:pt x="10" y="14"/>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9" name="Freeform 113"/>
              <p:cNvSpPr/>
              <p:nvPr/>
            </p:nvSpPr>
            <p:spPr bwMode="auto">
              <a:xfrm>
                <a:off x="3292" y="2881"/>
                <a:ext cx="94" cy="53"/>
              </a:xfrm>
              <a:custGeom>
                <a:avLst/>
                <a:gdLst>
                  <a:gd name="T0" fmla="*/ 10 w 25"/>
                  <a:gd name="T1" fmla="*/ 14 h 14"/>
                  <a:gd name="T2" fmla="*/ 25 w 25"/>
                  <a:gd name="T3" fmla="*/ 6 h 14"/>
                  <a:gd name="T4" fmla="*/ 15 w 25"/>
                  <a:gd name="T5" fmla="*/ 0 h 14"/>
                  <a:gd name="T6" fmla="*/ 0 w 25"/>
                  <a:gd name="T7" fmla="*/ 7 h 14"/>
                  <a:gd name="T8" fmla="*/ 10 w 25"/>
                  <a:gd name="T9" fmla="*/ 14 h 14"/>
                </a:gdLst>
                <a:ahLst/>
                <a:cxnLst>
                  <a:cxn ang="0">
                    <a:pos x="T0" y="T1"/>
                  </a:cxn>
                  <a:cxn ang="0">
                    <a:pos x="T2" y="T3"/>
                  </a:cxn>
                  <a:cxn ang="0">
                    <a:pos x="T4" y="T5"/>
                  </a:cxn>
                  <a:cxn ang="0">
                    <a:pos x="T6" y="T7"/>
                  </a:cxn>
                  <a:cxn ang="0">
                    <a:pos x="T8" y="T9"/>
                  </a:cxn>
                </a:cxnLst>
                <a:rect l="0" t="0" r="r" b="b"/>
                <a:pathLst>
                  <a:path w="25" h="14">
                    <a:moveTo>
                      <a:pt x="10" y="14"/>
                    </a:moveTo>
                    <a:cubicBezTo>
                      <a:pt x="16" y="11"/>
                      <a:pt x="19" y="9"/>
                      <a:pt x="25" y="6"/>
                    </a:cubicBezTo>
                    <a:cubicBezTo>
                      <a:pt x="21" y="4"/>
                      <a:pt x="19" y="2"/>
                      <a:pt x="15" y="0"/>
                    </a:cubicBezTo>
                    <a:cubicBezTo>
                      <a:pt x="9" y="3"/>
                      <a:pt x="6" y="4"/>
                      <a:pt x="0" y="7"/>
                    </a:cubicBezTo>
                    <a:cubicBezTo>
                      <a:pt x="4" y="9"/>
                      <a:pt x="6" y="11"/>
                      <a:pt x="10" y="14"/>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0" name="Freeform 114"/>
              <p:cNvSpPr/>
              <p:nvPr/>
            </p:nvSpPr>
            <p:spPr bwMode="auto">
              <a:xfrm>
                <a:off x="3119" y="2847"/>
                <a:ext cx="94" cy="57"/>
              </a:xfrm>
              <a:custGeom>
                <a:avLst/>
                <a:gdLst>
                  <a:gd name="T0" fmla="*/ 11 w 25"/>
                  <a:gd name="T1" fmla="*/ 15 h 15"/>
                  <a:gd name="T2" fmla="*/ 25 w 25"/>
                  <a:gd name="T3" fmla="*/ 7 h 15"/>
                  <a:gd name="T4" fmla="*/ 15 w 25"/>
                  <a:gd name="T5" fmla="*/ 0 h 15"/>
                  <a:gd name="T6" fmla="*/ 0 w 25"/>
                  <a:gd name="T7" fmla="*/ 7 h 15"/>
                  <a:gd name="T8" fmla="*/ 11 w 25"/>
                  <a:gd name="T9" fmla="*/ 15 h 15"/>
                </a:gdLst>
                <a:ahLst/>
                <a:cxnLst>
                  <a:cxn ang="0">
                    <a:pos x="T0" y="T1"/>
                  </a:cxn>
                  <a:cxn ang="0">
                    <a:pos x="T2" y="T3"/>
                  </a:cxn>
                  <a:cxn ang="0">
                    <a:pos x="T4" y="T5"/>
                  </a:cxn>
                  <a:cxn ang="0">
                    <a:pos x="T6" y="T7"/>
                  </a:cxn>
                  <a:cxn ang="0">
                    <a:pos x="T8" y="T9"/>
                  </a:cxn>
                </a:cxnLst>
                <a:rect l="0" t="0" r="r" b="b"/>
                <a:pathLst>
                  <a:path w="25" h="15">
                    <a:moveTo>
                      <a:pt x="11" y="15"/>
                    </a:moveTo>
                    <a:cubicBezTo>
                      <a:pt x="17" y="12"/>
                      <a:pt x="20" y="10"/>
                      <a:pt x="25" y="7"/>
                    </a:cubicBezTo>
                    <a:cubicBezTo>
                      <a:pt x="21" y="5"/>
                      <a:pt x="19" y="3"/>
                      <a:pt x="15" y="0"/>
                    </a:cubicBezTo>
                    <a:cubicBezTo>
                      <a:pt x="9" y="3"/>
                      <a:pt x="6" y="4"/>
                      <a:pt x="0" y="7"/>
                    </a:cubicBezTo>
                    <a:cubicBezTo>
                      <a:pt x="4" y="10"/>
                      <a:pt x="6" y="12"/>
                      <a:pt x="11" y="15"/>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1" name="Freeform 115"/>
              <p:cNvSpPr/>
              <p:nvPr/>
            </p:nvSpPr>
            <p:spPr bwMode="auto">
              <a:xfrm>
                <a:off x="3506" y="2576"/>
                <a:ext cx="125" cy="72"/>
              </a:xfrm>
              <a:custGeom>
                <a:avLst/>
                <a:gdLst>
                  <a:gd name="T0" fmla="*/ 14 w 33"/>
                  <a:gd name="T1" fmla="*/ 19 h 19"/>
                  <a:gd name="T2" fmla="*/ 33 w 33"/>
                  <a:gd name="T3" fmla="*/ 10 h 19"/>
                  <a:gd name="T4" fmla="*/ 20 w 33"/>
                  <a:gd name="T5" fmla="*/ 0 h 19"/>
                  <a:gd name="T6" fmla="*/ 0 w 33"/>
                  <a:gd name="T7" fmla="*/ 10 h 19"/>
                  <a:gd name="T8" fmla="*/ 14 w 33"/>
                  <a:gd name="T9" fmla="*/ 19 h 19"/>
                </a:gdLst>
                <a:ahLst/>
                <a:cxnLst>
                  <a:cxn ang="0">
                    <a:pos x="T0" y="T1"/>
                  </a:cxn>
                  <a:cxn ang="0">
                    <a:pos x="T2" y="T3"/>
                  </a:cxn>
                  <a:cxn ang="0">
                    <a:pos x="T4" y="T5"/>
                  </a:cxn>
                  <a:cxn ang="0">
                    <a:pos x="T6" y="T7"/>
                  </a:cxn>
                  <a:cxn ang="0">
                    <a:pos x="T8" y="T9"/>
                  </a:cxn>
                </a:cxnLst>
                <a:rect l="0" t="0" r="r" b="b"/>
                <a:pathLst>
                  <a:path w="33" h="19">
                    <a:moveTo>
                      <a:pt x="14" y="19"/>
                    </a:moveTo>
                    <a:cubicBezTo>
                      <a:pt x="22" y="15"/>
                      <a:pt x="26" y="13"/>
                      <a:pt x="33" y="10"/>
                    </a:cubicBezTo>
                    <a:cubicBezTo>
                      <a:pt x="28" y="6"/>
                      <a:pt x="26" y="5"/>
                      <a:pt x="20" y="0"/>
                    </a:cubicBezTo>
                    <a:cubicBezTo>
                      <a:pt x="12" y="4"/>
                      <a:pt x="8" y="6"/>
                      <a:pt x="0" y="10"/>
                    </a:cubicBezTo>
                    <a:cubicBezTo>
                      <a:pt x="7" y="14"/>
                      <a:pt x="9" y="16"/>
                      <a:pt x="14" y="19"/>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2" name="Freeform 116"/>
              <p:cNvSpPr/>
              <p:nvPr/>
            </p:nvSpPr>
            <p:spPr bwMode="auto">
              <a:xfrm>
                <a:off x="3416" y="2622"/>
                <a:ext cx="124" cy="71"/>
              </a:xfrm>
              <a:custGeom>
                <a:avLst/>
                <a:gdLst>
                  <a:gd name="T0" fmla="*/ 14 w 33"/>
                  <a:gd name="T1" fmla="*/ 19 h 19"/>
                  <a:gd name="T2" fmla="*/ 33 w 33"/>
                  <a:gd name="T3" fmla="*/ 9 h 19"/>
                  <a:gd name="T4" fmla="*/ 19 w 33"/>
                  <a:gd name="T5" fmla="*/ 0 h 19"/>
                  <a:gd name="T6" fmla="*/ 0 w 33"/>
                  <a:gd name="T7" fmla="*/ 9 h 19"/>
                  <a:gd name="T8" fmla="*/ 14 w 33"/>
                  <a:gd name="T9" fmla="*/ 19 h 19"/>
                </a:gdLst>
                <a:ahLst/>
                <a:cxnLst>
                  <a:cxn ang="0">
                    <a:pos x="T0" y="T1"/>
                  </a:cxn>
                  <a:cxn ang="0">
                    <a:pos x="T2" y="T3"/>
                  </a:cxn>
                  <a:cxn ang="0">
                    <a:pos x="T4" y="T5"/>
                  </a:cxn>
                  <a:cxn ang="0">
                    <a:pos x="T6" y="T7"/>
                  </a:cxn>
                  <a:cxn ang="0">
                    <a:pos x="T8" y="T9"/>
                  </a:cxn>
                </a:cxnLst>
                <a:rect l="0" t="0" r="r" b="b"/>
                <a:pathLst>
                  <a:path w="33" h="19">
                    <a:moveTo>
                      <a:pt x="14" y="19"/>
                    </a:moveTo>
                    <a:cubicBezTo>
                      <a:pt x="22" y="15"/>
                      <a:pt x="25" y="13"/>
                      <a:pt x="33" y="9"/>
                    </a:cubicBezTo>
                    <a:cubicBezTo>
                      <a:pt x="28" y="6"/>
                      <a:pt x="25" y="4"/>
                      <a:pt x="19" y="0"/>
                    </a:cubicBezTo>
                    <a:cubicBezTo>
                      <a:pt x="12" y="4"/>
                      <a:pt x="8" y="6"/>
                      <a:pt x="0" y="9"/>
                    </a:cubicBezTo>
                    <a:cubicBezTo>
                      <a:pt x="7" y="13"/>
                      <a:pt x="9" y="15"/>
                      <a:pt x="14" y="19"/>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3" name="Freeform 117"/>
              <p:cNvSpPr/>
              <p:nvPr/>
            </p:nvSpPr>
            <p:spPr bwMode="auto">
              <a:xfrm>
                <a:off x="3329" y="2667"/>
                <a:ext cx="121" cy="67"/>
              </a:xfrm>
              <a:custGeom>
                <a:avLst/>
                <a:gdLst>
                  <a:gd name="T0" fmla="*/ 13 w 32"/>
                  <a:gd name="T1" fmla="*/ 18 h 18"/>
                  <a:gd name="T2" fmla="*/ 32 w 32"/>
                  <a:gd name="T3" fmla="*/ 9 h 18"/>
                  <a:gd name="T4" fmla="*/ 19 w 32"/>
                  <a:gd name="T5" fmla="*/ 0 h 18"/>
                  <a:gd name="T6" fmla="*/ 0 w 32"/>
                  <a:gd name="T7" fmla="*/ 9 h 18"/>
                  <a:gd name="T8" fmla="*/ 13 w 32"/>
                  <a:gd name="T9" fmla="*/ 18 h 18"/>
                </a:gdLst>
                <a:ahLst/>
                <a:cxnLst>
                  <a:cxn ang="0">
                    <a:pos x="T0" y="T1"/>
                  </a:cxn>
                  <a:cxn ang="0">
                    <a:pos x="T2" y="T3"/>
                  </a:cxn>
                  <a:cxn ang="0">
                    <a:pos x="T4" y="T5"/>
                  </a:cxn>
                  <a:cxn ang="0">
                    <a:pos x="T6" y="T7"/>
                  </a:cxn>
                  <a:cxn ang="0">
                    <a:pos x="T8" y="T9"/>
                  </a:cxn>
                </a:cxnLst>
                <a:rect l="0" t="0" r="r" b="b"/>
                <a:pathLst>
                  <a:path w="32" h="18">
                    <a:moveTo>
                      <a:pt x="13" y="18"/>
                    </a:moveTo>
                    <a:cubicBezTo>
                      <a:pt x="21" y="14"/>
                      <a:pt x="25" y="12"/>
                      <a:pt x="32" y="9"/>
                    </a:cubicBezTo>
                    <a:cubicBezTo>
                      <a:pt x="27" y="6"/>
                      <a:pt x="25" y="4"/>
                      <a:pt x="19" y="0"/>
                    </a:cubicBezTo>
                    <a:cubicBezTo>
                      <a:pt x="11" y="3"/>
                      <a:pt x="7" y="5"/>
                      <a:pt x="0" y="9"/>
                    </a:cubicBezTo>
                    <a:cubicBezTo>
                      <a:pt x="6" y="13"/>
                      <a:pt x="9" y="15"/>
                      <a:pt x="13" y="18"/>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4" name="Freeform 118"/>
              <p:cNvSpPr/>
              <p:nvPr/>
            </p:nvSpPr>
            <p:spPr bwMode="auto">
              <a:xfrm>
                <a:off x="3243" y="2708"/>
                <a:ext cx="120" cy="68"/>
              </a:xfrm>
              <a:custGeom>
                <a:avLst/>
                <a:gdLst>
                  <a:gd name="T0" fmla="*/ 13 w 32"/>
                  <a:gd name="T1" fmla="*/ 18 h 18"/>
                  <a:gd name="T2" fmla="*/ 32 w 32"/>
                  <a:gd name="T3" fmla="*/ 9 h 18"/>
                  <a:gd name="T4" fmla="*/ 19 w 32"/>
                  <a:gd name="T5" fmla="*/ 0 h 18"/>
                  <a:gd name="T6" fmla="*/ 0 w 32"/>
                  <a:gd name="T7" fmla="*/ 9 h 18"/>
                  <a:gd name="T8" fmla="*/ 13 w 32"/>
                  <a:gd name="T9" fmla="*/ 18 h 18"/>
                </a:gdLst>
                <a:ahLst/>
                <a:cxnLst>
                  <a:cxn ang="0">
                    <a:pos x="T0" y="T1"/>
                  </a:cxn>
                  <a:cxn ang="0">
                    <a:pos x="T2" y="T3"/>
                  </a:cxn>
                  <a:cxn ang="0">
                    <a:pos x="T4" y="T5"/>
                  </a:cxn>
                  <a:cxn ang="0">
                    <a:pos x="T6" y="T7"/>
                  </a:cxn>
                  <a:cxn ang="0">
                    <a:pos x="T8" y="T9"/>
                  </a:cxn>
                </a:cxnLst>
                <a:rect l="0" t="0" r="r" b="b"/>
                <a:pathLst>
                  <a:path w="32" h="18">
                    <a:moveTo>
                      <a:pt x="13" y="18"/>
                    </a:moveTo>
                    <a:cubicBezTo>
                      <a:pt x="21" y="14"/>
                      <a:pt x="25" y="12"/>
                      <a:pt x="32" y="9"/>
                    </a:cubicBezTo>
                    <a:cubicBezTo>
                      <a:pt x="27" y="6"/>
                      <a:pt x="25" y="4"/>
                      <a:pt x="19" y="0"/>
                    </a:cubicBezTo>
                    <a:cubicBezTo>
                      <a:pt x="11" y="3"/>
                      <a:pt x="7" y="5"/>
                      <a:pt x="0" y="9"/>
                    </a:cubicBezTo>
                    <a:cubicBezTo>
                      <a:pt x="6" y="13"/>
                      <a:pt x="8" y="15"/>
                      <a:pt x="13" y="18"/>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5" name="Freeform 119"/>
              <p:cNvSpPr/>
              <p:nvPr/>
            </p:nvSpPr>
            <p:spPr bwMode="auto">
              <a:xfrm>
                <a:off x="3168" y="2750"/>
                <a:ext cx="109" cy="60"/>
              </a:xfrm>
              <a:custGeom>
                <a:avLst/>
                <a:gdLst>
                  <a:gd name="T0" fmla="*/ 14 w 29"/>
                  <a:gd name="T1" fmla="*/ 16 h 16"/>
                  <a:gd name="T2" fmla="*/ 29 w 29"/>
                  <a:gd name="T3" fmla="*/ 9 h 16"/>
                  <a:gd name="T4" fmla="*/ 16 w 29"/>
                  <a:gd name="T5" fmla="*/ 0 h 16"/>
                  <a:gd name="T6" fmla="*/ 0 w 29"/>
                  <a:gd name="T7" fmla="*/ 7 h 16"/>
                  <a:gd name="T8" fmla="*/ 14 w 29"/>
                  <a:gd name="T9" fmla="*/ 16 h 16"/>
                </a:gdLst>
                <a:ahLst/>
                <a:cxnLst>
                  <a:cxn ang="0">
                    <a:pos x="T0" y="T1"/>
                  </a:cxn>
                  <a:cxn ang="0">
                    <a:pos x="T2" y="T3"/>
                  </a:cxn>
                  <a:cxn ang="0">
                    <a:pos x="T4" y="T5"/>
                  </a:cxn>
                  <a:cxn ang="0">
                    <a:pos x="T6" y="T7"/>
                  </a:cxn>
                  <a:cxn ang="0">
                    <a:pos x="T8" y="T9"/>
                  </a:cxn>
                </a:cxnLst>
                <a:rect l="0" t="0" r="r" b="b"/>
                <a:pathLst>
                  <a:path w="29" h="16">
                    <a:moveTo>
                      <a:pt x="14" y="16"/>
                    </a:moveTo>
                    <a:cubicBezTo>
                      <a:pt x="20" y="13"/>
                      <a:pt x="23" y="12"/>
                      <a:pt x="29" y="9"/>
                    </a:cubicBezTo>
                    <a:cubicBezTo>
                      <a:pt x="24" y="6"/>
                      <a:pt x="22" y="4"/>
                      <a:pt x="16" y="0"/>
                    </a:cubicBezTo>
                    <a:cubicBezTo>
                      <a:pt x="9" y="3"/>
                      <a:pt x="6" y="4"/>
                      <a:pt x="0" y="7"/>
                    </a:cubicBezTo>
                    <a:cubicBezTo>
                      <a:pt x="6" y="11"/>
                      <a:pt x="9" y="13"/>
                      <a:pt x="14" y="16"/>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6" name="Freeform 120"/>
              <p:cNvSpPr/>
              <p:nvPr/>
            </p:nvSpPr>
            <p:spPr bwMode="auto">
              <a:xfrm>
                <a:off x="3085" y="2783"/>
                <a:ext cx="116" cy="68"/>
              </a:xfrm>
              <a:custGeom>
                <a:avLst/>
                <a:gdLst>
                  <a:gd name="T0" fmla="*/ 13 w 31"/>
                  <a:gd name="T1" fmla="*/ 18 h 18"/>
                  <a:gd name="T2" fmla="*/ 31 w 31"/>
                  <a:gd name="T3" fmla="*/ 10 h 18"/>
                  <a:gd name="T4" fmla="*/ 18 w 31"/>
                  <a:gd name="T5" fmla="*/ 0 h 18"/>
                  <a:gd name="T6" fmla="*/ 0 w 31"/>
                  <a:gd name="T7" fmla="*/ 9 h 18"/>
                  <a:gd name="T8" fmla="*/ 13 w 31"/>
                  <a:gd name="T9" fmla="*/ 18 h 18"/>
                </a:gdLst>
                <a:ahLst/>
                <a:cxnLst>
                  <a:cxn ang="0">
                    <a:pos x="T0" y="T1"/>
                  </a:cxn>
                  <a:cxn ang="0">
                    <a:pos x="T2" y="T3"/>
                  </a:cxn>
                  <a:cxn ang="0">
                    <a:pos x="T4" y="T5"/>
                  </a:cxn>
                  <a:cxn ang="0">
                    <a:pos x="T6" y="T7"/>
                  </a:cxn>
                  <a:cxn ang="0">
                    <a:pos x="T8" y="T9"/>
                  </a:cxn>
                </a:cxnLst>
                <a:rect l="0" t="0" r="r" b="b"/>
                <a:pathLst>
                  <a:path w="31" h="18">
                    <a:moveTo>
                      <a:pt x="13" y="18"/>
                    </a:moveTo>
                    <a:cubicBezTo>
                      <a:pt x="20" y="15"/>
                      <a:pt x="24" y="13"/>
                      <a:pt x="31" y="10"/>
                    </a:cubicBezTo>
                    <a:cubicBezTo>
                      <a:pt x="26" y="6"/>
                      <a:pt x="24" y="4"/>
                      <a:pt x="18" y="0"/>
                    </a:cubicBezTo>
                    <a:cubicBezTo>
                      <a:pt x="11" y="4"/>
                      <a:pt x="7" y="6"/>
                      <a:pt x="0" y="9"/>
                    </a:cubicBezTo>
                    <a:cubicBezTo>
                      <a:pt x="6" y="13"/>
                      <a:pt x="8" y="15"/>
                      <a:pt x="13" y="18"/>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7" name="Freeform 121"/>
              <p:cNvSpPr/>
              <p:nvPr/>
            </p:nvSpPr>
            <p:spPr bwMode="auto">
              <a:xfrm>
                <a:off x="2991" y="2825"/>
                <a:ext cx="124" cy="71"/>
              </a:xfrm>
              <a:custGeom>
                <a:avLst/>
                <a:gdLst>
                  <a:gd name="T0" fmla="*/ 13 w 33"/>
                  <a:gd name="T1" fmla="*/ 19 h 19"/>
                  <a:gd name="T2" fmla="*/ 33 w 33"/>
                  <a:gd name="T3" fmla="*/ 10 h 19"/>
                  <a:gd name="T4" fmla="*/ 20 w 33"/>
                  <a:gd name="T5" fmla="*/ 0 h 19"/>
                  <a:gd name="T6" fmla="*/ 0 w 33"/>
                  <a:gd name="T7" fmla="*/ 10 h 19"/>
                  <a:gd name="T8" fmla="*/ 13 w 33"/>
                  <a:gd name="T9" fmla="*/ 19 h 19"/>
                </a:gdLst>
                <a:ahLst/>
                <a:cxnLst>
                  <a:cxn ang="0">
                    <a:pos x="T0" y="T1"/>
                  </a:cxn>
                  <a:cxn ang="0">
                    <a:pos x="T2" y="T3"/>
                  </a:cxn>
                  <a:cxn ang="0">
                    <a:pos x="T4" y="T5"/>
                  </a:cxn>
                  <a:cxn ang="0">
                    <a:pos x="T6" y="T7"/>
                  </a:cxn>
                  <a:cxn ang="0">
                    <a:pos x="T8" y="T9"/>
                  </a:cxn>
                </a:cxnLst>
                <a:rect l="0" t="0" r="r" b="b"/>
                <a:pathLst>
                  <a:path w="33" h="19">
                    <a:moveTo>
                      <a:pt x="13" y="19"/>
                    </a:moveTo>
                    <a:cubicBezTo>
                      <a:pt x="21" y="15"/>
                      <a:pt x="25" y="13"/>
                      <a:pt x="33" y="10"/>
                    </a:cubicBezTo>
                    <a:cubicBezTo>
                      <a:pt x="29" y="6"/>
                      <a:pt x="26" y="4"/>
                      <a:pt x="20" y="0"/>
                    </a:cubicBezTo>
                    <a:cubicBezTo>
                      <a:pt x="12" y="4"/>
                      <a:pt x="8" y="6"/>
                      <a:pt x="0" y="10"/>
                    </a:cubicBezTo>
                    <a:cubicBezTo>
                      <a:pt x="6" y="14"/>
                      <a:pt x="8" y="16"/>
                      <a:pt x="13" y="19"/>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8" name="Freeform 122"/>
              <p:cNvSpPr/>
              <p:nvPr/>
            </p:nvSpPr>
            <p:spPr bwMode="auto">
              <a:xfrm>
                <a:off x="3292" y="2083"/>
                <a:ext cx="595" cy="358"/>
              </a:xfrm>
              <a:custGeom>
                <a:avLst/>
                <a:gdLst>
                  <a:gd name="T0" fmla="*/ 414 w 595"/>
                  <a:gd name="T1" fmla="*/ 109 h 358"/>
                  <a:gd name="T2" fmla="*/ 595 w 595"/>
                  <a:gd name="T3" fmla="*/ 0 h 358"/>
                  <a:gd name="T4" fmla="*/ 116 w 595"/>
                  <a:gd name="T5" fmla="*/ 286 h 358"/>
                  <a:gd name="T6" fmla="*/ 0 w 595"/>
                  <a:gd name="T7" fmla="*/ 358 h 358"/>
                  <a:gd name="T8" fmla="*/ 414 w 595"/>
                  <a:gd name="T9" fmla="*/ 109 h 358"/>
                </a:gdLst>
                <a:ahLst/>
                <a:cxnLst>
                  <a:cxn ang="0">
                    <a:pos x="T0" y="T1"/>
                  </a:cxn>
                  <a:cxn ang="0">
                    <a:pos x="T2" y="T3"/>
                  </a:cxn>
                  <a:cxn ang="0">
                    <a:pos x="T4" y="T5"/>
                  </a:cxn>
                  <a:cxn ang="0">
                    <a:pos x="T6" y="T7"/>
                  </a:cxn>
                  <a:cxn ang="0">
                    <a:pos x="T8" y="T9"/>
                  </a:cxn>
                </a:cxnLst>
                <a:rect l="0" t="0" r="r" b="b"/>
                <a:pathLst>
                  <a:path w="595" h="358">
                    <a:moveTo>
                      <a:pt x="414" y="109"/>
                    </a:moveTo>
                    <a:lnTo>
                      <a:pt x="595" y="0"/>
                    </a:lnTo>
                    <a:lnTo>
                      <a:pt x="116" y="286"/>
                    </a:lnTo>
                    <a:lnTo>
                      <a:pt x="0" y="358"/>
                    </a:lnTo>
                    <a:lnTo>
                      <a:pt x="414" y="109"/>
                    </a:lnTo>
                    <a:close/>
                  </a:path>
                </a:pathLst>
              </a:custGeom>
              <a:solidFill>
                <a:srgbClr val="C83B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9" name="Freeform 123"/>
              <p:cNvSpPr/>
              <p:nvPr/>
            </p:nvSpPr>
            <p:spPr bwMode="auto">
              <a:xfrm>
                <a:off x="3713" y="1906"/>
                <a:ext cx="369" cy="414"/>
              </a:xfrm>
              <a:custGeom>
                <a:avLst/>
                <a:gdLst>
                  <a:gd name="T0" fmla="*/ 0 w 369"/>
                  <a:gd name="T1" fmla="*/ 94 h 414"/>
                  <a:gd name="T2" fmla="*/ 181 w 369"/>
                  <a:gd name="T3" fmla="*/ 0 h 414"/>
                  <a:gd name="T4" fmla="*/ 369 w 369"/>
                  <a:gd name="T5" fmla="*/ 305 h 414"/>
                  <a:gd name="T6" fmla="*/ 189 w 369"/>
                  <a:gd name="T7" fmla="*/ 414 h 414"/>
                  <a:gd name="T8" fmla="*/ 0 w 369"/>
                  <a:gd name="T9" fmla="*/ 94 h 414"/>
                </a:gdLst>
                <a:ahLst/>
                <a:cxnLst>
                  <a:cxn ang="0">
                    <a:pos x="T0" y="T1"/>
                  </a:cxn>
                  <a:cxn ang="0">
                    <a:pos x="T2" y="T3"/>
                  </a:cxn>
                  <a:cxn ang="0">
                    <a:pos x="T4" y="T5"/>
                  </a:cxn>
                  <a:cxn ang="0">
                    <a:pos x="T6" y="T7"/>
                  </a:cxn>
                  <a:cxn ang="0">
                    <a:pos x="T8" y="T9"/>
                  </a:cxn>
                </a:cxnLst>
                <a:rect l="0" t="0" r="r" b="b"/>
                <a:pathLst>
                  <a:path w="369" h="414">
                    <a:moveTo>
                      <a:pt x="0" y="94"/>
                    </a:moveTo>
                    <a:lnTo>
                      <a:pt x="181" y="0"/>
                    </a:lnTo>
                    <a:lnTo>
                      <a:pt x="369" y="305"/>
                    </a:lnTo>
                    <a:lnTo>
                      <a:pt x="189" y="414"/>
                    </a:lnTo>
                    <a:lnTo>
                      <a:pt x="0" y="94"/>
                    </a:lnTo>
                    <a:close/>
                  </a:path>
                </a:pathLst>
              </a:custGeom>
              <a:solidFill>
                <a:schemeClr val="accent4">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0" name="Freeform 124"/>
              <p:cNvSpPr/>
              <p:nvPr/>
            </p:nvSpPr>
            <p:spPr bwMode="auto">
              <a:xfrm>
                <a:off x="3902" y="2151"/>
                <a:ext cx="553" cy="373"/>
              </a:xfrm>
              <a:custGeom>
                <a:avLst/>
                <a:gdLst>
                  <a:gd name="T0" fmla="*/ 369 w 553"/>
                  <a:gd name="T1" fmla="*/ 109 h 373"/>
                  <a:gd name="T2" fmla="*/ 553 w 553"/>
                  <a:gd name="T3" fmla="*/ 0 h 373"/>
                  <a:gd name="T4" fmla="*/ 180 w 553"/>
                  <a:gd name="T5" fmla="*/ 263 h 373"/>
                  <a:gd name="T6" fmla="*/ 0 w 553"/>
                  <a:gd name="T7" fmla="*/ 373 h 373"/>
                  <a:gd name="T8" fmla="*/ 369 w 553"/>
                  <a:gd name="T9" fmla="*/ 109 h 373"/>
                </a:gdLst>
                <a:ahLst/>
                <a:cxnLst>
                  <a:cxn ang="0">
                    <a:pos x="T0" y="T1"/>
                  </a:cxn>
                  <a:cxn ang="0">
                    <a:pos x="T2" y="T3"/>
                  </a:cxn>
                  <a:cxn ang="0">
                    <a:pos x="T4" y="T5"/>
                  </a:cxn>
                  <a:cxn ang="0">
                    <a:pos x="T6" y="T7"/>
                  </a:cxn>
                  <a:cxn ang="0">
                    <a:pos x="T8" y="T9"/>
                  </a:cxn>
                </a:cxnLst>
                <a:rect l="0" t="0" r="r" b="b"/>
                <a:pathLst>
                  <a:path w="553" h="373">
                    <a:moveTo>
                      <a:pt x="369" y="109"/>
                    </a:moveTo>
                    <a:lnTo>
                      <a:pt x="553" y="0"/>
                    </a:lnTo>
                    <a:lnTo>
                      <a:pt x="180" y="263"/>
                    </a:lnTo>
                    <a:lnTo>
                      <a:pt x="0" y="373"/>
                    </a:lnTo>
                    <a:lnTo>
                      <a:pt x="369" y="109"/>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1" name="Freeform 125"/>
              <p:cNvSpPr/>
              <p:nvPr/>
            </p:nvSpPr>
            <p:spPr bwMode="auto">
              <a:xfrm>
                <a:off x="3288" y="2170"/>
                <a:ext cx="501" cy="275"/>
              </a:xfrm>
              <a:custGeom>
                <a:avLst/>
                <a:gdLst>
                  <a:gd name="T0" fmla="*/ 414 w 501"/>
                  <a:gd name="T1" fmla="*/ 15 h 275"/>
                  <a:gd name="T2" fmla="*/ 501 w 501"/>
                  <a:gd name="T3" fmla="*/ 0 h 275"/>
                  <a:gd name="T4" fmla="*/ 162 w 501"/>
                  <a:gd name="T5" fmla="*/ 199 h 275"/>
                  <a:gd name="T6" fmla="*/ 0 w 501"/>
                  <a:gd name="T7" fmla="*/ 275 h 275"/>
                  <a:gd name="T8" fmla="*/ 414 w 501"/>
                  <a:gd name="T9" fmla="*/ 15 h 275"/>
                </a:gdLst>
                <a:ahLst/>
                <a:cxnLst>
                  <a:cxn ang="0">
                    <a:pos x="T0" y="T1"/>
                  </a:cxn>
                  <a:cxn ang="0">
                    <a:pos x="T2" y="T3"/>
                  </a:cxn>
                  <a:cxn ang="0">
                    <a:pos x="T4" y="T5"/>
                  </a:cxn>
                  <a:cxn ang="0">
                    <a:pos x="T6" y="T7"/>
                  </a:cxn>
                  <a:cxn ang="0">
                    <a:pos x="T8" y="T9"/>
                  </a:cxn>
                </a:cxnLst>
                <a:rect l="0" t="0" r="r" b="b"/>
                <a:pathLst>
                  <a:path w="501" h="275">
                    <a:moveTo>
                      <a:pt x="414" y="15"/>
                    </a:moveTo>
                    <a:lnTo>
                      <a:pt x="501" y="0"/>
                    </a:lnTo>
                    <a:lnTo>
                      <a:pt x="162" y="199"/>
                    </a:lnTo>
                    <a:lnTo>
                      <a:pt x="0" y="275"/>
                    </a:lnTo>
                    <a:lnTo>
                      <a:pt x="414" y="15"/>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2" name="Freeform 126"/>
              <p:cNvSpPr/>
              <p:nvPr/>
            </p:nvSpPr>
            <p:spPr bwMode="auto">
              <a:xfrm>
                <a:off x="4271" y="1936"/>
                <a:ext cx="312" cy="317"/>
              </a:xfrm>
              <a:custGeom>
                <a:avLst/>
                <a:gdLst>
                  <a:gd name="T0" fmla="*/ 0 w 312"/>
                  <a:gd name="T1" fmla="*/ 110 h 317"/>
                  <a:gd name="T2" fmla="*/ 184 w 312"/>
                  <a:gd name="T3" fmla="*/ 0 h 317"/>
                  <a:gd name="T4" fmla="*/ 312 w 312"/>
                  <a:gd name="T5" fmla="*/ 207 h 317"/>
                  <a:gd name="T6" fmla="*/ 131 w 312"/>
                  <a:gd name="T7" fmla="*/ 317 h 317"/>
                  <a:gd name="T8" fmla="*/ 0 w 312"/>
                  <a:gd name="T9" fmla="*/ 110 h 317"/>
                </a:gdLst>
                <a:ahLst/>
                <a:cxnLst>
                  <a:cxn ang="0">
                    <a:pos x="T0" y="T1"/>
                  </a:cxn>
                  <a:cxn ang="0">
                    <a:pos x="T2" y="T3"/>
                  </a:cxn>
                  <a:cxn ang="0">
                    <a:pos x="T4" y="T5"/>
                  </a:cxn>
                  <a:cxn ang="0">
                    <a:pos x="T6" y="T7"/>
                  </a:cxn>
                  <a:cxn ang="0">
                    <a:pos x="T8" y="T9"/>
                  </a:cxn>
                </a:cxnLst>
                <a:rect l="0" t="0" r="r" b="b"/>
                <a:pathLst>
                  <a:path w="312" h="317">
                    <a:moveTo>
                      <a:pt x="0" y="110"/>
                    </a:moveTo>
                    <a:lnTo>
                      <a:pt x="184" y="0"/>
                    </a:lnTo>
                    <a:lnTo>
                      <a:pt x="312" y="207"/>
                    </a:lnTo>
                    <a:lnTo>
                      <a:pt x="131" y="317"/>
                    </a:lnTo>
                    <a:lnTo>
                      <a:pt x="0" y="11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3" name="Freeform 127"/>
              <p:cNvSpPr/>
              <p:nvPr/>
            </p:nvSpPr>
            <p:spPr bwMode="auto">
              <a:xfrm>
                <a:off x="5069" y="1643"/>
                <a:ext cx="225" cy="169"/>
              </a:xfrm>
              <a:custGeom>
                <a:avLst/>
                <a:gdLst>
                  <a:gd name="T0" fmla="*/ 0 w 225"/>
                  <a:gd name="T1" fmla="*/ 109 h 169"/>
                  <a:gd name="T2" fmla="*/ 184 w 225"/>
                  <a:gd name="T3" fmla="*/ 0 h 169"/>
                  <a:gd name="T4" fmla="*/ 225 w 225"/>
                  <a:gd name="T5" fmla="*/ 60 h 169"/>
                  <a:gd name="T6" fmla="*/ 41 w 225"/>
                  <a:gd name="T7" fmla="*/ 169 h 169"/>
                  <a:gd name="T8" fmla="*/ 0 w 225"/>
                  <a:gd name="T9" fmla="*/ 109 h 169"/>
                </a:gdLst>
                <a:ahLst/>
                <a:cxnLst>
                  <a:cxn ang="0">
                    <a:pos x="T0" y="T1"/>
                  </a:cxn>
                  <a:cxn ang="0">
                    <a:pos x="T2" y="T3"/>
                  </a:cxn>
                  <a:cxn ang="0">
                    <a:pos x="T4" y="T5"/>
                  </a:cxn>
                  <a:cxn ang="0">
                    <a:pos x="T6" y="T7"/>
                  </a:cxn>
                  <a:cxn ang="0">
                    <a:pos x="T8" y="T9"/>
                  </a:cxn>
                </a:cxnLst>
                <a:rect l="0" t="0" r="r" b="b"/>
                <a:pathLst>
                  <a:path w="225" h="169">
                    <a:moveTo>
                      <a:pt x="0" y="109"/>
                    </a:moveTo>
                    <a:lnTo>
                      <a:pt x="184" y="0"/>
                    </a:lnTo>
                    <a:lnTo>
                      <a:pt x="225" y="60"/>
                    </a:lnTo>
                    <a:lnTo>
                      <a:pt x="41" y="169"/>
                    </a:lnTo>
                    <a:lnTo>
                      <a:pt x="0" y="109"/>
                    </a:lnTo>
                    <a:close/>
                  </a:path>
                </a:pathLst>
              </a:custGeom>
              <a:solidFill>
                <a:srgbClr val="C83B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4" name="Freeform 128"/>
              <p:cNvSpPr/>
              <p:nvPr/>
            </p:nvSpPr>
            <p:spPr bwMode="auto">
              <a:xfrm>
                <a:off x="4414" y="1797"/>
                <a:ext cx="944" cy="674"/>
              </a:xfrm>
              <a:custGeom>
                <a:avLst/>
                <a:gdLst>
                  <a:gd name="T0" fmla="*/ 760 w 944"/>
                  <a:gd name="T1" fmla="*/ 109 h 674"/>
                  <a:gd name="T2" fmla="*/ 944 w 944"/>
                  <a:gd name="T3" fmla="*/ 0 h 674"/>
                  <a:gd name="T4" fmla="*/ 417 w 944"/>
                  <a:gd name="T5" fmla="*/ 399 h 674"/>
                  <a:gd name="T6" fmla="*/ 0 w 944"/>
                  <a:gd name="T7" fmla="*/ 674 h 674"/>
                  <a:gd name="T8" fmla="*/ 760 w 944"/>
                  <a:gd name="T9" fmla="*/ 109 h 674"/>
                </a:gdLst>
                <a:ahLst/>
                <a:cxnLst>
                  <a:cxn ang="0">
                    <a:pos x="T0" y="T1"/>
                  </a:cxn>
                  <a:cxn ang="0">
                    <a:pos x="T2" y="T3"/>
                  </a:cxn>
                  <a:cxn ang="0">
                    <a:pos x="T4" y="T5"/>
                  </a:cxn>
                  <a:cxn ang="0">
                    <a:pos x="T6" y="T7"/>
                  </a:cxn>
                  <a:cxn ang="0">
                    <a:pos x="T8" y="T9"/>
                  </a:cxn>
                </a:cxnLst>
                <a:rect l="0" t="0" r="r" b="b"/>
                <a:pathLst>
                  <a:path w="944" h="674">
                    <a:moveTo>
                      <a:pt x="760" y="109"/>
                    </a:moveTo>
                    <a:lnTo>
                      <a:pt x="944" y="0"/>
                    </a:lnTo>
                    <a:lnTo>
                      <a:pt x="417" y="399"/>
                    </a:lnTo>
                    <a:lnTo>
                      <a:pt x="0" y="674"/>
                    </a:lnTo>
                    <a:lnTo>
                      <a:pt x="760" y="109"/>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5" name="Freeform 129"/>
              <p:cNvSpPr/>
              <p:nvPr/>
            </p:nvSpPr>
            <p:spPr bwMode="auto">
              <a:xfrm>
                <a:off x="5110" y="1703"/>
                <a:ext cx="248" cy="203"/>
              </a:xfrm>
              <a:custGeom>
                <a:avLst/>
                <a:gdLst>
                  <a:gd name="T0" fmla="*/ 0 w 248"/>
                  <a:gd name="T1" fmla="*/ 109 h 203"/>
                  <a:gd name="T2" fmla="*/ 184 w 248"/>
                  <a:gd name="T3" fmla="*/ 0 h 203"/>
                  <a:gd name="T4" fmla="*/ 248 w 248"/>
                  <a:gd name="T5" fmla="*/ 94 h 203"/>
                  <a:gd name="T6" fmla="*/ 64 w 248"/>
                  <a:gd name="T7" fmla="*/ 203 h 203"/>
                  <a:gd name="T8" fmla="*/ 0 w 248"/>
                  <a:gd name="T9" fmla="*/ 109 h 203"/>
                </a:gdLst>
                <a:ahLst/>
                <a:cxnLst>
                  <a:cxn ang="0">
                    <a:pos x="T0" y="T1"/>
                  </a:cxn>
                  <a:cxn ang="0">
                    <a:pos x="T2" y="T3"/>
                  </a:cxn>
                  <a:cxn ang="0">
                    <a:pos x="T4" y="T5"/>
                  </a:cxn>
                  <a:cxn ang="0">
                    <a:pos x="T6" y="T7"/>
                  </a:cxn>
                  <a:cxn ang="0">
                    <a:pos x="T8" y="T9"/>
                  </a:cxn>
                </a:cxnLst>
                <a:rect l="0" t="0" r="r" b="b"/>
                <a:pathLst>
                  <a:path w="248" h="203">
                    <a:moveTo>
                      <a:pt x="0" y="109"/>
                    </a:moveTo>
                    <a:lnTo>
                      <a:pt x="184" y="0"/>
                    </a:lnTo>
                    <a:lnTo>
                      <a:pt x="248" y="94"/>
                    </a:lnTo>
                    <a:lnTo>
                      <a:pt x="64" y="203"/>
                    </a:lnTo>
                    <a:lnTo>
                      <a:pt x="0" y="109"/>
                    </a:lnTo>
                    <a:close/>
                  </a:path>
                </a:pathLst>
              </a:custGeom>
              <a:solidFill>
                <a:srgbClr val="C83B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6" name="Freeform 130"/>
              <p:cNvSpPr/>
              <p:nvPr/>
            </p:nvSpPr>
            <p:spPr bwMode="auto">
              <a:xfrm>
                <a:off x="3284" y="1752"/>
                <a:ext cx="1890" cy="772"/>
              </a:xfrm>
              <a:custGeom>
                <a:avLst/>
                <a:gdLst>
                  <a:gd name="T0" fmla="*/ 1785 w 1890"/>
                  <a:gd name="T1" fmla="*/ 0 h 772"/>
                  <a:gd name="T2" fmla="*/ 1826 w 1890"/>
                  <a:gd name="T3" fmla="*/ 60 h 772"/>
                  <a:gd name="T4" fmla="*/ 1890 w 1890"/>
                  <a:gd name="T5" fmla="*/ 154 h 772"/>
                  <a:gd name="T6" fmla="*/ 1130 w 1890"/>
                  <a:gd name="T7" fmla="*/ 719 h 772"/>
                  <a:gd name="T8" fmla="*/ 987 w 1890"/>
                  <a:gd name="T9" fmla="*/ 508 h 772"/>
                  <a:gd name="T10" fmla="*/ 618 w 1890"/>
                  <a:gd name="T11" fmla="*/ 772 h 772"/>
                  <a:gd name="T12" fmla="*/ 422 w 1890"/>
                  <a:gd name="T13" fmla="*/ 440 h 772"/>
                  <a:gd name="T14" fmla="*/ 8 w 1890"/>
                  <a:gd name="T15" fmla="*/ 689 h 772"/>
                  <a:gd name="T16" fmla="*/ 0 w 1890"/>
                  <a:gd name="T17" fmla="*/ 531 h 772"/>
                  <a:gd name="T18" fmla="*/ 429 w 1890"/>
                  <a:gd name="T19" fmla="*/ 248 h 772"/>
                  <a:gd name="T20" fmla="*/ 618 w 1890"/>
                  <a:gd name="T21" fmla="*/ 568 h 772"/>
                  <a:gd name="T22" fmla="*/ 987 w 1890"/>
                  <a:gd name="T23" fmla="*/ 294 h 772"/>
                  <a:gd name="T24" fmla="*/ 1118 w 1890"/>
                  <a:gd name="T25" fmla="*/ 501 h 772"/>
                  <a:gd name="T26" fmla="*/ 1785 w 1890"/>
                  <a:gd name="T27"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0" h="772">
                    <a:moveTo>
                      <a:pt x="1785" y="0"/>
                    </a:moveTo>
                    <a:lnTo>
                      <a:pt x="1826" y="60"/>
                    </a:lnTo>
                    <a:lnTo>
                      <a:pt x="1890" y="154"/>
                    </a:lnTo>
                    <a:lnTo>
                      <a:pt x="1130" y="719"/>
                    </a:lnTo>
                    <a:lnTo>
                      <a:pt x="987" y="508"/>
                    </a:lnTo>
                    <a:lnTo>
                      <a:pt x="618" y="772"/>
                    </a:lnTo>
                    <a:lnTo>
                      <a:pt x="422" y="440"/>
                    </a:lnTo>
                    <a:lnTo>
                      <a:pt x="8" y="689"/>
                    </a:lnTo>
                    <a:lnTo>
                      <a:pt x="0" y="531"/>
                    </a:lnTo>
                    <a:lnTo>
                      <a:pt x="429" y="248"/>
                    </a:lnTo>
                    <a:lnTo>
                      <a:pt x="618" y="568"/>
                    </a:lnTo>
                    <a:lnTo>
                      <a:pt x="987" y="294"/>
                    </a:lnTo>
                    <a:lnTo>
                      <a:pt x="1118" y="501"/>
                    </a:lnTo>
                    <a:lnTo>
                      <a:pt x="1785" y="0"/>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7" name="Freeform 131"/>
              <p:cNvSpPr/>
              <p:nvPr/>
            </p:nvSpPr>
            <p:spPr bwMode="auto">
              <a:xfrm>
                <a:off x="5174" y="1797"/>
                <a:ext cx="327" cy="316"/>
              </a:xfrm>
              <a:custGeom>
                <a:avLst/>
                <a:gdLst>
                  <a:gd name="T0" fmla="*/ 0 w 327"/>
                  <a:gd name="T1" fmla="*/ 109 h 316"/>
                  <a:gd name="T2" fmla="*/ 184 w 327"/>
                  <a:gd name="T3" fmla="*/ 0 h 316"/>
                  <a:gd name="T4" fmla="*/ 327 w 327"/>
                  <a:gd name="T5" fmla="*/ 207 h 316"/>
                  <a:gd name="T6" fmla="*/ 143 w 327"/>
                  <a:gd name="T7" fmla="*/ 316 h 316"/>
                  <a:gd name="T8" fmla="*/ 0 w 327"/>
                  <a:gd name="T9" fmla="*/ 109 h 316"/>
                </a:gdLst>
                <a:ahLst/>
                <a:cxnLst>
                  <a:cxn ang="0">
                    <a:pos x="T0" y="T1"/>
                  </a:cxn>
                  <a:cxn ang="0">
                    <a:pos x="T2" y="T3"/>
                  </a:cxn>
                  <a:cxn ang="0">
                    <a:pos x="T4" y="T5"/>
                  </a:cxn>
                  <a:cxn ang="0">
                    <a:pos x="T6" y="T7"/>
                  </a:cxn>
                  <a:cxn ang="0">
                    <a:pos x="T8" y="T9"/>
                  </a:cxn>
                </a:cxnLst>
                <a:rect l="0" t="0" r="r" b="b"/>
                <a:pathLst>
                  <a:path w="327" h="316">
                    <a:moveTo>
                      <a:pt x="0" y="109"/>
                    </a:moveTo>
                    <a:lnTo>
                      <a:pt x="184" y="0"/>
                    </a:lnTo>
                    <a:lnTo>
                      <a:pt x="327" y="207"/>
                    </a:lnTo>
                    <a:lnTo>
                      <a:pt x="143" y="316"/>
                    </a:lnTo>
                    <a:lnTo>
                      <a:pt x="0" y="109"/>
                    </a:lnTo>
                    <a:close/>
                  </a:path>
                </a:pathLst>
              </a:custGeom>
              <a:solidFill>
                <a:srgbClr val="C83B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8" name="Freeform 132"/>
              <p:cNvSpPr/>
              <p:nvPr/>
            </p:nvSpPr>
            <p:spPr bwMode="auto">
              <a:xfrm>
                <a:off x="4903" y="1402"/>
                <a:ext cx="437" cy="135"/>
              </a:xfrm>
              <a:custGeom>
                <a:avLst/>
                <a:gdLst>
                  <a:gd name="T0" fmla="*/ 0 w 437"/>
                  <a:gd name="T1" fmla="*/ 109 h 135"/>
                  <a:gd name="T2" fmla="*/ 181 w 437"/>
                  <a:gd name="T3" fmla="*/ 0 h 135"/>
                  <a:gd name="T4" fmla="*/ 437 w 437"/>
                  <a:gd name="T5" fmla="*/ 26 h 135"/>
                  <a:gd name="T6" fmla="*/ 252 w 437"/>
                  <a:gd name="T7" fmla="*/ 135 h 135"/>
                  <a:gd name="T8" fmla="*/ 0 w 437"/>
                  <a:gd name="T9" fmla="*/ 109 h 135"/>
                </a:gdLst>
                <a:ahLst/>
                <a:cxnLst>
                  <a:cxn ang="0">
                    <a:pos x="T0" y="T1"/>
                  </a:cxn>
                  <a:cxn ang="0">
                    <a:pos x="T2" y="T3"/>
                  </a:cxn>
                  <a:cxn ang="0">
                    <a:pos x="T4" y="T5"/>
                  </a:cxn>
                  <a:cxn ang="0">
                    <a:pos x="T6" y="T7"/>
                  </a:cxn>
                  <a:cxn ang="0">
                    <a:pos x="T8" y="T9"/>
                  </a:cxn>
                </a:cxnLst>
                <a:rect l="0" t="0" r="r" b="b"/>
                <a:pathLst>
                  <a:path w="437" h="135">
                    <a:moveTo>
                      <a:pt x="0" y="109"/>
                    </a:moveTo>
                    <a:lnTo>
                      <a:pt x="181" y="0"/>
                    </a:lnTo>
                    <a:lnTo>
                      <a:pt x="437" y="26"/>
                    </a:lnTo>
                    <a:lnTo>
                      <a:pt x="252" y="135"/>
                    </a:lnTo>
                    <a:lnTo>
                      <a:pt x="0" y="109"/>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9" name="Freeform 133"/>
              <p:cNvSpPr/>
              <p:nvPr/>
            </p:nvSpPr>
            <p:spPr bwMode="auto">
              <a:xfrm>
                <a:off x="5317" y="1729"/>
                <a:ext cx="230" cy="384"/>
              </a:xfrm>
              <a:custGeom>
                <a:avLst/>
                <a:gdLst>
                  <a:gd name="T0" fmla="*/ 49 w 230"/>
                  <a:gd name="T1" fmla="*/ 110 h 384"/>
                  <a:gd name="T2" fmla="*/ 230 w 230"/>
                  <a:gd name="T3" fmla="*/ 0 h 384"/>
                  <a:gd name="T4" fmla="*/ 184 w 230"/>
                  <a:gd name="T5" fmla="*/ 275 h 384"/>
                  <a:gd name="T6" fmla="*/ 0 w 230"/>
                  <a:gd name="T7" fmla="*/ 384 h 384"/>
                  <a:gd name="T8" fmla="*/ 49 w 230"/>
                  <a:gd name="T9" fmla="*/ 110 h 384"/>
                </a:gdLst>
                <a:ahLst/>
                <a:cxnLst>
                  <a:cxn ang="0">
                    <a:pos x="T0" y="T1"/>
                  </a:cxn>
                  <a:cxn ang="0">
                    <a:pos x="T2" y="T3"/>
                  </a:cxn>
                  <a:cxn ang="0">
                    <a:pos x="T4" y="T5"/>
                  </a:cxn>
                  <a:cxn ang="0">
                    <a:pos x="T6" y="T7"/>
                  </a:cxn>
                  <a:cxn ang="0">
                    <a:pos x="T8" y="T9"/>
                  </a:cxn>
                </a:cxnLst>
                <a:rect l="0" t="0" r="r" b="b"/>
                <a:pathLst>
                  <a:path w="230" h="384">
                    <a:moveTo>
                      <a:pt x="49" y="110"/>
                    </a:moveTo>
                    <a:lnTo>
                      <a:pt x="230" y="0"/>
                    </a:lnTo>
                    <a:lnTo>
                      <a:pt x="184" y="275"/>
                    </a:lnTo>
                    <a:lnTo>
                      <a:pt x="0" y="384"/>
                    </a:lnTo>
                    <a:lnTo>
                      <a:pt x="49" y="110"/>
                    </a:lnTo>
                    <a:close/>
                  </a:path>
                </a:pathLst>
              </a:custGeom>
              <a:solidFill>
                <a:srgbClr val="C83B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0" name="Freeform 134"/>
              <p:cNvSpPr/>
              <p:nvPr/>
            </p:nvSpPr>
            <p:spPr bwMode="auto">
              <a:xfrm>
                <a:off x="5317" y="1729"/>
                <a:ext cx="230" cy="384"/>
              </a:xfrm>
              <a:custGeom>
                <a:avLst/>
                <a:gdLst>
                  <a:gd name="T0" fmla="*/ 49 w 230"/>
                  <a:gd name="T1" fmla="*/ 110 h 384"/>
                  <a:gd name="T2" fmla="*/ 230 w 230"/>
                  <a:gd name="T3" fmla="*/ 0 h 384"/>
                  <a:gd name="T4" fmla="*/ 184 w 230"/>
                  <a:gd name="T5" fmla="*/ 275 h 384"/>
                  <a:gd name="T6" fmla="*/ 0 w 230"/>
                  <a:gd name="T7" fmla="*/ 384 h 384"/>
                  <a:gd name="T8" fmla="*/ 49 w 230"/>
                  <a:gd name="T9" fmla="*/ 110 h 384"/>
                </a:gdLst>
                <a:ahLst/>
                <a:cxnLst>
                  <a:cxn ang="0">
                    <a:pos x="T0" y="T1"/>
                  </a:cxn>
                  <a:cxn ang="0">
                    <a:pos x="T2" y="T3"/>
                  </a:cxn>
                  <a:cxn ang="0">
                    <a:pos x="T4" y="T5"/>
                  </a:cxn>
                  <a:cxn ang="0">
                    <a:pos x="T6" y="T7"/>
                  </a:cxn>
                  <a:cxn ang="0">
                    <a:pos x="T8" y="T9"/>
                  </a:cxn>
                </a:cxnLst>
                <a:rect l="0" t="0" r="r" b="b"/>
                <a:pathLst>
                  <a:path w="230" h="384">
                    <a:moveTo>
                      <a:pt x="49" y="110"/>
                    </a:moveTo>
                    <a:lnTo>
                      <a:pt x="230" y="0"/>
                    </a:lnTo>
                    <a:lnTo>
                      <a:pt x="184" y="275"/>
                    </a:lnTo>
                    <a:lnTo>
                      <a:pt x="0" y="384"/>
                    </a:lnTo>
                    <a:lnTo>
                      <a:pt x="49" y="110"/>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1" name="Freeform 135"/>
              <p:cNvSpPr/>
              <p:nvPr/>
            </p:nvSpPr>
            <p:spPr bwMode="auto">
              <a:xfrm>
                <a:off x="5366" y="1455"/>
                <a:ext cx="226" cy="384"/>
              </a:xfrm>
              <a:custGeom>
                <a:avLst/>
                <a:gdLst>
                  <a:gd name="T0" fmla="*/ 45 w 226"/>
                  <a:gd name="T1" fmla="*/ 109 h 384"/>
                  <a:gd name="T2" fmla="*/ 226 w 226"/>
                  <a:gd name="T3" fmla="*/ 0 h 384"/>
                  <a:gd name="T4" fmla="*/ 181 w 226"/>
                  <a:gd name="T5" fmla="*/ 274 h 384"/>
                  <a:gd name="T6" fmla="*/ 0 w 226"/>
                  <a:gd name="T7" fmla="*/ 384 h 384"/>
                  <a:gd name="T8" fmla="*/ 45 w 226"/>
                  <a:gd name="T9" fmla="*/ 109 h 384"/>
                </a:gdLst>
                <a:ahLst/>
                <a:cxnLst>
                  <a:cxn ang="0">
                    <a:pos x="T0" y="T1"/>
                  </a:cxn>
                  <a:cxn ang="0">
                    <a:pos x="T2" y="T3"/>
                  </a:cxn>
                  <a:cxn ang="0">
                    <a:pos x="T4" y="T5"/>
                  </a:cxn>
                  <a:cxn ang="0">
                    <a:pos x="T6" y="T7"/>
                  </a:cxn>
                  <a:cxn ang="0">
                    <a:pos x="T8" y="T9"/>
                  </a:cxn>
                </a:cxnLst>
                <a:rect l="0" t="0" r="r" b="b"/>
                <a:pathLst>
                  <a:path w="226" h="384">
                    <a:moveTo>
                      <a:pt x="45" y="109"/>
                    </a:moveTo>
                    <a:lnTo>
                      <a:pt x="226" y="0"/>
                    </a:lnTo>
                    <a:lnTo>
                      <a:pt x="181" y="274"/>
                    </a:lnTo>
                    <a:lnTo>
                      <a:pt x="0" y="384"/>
                    </a:lnTo>
                    <a:lnTo>
                      <a:pt x="45" y="109"/>
                    </a:lnTo>
                    <a:close/>
                  </a:path>
                </a:pathLst>
              </a:custGeom>
              <a:solidFill>
                <a:srgbClr val="C83B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2" name="Freeform 136"/>
              <p:cNvSpPr/>
              <p:nvPr/>
            </p:nvSpPr>
            <p:spPr bwMode="auto">
              <a:xfrm>
                <a:off x="4903" y="1511"/>
                <a:ext cx="508" cy="602"/>
              </a:xfrm>
              <a:custGeom>
                <a:avLst/>
                <a:gdLst>
                  <a:gd name="T0" fmla="*/ 508 w 508"/>
                  <a:gd name="T1" fmla="*/ 53 h 602"/>
                  <a:gd name="T2" fmla="*/ 463 w 508"/>
                  <a:gd name="T3" fmla="*/ 328 h 602"/>
                  <a:gd name="T4" fmla="*/ 414 w 508"/>
                  <a:gd name="T5" fmla="*/ 602 h 602"/>
                  <a:gd name="T6" fmla="*/ 271 w 508"/>
                  <a:gd name="T7" fmla="*/ 395 h 602"/>
                  <a:gd name="T8" fmla="*/ 207 w 508"/>
                  <a:gd name="T9" fmla="*/ 301 h 602"/>
                  <a:gd name="T10" fmla="*/ 166 w 508"/>
                  <a:gd name="T11" fmla="*/ 241 h 602"/>
                  <a:gd name="T12" fmla="*/ 0 w 508"/>
                  <a:gd name="T13" fmla="*/ 0 h 602"/>
                  <a:gd name="T14" fmla="*/ 252 w 508"/>
                  <a:gd name="T15" fmla="*/ 26 h 602"/>
                  <a:gd name="T16" fmla="*/ 508 w 508"/>
                  <a:gd name="T17" fmla="*/ 53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8" h="602">
                    <a:moveTo>
                      <a:pt x="508" y="53"/>
                    </a:moveTo>
                    <a:lnTo>
                      <a:pt x="463" y="328"/>
                    </a:lnTo>
                    <a:lnTo>
                      <a:pt x="414" y="602"/>
                    </a:lnTo>
                    <a:lnTo>
                      <a:pt x="271" y="395"/>
                    </a:lnTo>
                    <a:lnTo>
                      <a:pt x="207" y="301"/>
                    </a:lnTo>
                    <a:lnTo>
                      <a:pt x="166" y="241"/>
                    </a:lnTo>
                    <a:lnTo>
                      <a:pt x="0" y="0"/>
                    </a:lnTo>
                    <a:lnTo>
                      <a:pt x="252" y="26"/>
                    </a:lnTo>
                    <a:lnTo>
                      <a:pt x="508" y="53"/>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3" name="Freeform 137"/>
              <p:cNvSpPr/>
              <p:nvPr/>
            </p:nvSpPr>
            <p:spPr bwMode="auto">
              <a:xfrm>
                <a:off x="5366" y="1455"/>
                <a:ext cx="226" cy="384"/>
              </a:xfrm>
              <a:custGeom>
                <a:avLst/>
                <a:gdLst>
                  <a:gd name="T0" fmla="*/ 45 w 226"/>
                  <a:gd name="T1" fmla="*/ 109 h 384"/>
                  <a:gd name="T2" fmla="*/ 226 w 226"/>
                  <a:gd name="T3" fmla="*/ 0 h 384"/>
                  <a:gd name="T4" fmla="*/ 181 w 226"/>
                  <a:gd name="T5" fmla="*/ 274 h 384"/>
                  <a:gd name="T6" fmla="*/ 0 w 226"/>
                  <a:gd name="T7" fmla="*/ 384 h 384"/>
                  <a:gd name="T8" fmla="*/ 45 w 226"/>
                  <a:gd name="T9" fmla="*/ 109 h 384"/>
                </a:gdLst>
                <a:ahLst/>
                <a:cxnLst>
                  <a:cxn ang="0">
                    <a:pos x="T0" y="T1"/>
                  </a:cxn>
                  <a:cxn ang="0">
                    <a:pos x="T2" y="T3"/>
                  </a:cxn>
                  <a:cxn ang="0">
                    <a:pos x="T4" y="T5"/>
                  </a:cxn>
                  <a:cxn ang="0">
                    <a:pos x="T6" y="T7"/>
                  </a:cxn>
                  <a:cxn ang="0">
                    <a:pos x="T8" y="T9"/>
                  </a:cxn>
                </a:cxnLst>
                <a:rect l="0" t="0" r="r" b="b"/>
                <a:pathLst>
                  <a:path w="226" h="384">
                    <a:moveTo>
                      <a:pt x="45" y="109"/>
                    </a:moveTo>
                    <a:lnTo>
                      <a:pt x="226" y="0"/>
                    </a:lnTo>
                    <a:lnTo>
                      <a:pt x="181" y="274"/>
                    </a:lnTo>
                    <a:lnTo>
                      <a:pt x="0" y="384"/>
                    </a:lnTo>
                    <a:lnTo>
                      <a:pt x="45" y="109"/>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4" name="Freeform 138"/>
              <p:cNvSpPr/>
              <p:nvPr/>
            </p:nvSpPr>
            <p:spPr bwMode="auto">
              <a:xfrm>
                <a:off x="5155" y="1428"/>
                <a:ext cx="437" cy="136"/>
              </a:xfrm>
              <a:custGeom>
                <a:avLst/>
                <a:gdLst>
                  <a:gd name="T0" fmla="*/ 0 w 437"/>
                  <a:gd name="T1" fmla="*/ 109 h 136"/>
                  <a:gd name="T2" fmla="*/ 185 w 437"/>
                  <a:gd name="T3" fmla="*/ 0 h 136"/>
                  <a:gd name="T4" fmla="*/ 437 w 437"/>
                  <a:gd name="T5" fmla="*/ 27 h 136"/>
                  <a:gd name="T6" fmla="*/ 256 w 437"/>
                  <a:gd name="T7" fmla="*/ 136 h 136"/>
                  <a:gd name="T8" fmla="*/ 0 w 437"/>
                  <a:gd name="T9" fmla="*/ 109 h 136"/>
                </a:gdLst>
                <a:ahLst/>
                <a:cxnLst>
                  <a:cxn ang="0">
                    <a:pos x="T0" y="T1"/>
                  </a:cxn>
                  <a:cxn ang="0">
                    <a:pos x="T2" y="T3"/>
                  </a:cxn>
                  <a:cxn ang="0">
                    <a:pos x="T4" y="T5"/>
                  </a:cxn>
                  <a:cxn ang="0">
                    <a:pos x="T6" y="T7"/>
                  </a:cxn>
                  <a:cxn ang="0">
                    <a:pos x="T8" y="T9"/>
                  </a:cxn>
                </a:cxnLst>
                <a:rect l="0" t="0" r="r" b="b"/>
                <a:pathLst>
                  <a:path w="437" h="136">
                    <a:moveTo>
                      <a:pt x="0" y="109"/>
                    </a:moveTo>
                    <a:lnTo>
                      <a:pt x="185" y="0"/>
                    </a:lnTo>
                    <a:lnTo>
                      <a:pt x="437" y="27"/>
                    </a:lnTo>
                    <a:lnTo>
                      <a:pt x="256" y="136"/>
                    </a:lnTo>
                    <a:lnTo>
                      <a:pt x="0" y="109"/>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5" name="Freeform 139"/>
              <p:cNvSpPr/>
              <p:nvPr/>
            </p:nvSpPr>
            <p:spPr bwMode="auto">
              <a:xfrm>
                <a:off x="3254" y="1074"/>
                <a:ext cx="937" cy="723"/>
              </a:xfrm>
              <a:custGeom>
                <a:avLst/>
                <a:gdLst>
                  <a:gd name="T0" fmla="*/ 0 w 937"/>
                  <a:gd name="T1" fmla="*/ 659 h 723"/>
                  <a:gd name="T2" fmla="*/ 4 w 937"/>
                  <a:gd name="T3" fmla="*/ 644 h 723"/>
                  <a:gd name="T4" fmla="*/ 196 w 937"/>
                  <a:gd name="T5" fmla="*/ 704 h 723"/>
                  <a:gd name="T6" fmla="*/ 493 w 937"/>
                  <a:gd name="T7" fmla="*/ 256 h 723"/>
                  <a:gd name="T8" fmla="*/ 772 w 937"/>
                  <a:gd name="T9" fmla="*/ 354 h 723"/>
                  <a:gd name="T10" fmla="*/ 922 w 937"/>
                  <a:gd name="T11" fmla="*/ 0 h 723"/>
                  <a:gd name="T12" fmla="*/ 937 w 937"/>
                  <a:gd name="T13" fmla="*/ 4 h 723"/>
                  <a:gd name="T14" fmla="*/ 779 w 937"/>
                  <a:gd name="T15" fmla="*/ 373 h 723"/>
                  <a:gd name="T16" fmla="*/ 497 w 937"/>
                  <a:gd name="T17" fmla="*/ 271 h 723"/>
                  <a:gd name="T18" fmla="*/ 200 w 937"/>
                  <a:gd name="T19" fmla="*/ 723 h 723"/>
                  <a:gd name="T20" fmla="*/ 0 w 937"/>
                  <a:gd name="T21" fmla="*/ 659 h 723"/>
                  <a:gd name="T22" fmla="*/ 0 w 937"/>
                  <a:gd name="T23" fmla="*/ 659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7" h="723">
                    <a:moveTo>
                      <a:pt x="0" y="659"/>
                    </a:moveTo>
                    <a:lnTo>
                      <a:pt x="4" y="644"/>
                    </a:lnTo>
                    <a:lnTo>
                      <a:pt x="196" y="704"/>
                    </a:lnTo>
                    <a:lnTo>
                      <a:pt x="493" y="256"/>
                    </a:lnTo>
                    <a:lnTo>
                      <a:pt x="772" y="354"/>
                    </a:lnTo>
                    <a:lnTo>
                      <a:pt x="922" y="0"/>
                    </a:lnTo>
                    <a:lnTo>
                      <a:pt x="937" y="4"/>
                    </a:lnTo>
                    <a:lnTo>
                      <a:pt x="779" y="373"/>
                    </a:lnTo>
                    <a:lnTo>
                      <a:pt x="497" y="271"/>
                    </a:lnTo>
                    <a:lnTo>
                      <a:pt x="200" y="723"/>
                    </a:lnTo>
                    <a:lnTo>
                      <a:pt x="0" y="659"/>
                    </a:lnTo>
                    <a:lnTo>
                      <a:pt x="0" y="659"/>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6" name="Freeform 140"/>
              <p:cNvSpPr/>
              <p:nvPr/>
            </p:nvSpPr>
            <p:spPr bwMode="auto">
              <a:xfrm>
                <a:off x="2912" y="2445"/>
                <a:ext cx="410" cy="207"/>
              </a:xfrm>
              <a:custGeom>
                <a:avLst/>
                <a:gdLst>
                  <a:gd name="T0" fmla="*/ 0 w 410"/>
                  <a:gd name="T1" fmla="*/ 161 h 207"/>
                  <a:gd name="T2" fmla="*/ 71 w 410"/>
                  <a:gd name="T3" fmla="*/ 207 h 207"/>
                  <a:gd name="T4" fmla="*/ 410 w 410"/>
                  <a:gd name="T5" fmla="*/ 49 h 207"/>
                  <a:gd name="T6" fmla="*/ 338 w 410"/>
                  <a:gd name="T7" fmla="*/ 0 h 207"/>
                  <a:gd name="T8" fmla="*/ 0 w 410"/>
                  <a:gd name="T9" fmla="*/ 161 h 207"/>
                </a:gdLst>
                <a:ahLst/>
                <a:cxnLst>
                  <a:cxn ang="0">
                    <a:pos x="T0" y="T1"/>
                  </a:cxn>
                  <a:cxn ang="0">
                    <a:pos x="T2" y="T3"/>
                  </a:cxn>
                  <a:cxn ang="0">
                    <a:pos x="T4" y="T5"/>
                  </a:cxn>
                  <a:cxn ang="0">
                    <a:pos x="T6" y="T7"/>
                  </a:cxn>
                  <a:cxn ang="0">
                    <a:pos x="T8" y="T9"/>
                  </a:cxn>
                </a:cxnLst>
                <a:rect l="0" t="0" r="r" b="b"/>
                <a:pathLst>
                  <a:path w="410" h="207">
                    <a:moveTo>
                      <a:pt x="0" y="161"/>
                    </a:moveTo>
                    <a:lnTo>
                      <a:pt x="71" y="207"/>
                    </a:lnTo>
                    <a:lnTo>
                      <a:pt x="410" y="49"/>
                    </a:lnTo>
                    <a:lnTo>
                      <a:pt x="338" y="0"/>
                    </a:lnTo>
                    <a:lnTo>
                      <a:pt x="0" y="1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7" name="Freeform 141"/>
              <p:cNvSpPr/>
              <p:nvPr/>
            </p:nvSpPr>
            <p:spPr bwMode="auto">
              <a:xfrm>
                <a:off x="2983" y="2494"/>
                <a:ext cx="339" cy="176"/>
              </a:xfrm>
              <a:custGeom>
                <a:avLst/>
                <a:gdLst>
                  <a:gd name="T0" fmla="*/ 339 w 339"/>
                  <a:gd name="T1" fmla="*/ 0 h 176"/>
                  <a:gd name="T2" fmla="*/ 339 w 339"/>
                  <a:gd name="T3" fmla="*/ 15 h 176"/>
                  <a:gd name="T4" fmla="*/ 0 w 339"/>
                  <a:gd name="T5" fmla="*/ 176 h 176"/>
                  <a:gd name="T6" fmla="*/ 0 w 339"/>
                  <a:gd name="T7" fmla="*/ 158 h 176"/>
                  <a:gd name="T8" fmla="*/ 339 w 339"/>
                  <a:gd name="T9" fmla="*/ 0 h 176"/>
                </a:gdLst>
                <a:ahLst/>
                <a:cxnLst>
                  <a:cxn ang="0">
                    <a:pos x="T0" y="T1"/>
                  </a:cxn>
                  <a:cxn ang="0">
                    <a:pos x="T2" y="T3"/>
                  </a:cxn>
                  <a:cxn ang="0">
                    <a:pos x="T4" y="T5"/>
                  </a:cxn>
                  <a:cxn ang="0">
                    <a:pos x="T6" y="T7"/>
                  </a:cxn>
                  <a:cxn ang="0">
                    <a:pos x="T8" y="T9"/>
                  </a:cxn>
                </a:cxnLst>
                <a:rect l="0" t="0" r="r" b="b"/>
                <a:pathLst>
                  <a:path w="339" h="176">
                    <a:moveTo>
                      <a:pt x="339" y="0"/>
                    </a:moveTo>
                    <a:lnTo>
                      <a:pt x="339" y="15"/>
                    </a:lnTo>
                    <a:lnTo>
                      <a:pt x="0" y="176"/>
                    </a:lnTo>
                    <a:lnTo>
                      <a:pt x="0" y="158"/>
                    </a:lnTo>
                    <a:lnTo>
                      <a:pt x="339" y="0"/>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8" name="Freeform 142"/>
              <p:cNvSpPr/>
              <p:nvPr/>
            </p:nvSpPr>
            <p:spPr bwMode="auto">
              <a:xfrm>
                <a:off x="2912" y="2606"/>
                <a:ext cx="71" cy="64"/>
              </a:xfrm>
              <a:custGeom>
                <a:avLst/>
                <a:gdLst>
                  <a:gd name="T0" fmla="*/ 71 w 71"/>
                  <a:gd name="T1" fmla="*/ 46 h 64"/>
                  <a:gd name="T2" fmla="*/ 71 w 71"/>
                  <a:gd name="T3" fmla="*/ 64 h 64"/>
                  <a:gd name="T4" fmla="*/ 0 w 71"/>
                  <a:gd name="T5" fmla="*/ 19 h 64"/>
                  <a:gd name="T6" fmla="*/ 0 w 71"/>
                  <a:gd name="T7" fmla="*/ 0 h 64"/>
                  <a:gd name="T8" fmla="*/ 71 w 71"/>
                  <a:gd name="T9" fmla="*/ 46 h 64"/>
                </a:gdLst>
                <a:ahLst/>
                <a:cxnLst>
                  <a:cxn ang="0">
                    <a:pos x="T0" y="T1"/>
                  </a:cxn>
                  <a:cxn ang="0">
                    <a:pos x="T2" y="T3"/>
                  </a:cxn>
                  <a:cxn ang="0">
                    <a:pos x="T4" y="T5"/>
                  </a:cxn>
                  <a:cxn ang="0">
                    <a:pos x="T6" y="T7"/>
                  </a:cxn>
                  <a:cxn ang="0">
                    <a:pos x="T8" y="T9"/>
                  </a:cxn>
                </a:cxnLst>
                <a:rect l="0" t="0" r="r" b="b"/>
                <a:pathLst>
                  <a:path w="71" h="64">
                    <a:moveTo>
                      <a:pt x="71" y="46"/>
                    </a:moveTo>
                    <a:lnTo>
                      <a:pt x="71" y="64"/>
                    </a:lnTo>
                    <a:lnTo>
                      <a:pt x="0" y="19"/>
                    </a:lnTo>
                    <a:lnTo>
                      <a:pt x="0" y="0"/>
                    </a:lnTo>
                    <a:lnTo>
                      <a:pt x="71" y="46"/>
                    </a:ln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9" name="Freeform 143"/>
              <p:cNvSpPr/>
              <p:nvPr/>
            </p:nvSpPr>
            <p:spPr bwMode="auto">
              <a:xfrm>
                <a:off x="3190" y="2302"/>
                <a:ext cx="75" cy="214"/>
              </a:xfrm>
              <a:custGeom>
                <a:avLst/>
                <a:gdLst>
                  <a:gd name="T0" fmla="*/ 0 w 20"/>
                  <a:gd name="T1" fmla="*/ 1 h 57"/>
                  <a:gd name="T2" fmla="*/ 0 w 20"/>
                  <a:gd name="T3" fmla="*/ 1 h 57"/>
                  <a:gd name="T4" fmla="*/ 0 w 20"/>
                  <a:gd name="T5" fmla="*/ 2 h 57"/>
                  <a:gd name="T6" fmla="*/ 1 w 20"/>
                  <a:gd name="T7" fmla="*/ 2 h 57"/>
                  <a:gd name="T8" fmla="*/ 1 w 20"/>
                  <a:gd name="T9" fmla="*/ 3 h 57"/>
                  <a:gd name="T10" fmla="*/ 1 w 20"/>
                  <a:gd name="T11" fmla="*/ 3 h 57"/>
                  <a:gd name="T12" fmla="*/ 2 w 20"/>
                  <a:gd name="T13" fmla="*/ 4 h 57"/>
                  <a:gd name="T14" fmla="*/ 3 w 20"/>
                  <a:gd name="T15" fmla="*/ 4 h 57"/>
                  <a:gd name="T16" fmla="*/ 5 w 20"/>
                  <a:gd name="T17" fmla="*/ 5 h 57"/>
                  <a:gd name="T18" fmla="*/ 6 w 20"/>
                  <a:gd name="T19" fmla="*/ 5 h 57"/>
                  <a:gd name="T20" fmla="*/ 7 w 20"/>
                  <a:gd name="T21" fmla="*/ 5 h 57"/>
                  <a:gd name="T22" fmla="*/ 8 w 20"/>
                  <a:gd name="T23" fmla="*/ 6 h 57"/>
                  <a:gd name="T24" fmla="*/ 8 w 20"/>
                  <a:gd name="T25" fmla="*/ 6 h 57"/>
                  <a:gd name="T26" fmla="*/ 10 w 20"/>
                  <a:gd name="T27" fmla="*/ 6 h 57"/>
                  <a:gd name="T28" fmla="*/ 10 w 20"/>
                  <a:gd name="T29" fmla="*/ 6 h 57"/>
                  <a:gd name="T30" fmla="*/ 12 w 20"/>
                  <a:gd name="T31" fmla="*/ 5 h 57"/>
                  <a:gd name="T32" fmla="*/ 12 w 20"/>
                  <a:gd name="T33" fmla="*/ 5 h 57"/>
                  <a:gd name="T34" fmla="*/ 14 w 20"/>
                  <a:gd name="T35" fmla="*/ 5 h 57"/>
                  <a:gd name="T36" fmla="*/ 14 w 20"/>
                  <a:gd name="T37" fmla="*/ 5 h 57"/>
                  <a:gd name="T38" fmla="*/ 15 w 20"/>
                  <a:gd name="T39" fmla="*/ 4 h 57"/>
                  <a:gd name="T40" fmla="*/ 19 w 20"/>
                  <a:gd name="T41" fmla="*/ 0 h 57"/>
                  <a:gd name="T42" fmla="*/ 20 w 20"/>
                  <a:gd name="T43" fmla="*/ 51 h 57"/>
                  <a:gd name="T44" fmla="*/ 16 w 20"/>
                  <a:gd name="T45" fmla="*/ 56 h 57"/>
                  <a:gd name="T46" fmla="*/ 16 w 20"/>
                  <a:gd name="T47" fmla="*/ 56 h 57"/>
                  <a:gd name="T48" fmla="*/ 15 w 20"/>
                  <a:gd name="T49" fmla="*/ 56 h 57"/>
                  <a:gd name="T50" fmla="*/ 15 w 20"/>
                  <a:gd name="T51" fmla="*/ 56 h 57"/>
                  <a:gd name="T52" fmla="*/ 14 w 20"/>
                  <a:gd name="T53" fmla="*/ 56 h 57"/>
                  <a:gd name="T54" fmla="*/ 14 w 20"/>
                  <a:gd name="T55" fmla="*/ 56 h 57"/>
                  <a:gd name="T56" fmla="*/ 13 w 20"/>
                  <a:gd name="T57" fmla="*/ 57 h 57"/>
                  <a:gd name="T58" fmla="*/ 13 w 20"/>
                  <a:gd name="T59" fmla="*/ 57 h 57"/>
                  <a:gd name="T60" fmla="*/ 13 w 20"/>
                  <a:gd name="T61" fmla="*/ 57 h 57"/>
                  <a:gd name="T62" fmla="*/ 12 w 20"/>
                  <a:gd name="T63" fmla="*/ 57 h 57"/>
                  <a:gd name="T64" fmla="*/ 11 w 20"/>
                  <a:gd name="T65" fmla="*/ 57 h 57"/>
                  <a:gd name="T66" fmla="*/ 11 w 20"/>
                  <a:gd name="T67" fmla="*/ 57 h 57"/>
                  <a:gd name="T68" fmla="*/ 11 w 20"/>
                  <a:gd name="T69" fmla="*/ 57 h 57"/>
                  <a:gd name="T70" fmla="*/ 10 w 20"/>
                  <a:gd name="T71" fmla="*/ 57 h 57"/>
                  <a:gd name="T72" fmla="*/ 9 w 20"/>
                  <a:gd name="T73" fmla="*/ 57 h 57"/>
                  <a:gd name="T74" fmla="*/ 9 w 20"/>
                  <a:gd name="T75" fmla="*/ 57 h 57"/>
                  <a:gd name="T76" fmla="*/ 9 w 20"/>
                  <a:gd name="T77" fmla="*/ 57 h 57"/>
                  <a:gd name="T78" fmla="*/ 8 w 20"/>
                  <a:gd name="T79" fmla="*/ 57 h 57"/>
                  <a:gd name="T80" fmla="*/ 8 w 20"/>
                  <a:gd name="T81" fmla="*/ 57 h 57"/>
                  <a:gd name="T82" fmla="*/ 7 w 20"/>
                  <a:gd name="T83" fmla="*/ 56 h 57"/>
                  <a:gd name="T84" fmla="*/ 6 w 20"/>
                  <a:gd name="T85" fmla="*/ 56 h 57"/>
                  <a:gd name="T86" fmla="*/ 6 w 20"/>
                  <a:gd name="T87" fmla="*/ 56 h 57"/>
                  <a:gd name="T88" fmla="*/ 4 w 20"/>
                  <a:gd name="T89" fmla="*/ 55 h 57"/>
                  <a:gd name="T90" fmla="*/ 4 w 20"/>
                  <a:gd name="T91" fmla="*/ 55 h 57"/>
                  <a:gd name="T92" fmla="*/ 3 w 20"/>
                  <a:gd name="T93" fmla="*/ 55 h 57"/>
                  <a:gd name="T94" fmla="*/ 3 w 20"/>
                  <a:gd name="T95" fmla="*/ 55 h 57"/>
                  <a:gd name="T96" fmla="*/ 2 w 20"/>
                  <a:gd name="T97" fmla="*/ 54 h 57"/>
                  <a:gd name="T98" fmla="*/ 2 w 20"/>
                  <a:gd name="T99" fmla="*/ 54 h 57"/>
                  <a:gd name="T100" fmla="*/ 2 w 20"/>
                  <a:gd name="T101" fmla="*/ 54 h 57"/>
                  <a:gd name="T102" fmla="*/ 2 w 20"/>
                  <a:gd name="T103" fmla="*/ 53 h 57"/>
                  <a:gd name="T104" fmla="*/ 1 w 20"/>
                  <a:gd name="T105" fmla="*/ 53 h 57"/>
                  <a:gd name="T106" fmla="*/ 1 w 20"/>
                  <a:gd name="T107" fmla="*/ 53 h 57"/>
                  <a:gd name="T108" fmla="*/ 1 w 20"/>
                  <a:gd name="T109" fmla="*/ 53 h 57"/>
                  <a:gd name="T110" fmla="*/ 1 w 20"/>
                  <a:gd name="T111" fmla="*/ 53 h 57"/>
                  <a:gd name="T112" fmla="*/ 1 w 20"/>
                  <a:gd name="T113" fmla="*/ 53 h 57"/>
                  <a:gd name="T114" fmla="*/ 1 w 20"/>
                  <a:gd name="T115" fmla="*/ 52 h 57"/>
                  <a:gd name="T116" fmla="*/ 1 w 20"/>
                  <a:gd name="T117" fmla="*/ 52 h 57"/>
                  <a:gd name="T118" fmla="*/ 1 w 20"/>
                  <a:gd name="T119" fmla="*/ 52 h 57"/>
                  <a:gd name="T120" fmla="*/ 0 w 20"/>
                  <a:gd name="T121" fmla="*/ 0 h 57"/>
                  <a:gd name="T122" fmla="*/ 0 w 20"/>
                  <a:gd name="T123"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 h="57">
                    <a:moveTo>
                      <a:pt x="0" y="1"/>
                    </a:moveTo>
                    <a:cubicBezTo>
                      <a:pt x="0" y="1"/>
                      <a:pt x="0" y="1"/>
                      <a:pt x="0" y="1"/>
                    </a:cubicBezTo>
                    <a:cubicBezTo>
                      <a:pt x="0" y="2"/>
                      <a:pt x="0" y="2"/>
                      <a:pt x="0" y="2"/>
                    </a:cubicBezTo>
                    <a:cubicBezTo>
                      <a:pt x="1" y="2"/>
                      <a:pt x="1" y="2"/>
                      <a:pt x="1" y="2"/>
                    </a:cubicBezTo>
                    <a:cubicBezTo>
                      <a:pt x="1" y="2"/>
                      <a:pt x="1" y="3"/>
                      <a:pt x="1" y="3"/>
                    </a:cubicBezTo>
                    <a:cubicBezTo>
                      <a:pt x="1" y="3"/>
                      <a:pt x="1" y="3"/>
                      <a:pt x="1" y="3"/>
                    </a:cubicBezTo>
                    <a:cubicBezTo>
                      <a:pt x="2" y="3"/>
                      <a:pt x="2" y="3"/>
                      <a:pt x="2" y="4"/>
                    </a:cubicBezTo>
                    <a:cubicBezTo>
                      <a:pt x="2" y="4"/>
                      <a:pt x="3" y="4"/>
                      <a:pt x="3" y="4"/>
                    </a:cubicBezTo>
                    <a:cubicBezTo>
                      <a:pt x="4" y="5"/>
                      <a:pt x="4" y="5"/>
                      <a:pt x="5" y="5"/>
                    </a:cubicBezTo>
                    <a:cubicBezTo>
                      <a:pt x="6" y="5"/>
                      <a:pt x="6" y="5"/>
                      <a:pt x="6" y="5"/>
                    </a:cubicBezTo>
                    <a:cubicBezTo>
                      <a:pt x="6" y="5"/>
                      <a:pt x="7" y="5"/>
                      <a:pt x="7" y="5"/>
                    </a:cubicBezTo>
                    <a:cubicBezTo>
                      <a:pt x="7" y="5"/>
                      <a:pt x="8" y="6"/>
                      <a:pt x="8" y="6"/>
                    </a:cubicBezTo>
                    <a:cubicBezTo>
                      <a:pt x="8" y="6"/>
                      <a:pt x="8" y="6"/>
                      <a:pt x="8" y="6"/>
                    </a:cubicBezTo>
                    <a:cubicBezTo>
                      <a:pt x="9" y="6"/>
                      <a:pt x="9" y="6"/>
                      <a:pt x="10" y="6"/>
                    </a:cubicBezTo>
                    <a:cubicBezTo>
                      <a:pt x="10" y="6"/>
                      <a:pt x="10" y="6"/>
                      <a:pt x="10" y="6"/>
                    </a:cubicBezTo>
                    <a:cubicBezTo>
                      <a:pt x="11" y="6"/>
                      <a:pt x="11" y="5"/>
                      <a:pt x="12" y="5"/>
                    </a:cubicBezTo>
                    <a:cubicBezTo>
                      <a:pt x="12" y="5"/>
                      <a:pt x="12" y="5"/>
                      <a:pt x="12" y="5"/>
                    </a:cubicBezTo>
                    <a:cubicBezTo>
                      <a:pt x="13" y="5"/>
                      <a:pt x="13" y="5"/>
                      <a:pt x="14" y="5"/>
                    </a:cubicBezTo>
                    <a:cubicBezTo>
                      <a:pt x="14" y="5"/>
                      <a:pt x="14" y="5"/>
                      <a:pt x="14" y="5"/>
                    </a:cubicBezTo>
                    <a:cubicBezTo>
                      <a:pt x="14" y="5"/>
                      <a:pt x="15" y="5"/>
                      <a:pt x="15" y="4"/>
                    </a:cubicBezTo>
                    <a:cubicBezTo>
                      <a:pt x="18" y="3"/>
                      <a:pt x="19" y="2"/>
                      <a:pt x="19" y="0"/>
                    </a:cubicBezTo>
                    <a:cubicBezTo>
                      <a:pt x="20" y="51"/>
                      <a:pt x="20" y="51"/>
                      <a:pt x="20" y="51"/>
                    </a:cubicBezTo>
                    <a:cubicBezTo>
                      <a:pt x="20" y="53"/>
                      <a:pt x="19" y="55"/>
                      <a:pt x="16" y="56"/>
                    </a:cubicBezTo>
                    <a:cubicBezTo>
                      <a:pt x="16" y="56"/>
                      <a:pt x="16" y="56"/>
                      <a:pt x="16" y="56"/>
                    </a:cubicBezTo>
                    <a:cubicBezTo>
                      <a:pt x="16" y="56"/>
                      <a:pt x="15" y="56"/>
                      <a:pt x="15" y="56"/>
                    </a:cubicBezTo>
                    <a:cubicBezTo>
                      <a:pt x="15" y="56"/>
                      <a:pt x="15" y="56"/>
                      <a:pt x="15" y="56"/>
                    </a:cubicBezTo>
                    <a:cubicBezTo>
                      <a:pt x="15" y="56"/>
                      <a:pt x="15" y="56"/>
                      <a:pt x="14" y="56"/>
                    </a:cubicBezTo>
                    <a:cubicBezTo>
                      <a:pt x="14" y="56"/>
                      <a:pt x="14" y="56"/>
                      <a:pt x="14" y="56"/>
                    </a:cubicBezTo>
                    <a:cubicBezTo>
                      <a:pt x="14" y="56"/>
                      <a:pt x="13" y="57"/>
                      <a:pt x="13" y="57"/>
                    </a:cubicBezTo>
                    <a:cubicBezTo>
                      <a:pt x="13" y="57"/>
                      <a:pt x="13" y="57"/>
                      <a:pt x="13" y="57"/>
                    </a:cubicBezTo>
                    <a:cubicBezTo>
                      <a:pt x="13" y="57"/>
                      <a:pt x="13" y="57"/>
                      <a:pt x="13" y="57"/>
                    </a:cubicBezTo>
                    <a:cubicBezTo>
                      <a:pt x="13" y="57"/>
                      <a:pt x="12" y="57"/>
                      <a:pt x="12" y="57"/>
                    </a:cubicBezTo>
                    <a:cubicBezTo>
                      <a:pt x="12" y="57"/>
                      <a:pt x="12" y="57"/>
                      <a:pt x="11" y="57"/>
                    </a:cubicBezTo>
                    <a:cubicBezTo>
                      <a:pt x="11" y="57"/>
                      <a:pt x="11" y="57"/>
                      <a:pt x="11" y="57"/>
                    </a:cubicBezTo>
                    <a:cubicBezTo>
                      <a:pt x="11" y="57"/>
                      <a:pt x="11" y="57"/>
                      <a:pt x="11" y="57"/>
                    </a:cubicBezTo>
                    <a:cubicBezTo>
                      <a:pt x="11" y="57"/>
                      <a:pt x="10" y="57"/>
                      <a:pt x="10" y="57"/>
                    </a:cubicBezTo>
                    <a:cubicBezTo>
                      <a:pt x="10" y="57"/>
                      <a:pt x="10" y="57"/>
                      <a:pt x="9" y="57"/>
                    </a:cubicBezTo>
                    <a:cubicBezTo>
                      <a:pt x="9" y="57"/>
                      <a:pt x="9" y="57"/>
                      <a:pt x="9" y="57"/>
                    </a:cubicBezTo>
                    <a:cubicBezTo>
                      <a:pt x="9" y="57"/>
                      <a:pt x="9" y="57"/>
                      <a:pt x="9" y="57"/>
                    </a:cubicBezTo>
                    <a:cubicBezTo>
                      <a:pt x="9" y="57"/>
                      <a:pt x="8" y="57"/>
                      <a:pt x="8" y="57"/>
                    </a:cubicBezTo>
                    <a:cubicBezTo>
                      <a:pt x="8" y="57"/>
                      <a:pt x="8" y="57"/>
                      <a:pt x="8" y="57"/>
                    </a:cubicBezTo>
                    <a:cubicBezTo>
                      <a:pt x="7" y="57"/>
                      <a:pt x="7" y="57"/>
                      <a:pt x="7" y="56"/>
                    </a:cubicBezTo>
                    <a:cubicBezTo>
                      <a:pt x="7" y="56"/>
                      <a:pt x="7" y="56"/>
                      <a:pt x="6" y="56"/>
                    </a:cubicBezTo>
                    <a:cubicBezTo>
                      <a:pt x="6" y="56"/>
                      <a:pt x="6" y="56"/>
                      <a:pt x="6" y="56"/>
                    </a:cubicBezTo>
                    <a:cubicBezTo>
                      <a:pt x="5" y="56"/>
                      <a:pt x="5" y="56"/>
                      <a:pt x="4" y="55"/>
                    </a:cubicBezTo>
                    <a:cubicBezTo>
                      <a:pt x="4" y="55"/>
                      <a:pt x="4" y="55"/>
                      <a:pt x="4" y="55"/>
                    </a:cubicBezTo>
                    <a:cubicBezTo>
                      <a:pt x="3" y="55"/>
                      <a:pt x="3" y="55"/>
                      <a:pt x="3" y="55"/>
                    </a:cubicBezTo>
                    <a:cubicBezTo>
                      <a:pt x="3" y="55"/>
                      <a:pt x="3" y="55"/>
                      <a:pt x="3" y="55"/>
                    </a:cubicBezTo>
                    <a:cubicBezTo>
                      <a:pt x="2" y="54"/>
                      <a:pt x="2" y="54"/>
                      <a:pt x="2" y="54"/>
                    </a:cubicBezTo>
                    <a:cubicBezTo>
                      <a:pt x="2" y="54"/>
                      <a:pt x="2" y="54"/>
                      <a:pt x="2" y="54"/>
                    </a:cubicBezTo>
                    <a:cubicBezTo>
                      <a:pt x="2" y="54"/>
                      <a:pt x="2" y="54"/>
                      <a:pt x="2" y="54"/>
                    </a:cubicBezTo>
                    <a:cubicBezTo>
                      <a:pt x="2" y="54"/>
                      <a:pt x="2" y="54"/>
                      <a:pt x="2" y="53"/>
                    </a:cubicBezTo>
                    <a:cubicBezTo>
                      <a:pt x="1" y="53"/>
                      <a:pt x="1" y="53"/>
                      <a:pt x="1" y="53"/>
                    </a:cubicBezTo>
                    <a:cubicBezTo>
                      <a:pt x="1" y="53"/>
                      <a:pt x="1" y="53"/>
                      <a:pt x="1" y="53"/>
                    </a:cubicBezTo>
                    <a:cubicBezTo>
                      <a:pt x="1" y="53"/>
                      <a:pt x="1" y="53"/>
                      <a:pt x="1" y="53"/>
                    </a:cubicBezTo>
                    <a:cubicBezTo>
                      <a:pt x="1" y="53"/>
                      <a:pt x="1" y="53"/>
                      <a:pt x="1" y="53"/>
                    </a:cubicBezTo>
                    <a:cubicBezTo>
                      <a:pt x="1" y="53"/>
                      <a:pt x="1" y="53"/>
                      <a:pt x="1" y="53"/>
                    </a:cubicBezTo>
                    <a:cubicBezTo>
                      <a:pt x="1" y="52"/>
                      <a:pt x="1" y="52"/>
                      <a:pt x="1" y="52"/>
                    </a:cubicBezTo>
                    <a:cubicBezTo>
                      <a:pt x="1" y="52"/>
                      <a:pt x="1" y="52"/>
                      <a:pt x="1" y="52"/>
                    </a:cubicBezTo>
                    <a:cubicBezTo>
                      <a:pt x="1" y="52"/>
                      <a:pt x="1" y="52"/>
                      <a:pt x="1" y="52"/>
                    </a:cubicBezTo>
                    <a:cubicBezTo>
                      <a:pt x="0" y="0"/>
                      <a:pt x="0" y="0"/>
                      <a:pt x="0" y="0"/>
                    </a:cubicBezTo>
                    <a:cubicBezTo>
                      <a:pt x="0" y="1"/>
                      <a:pt x="0" y="1"/>
                      <a:pt x="0" y="1"/>
                    </a:cubicBez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0" name="Freeform 144"/>
              <p:cNvSpPr/>
              <p:nvPr/>
            </p:nvSpPr>
            <p:spPr bwMode="auto">
              <a:xfrm>
                <a:off x="3186" y="2279"/>
                <a:ext cx="79" cy="45"/>
              </a:xfrm>
              <a:custGeom>
                <a:avLst/>
                <a:gdLst>
                  <a:gd name="T0" fmla="*/ 5 w 21"/>
                  <a:gd name="T1" fmla="*/ 2 h 12"/>
                  <a:gd name="T2" fmla="*/ 3 w 21"/>
                  <a:gd name="T3" fmla="*/ 10 h 12"/>
                  <a:gd name="T4" fmla="*/ 16 w 21"/>
                  <a:gd name="T5" fmla="*/ 10 h 12"/>
                  <a:gd name="T6" fmla="*/ 18 w 21"/>
                  <a:gd name="T7" fmla="*/ 3 h 12"/>
                  <a:gd name="T8" fmla="*/ 5 w 21"/>
                  <a:gd name="T9" fmla="*/ 2 h 12"/>
                </a:gdLst>
                <a:ahLst/>
                <a:cxnLst>
                  <a:cxn ang="0">
                    <a:pos x="T0" y="T1"/>
                  </a:cxn>
                  <a:cxn ang="0">
                    <a:pos x="T2" y="T3"/>
                  </a:cxn>
                  <a:cxn ang="0">
                    <a:pos x="T4" y="T5"/>
                  </a:cxn>
                  <a:cxn ang="0">
                    <a:pos x="T6" y="T7"/>
                  </a:cxn>
                  <a:cxn ang="0">
                    <a:pos x="T8" y="T9"/>
                  </a:cxn>
                </a:cxnLst>
                <a:rect l="0" t="0" r="r" b="b"/>
                <a:pathLst>
                  <a:path w="21" h="12">
                    <a:moveTo>
                      <a:pt x="5" y="2"/>
                    </a:moveTo>
                    <a:cubicBezTo>
                      <a:pt x="1" y="4"/>
                      <a:pt x="0" y="7"/>
                      <a:pt x="3" y="10"/>
                    </a:cubicBezTo>
                    <a:cubicBezTo>
                      <a:pt x="6" y="12"/>
                      <a:pt x="12" y="12"/>
                      <a:pt x="16" y="10"/>
                    </a:cubicBezTo>
                    <a:cubicBezTo>
                      <a:pt x="20" y="9"/>
                      <a:pt x="21" y="5"/>
                      <a:pt x="18" y="3"/>
                    </a:cubicBezTo>
                    <a:cubicBezTo>
                      <a:pt x="15" y="1"/>
                      <a:pt x="9" y="0"/>
                      <a:pt x="5" y="2"/>
                    </a:cubicBez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1" name="Freeform 145"/>
              <p:cNvSpPr/>
              <p:nvPr/>
            </p:nvSpPr>
            <p:spPr bwMode="auto">
              <a:xfrm>
                <a:off x="3107" y="2271"/>
                <a:ext cx="79" cy="279"/>
              </a:xfrm>
              <a:custGeom>
                <a:avLst/>
                <a:gdLst>
                  <a:gd name="T0" fmla="*/ 1 w 21"/>
                  <a:gd name="T1" fmla="*/ 1 h 74"/>
                  <a:gd name="T2" fmla="*/ 1 w 21"/>
                  <a:gd name="T3" fmla="*/ 1 h 74"/>
                  <a:gd name="T4" fmla="*/ 1 w 21"/>
                  <a:gd name="T5" fmla="*/ 1 h 74"/>
                  <a:gd name="T6" fmla="*/ 1 w 21"/>
                  <a:gd name="T7" fmla="*/ 2 h 74"/>
                  <a:gd name="T8" fmla="*/ 1 w 21"/>
                  <a:gd name="T9" fmla="*/ 2 h 74"/>
                  <a:gd name="T10" fmla="*/ 2 w 21"/>
                  <a:gd name="T11" fmla="*/ 2 h 74"/>
                  <a:gd name="T12" fmla="*/ 2 w 21"/>
                  <a:gd name="T13" fmla="*/ 3 h 74"/>
                  <a:gd name="T14" fmla="*/ 3 w 21"/>
                  <a:gd name="T15" fmla="*/ 4 h 74"/>
                  <a:gd name="T16" fmla="*/ 6 w 21"/>
                  <a:gd name="T17" fmla="*/ 5 h 74"/>
                  <a:gd name="T18" fmla="*/ 6 w 21"/>
                  <a:gd name="T19" fmla="*/ 5 h 74"/>
                  <a:gd name="T20" fmla="*/ 7 w 21"/>
                  <a:gd name="T21" fmla="*/ 5 h 74"/>
                  <a:gd name="T22" fmla="*/ 9 w 21"/>
                  <a:gd name="T23" fmla="*/ 5 h 74"/>
                  <a:gd name="T24" fmla="*/ 9 w 21"/>
                  <a:gd name="T25" fmla="*/ 5 h 74"/>
                  <a:gd name="T26" fmla="*/ 10 w 21"/>
                  <a:gd name="T27" fmla="*/ 5 h 74"/>
                  <a:gd name="T28" fmla="*/ 11 w 21"/>
                  <a:gd name="T29" fmla="*/ 5 h 74"/>
                  <a:gd name="T30" fmla="*/ 12 w 21"/>
                  <a:gd name="T31" fmla="*/ 5 h 74"/>
                  <a:gd name="T32" fmla="*/ 12 w 21"/>
                  <a:gd name="T33" fmla="*/ 5 h 74"/>
                  <a:gd name="T34" fmla="*/ 14 w 21"/>
                  <a:gd name="T35" fmla="*/ 4 h 74"/>
                  <a:gd name="T36" fmla="*/ 14 w 21"/>
                  <a:gd name="T37" fmla="*/ 4 h 74"/>
                  <a:gd name="T38" fmla="*/ 16 w 21"/>
                  <a:gd name="T39" fmla="*/ 4 h 74"/>
                  <a:gd name="T40" fmla="*/ 19 w 21"/>
                  <a:gd name="T41" fmla="*/ 0 h 74"/>
                  <a:gd name="T42" fmla="*/ 21 w 21"/>
                  <a:gd name="T43" fmla="*/ 69 h 74"/>
                  <a:gd name="T44" fmla="*/ 17 w 21"/>
                  <a:gd name="T45" fmla="*/ 73 h 74"/>
                  <a:gd name="T46" fmla="*/ 17 w 21"/>
                  <a:gd name="T47" fmla="*/ 73 h 74"/>
                  <a:gd name="T48" fmla="*/ 16 w 21"/>
                  <a:gd name="T49" fmla="*/ 73 h 74"/>
                  <a:gd name="T50" fmla="*/ 16 w 21"/>
                  <a:gd name="T51" fmla="*/ 74 h 74"/>
                  <a:gd name="T52" fmla="*/ 15 w 21"/>
                  <a:gd name="T53" fmla="*/ 74 h 74"/>
                  <a:gd name="T54" fmla="*/ 15 w 21"/>
                  <a:gd name="T55" fmla="*/ 74 h 74"/>
                  <a:gd name="T56" fmla="*/ 14 w 21"/>
                  <a:gd name="T57" fmla="*/ 74 h 74"/>
                  <a:gd name="T58" fmla="*/ 14 w 21"/>
                  <a:gd name="T59" fmla="*/ 74 h 74"/>
                  <a:gd name="T60" fmla="*/ 14 w 21"/>
                  <a:gd name="T61" fmla="*/ 74 h 74"/>
                  <a:gd name="T62" fmla="*/ 13 w 21"/>
                  <a:gd name="T63" fmla="*/ 74 h 74"/>
                  <a:gd name="T64" fmla="*/ 12 w 21"/>
                  <a:gd name="T65" fmla="*/ 74 h 74"/>
                  <a:gd name="T66" fmla="*/ 12 w 21"/>
                  <a:gd name="T67" fmla="*/ 74 h 74"/>
                  <a:gd name="T68" fmla="*/ 12 w 21"/>
                  <a:gd name="T69" fmla="*/ 74 h 74"/>
                  <a:gd name="T70" fmla="*/ 11 w 21"/>
                  <a:gd name="T71" fmla="*/ 74 h 74"/>
                  <a:gd name="T72" fmla="*/ 10 w 21"/>
                  <a:gd name="T73" fmla="*/ 74 h 74"/>
                  <a:gd name="T74" fmla="*/ 10 w 21"/>
                  <a:gd name="T75" fmla="*/ 74 h 74"/>
                  <a:gd name="T76" fmla="*/ 9 w 21"/>
                  <a:gd name="T77" fmla="*/ 74 h 74"/>
                  <a:gd name="T78" fmla="*/ 9 w 21"/>
                  <a:gd name="T79" fmla="*/ 74 h 74"/>
                  <a:gd name="T80" fmla="*/ 8 w 21"/>
                  <a:gd name="T81" fmla="*/ 74 h 74"/>
                  <a:gd name="T82" fmla="*/ 7 w 21"/>
                  <a:gd name="T83" fmla="*/ 74 h 74"/>
                  <a:gd name="T84" fmla="*/ 7 w 21"/>
                  <a:gd name="T85" fmla="*/ 74 h 74"/>
                  <a:gd name="T86" fmla="*/ 5 w 21"/>
                  <a:gd name="T87" fmla="*/ 73 h 74"/>
                  <a:gd name="T88" fmla="*/ 5 w 21"/>
                  <a:gd name="T89" fmla="*/ 73 h 74"/>
                  <a:gd name="T90" fmla="*/ 4 w 21"/>
                  <a:gd name="T91" fmla="*/ 72 h 74"/>
                  <a:gd name="T92" fmla="*/ 3 w 21"/>
                  <a:gd name="T93" fmla="*/ 72 h 74"/>
                  <a:gd name="T94" fmla="*/ 3 w 21"/>
                  <a:gd name="T95" fmla="*/ 72 h 74"/>
                  <a:gd name="T96" fmla="*/ 3 w 21"/>
                  <a:gd name="T97" fmla="*/ 71 h 74"/>
                  <a:gd name="T98" fmla="*/ 3 w 21"/>
                  <a:gd name="T99" fmla="*/ 71 h 74"/>
                  <a:gd name="T100" fmla="*/ 2 w 21"/>
                  <a:gd name="T101" fmla="*/ 71 h 74"/>
                  <a:gd name="T102" fmla="*/ 2 w 21"/>
                  <a:gd name="T103" fmla="*/ 71 h 74"/>
                  <a:gd name="T104" fmla="*/ 2 w 21"/>
                  <a:gd name="T105" fmla="*/ 71 h 74"/>
                  <a:gd name="T106" fmla="*/ 2 w 21"/>
                  <a:gd name="T107" fmla="*/ 70 h 74"/>
                  <a:gd name="T108" fmla="*/ 2 w 21"/>
                  <a:gd name="T109" fmla="*/ 70 h 74"/>
                  <a:gd name="T110" fmla="*/ 2 w 21"/>
                  <a:gd name="T111" fmla="*/ 70 h 74"/>
                  <a:gd name="T112" fmla="*/ 2 w 21"/>
                  <a:gd name="T113" fmla="*/ 70 h 74"/>
                  <a:gd name="T114" fmla="*/ 2 w 21"/>
                  <a:gd name="T115" fmla="*/ 69 h 74"/>
                  <a:gd name="T116" fmla="*/ 2 w 21"/>
                  <a:gd name="T117" fmla="*/ 69 h 74"/>
                  <a:gd name="T118" fmla="*/ 0 w 21"/>
                  <a:gd name="T119" fmla="*/ 0 h 74"/>
                  <a:gd name="T120" fmla="*/ 1 w 21"/>
                  <a:gd name="T121" fmla="*/ 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 h="74">
                    <a:moveTo>
                      <a:pt x="1" y="1"/>
                    </a:moveTo>
                    <a:cubicBezTo>
                      <a:pt x="1" y="1"/>
                      <a:pt x="1" y="1"/>
                      <a:pt x="1" y="1"/>
                    </a:cubicBezTo>
                    <a:cubicBezTo>
                      <a:pt x="1" y="1"/>
                      <a:pt x="1" y="1"/>
                      <a:pt x="1" y="1"/>
                    </a:cubicBezTo>
                    <a:cubicBezTo>
                      <a:pt x="1" y="2"/>
                      <a:pt x="1" y="2"/>
                      <a:pt x="1" y="2"/>
                    </a:cubicBezTo>
                    <a:cubicBezTo>
                      <a:pt x="1" y="2"/>
                      <a:pt x="1" y="2"/>
                      <a:pt x="1" y="2"/>
                    </a:cubicBezTo>
                    <a:cubicBezTo>
                      <a:pt x="2" y="2"/>
                      <a:pt x="2" y="2"/>
                      <a:pt x="2" y="2"/>
                    </a:cubicBezTo>
                    <a:cubicBezTo>
                      <a:pt x="2" y="3"/>
                      <a:pt x="2" y="3"/>
                      <a:pt x="2" y="3"/>
                    </a:cubicBezTo>
                    <a:cubicBezTo>
                      <a:pt x="3" y="3"/>
                      <a:pt x="3" y="3"/>
                      <a:pt x="3" y="4"/>
                    </a:cubicBezTo>
                    <a:cubicBezTo>
                      <a:pt x="4" y="4"/>
                      <a:pt x="5" y="4"/>
                      <a:pt x="6" y="5"/>
                    </a:cubicBezTo>
                    <a:cubicBezTo>
                      <a:pt x="6" y="5"/>
                      <a:pt x="6" y="5"/>
                      <a:pt x="6" y="5"/>
                    </a:cubicBezTo>
                    <a:cubicBezTo>
                      <a:pt x="7" y="5"/>
                      <a:pt x="7" y="5"/>
                      <a:pt x="7" y="5"/>
                    </a:cubicBezTo>
                    <a:cubicBezTo>
                      <a:pt x="8" y="5"/>
                      <a:pt x="8" y="5"/>
                      <a:pt x="9" y="5"/>
                    </a:cubicBezTo>
                    <a:cubicBezTo>
                      <a:pt x="9" y="5"/>
                      <a:pt x="9" y="5"/>
                      <a:pt x="9" y="5"/>
                    </a:cubicBezTo>
                    <a:cubicBezTo>
                      <a:pt x="9" y="5"/>
                      <a:pt x="10" y="5"/>
                      <a:pt x="10" y="5"/>
                    </a:cubicBezTo>
                    <a:cubicBezTo>
                      <a:pt x="10" y="5"/>
                      <a:pt x="10" y="5"/>
                      <a:pt x="11" y="5"/>
                    </a:cubicBezTo>
                    <a:cubicBezTo>
                      <a:pt x="11" y="5"/>
                      <a:pt x="12" y="5"/>
                      <a:pt x="12" y="5"/>
                    </a:cubicBezTo>
                    <a:cubicBezTo>
                      <a:pt x="12" y="5"/>
                      <a:pt x="12" y="5"/>
                      <a:pt x="12" y="5"/>
                    </a:cubicBezTo>
                    <a:cubicBezTo>
                      <a:pt x="13" y="5"/>
                      <a:pt x="13" y="5"/>
                      <a:pt x="14" y="4"/>
                    </a:cubicBezTo>
                    <a:cubicBezTo>
                      <a:pt x="14" y="4"/>
                      <a:pt x="14" y="4"/>
                      <a:pt x="14" y="4"/>
                    </a:cubicBezTo>
                    <a:cubicBezTo>
                      <a:pt x="15" y="4"/>
                      <a:pt x="15" y="4"/>
                      <a:pt x="16" y="4"/>
                    </a:cubicBezTo>
                    <a:cubicBezTo>
                      <a:pt x="18" y="3"/>
                      <a:pt x="19" y="1"/>
                      <a:pt x="19" y="0"/>
                    </a:cubicBezTo>
                    <a:cubicBezTo>
                      <a:pt x="21" y="69"/>
                      <a:pt x="21" y="69"/>
                      <a:pt x="21" y="69"/>
                    </a:cubicBezTo>
                    <a:cubicBezTo>
                      <a:pt x="21" y="70"/>
                      <a:pt x="20" y="72"/>
                      <a:pt x="17" y="73"/>
                    </a:cubicBezTo>
                    <a:cubicBezTo>
                      <a:pt x="17" y="73"/>
                      <a:pt x="17" y="73"/>
                      <a:pt x="17" y="73"/>
                    </a:cubicBezTo>
                    <a:cubicBezTo>
                      <a:pt x="17" y="73"/>
                      <a:pt x="16" y="73"/>
                      <a:pt x="16" y="73"/>
                    </a:cubicBezTo>
                    <a:cubicBezTo>
                      <a:pt x="16" y="74"/>
                      <a:pt x="16" y="74"/>
                      <a:pt x="16" y="74"/>
                    </a:cubicBezTo>
                    <a:cubicBezTo>
                      <a:pt x="16" y="74"/>
                      <a:pt x="15" y="74"/>
                      <a:pt x="15" y="74"/>
                    </a:cubicBezTo>
                    <a:cubicBezTo>
                      <a:pt x="15" y="74"/>
                      <a:pt x="15" y="74"/>
                      <a:pt x="15" y="74"/>
                    </a:cubicBezTo>
                    <a:cubicBezTo>
                      <a:pt x="15" y="74"/>
                      <a:pt x="14" y="74"/>
                      <a:pt x="14" y="74"/>
                    </a:cubicBezTo>
                    <a:cubicBezTo>
                      <a:pt x="14" y="74"/>
                      <a:pt x="14" y="74"/>
                      <a:pt x="14" y="74"/>
                    </a:cubicBezTo>
                    <a:cubicBezTo>
                      <a:pt x="14" y="74"/>
                      <a:pt x="14" y="74"/>
                      <a:pt x="14" y="74"/>
                    </a:cubicBezTo>
                    <a:cubicBezTo>
                      <a:pt x="13" y="74"/>
                      <a:pt x="13" y="74"/>
                      <a:pt x="13" y="74"/>
                    </a:cubicBezTo>
                    <a:cubicBezTo>
                      <a:pt x="13" y="74"/>
                      <a:pt x="12" y="74"/>
                      <a:pt x="12" y="74"/>
                    </a:cubicBezTo>
                    <a:cubicBezTo>
                      <a:pt x="12" y="74"/>
                      <a:pt x="12" y="74"/>
                      <a:pt x="12" y="74"/>
                    </a:cubicBezTo>
                    <a:cubicBezTo>
                      <a:pt x="12" y="74"/>
                      <a:pt x="12" y="74"/>
                      <a:pt x="12" y="74"/>
                    </a:cubicBezTo>
                    <a:cubicBezTo>
                      <a:pt x="12" y="74"/>
                      <a:pt x="11" y="74"/>
                      <a:pt x="11" y="74"/>
                    </a:cubicBezTo>
                    <a:cubicBezTo>
                      <a:pt x="11" y="74"/>
                      <a:pt x="11" y="74"/>
                      <a:pt x="10" y="74"/>
                    </a:cubicBezTo>
                    <a:cubicBezTo>
                      <a:pt x="10" y="74"/>
                      <a:pt x="10" y="74"/>
                      <a:pt x="10" y="74"/>
                    </a:cubicBezTo>
                    <a:cubicBezTo>
                      <a:pt x="10" y="74"/>
                      <a:pt x="9" y="74"/>
                      <a:pt x="9" y="74"/>
                    </a:cubicBezTo>
                    <a:cubicBezTo>
                      <a:pt x="9" y="74"/>
                      <a:pt x="9" y="74"/>
                      <a:pt x="9" y="74"/>
                    </a:cubicBezTo>
                    <a:cubicBezTo>
                      <a:pt x="8" y="74"/>
                      <a:pt x="8" y="74"/>
                      <a:pt x="8" y="74"/>
                    </a:cubicBezTo>
                    <a:cubicBezTo>
                      <a:pt x="8" y="74"/>
                      <a:pt x="7" y="74"/>
                      <a:pt x="7" y="74"/>
                    </a:cubicBezTo>
                    <a:cubicBezTo>
                      <a:pt x="7" y="74"/>
                      <a:pt x="7" y="74"/>
                      <a:pt x="7" y="74"/>
                    </a:cubicBezTo>
                    <a:cubicBezTo>
                      <a:pt x="6" y="73"/>
                      <a:pt x="5" y="73"/>
                      <a:pt x="5" y="73"/>
                    </a:cubicBezTo>
                    <a:cubicBezTo>
                      <a:pt x="5" y="73"/>
                      <a:pt x="5" y="73"/>
                      <a:pt x="5" y="73"/>
                    </a:cubicBezTo>
                    <a:cubicBezTo>
                      <a:pt x="4" y="73"/>
                      <a:pt x="4" y="72"/>
                      <a:pt x="4" y="72"/>
                    </a:cubicBezTo>
                    <a:cubicBezTo>
                      <a:pt x="4" y="72"/>
                      <a:pt x="4" y="72"/>
                      <a:pt x="3" y="72"/>
                    </a:cubicBezTo>
                    <a:cubicBezTo>
                      <a:pt x="3" y="72"/>
                      <a:pt x="3" y="72"/>
                      <a:pt x="3" y="72"/>
                    </a:cubicBezTo>
                    <a:cubicBezTo>
                      <a:pt x="3" y="72"/>
                      <a:pt x="3" y="72"/>
                      <a:pt x="3" y="71"/>
                    </a:cubicBezTo>
                    <a:cubicBezTo>
                      <a:pt x="3" y="71"/>
                      <a:pt x="3" y="71"/>
                      <a:pt x="3" y="71"/>
                    </a:cubicBezTo>
                    <a:cubicBezTo>
                      <a:pt x="3" y="71"/>
                      <a:pt x="3" y="71"/>
                      <a:pt x="2" y="71"/>
                    </a:cubicBezTo>
                    <a:cubicBezTo>
                      <a:pt x="2" y="71"/>
                      <a:pt x="2" y="71"/>
                      <a:pt x="2" y="71"/>
                    </a:cubicBezTo>
                    <a:cubicBezTo>
                      <a:pt x="2" y="71"/>
                      <a:pt x="2" y="71"/>
                      <a:pt x="2" y="71"/>
                    </a:cubicBezTo>
                    <a:cubicBezTo>
                      <a:pt x="2" y="71"/>
                      <a:pt x="2" y="70"/>
                      <a:pt x="2" y="70"/>
                    </a:cubicBezTo>
                    <a:cubicBezTo>
                      <a:pt x="2" y="70"/>
                      <a:pt x="2" y="70"/>
                      <a:pt x="2" y="70"/>
                    </a:cubicBezTo>
                    <a:cubicBezTo>
                      <a:pt x="2" y="70"/>
                      <a:pt x="2" y="70"/>
                      <a:pt x="2" y="70"/>
                    </a:cubicBezTo>
                    <a:cubicBezTo>
                      <a:pt x="2" y="70"/>
                      <a:pt x="2" y="70"/>
                      <a:pt x="2" y="70"/>
                    </a:cubicBezTo>
                    <a:cubicBezTo>
                      <a:pt x="2" y="70"/>
                      <a:pt x="2" y="69"/>
                      <a:pt x="2" y="69"/>
                    </a:cubicBezTo>
                    <a:cubicBezTo>
                      <a:pt x="2" y="69"/>
                      <a:pt x="2" y="69"/>
                      <a:pt x="2" y="69"/>
                    </a:cubicBezTo>
                    <a:cubicBezTo>
                      <a:pt x="0" y="0"/>
                      <a:pt x="0" y="0"/>
                      <a:pt x="0" y="0"/>
                    </a:cubicBezTo>
                    <a:cubicBezTo>
                      <a:pt x="0" y="0"/>
                      <a:pt x="0" y="0"/>
                      <a:pt x="1" y="1"/>
                    </a:cubicBezTo>
                    <a:close/>
                  </a:path>
                </a:pathLst>
              </a:custGeom>
              <a:solidFill>
                <a:srgbClr val="FF29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2" name="Freeform 146"/>
              <p:cNvSpPr/>
              <p:nvPr/>
            </p:nvSpPr>
            <p:spPr bwMode="auto">
              <a:xfrm>
                <a:off x="3104" y="2249"/>
                <a:ext cx="82" cy="45"/>
              </a:xfrm>
              <a:custGeom>
                <a:avLst/>
                <a:gdLst>
                  <a:gd name="T0" fmla="*/ 5 w 22"/>
                  <a:gd name="T1" fmla="*/ 2 h 12"/>
                  <a:gd name="T2" fmla="*/ 3 w 22"/>
                  <a:gd name="T3" fmla="*/ 9 h 12"/>
                  <a:gd name="T4" fmla="*/ 17 w 22"/>
                  <a:gd name="T5" fmla="*/ 10 h 12"/>
                  <a:gd name="T6" fmla="*/ 18 w 22"/>
                  <a:gd name="T7" fmla="*/ 2 h 12"/>
                  <a:gd name="T8" fmla="*/ 5 w 22"/>
                  <a:gd name="T9" fmla="*/ 2 h 12"/>
                </a:gdLst>
                <a:ahLst/>
                <a:cxnLst>
                  <a:cxn ang="0">
                    <a:pos x="T0" y="T1"/>
                  </a:cxn>
                  <a:cxn ang="0">
                    <a:pos x="T2" y="T3"/>
                  </a:cxn>
                  <a:cxn ang="0">
                    <a:pos x="T4" y="T5"/>
                  </a:cxn>
                  <a:cxn ang="0">
                    <a:pos x="T6" y="T7"/>
                  </a:cxn>
                  <a:cxn ang="0">
                    <a:pos x="T8" y="T9"/>
                  </a:cxn>
                </a:cxnLst>
                <a:rect l="0" t="0" r="r" b="b"/>
                <a:pathLst>
                  <a:path w="22" h="12">
                    <a:moveTo>
                      <a:pt x="5" y="2"/>
                    </a:moveTo>
                    <a:cubicBezTo>
                      <a:pt x="1" y="3"/>
                      <a:pt x="0" y="7"/>
                      <a:pt x="3" y="9"/>
                    </a:cubicBezTo>
                    <a:cubicBezTo>
                      <a:pt x="7" y="11"/>
                      <a:pt x="13" y="12"/>
                      <a:pt x="17" y="10"/>
                    </a:cubicBezTo>
                    <a:cubicBezTo>
                      <a:pt x="21" y="8"/>
                      <a:pt x="22" y="5"/>
                      <a:pt x="18" y="2"/>
                    </a:cubicBezTo>
                    <a:cubicBezTo>
                      <a:pt x="15" y="0"/>
                      <a:pt x="9" y="0"/>
                      <a:pt x="5" y="2"/>
                    </a:cubicBezTo>
                    <a:close/>
                  </a:path>
                </a:pathLst>
              </a:custGeom>
              <a:solidFill>
                <a:srgbClr val="FF29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3" name="Freeform 147"/>
              <p:cNvSpPr/>
              <p:nvPr/>
            </p:nvSpPr>
            <p:spPr bwMode="auto">
              <a:xfrm>
                <a:off x="3032" y="2373"/>
                <a:ext cx="75" cy="215"/>
              </a:xfrm>
              <a:custGeom>
                <a:avLst/>
                <a:gdLst>
                  <a:gd name="T0" fmla="*/ 0 w 20"/>
                  <a:gd name="T1" fmla="*/ 1 h 57"/>
                  <a:gd name="T2" fmla="*/ 0 w 20"/>
                  <a:gd name="T3" fmla="*/ 1 h 57"/>
                  <a:gd name="T4" fmla="*/ 0 w 20"/>
                  <a:gd name="T5" fmla="*/ 2 h 57"/>
                  <a:gd name="T6" fmla="*/ 0 w 20"/>
                  <a:gd name="T7" fmla="*/ 2 h 57"/>
                  <a:gd name="T8" fmla="*/ 1 w 20"/>
                  <a:gd name="T9" fmla="*/ 2 h 57"/>
                  <a:gd name="T10" fmla="*/ 1 w 20"/>
                  <a:gd name="T11" fmla="*/ 3 h 57"/>
                  <a:gd name="T12" fmla="*/ 2 w 20"/>
                  <a:gd name="T13" fmla="*/ 3 h 57"/>
                  <a:gd name="T14" fmla="*/ 3 w 20"/>
                  <a:gd name="T15" fmla="*/ 4 h 57"/>
                  <a:gd name="T16" fmla="*/ 5 w 20"/>
                  <a:gd name="T17" fmla="*/ 5 h 57"/>
                  <a:gd name="T18" fmla="*/ 6 w 20"/>
                  <a:gd name="T19" fmla="*/ 5 h 57"/>
                  <a:gd name="T20" fmla="*/ 7 w 20"/>
                  <a:gd name="T21" fmla="*/ 5 h 57"/>
                  <a:gd name="T22" fmla="*/ 10 w 20"/>
                  <a:gd name="T23" fmla="*/ 5 h 57"/>
                  <a:gd name="T24" fmla="*/ 10 w 20"/>
                  <a:gd name="T25" fmla="*/ 5 h 57"/>
                  <a:gd name="T26" fmla="*/ 12 w 20"/>
                  <a:gd name="T27" fmla="*/ 5 h 57"/>
                  <a:gd name="T28" fmla="*/ 12 w 20"/>
                  <a:gd name="T29" fmla="*/ 5 h 57"/>
                  <a:gd name="T30" fmla="*/ 13 w 20"/>
                  <a:gd name="T31" fmla="*/ 5 h 57"/>
                  <a:gd name="T32" fmla="*/ 14 w 20"/>
                  <a:gd name="T33" fmla="*/ 5 h 57"/>
                  <a:gd name="T34" fmla="*/ 15 w 20"/>
                  <a:gd name="T35" fmla="*/ 4 h 57"/>
                  <a:gd name="T36" fmla="*/ 19 w 20"/>
                  <a:gd name="T37" fmla="*/ 0 h 57"/>
                  <a:gd name="T38" fmla="*/ 20 w 20"/>
                  <a:gd name="T39" fmla="*/ 51 h 57"/>
                  <a:gd name="T40" fmla="*/ 16 w 20"/>
                  <a:gd name="T41" fmla="*/ 55 h 57"/>
                  <a:gd name="T42" fmla="*/ 16 w 20"/>
                  <a:gd name="T43" fmla="*/ 55 h 57"/>
                  <a:gd name="T44" fmla="*/ 15 w 20"/>
                  <a:gd name="T45" fmla="*/ 56 h 57"/>
                  <a:gd name="T46" fmla="*/ 14 w 20"/>
                  <a:gd name="T47" fmla="*/ 56 h 57"/>
                  <a:gd name="T48" fmla="*/ 14 w 20"/>
                  <a:gd name="T49" fmla="*/ 56 h 57"/>
                  <a:gd name="T50" fmla="*/ 14 w 20"/>
                  <a:gd name="T51" fmla="*/ 56 h 57"/>
                  <a:gd name="T52" fmla="*/ 13 w 20"/>
                  <a:gd name="T53" fmla="*/ 56 h 57"/>
                  <a:gd name="T54" fmla="*/ 13 w 20"/>
                  <a:gd name="T55" fmla="*/ 56 h 57"/>
                  <a:gd name="T56" fmla="*/ 13 w 20"/>
                  <a:gd name="T57" fmla="*/ 56 h 57"/>
                  <a:gd name="T58" fmla="*/ 12 w 20"/>
                  <a:gd name="T59" fmla="*/ 56 h 57"/>
                  <a:gd name="T60" fmla="*/ 11 w 20"/>
                  <a:gd name="T61" fmla="*/ 57 h 57"/>
                  <a:gd name="T62" fmla="*/ 11 w 20"/>
                  <a:gd name="T63" fmla="*/ 57 h 57"/>
                  <a:gd name="T64" fmla="*/ 11 w 20"/>
                  <a:gd name="T65" fmla="*/ 57 h 57"/>
                  <a:gd name="T66" fmla="*/ 10 w 20"/>
                  <a:gd name="T67" fmla="*/ 57 h 57"/>
                  <a:gd name="T68" fmla="*/ 9 w 20"/>
                  <a:gd name="T69" fmla="*/ 57 h 57"/>
                  <a:gd name="T70" fmla="*/ 9 w 20"/>
                  <a:gd name="T71" fmla="*/ 57 h 57"/>
                  <a:gd name="T72" fmla="*/ 8 w 20"/>
                  <a:gd name="T73" fmla="*/ 56 h 57"/>
                  <a:gd name="T74" fmla="*/ 8 w 20"/>
                  <a:gd name="T75" fmla="*/ 56 h 57"/>
                  <a:gd name="T76" fmla="*/ 7 w 20"/>
                  <a:gd name="T77" fmla="*/ 56 h 57"/>
                  <a:gd name="T78" fmla="*/ 6 w 20"/>
                  <a:gd name="T79" fmla="*/ 56 h 57"/>
                  <a:gd name="T80" fmla="*/ 6 w 20"/>
                  <a:gd name="T81" fmla="*/ 56 h 57"/>
                  <a:gd name="T82" fmla="*/ 4 w 20"/>
                  <a:gd name="T83" fmla="*/ 55 h 57"/>
                  <a:gd name="T84" fmla="*/ 3 w 20"/>
                  <a:gd name="T85" fmla="*/ 55 h 57"/>
                  <a:gd name="T86" fmla="*/ 3 w 20"/>
                  <a:gd name="T87" fmla="*/ 55 h 57"/>
                  <a:gd name="T88" fmla="*/ 2 w 20"/>
                  <a:gd name="T89" fmla="*/ 54 h 57"/>
                  <a:gd name="T90" fmla="*/ 2 w 20"/>
                  <a:gd name="T91" fmla="*/ 54 h 57"/>
                  <a:gd name="T92" fmla="*/ 2 w 20"/>
                  <a:gd name="T93" fmla="*/ 54 h 57"/>
                  <a:gd name="T94" fmla="*/ 2 w 20"/>
                  <a:gd name="T95" fmla="*/ 54 h 57"/>
                  <a:gd name="T96" fmla="*/ 1 w 20"/>
                  <a:gd name="T97" fmla="*/ 53 h 57"/>
                  <a:gd name="T98" fmla="*/ 1 w 20"/>
                  <a:gd name="T99" fmla="*/ 53 h 57"/>
                  <a:gd name="T100" fmla="*/ 1 w 20"/>
                  <a:gd name="T101" fmla="*/ 53 h 57"/>
                  <a:gd name="T102" fmla="*/ 1 w 20"/>
                  <a:gd name="T103" fmla="*/ 53 h 57"/>
                  <a:gd name="T104" fmla="*/ 1 w 20"/>
                  <a:gd name="T105" fmla="*/ 52 h 57"/>
                  <a:gd name="T106" fmla="*/ 1 w 20"/>
                  <a:gd name="T107" fmla="*/ 52 h 57"/>
                  <a:gd name="T108" fmla="*/ 1 w 20"/>
                  <a:gd name="T109" fmla="*/ 52 h 57"/>
                  <a:gd name="T110" fmla="*/ 1 w 20"/>
                  <a:gd name="T111" fmla="*/ 52 h 57"/>
                  <a:gd name="T112" fmla="*/ 1 w 20"/>
                  <a:gd name="T113" fmla="*/ 51 h 57"/>
                  <a:gd name="T114" fmla="*/ 0 w 20"/>
                  <a:gd name="T115" fmla="*/ 0 h 57"/>
                  <a:gd name="T116" fmla="*/ 0 w 20"/>
                  <a:gd name="T117"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 h="57">
                    <a:moveTo>
                      <a:pt x="0" y="1"/>
                    </a:moveTo>
                    <a:cubicBezTo>
                      <a:pt x="0" y="1"/>
                      <a:pt x="0" y="1"/>
                      <a:pt x="0" y="1"/>
                    </a:cubicBezTo>
                    <a:cubicBezTo>
                      <a:pt x="0" y="1"/>
                      <a:pt x="0" y="1"/>
                      <a:pt x="0" y="2"/>
                    </a:cubicBezTo>
                    <a:cubicBezTo>
                      <a:pt x="0" y="2"/>
                      <a:pt x="0" y="2"/>
                      <a:pt x="0" y="2"/>
                    </a:cubicBezTo>
                    <a:cubicBezTo>
                      <a:pt x="0" y="2"/>
                      <a:pt x="1" y="2"/>
                      <a:pt x="1" y="2"/>
                    </a:cubicBezTo>
                    <a:cubicBezTo>
                      <a:pt x="1" y="3"/>
                      <a:pt x="1" y="3"/>
                      <a:pt x="1" y="3"/>
                    </a:cubicBezTo>
                    <a:cubicBezTo>
                      <a:pt x="1" y="3"/>
                      <a:pt x="1" y="3"/>
                      <a:pt x="2" y="3"/>
                    </a:cubicBezTo>
                    <a:cubicBezTo>
                      <a:pt x="2" y="3"/>
                      <a:pt x="2" y="4"/>
                      <a:pt x="3" y="4"/>
                    </a:cubicBezTo>
                    <a:cubicBezTo>
                      <a:pt x="3" y="4"/>
                      <a:pt x="4" y="4"/>
                      <a:pt x="5" y="5"/>
                    </a:cubicBezTo>
                    <a:cubicBezTo>
                      <a:pt x="5" y="5"/>
                      <a:pt x="6" y="5"/>
                      <a:pt x="6" y="5"/>
                    </a:cubicBezTo>
                    <a:cubicBezTo>
                      <a:pt x="6" y="5"/>
                      <a:pt x="6" y="5"/>
                      <a:pt x="7" y="5"/>
                    </a:cubicBezTo>
                    <a:cubicBezTo>
                      <a:pt x="8" y="5"/>
                      <a:pt x="9" y="5"/>
                      <a:pt x="10" y="5"/>
                    </a:cubicBezTo>
                    <a:cubicBezTo>
                      <a:pt x="10" y="5"/>
                      <a:pt x="10" y="5"/>
                      <a:pt x="10" y="5"/>
                    </a:cubicBezTo>
                    <a:cubicBezTo>
                      <a:pt x="11" y="5"/>
                      <a:pt x="11" y="5"/>
                      <a:pt x="12" y="5"/>
                    </a:cubicBezTo>
                    <a:cubicBezTo>
                      <a:pt x="12" y="5"/>
                      <a:pt x="12" y="5"/>
                      <a:pt x="12" y="5"/>
                    </a:cubicBezTo>
                    <a:cubicBezTo>
                      <a:pt x="12" y="5"/>
                      <a:pt x="13" y="5"/>
                      <a:pt x="13" y="5"/>
                    </a:cubicBezTo>
                    <a:cubicBezTo>
                      <a:pt x="13" y="5"/>
                      <a:pt x="13" y="5"/>
                      <a:pt x="14" y="5"/>
                    </a:cubicBezTo>
                    <a:cubicBezTo>
                      <a:pt x="14" y="4"/>
                      <a:pt x="15" y="4"/>
                      <a:pt x="15" y="4"/>
                    </a:cubicBezTo>
                    <a:cubicBezTo>
                      <a:pt x="18" y="3"/>
                      <a:pt x="19" y="1"/>
                      <a:pt x="19" y="0"/>
                    </a:cubicBezTo>
                    <a:cubicBezTo>
                      <a:pt x="20" y="51"/>
                      <a:pt x="20" y="51"/>
                      <a:pt x="20" y="51"/>
                    </a:cubicBezTo>
                    <a:cubicBezTo>
                      <a:pt x="20" y="53"/>
                      <a:pt x="19" y="54"/>
                      <a:pt x="16" y="55"/>
                    </a:cubicBezTo>
                    <a:cubicBezTo>
                      <a:pt x="16" y="55"/>
                      <a:pt x="16" y="55"/>
                      <a:pt x="16" y="55"/>
                    </a:cubicBezTo>
                    <a:cubicBezTo>
                      <a:pt x="16" y="56"/>
                      <a:pt x="15" y="56"/>
                      <a:pt x="15" y="56"/>
                    </a:cubicBezTo>
                    <a:cubicBezTo>
                      <a:pt x="15" y="56"/>
                      <a:pt x="15" y="56"/>
                      <a:pt x="14" y="56"/>
                    </a:cubicBezTo>
                    <a:cubicBezTo>
                      <a:pt x="14" y="56"/>
                      <a:pt x="14" y="56"/>
                      <a:pt x="14" y="56"/>
                    </a:cubicBezTo>
                    <a:cubicBezTo>
                      <a:pt x="14" y="56"/>
                      <a:pt x="14" y="56"/>
                      <a:pt x="14" y="56"/>
                    </a:cubicBezTo>
                    <a:cubicBezTo>
                      <a:pt x="13" y="56"/>
                      <a:pt x="13" y="56"/>
                      <a:pt x="13" y="56"/>
                    </a:cubicBezTo>
                    <a:cubicBezTo>
                      <a:pt x="13" y="56"/>
                      <a:pt x="13" y="56"/>
                      <a:pt x="13" y="56"/>
                    </a:cubicBezTo>
                    <a:cubicBezTo>
                      <a:pt x="13" y="56"/>
                      <a:pt x="13" y="56"/>
                      <a:pt x="13" y="56"/>
                    </a:cubicBezTo>
                    <a:cubicBezTo>
                      <a:pt x="12" y="56"/>
                      <a:pt x="12" y="56"/>
                      <a:pt x="12" y="56"/>
                    </a:cubicBezTo>
                    <a:cubicBezTo>
                      <a:pt x="12" y="56"/>
                      <a:pt x="11" y="57"/>
                      <a:pt x="11" y="57"/>
                    </a:cubicBezTo>
                    <a:cubicBezTo>
                      <a:pt x="11" y="57"/>
                      <a:pt x="11" y="57"/>
                      <a:pt x="11" y="57"/>
                    </a:cubicBezTo>
                    <a:cubicBezTo>
                      <a:pt x="11" y="57"/>
                      <a:pt x="11" y="57"/>
                      <a:pt x="11" y="57"/>
                    </a:cubicBezTo>
                    <a:cubicBezTo>
                      <a:pt x="10" y="57"/>
                      <a:pt x="10" y="57"/>
                      <a:pt x="10" y="57"/>
                    </a:cubicBezTo>
                    <a:cubicBezTo>
                      <a:pt x="10" y="57"/>
                      <a:pt x="9" y="57"/>
                      <a:pt x="9" y="57"/>
                    </a:cubicBezTo>
                    <a:cubicBezTo>
                      <a:pt x="9" y="57"/>
                      <a:pt x="9" y="57"/>
                      <a:pt x="9" y="57"/>
                    </a:cubicBezTo>
                    <a:cubicBezTo>
                      <a:pt x="9" y="56"/>
                      <a:pt x="8" y="56"/>
                      <a:pt x="8" y="56"/>
                    </a:cubicBezTo>
                    <a:cubicBezTo>
                      <a:pt x="8" y="56"/>
                      <a:pt x="8" y="56"/>
                      <a:pt x="8" y="56"/>
                    </a:cubicBezTo>
                    <a:cubicBezTo>
                      <a:pt x="7" y="56"/>
                      <a:pt x="7" y="56"/>
                      <a:pt x="7" y="56"/>
                    </a:cubicBezTo>
                    <a:cubicBezTo>
                      <a:pt x="6" y="56"/>
                      <a:pt x="6" y="56"/>
                      <a:pt x="6" y="56"/>
                    </a:cubicBezTo>
                    <a:cubicBezTo>
                      <a:pt x="6" y="56"/>
                      <a:pt x="6" y="56"/>
                      <a:pt x="6" y="56"/>
                    </a:cubicBezTo>
                    <a:cubicBezTo>
                      <a:pt x="5" y="56"/>
                      <a:pt x="4" y="56"/>
                      <a:pt x="4" y="55"/>
                    </a:cubicBezTo>
                    <a:cubicBezTo>
                      <a:pt x="4" y="55"/>
                      <a:pt x="3" y="55"/>
                      <a:pt x="3" y="55"/>
                    </a:cubicBezTo>
                    <a:cubicBezTo>
                      <a:pt x="3" y="55"/>
                      <a:pt x="3" y="55"/>
                      <a:pt x="3" y="55"/>
                    </a:cubicBezTo>
                    <a:cubicBezTo>
                      <a:pt x="3" y="54"/>
                      <a:pt x="2" y="54"/>
                      <a:pt x="2" y="54"/>
                    </a:cubicBezTo>
                    <a:cubicBezTo>
                      <a:pt x="2" y="54"/>
                      <a:pt x="2" y="54"/>
                      <a:pt x="2" y="54"/>
                    </a:cubicBezTo>
                    <a:cubicBezTo>
                      <a:pt x="2" y="54"/>
                      <a:pt x="2" y="54"/>
                      <a:pt x="2" y="54"/>
                    </a:cubicBezTo>
                    <a:cubicBezTo>
                      <a:pt x="2" y="54"/>
                      <a:pt x="2" y="54"/>
                      <a:pt x="2" y="54"/>
                    </a:cubicBezTo>
                    <a:cubicBezTo>
                      <a:pt x="2" y="54"/>
                      <a:pt x="1" y="53"/>
                      <a:pt x="1" y="53"/>
                    </a:cubicBezTo>
                    <a:cubicBezTo>
                      <a:pt x="1" y="53"/>
                      <a:pt x="1" y="53"/>
                      <a:pt x="1" y="53"/>
                    </a:cubicBezTo>
                    <a:cubicBezTo>
                      <a:pt x="1" y="53"/>
                      <a:pt x="1" y="53"/>
                      <a:pt x="1" y="53"/>
                    </a:cubicBezTo>
                    <a:cubicBezTo>
                      <a:pt x="1" y="53"/>
                      <a:pt x="1" y="53"/>
                      <a:pt x="1" y="53"/>
                    </a:cubicBezTo>
                    <a:cubicBezTo>
                      <a:pt x="1" y="53"/>
                      <a:pt x="1" y="52"/>
                      <a:pt x="1" y="52"/>
                    </a:cubicBezTo>
                    <a:cubicBezTo>
                      <a:pt x="1" y="52"/>
                      <a:pt x="1" y="52"/>
                      <a:pt x="1" y="52"/>
                    </a:cubicBezTo>
                    <a:cubicBezTo>
                      <a:pt x="1" y="52"/>
                      <a:pt x="1" y="52"/>
                      <a:pt x="1" y="52"/>
                    </a:cubicBezTo>
                    <a:cubicBezTo>
                      <a:pt x="1" y="52"/>
                      <a:pt x="1" y="52"/>
                      <a:pt x="1" y="52"/>
                    </a:cubicBezTo>
                    <a:cubicBezTo>
                      <a:pt x="1" y="52"/>
                      <a:pt x="1" y="52"/>
                      <a:pt x="1" y="51"/>
                    </a:cubicBezTo>
                    <a:cubicBezTo>
                      <a:pt x="0" y="0"/>
                      <a:pt x="0" y="0"/>
                      <a:pt x="0" y="0"/>
                    </a:cubicBezTo>
                    <a:cubicBezTo>
                      <a:pt x="0" y="0"/>
                      <a:pt x="0" y="1"/>
                      <a:pt x="0" y="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4" name="Freeform 148"/>
              <p:cNvSpPr/>
              <p:nvPr/>
            </p:nvSpPr>
            <p:spPr bwMode="auto">
              <a:xfrm>
                <a:off x="3028" y="2350"/>
                <a:ext cx="79" cy="46"/>
              </a:xfrm>
              <a:custGeom>
                <a:avLst/>
                <a:gdLst>
                  <a:gd name="T0" fmla="*/ 4 w 21"/>
                  <a:gd name="T1" fmla="*/ 2 h 12"/>
                  <a:gd name="T2" fmla="*/ 3 w 21"/>
                  <a:gd name="T3" fmla="*/ 9 h 12"/>
                  <a:gd name="T4" fmla="*/ 16 w 21"/>
                  <a:gd name="T5" fmla="*/ 10 h 12"/>
                  <a:gd name="T6" fmla="*/ 18 w 21"/>
                  <a:gd name="T7" fmla="*/ 3 h 12"/>
                  <a:gd name="T8" fmla="*/ 4 w 21"/>
                  <a:gd name="T9" fmla="*/ 2 h 12"/>
                </a:gdLst>
                <a:ahLst/>
                <a:cxnLst>
                  <a:cxn ang="0">
                    <a:pos x="T0" y="T1"/>
                  </a:cxn>
                  <a:cxn ang="0">
                    <a:pos x="T2" y="T3"/>
                  </a:cxn>
                  <a:cxn ang="0">
                    <a:pos x="T4" y="T5"/>
                  </a:cxn>
                  <a:cxn ang="0">
                    <a:pos x="T6" y="T7"/>
                  </a:cxn>
                  <a:cxn ang="0">
                    <a:pos x="T8" y="T9"/>
                  </a:cxn>
                </a:cxnLst>
                <a:rect l="0" t="0" r="r" b="b"/>
                <a:pathLst>
                  <a:path w="21" h="12">
                    <a:moveTo>
                      <a:pt x="4" y="2"/>
                    </a:moveTo>
                    <a:cubicBezTo>
                      <a:pt x="0" y="4"/>
                      <a:pt x="0" y="7"/>
                      <a:pt x="3" y="9"/>
                    </a:cubicBezTo>
                    <a:cubicBezTo>
                      <a:pt x="6" y="12"/>
                      <a:pt x="12" y="12"/>
                      <a:pt x="16" y="10"/>
                    </a:cubicBezTo>
                    <a:cubicBezTo>
                      <a:pt x="20" y="8"/>
                      <a:pt x="21" y="5"/>
                      <a:pt x="18" y="3"/>
                    </a:cubicBezTo>
                    <a:cubicBezTo>
                      <a:pt x="15" y="0"/>
                      <a:pt x="9" y="0"/>
                      <a:pt x="4" y="2"/>
                    </a:cubicBezTo>
                    <a:close/>
                  </a:path>
                </a:pathLst>
              </a:custGeom>
              <a:solidFill>
                <a:srgbClr val="FFCD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5" name="Freeform 149"/>
              <p:cNvSpPr/>
              <p:nvPr/>
            </p:nvSpPr>
            <p:spPr bwMode="auto">
              <a:xfrm>
                <a:off x="2953" y="2482"/>
                <a:ext cx="75" cy="140"/>
              </a:xfrm>
              <a:custGeom>
                <a:avLst/>
                <a:gdLst>
                  <a:gd name="T0" fmla="*/ 0 w 20"/>
                  <a:gd name="T1" fmla="*/ 2 h 37"/>
                  <a:gd name="T2" fmla="*/ 0 w 20"/>
                  <a:gd name="T3" fmla="*/ 2 h 37"/>
                  <a:gd name="T4" fmla="*/ 0 w 20"/>
                  <a:gd name="T5" fmla="*/ 2 h 37"/>
                  <a:gd name="T6" fmla="*/ 1 w 20"/>
                  <a:gd name="T7" fmla="*/ 2 h 37"/>
                  <a:gd name="T8" fmla="*/ 1 w 20"/>
                  <a:gd name="T9" fmla="*/ 3 h 37"/>
                  <a:gd name="T10" fmla="*/ 1 w 20"/>
                  <a:gd name="T11" fmla="*/ 3 h 37"/>
                  <a:gd name="T12" fmla="*/ 2 w 20"/>
                  <a:gd name="T13" fmla="*/ 4 h 37"/>
                  <a:gd name="T14" fmla="*/ 3 w 20"/>
                  <a:gd name="T15" fmla="*/ 4 h 37"/>
                  <a:gd name="T16" fmla="*/ 5 w 20"/>
                  <a:gd name="T17" fmla="*/ 5 h 37"/>
                  <a:gd name="T18" fmla="*/ 6 w 20"/>
                  <a:gd name="T19" fmla="*/ 6 h 37"/>
                  <a:gd name="T20" fmla="*/ 7 w 20"/>
                  <a:gd name="T21" fmla="*/ 6 h 37"/>
                  <a:gd name="T22" fmla="*/ 8 w 20"/>
                  <a:gd name="T23" fmla="*/ 6 h 37"/>
                  <a:gd name="T24" fmla="*/ 8 w 20"/>
                  <a:gd name="T25" fmla="*/ 6 h 37"/>
                  <a:gd name="T26" fmla="*/ 8 w 20"/>
                  <a:gd name="T27" fmla="*/ 6 h 37"/>
                  <a:gd name="T28" fmla="*/ 10 w 20"/>
                  <a:gd name="T29" fmla="*/ 6 h 37"/>
                  <a:gd name="T30" fmla="*/ 10 w 20"/>
                  <a:gd name="T31" fmla="*/ 6 h 37"/>
                  <a:gd name="T32" fmla="*/ 12 w 20"/>
                  <a:gd name="T33" fmla="*/ 6 h 37"/>
                  <a:gd name="T34" fmla="*/ 12 w 20"/>
                  <a:gd name="T35" fmla="*/ 6 h 37"/>
                  <a:gd name="T36" fmla="*/ 14 w 20"/>
                  <a:gd name="T37" fmla="*/ 5 h 37"/>
                  <a:gd name="T38" fmla="*/ 14 w 20"/>
                  <a:gd name="T39" fmla="*/ 5 h 37"/>
                  <a:gd name="T40" fmla="*/ 15 w 20"/>
                  <a:gd name="T41" fmla="*/ 5 h 37"/>
                  <a:gd name="T42" fmla="*/ 19 w 20"/>
                  <a:gd name="T43" fmla="*/ 0 h 37"/>
                  <a:gd name="T44" fmla="*/ 20 w 20"/>
                  <a:gd name="T45" fmla="*/ 31 h 37"/>
                  <a:gd name="T46" fmla="*/ 16 w 20"/>
                  <a:gd name="T47" fmla="*/ 36 h 37"/>
                  <a:gd name="T48" fmla="*/ 16 w 20"/>
                  <a:gd name="T49" fmla="*/ 36 h 37"/>
                  <a:gd name="T50" fmla="*/ 15 w 20"/>
                  <a:gd name="T51" fmla="*/ 36 h 37"/>
                  <a:gd name="T52" fmla="*/ 14 w 20"/>
                  <a:gd name="T53" fmla="*/ 36 h 37"/>
                  <a:gd name="T54" fmla="*/ 14 w 20"/>
                  <a:gd name="T55" fmla="*/ 36 h 37"/>
                  <a:gd name="T56" fmla="*/ 14 w 20"/>
                  <a:gd name="T57" fmla="*/ 36 h 37"/>
                  <a:gd name="T58" fmla="*/ 13 w 20"/>
                  <a:gd name="T59" fmla="*/ 37 h 37"/>
                  <a:gd name="T60" fmla="*/ 13 w 20"/>
                  <a:gd name="T61" fmla="*/ 37 h 37"/>
                  <a:gd name="T62" fmla="*/ 12 w 20"/>
                  <a:gd name="T63" fmla="*/ 37 h 37"/>
                  <a:gd name="T64" fmla="*/ 12 w 20"/>
                  <a:gd name="T65" fmla="*/ 37 h 37"/>
                  <a:gd name="T66" fmla="*/ 11 w 20"/>
                  <a:gd name="T67" fmla="*/ 37 h 37"/>
                  <a:gd name="T68" fmla="*/ 11 w 20"/>
                  <a:gd name="T69" fmla="*/ 37 h 37"/>
                  <a:gd name="T70" fmla="*/ 11 w 20"/>
                  <a:gd name="T71" fmla="*/ 37 h 37"/>
                  <a:gd name="T72" fmla="*/ 10 w 20"/>
                  <a:gd name="T73" fmla="*/ 37 h 37"/>
                  <a:gd name="T74" fmla="*/ 9 w 20"/>
                  <a:gd name="T75" fmla="*/ 37 h 37"/>
                  <a:gd name="T76" fmla="*/ 9 w 20"/>
                  <a:gd name="T77" fmla="*/ 37 h 37"/>
                  <a:gd name="T78" fmla="*/ 8 w 20"/>
                  <a:gd name="T79" fmla="*/ 37 h 37"/>
                  <a:gd name="T80" fmla="*/ 7 w 20"/>
                  <a:gd name="T81" fmla="*/ 37 h 37"/>
                  <a:gd name="T82" fmla="*/ 7 w 20"/>
                  <a:gd name="T83" fmla="*/ 37 h 37"/>
                  <a:gd name="T84" fmla="*/ 6 w 20"/>
                  <a:gd name="T85" fmla="*/ 36 h 37"/>
                  <a:gd name="T86" fmla="*/ 6 w 20"/>
                  <a:gd name="T87" fmla="*/ 36 h 37"/>
                  <a:gd name="T88" fmla="*/ 4 w 20"/>
                  <a:gd name="T89" fmla="*/ 35 h 37"/>
                  <a:gd name="T90" fmla="*/ 3 w 20"/>
                  <a:gd name="T91" fmla="*/ 35 h 37"/>
                  <a:gd name="T92" fmla="*/ 3 w 20"/>
                  <a:gd name="T93" fmla="*/ 35 h 37"/>
                  <a:gd name="T94" fmla="*/ 2 w 20"/>
                  <a:gd name="T95" fmla="*/ 35 h 37"/>
                  <a:gd name="T96" fmla="*/ 2 w 20"/>
                  <a:gd name="T97" fmla="*/ 34 h 37"/>
                  <a:gd name="T98" fmla="*/ 2 w 20"/>
                  <a:gd name="T99" fmla="*/ 34 h 37"/>
                  <a:gd name="T100" fmla="*/ 2 w 20"/>
                  <a:gd name="T101" fmla="*/ 34 h 37"/>
                  <a:gd name="T102" fmla="*/ 1 w 20"/>
                  <a:gd name="T103" fmla="*/ 34 h 37"/>
                  <a:gd name="T104" fmla="*/ 1 w 20"/>
                  <a:gd name="T105" fmla="*/ 33 h 37"/>
                  <a:gd name="T106" fmla="*/ 1 w 20"/>
                  <a:gd name="T107" fmla="*/ 33 h 37"/>
                  <a:gd name="T108" fmla="*/ 1 w 20"/>
                  <a:gd name="T109" fmla="*/ 33 h 37"/>
                  <a:gd name="T110" fmla="*/ 1 w 20"/>
                  <a:gd name="T111" fmla="*/ 33 h 37"/>
                  <a:gd name="T112" fmla="*/ 1 w 20"/>
                  <a:gd name="T113" fmla="*/ 33 h 37"/>
                  <a:gd name="T114" fmla="*/ 1 w 20"/>
                  <a:gd name="T115" fmla="*/ 33 h 37"/>
                  <a:gd name="T116" fmla="*/ 1 w 20"/>
                  <a:gd name="T117" fmla="*/ 32 h 37"/>
                  <a:gd name="T118" fmla="*/ 1 w 20"/>
                  <a:gd name="T119" fmla="*/ 32 h 37"/>
                  <a:gd name="T120" fmla="*/ 0 w 20"/>
                  <a:gd name="T121" fmla="*/ 1 h 37"/>
                  <a:gd name="T122" fmla="*/ 0 w 20"/>
                  <a:gd name="T123"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 h="37">
                    <a:moveTo>
                      <a:pt x="0" y="2"/>
                    </a:moveTo>
                    <a:cubicBezTo>
                      <a:pt x="0" y="2"/>
                      <a:pt x="0" y="2"/>
                      <a:pt x="0" y="2"/>
                    </a:cubicBezTo>
                    <a:cubicBezTo>
                      <a:pt x="0" y="2"/>
                      <a:pt x="0" y="2"/>
                      <a:pt x="0" y="2"/>
                    </a:cubicBezTo>
                    <a:cubicBezTo>
                      <a:pt x="0" y="2"/>
                      <a:pt x="1" y="2"/>
                      <a:pt x="1" y="2"/>
                    </a:cubicBezTo>
                    <a:cubicBezTo>
                      <a:pt x="1" y="3"/>
                      <a:pt x="1" y="3"/>
                      <a:pt x="1" y="3"/>
                    </a:cubicBezTo>
                    <a:cubicBezTo>
                      <a:pt x="1" y="3"/>
                      <a:pt x="1" y="3"/>
                      <a:pt x="1" y="3"/>
                    </a:cubicBezTo>
                    <a:cubicBezTo>
                      <a:pt x="1" y="4"/>
                      <a:pt x="2" y="4"/>
                      <a:pt x="2" y="4"/>
                    </a:cubicBezTo>
                    <a:cubicBezTo>
                      <a:pt x="2" y="4"/>
                      <a:pt x="3" y="4"/>
                      <a:pt x="3" y="4"/>
                    </a:cubicBezTo>
                    <a:cubicBezTo>
                      <a:pt x="4" y="5"/>
                      <a:pt x="4" y="5"/>
                      <a:pt x="5" y="5"/>
                    </a:cubicBezTo>
                    <a:cubicBezTo>
                      <a:pt x="5" y="5"/>
                      <a:pt x="6" y="5"/>
                      <a:pt x="6" y="6"/>
                    </a:cubicBezTo>
                    <a:cubicBezTo>
                      <a:pt x="6" y="6"/>
                      <a:pt x="7" y="6"/>
                      <a:pt x="7" y="6"/>
                    </a:cubicBezTo>
                    <a:cubicBezTo>
                      <a:pt x="7" y="6"/>
                      <a:pt x="8" y="6"/>
                      <a:pt x="8" y="6"/>
                    </a:cubicBezTo>
                    <a:cubicBezTo>
                      <a:pt x="8" y="6"/>
                      <a:pt x="8" y="6"/>
                      <a:pt x="8" y="6"/>
                    </a:cubicBezTo>
                    <a:cubicBezTo>
                      <a:pt x="8" y="6"/>
                      <a:pt x="8" y="6"/>
                      <a:pt x="8" y="6"/>
                    </a:cubicBezTo>
                    <a:cubicBezTo>
                      <a:pt x="9" y="6"/>
                      <a:pt x="9" y="6"/>
                      <a:pt x="10" y="6"/>
                    </a:cubicBezTo>
                    <a:cubicBezTo>
                      <a:pt x="10" y="6"/>
                      <a:pt x="10" y="6"/>
                      <a:pt x="10" y="6"/>
                    </a:cubicBezTo>
                    <a:cubicBezTo>
                      <a:pt x="11" y="6"/>
                      <a:pt x="11" y="6"/>
                      <a:pt x="12" y="6"/>
                    </a:cubicBezTo>
                    <a:cubicBezTo>
                      <a:pt x="12" y="6"/>
                      <a:pt x="12" y="6"/>
                      <a:pt x="12" y="6"/>
                    </a:cubicBezTo>
                    <a:cubicBezTo>
                      <a:pt x="13" y="6"/>
                      <a:pt x="13" y="5"/>
                      <a:pt x="14" y="5"/>
                    </a:cubicBezTo>
                    <a:cubicBezTo>
                      <a:pt x="14" y="5"/>
                      <a:pt x="14" y="5"/>
                      <a:pt x="14" y="5"/>
                    </a:cubicBezTo>
                    <a:cubicBezTo>
                      <a:pt x="14" y="5"/>
                      <a:pt x="15" y="5"/>
                      <a:pt x="15" y="5"/>
                    </a:cubicBezTo>
                    <a:cubicBezTo>
                      <a:pt x="18" y="4"/>
                      <a:pt x="19" y="2"/>
                      <a:pt x="19" y="0"/>
                    </a:cubicBezTo>
                    <a:cubicBezTo>
                      <a:pt x="20" y="31"/>
                      <a:pt x="20" y="31"/>
                      <a:pt x="20" y="31"/>
                    </a:cubicBezTo>
                    <a:cubicBezTo>
                      <a:pt x="20" y="33"/>
                      <a:pt x="18" y="35"/>
                      <a:pt x="16" y="36"/>
                    </a:cubicBezTo>
                    <a:cubicBezTo>
                      <a:pt x="16" y="36"/>
                      <a:pt x="16" y="36"/>
                      <a:pt x="16" y="36"/>
                    </a:cubicBezTo>
                    <a:cubicBezTo>
                      <a:pt x="15" y="36"/>
                      <a:pt x="15" y="36"/>
                      <a:pt x="15" y="36"/>
                    </a:cubicBezTo>
                    <a:cubicBezTo>
                      <a:pt x="15" y="36"/>
                      <a:pt x="14" y="36"/>
                      <a:pt x="14" y="36"/>
                    </a:cubicBezTo>
                    <a:cubicBezTo>
                      <a:pt x="14" y="36"/>
                      <a:pt x="14" y="36"/>
                      <a:pt x="14" y="36"/>
                    </a:cubicBezTo>
                    <a:cubicBezTo>
                      <a:pt x="14" y="36"/>
                      <a:pt x="14" y="36"/>
                      <a:pt x="14" y="36"/>
                    </a:cubicBezTo>
                    <a:cubicBezTo>
                      <a:pt x="13" y="37"/>
                      <a:pt x="13" y="37"/>
                      <a:pt x="13" y="37"/>
                    </a:cubicBezTo>
                    <a:cubicBezTo>
                      <a:pt x="13" y="37"/>
                      <a:pt x="13" y="37"/>
                      <a:pt x="13" y="37"/>
                    </a:cubicBezTo>
                    <a:cubicBezTo>
                      <a:pt x="13" y="37"/>
                      <a:pt x="12" y="37"/>
                      <a:pt x="12" y="37"/>
                    </a:cubicBezTo>
                    <a:cubicBezTo>
                      <a:pt x="12" y="37"/>
                      <a:pt x="12" y="37"/>
                      <a:pt x="12" y="37"/>
                    </a:cubicBezTo>
                    <a:cubicBezTo>
                      <a:pt x="11" y="37"/>
                      <a:pt x="11" y="37"/>
                      <a:pt x="11" y="37"/>
                    </a:cubicBezTo>
                    <a:cubicBezTo>
                      <a:pt x="11" y="37"/>
                      <a:pt x="11" y="37"/>
                      <a:pt x="11" y="37"/>
                    </a:cubicBezTo>
                    <a:cubicBezTo>
                      <a:pt x="11" y="37"/>
                      <a:pt x="11" y="37"/>
                      <a:pt x="11" y="37"/>
                    </a:cubicBezTo>
                    <a:cubicBezTo>
                      <a:pt x="10" y="37"/>
                      <a:pt x="10" y="37"/>
                      <a:pt x="10" y="37"/>
                    </a:cubicBezTo>
                    <a:cubicBezTo>
                      <a:pt x="10" y="37"/>
                      <a:pt x="9" y="37"/>
                      <a:pt x="9" y="37"/>
                    </a:cubicBezTo>
                    <a:cubicBezTo>
                      <a:pt x="9" y="37"/>
                      <a:pt x="9" y="37"/>
                      <a:pt x="9" y="37"/>
                    </a:cubicBezTo>
                    <a:cubicBezTo>
                      <a:pt x="8" y="37"/>
                      <a:pt x="8" y="37"/>
                      <a:pt x="8" y="37"/>
                    </a:cubicBezTo>
                    <a:cubicBezTo>
                      <a:pt x="8" y="37"/>
                      <a:pt x="7" y="37"/>
                      <a:pt x="7" y="37"/>
                    </a:cubicBezTo>
                    <a:cubicBezTo>
                      <a:pt x="7" y="37"/>
                      <a:pt x="7" y="37"/>
                      <a:pt x="7" y="37"/>
                    </a:cubicBezTo>
                    <a:cubicBezTo>
                      <a:pt x="6" y="37"/>
                      <a:pt x="6" y="36"/>
                      <a:pt x="6" y="36"/>
                    </a:cubicBezTo>
                    <a:cubicBezTo>
                      <a:pt x="6" y="36"/>
                      <a:pt x="6" y="36"/>
                      <a:pt x="6" y="36"/>
                    </a:cubicBezTo>
                    <a:cubicBezTo>
                      <a:pt x="5" y="36"/>
                      <a:pt x="4" y="36"/>
                      <a:pt x="4" y="35"/>
                    </a:cubicBezTo>
                    <a:cubicBezTo>
                      <a:pt x="3" y="35"/>
                      <a:pt x="3" y="35"/>
                      <a:pt x="3" y="35"/>
                    </a:cubicBezTo>
                    <a:cubicBezTo>
                      <a:pt x="3" y="35"/>
                      <a:pt x="3" y="35"/>
                      <a:pt x="3" y="35"/>
                    </a:cubicBezTo>
                    <a:cubicBezTo>
                      <a:pt x="2" y="35"/>
                      <a:pt x="2" y="35"/>
                      <a:pt x="2" y="35"/>
                    </a:cubicBezTo>
                    <a:cubicBezTo>
                      <a:pt x="2" y="35"/>
                      <a:pt x="2" y="34"/>
                      <a:pt x="2" y="34"/>
                    </a:cubicBezTo>
                    <a:cubicBezTo>
                      <a:pt x="2" y="34"/>
                      <a:pt x="2" y="34"/>
                      <a:pt x="2" y="34"/>
                    </a:cubicBezTo>
                    <a:cubicBezTo>
                      <a:pt x="2" y="34"/>
                      <a:pt x="2" y="34"/>
                      <a:pt x="2" y="34"/>
                    </a:cubicBezTo>
                    <a:cubicBezTo>
                      <a:pt x="1" y="34"/>
                      <a:pt x="1" y="34"/>
                      <a:pt x="1" y="34"/>
                    </a:cubicBezTo>
                    <a:cubicBezTo>
                      <a:pt x="1" y="34"/>
                      <a:pt x="1" y="34"/>
                      <a:pt x="1" y="33"/>
                    </a:cubicBezTo>
                    <a:cubicBezTo>
                      <a:pt x="1" y="33"/>
                      <a:pt x="1" y="33"/>
                      <a:pt x="1" y="33"/>
                    </a:cubicBezTo>
                    <a:cubicBezTo>
                      <a:pt x="1" y="33"/>
                      <a:pt x="1" y="33"/>
                      <a:pt x="1" y="33"/>
                    </a:cubicBezTo>
                    <a:cubicBezTo>
                      <a:pt x="1" y="33"/>
                      <a:pt x="1" y="33"/>
                      <a:pt x="1" y="33"/>
                    </a:cubicBezTo>
                    <a:cubicBezTo>
                      <a:pt x="1" y="33"/>
                      <a:pt x="1" y="33"/>
                      <a:pt x="1" y="33"/>
                    </a:cubicBezTo>
                    <a:cubicBezTo>
                      <a:pt x="1" y="33"/>
                      <a:pt x="1" y="33"/>
                      <a:pt x="1" y="33"/>
                    </a:cubicBezTo>
                    <a:cubicBezTo>
                      <a:pt x="1" y="32"/>
                      <a:pt x="1" y="32"/>
                      <a:pt x="1" y="32"/>
                    </a:cubicBezTo>
                    <a:cubicBezTo>
                      <a:pt x="1" y="32"/>
                      <a:pt x="1" y="32"/>
                      <a:pt x="1" y="32"/>
                    </a:cubicBezTo>
                    <a:cubicBezTo>
                      <a:pt x="0" y="1"/>
                      <a:pt x="0" y="1"/>
                      <a:pt x="0" y="1"/>
                    </a:cubicBezTo>
                    <a:cubicBezTo>
                      <a:pt x="0" y="1"/>
                      <a:pt x="0" y="1"/>
                      <a:pt x="0" y="2"/>
                    </a:cubicBezTo>
                    <a:close/>
                  </a:path>
                </a:pathLst>
              </a:custGeom>
              <a:solidFill>
                <a:srgbClr val="B4B4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6" name="Freeform 150"/>
              <p:cNvSpPr/>
              <p:nvPr/>
            </p:nvSpPr>
            <p:spPr bwMode="auto">
              <a:xfrm>
                <a:off x="2949" y="2463"/>
                <a:ext cx="79" cy="46"/>
              </a:xfrm>
              <a:custGeom>
                <a:avLst/>
                <a:gdLst>
                  <a:gd name="T0" fmla="*/ 5 w 21"/>
                  <a:gd name="T1" fmla="*/ 1 h 12"/>
                  <a:gd name="T2" fmla="*/ 3 w 21"/>
                  <a:gd name="T3" fmla="*/ 9 h 12"/>
                  <a:gd name="T4" fmla="*/ 16 w 21"/>
                  <a:gd name="T5" fmla="*/ 10 h 12"/>
                  <a:gd name="T6" fmla="*/ 18 w 21"/>
                  <a:gd name="T7" fmla="*/ 2 h 12"/>
                  <a:gd name="T8" fmla="*/ 5 w 21"/>
                  <a:gd name="T9" fmla="*/ 1 h 12"/>
                </a:gdLst>
                <a:ahLst/>
                <a:cxnLst>
                  <a:cxn ang="0">
                    <a:pos x="T0" y="T1"/>
                  </a:cxn>
                  <a:cxn ang="0">
                    <a:pos x="T2" y="T3"/>
                  </a:cxn>
                  <a:cxn ang="0">
                    <a:pos x="T4" y="T5"/>
                  </a:cxn>
                  <a:cxn ang="0">
                    <a:pos x="T6" y="T7"/>
                  </a:cxn>
                  <a:cxn ang="0">
                    <a:pos x="T8" y="T9"/>
                  </a:cxn>
                </a:cxnLst>
                <a:rect l="0" t="0" r="r" b="b"/>
                <a:pathLst>
                  <a:path w="21" h="12">
                    <a:moveTo>
                      <a:pt x="5" y="1"/>
                    </a:moveTo>
                    <a:cubicBezTo>
                      <a:pt x="1" y="3"/>
                      <a:pt x="0" y="7"/>
                      <a:pt x="3" y="9"/>
                    </a:cubicBezTo>
                    <a:cubicBezTo>
                      <a:pt x="6" y="11"/>
                      <a:pt x="12" y="12"/>
                      <a:pt x="16" y="10"/>
                    </a:cubicBezTo>
                    <a:cubicBezTo>
                      <a:pt x="20" y="8"/>
                      <a:pt x="21" y="4"/>
                      <a:pt x="18" y="2"/>
                    </a:cubicBezTo>
                    <a:cubicBezTo>
                      <a:pt x="15" y="0"/>
                      <a:pt x="9" y="0"/>
                      <a:pt x="5" y="1"/>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7" name="Freeform 151"/>
              <p:cNvSpPr/>
              <p:nvPr/>
            </p:nvSpPr>
            <p:spPr bwMode="auto">
              <a:xfrm>
                <a:off x="3292" y="1985"/>
                <a:ext cx="316" cy="166"/>
              </a:xfrm>
              <a:custGeom>
                <a:avLst/>
                <a:gdLst>
                  <a:gd name="T0" fmla="*/ 0 w 316"/>
                  <a:gd name="T1" fmla="*/ 121 h 166"/>
                  <a:gd name="T2" fmla="*/ 75 w 316"/>
                  <a:gd name="T3" fmla="*/ 166 h 166"/>
                  <a:gd name="T4" fmla="*/ 316 w 316"/>
                  <a:gd name="T5" fmla="*/ 46 h 166"/>
                  <a:gd name="T6" fmla="*/ 244 w 316"/>
                  <a:gd name="T7" fmla="*/ 0 h 166"/>
                  <a:gd name="T8" fmla="*/ 0 w 316"/>
                  <a:gd name="T9" fmla="*/ 121 h 166"/>
                </a:gdLst>
                <a:ahLst/>
                <a:cxnLst>
                  <a:cxn ang="0">
                    <a:pos x="T0" y="T1"/>
                  </a:cxn>
                  <a:cxn ang="0">
                    <a:pos x="T2" y="T3"/>
                  </a:cxn>
                  <a:cxn ang="0">
                    <a:pos x="T4" y="T5"/>
                  </a:cxn>
                  <a:cxn ang="0">
                    <a:pos x="T6" y="T7"/>
                  </a:cxn>
                  <a:cxn ang="0">
                    <a:pos x="T8" y="T9"/>
                  </a:cxn>
                </a:cxnLst>
                <a:rect l="0" t="0" r="r" b="b"/>
                <a:pathLst>
                  <a:path w="316" h="166">
                    <a:moveTo>
                      <a:pt x="0" y="121"/>
                    </a:moveTo>
                    <a:lnTo>
                      <a:pt x="75" y="166"/>
                    </a:lnTo>
                    <a:lnTo>
                      <a:pt x="316" y="46"/>
                    </a:lnTo>
                    <a:lnTo>
                      <a:pt x="244" y="0"/>
                    </a:lnTo>
                    <a:lnTo>
                      <a:pt x="0" y="1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8" name="Freeform 152"/>
              <p:cNvSpPr/>
              <p:nvPr/>
            </p:nvSpPr>
            <p:spPr bwMode="auto">
              <a:xfrm>
                <a:off x="3367" y="2031"/>
                <a:ext cx="241" cy="139"/>
              </a:xfrm>
              <a:custGeom>
                <a:avLst/>
                <a:gdLst>
                  <a:gd name="T0" fmla="*/ 241 w 241"/>
                  <a:gd name="T1" fmla="*/ 0 h 139"/>
                  <a:gd name="T2" fmla="*/ 241 w 241"/>
                  <a:gd name="T3" fmla="*/ 18 h 139"/>
                  <a:gd name="T4" fmla="*/ 0 w 241"/>
                  <a:gd name="T5" fmla="*/ 139 h 139"/>
                  <a:gd name="T6" fmla="*/ 0 w 241"/>
                  <a:gd name="T7" fmla="*/ 120 h 139"/>
                  <a:gd name="T8" fmla="*/ 241 w 241"/>
                  <a:gd name="T9" fmla="*/ 0 h 139"/>
                </a:gdLst>
                <a:ahLst/>
                <a:cxnLst>
                  <a:cxn ang="0">
                    <a:pos x="T0" y="T1"/>
                  </a:cxn>
                  <a:cxn ang="0">
                    <a:pos x="T2" y="T3"/>
                  </a:cxn>
                  <a:cxn ang="0">
                    <a:pos x="T4" y="T5"/>
                  </a:cxn>
                  <a:cxn ang="0">
                    <a:pos x="T6" y="T7"/>
                  </a:cxn>
                  <a:cxn ang="0">
                    <a:pos x="T8" y="T9"/>
                  </a:cxn>
                </a:cxnLst>
                <a:rect l="0" t="0" r="r" b="b"/>
                <a:pathLst>
                  <a:path w="241" h="139">
                    <a:moveTo>
                      <a:pt x="241" y="0"/>
                    </a:moveTo>
                    <a:lnTo>
                      <a:pt x="241" y="18"/>
                    </a:lnTo>
                    <a:lnTo>
                      <a:pt x="0" y="139"/>
                    </a:lnTo>
                    <a:lnTo>
                      <a:pt x="0" y="120"/>
                    </a:lnTo>
                    <a:lnTo>
                      <a:pt x="241" y="0"/>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9" name="Freeform 153"/>
              <p:cNvSpPr/>
              <p:nvPr/>
            </p:nvSpPr>
            <p:spPr bwMode="auto">
              <a:xfrm>
                <a:off x="3292" y="2106"/>
                <a:ext cx="75" cy="64"/>
              </a:xfrm>
              <a:custGeom>
                <a:avLst/>
                <a:gdLst>
                  <a:gd name="T0" fmla="*/ 75 w 75"/>
                  <a:gd name="T1" fmla="*/ 45 h 64"/>
                  <a:gd name="T2" fmla="*/ 75 w 75"/>
                  <a:gd name="T3" fmla="*/ 64 h 64"/>
                  <a:gd name="T4" fmla="*/ 0 w 75"/>
                  <a:gd name="T5" fmla="*/ 19 h 64"/>
                  <a:gd name="T6" fmla="*/ 0 w 75"/>
                  <a:gd name="T7" fmla="*/ 0 h 64"/>
                  <a:gd name="T8" fmla="*/ 75 w 75"/>
                  <a:gd name="T9" fmla="*/ 45 h 64"/>
                </a:gdLst>
                <a:ahLst/>
                <a:cxnLst>
                  <a:cxn ang="0">
                    <a:pos x="T0" y="T1"/>
                  </a:cxn>
                  <a:cxn ang="0">
                    <a:pos x="T2" y="T3"/>
                  </a:cxn>
                  <a:cxn ang="0">
                    <a:pos x="T4" y="T5"/>
                  </a:cxn>
                  <a:cxn ang="0">
                    <a:pos x="T6" y="T7"/>
                  </a:cxn>
                  <a:cxn ang="0">
                    <a:pos x="T8" y="T9"/>
                  </a:cxn>
                </a:cxnLst>
                <a:rect l="0" t="0" r="r" b="b"/>
                <a:pathLst>
                  <a:path w="75" h="64">
                    <a:moveTo>
                      <a:pt x="75" y="45"/>
                    </a:moveTo>
                    <a:lnTo>
                      <a:pt x="75" y="64"/>
                    </a:lnTo>
                    <a:lnTo>
                      <a:pt x="0" y="19"/>
                    </a:lnTo>
                    <a:lnTo>
                      <a:pt x="0" y="0"/>
                    </a:lnTo>
                    <a:lnTo>
                      <a:pt x="75" y="45"/>
                    </a:ln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0" name="Freeform 154"/>
              <p:cNvSpPr/>
              <p:nvPr/>
            </p:nvSpPr>
            <p:spPr bwMode="auto">
              <a:xfrm>
                <a:off x="3408" y="1929"/>
                <a:ext cx="125" cy="68"/>
              </a:xfrm>
              <a:custGeom>
                <a:avLst/>
                <a:gdLst>
                  <a:gd name="T0" fmla="*/ 125 w 125"/>
                  <a:gd name="T1" fmla="*/ 30 h 68"/>
                  <a:gd name="T2" fmla="*/ 83 w 125"/>
                  <a:gd name="T3" fmla="*/ 0 h 68"/>
                  <a:gd name="T4" fmla="*/ 0 w 125"/>
                  <a:gd name="T5" fmla="*/ 38 h 68"/>
                  <a:gd name="T6" fmla="*/ 42 w 125"/>
                  <a:gd name="T7" fmla="*/ 68 h 68"/>
                  <a:gd name="T8" fmla="*/ 125 w 125"/>
                  <a:gd name="T9" fmla="*/ 30 h 68"/>
                </a:gdLst>
                <a:ahLst/>
                <a:cxnLst>
                  <a:cxn ang="0">
                    <a:pos x="T0" y="T1"/>
                  </a:cxn>
                  <a:cxn ang="0">
                    <a:pos x="T2" y="T3"/>
                  </a:cxn>
                  <a:cxn ang="0">
                    <a:pos x="T4" y="T5"/>
                  </a:cxn>
                  <a:cxn ang="0">
                    <a:pos x="T6" y="T7"/>
                  </a:cxn>
                  <a:cxn ang="0">
                    <a:pos x="T8" y="T9"/>
                  </a:cxn>
                </a:cxnLst>
                <a:rect l="0" t="0" r="r" b="b"/>
                <a:pathLst>
                  <a:path w="125" h="68">
                    <a:moveTo>
                      <a:pt x="125" y="30"/>
                    </a:moveTo>
                    <a:lnTo>
                      <a:pt x="83" y="0"/>
                    </a:lnTo>
                    <a:lnTo>
                      <a:pt x="0" y="38"/>
                    </a:lnTo>
                    <a:lnTo>
                      <a:pt x="42" y="68"/>
                    </a:lnTo>
                    <a:lnTo>
                      <a:pt x="125" y="30"/>
                    </a:lnTo>
                    <a:close/>
                  </a:path>
                </a:pathLst>
              </a:custGeom>
              <a:solidFill>
                <a:srgbClr val="C859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1" name="Freeform 155"/>
              <p:cNvSpPr/>
              <p:nvPr/>
            </p:nvSpPr>
            <p:spPr bwMode="auto">
              <a:xfrm>
                <a:off x="3408" y="1967"/>
                <a:ext cx="42" cy="30"/>
              </a:xfrm>
              <a:custGeom>
                <a:avLst/>
                <a:gdLst>
                  <a:gd name="T0" fmla="*/ 42 w 42"/>
                  <a:gd name="T1" fmla="*/ 30 h 30"/>
                  <a:gd name="T2" fmla="*/ 0 w 42"/>
                  <a:gd name="T3" fmla="*/ 0 h 30"/>
                  <a:gd name="T4" fmla="*/ 0 w 42"/>
                  <a:gd name="T5" fmla="*/ 3 h 30"/>
                  <a:gd name="T6" fmla="*/ 42 w 42"/>
                  <a:gd name="T7" fmla="*/ 30 h 30"/>
                  <a:gd name="T8" fmla="*/ 42 w 42"/>
                  <a:gd name="T9" fmla="*/ 30 h 30"/>
                </a:gdLst>
                <a:ahLst/>
                <a:cxnLst>
                  <a:cxn ang="0">
                    <a:pos x="T0" y="T1"/>
                  </a:cxn>
                  <a:cxn ang="0">
                    <a:pos x="T2" y="T3"/>
                  </a:cxn>
                  <a:cxn ang="0">
                    <a:pos x="T4" y="T5"/>
                  </a:cxn>
                  <a:cxn ang="0">
                    <a:pos x="T6" y="T7"/>
                  </a:cxn>
                  <a:cxn ang="0">
                    <a:pos x="T8" y="T9"/>
                  </a:cxn>
                </a:cxnLst>
                <a:rect l="0" t="0" r="r" b="b"/>
                <a:pathLst>
                  <a:path w="42" h="30">
                    <a:moveTo>
                      <a:pt x="42" y="30"/>
                    </a:moveTo>
                    <a:lnTo>
                      <a:pt x="0" y="0"/>
                    </a:lnTo>
                    <a:lnTo>
                      <a:pt x="0" y="3"/>
                    </a:lnTo>
                    <a:lnTo>
                      <a:pt x="42" y="30"/>
                    </a:lnTo>
                    <a:lnTo>
                      <a:pt x="42" y="30"/>
                    </a:lnTo>
                    <a:close/>
                  </a:path>
                </a:pathLst>
              </a:custGeom>
              <a:solidFill>
                <a:srgbClr val="C859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2" name="Freeform 156"/>
              <p:cNvSpPr/>
              <p:nvPr/>
            </p:nvSpPr>
            <p:spPr bwMode="auto">
              <a:xfrm>
                <a:off x="3408" y="1967"/>
                <a:ext cx="42" cy="30"/>
              </a:xfrm>
              <a:custGeom>
                <a:avLst/>
                <a:gdLst>
                  <a:gd name="T0" fmla="*/ 42 w 42"/>
                  <a:gd name="T1" fmla="*/ 30 h 30"/>
                  <a:gd name="T2" fmla="*/ 0 w 42"/>
                  <a:gd name="T3" fmla="*/ 0 h 30"/>
                  <a:gd name="T4" fmla="*/ 0 w 42"/>
                  <a:gd name="T5" fmla="*/ 3 h 30"/>
                  <a:gd name="T6" fmla="*/ 42 w 42"/>
                  <a:gd name="T7" fmla="*/ 30 h 30"/>
                  <a:gd name="T8" fmla="*/ 42 w 42"/>
                  <a:gd name="T9" fmla="*/ 30 h 30"/>
                </a:gdLst>
                <a:ahLst/>
                <a:cxnLst>
                  <a:cxn ang="0">
                    <a:pos x="T0" y="T1"/>
                  </a:cxn>
                  <a:cxn ang="0">
                    <a:pos x="T2" y="T3"/>
                  </a:cxn>
                  <a:cxn ang="0">
                    <a:pos x="T4" y="T5"/>
                  </a:cxn>
                  <a:cxn ang="0">
                    <a:pos x="T6" y="T7"/>
                  </a:cxn>
                  <a:cxn ang="0">
                    <a:pos x="T8" y="T9"/>
                  </a:cxn>
                </a:cxnLst>
                <a:rect l="0" t="0" r="r" b="b"/>
                <a:pathLst>
                  <a:path w="42" h="30">
                    <a:moveTo>
                      <a:pt x="42" y="30"/>
                    </a:moveTo>
                    <a:lnTo>
                      <a:pt x="0" y="0"/>
                    </a:lnTo>
                    <a:lnTo>
                      <a:pt x="0" y="3"/>
                    </a:lnTo>
                    <a:lnTo>
                      <a:pt x="42" y="30"/>
                    </a:lnTo>
                    <a:lnTo>
                      <a:pt x="42" y="30"/>
                    </a:lnTo>
                    <a:close/>
                  </a:path>
                </a:pathLst>
              </a:custGeom>
              <a:solidFill>
                <a:srgbClr val="9600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3" name="Rectangle 157"/>
              <p:cNvSpPr>
                <a:spLocks noChangeArrowheads="1"/>
              </p:cNvSpPr>
              <p:nvPr/>
            </p:nvSpPr>
            <p:spPr bwMode="auto">
              <a:xfrm>
                <a:off x="3450" y="1997"/>
                <a:ext cx="1" cy="1"/>
              </a:xfrm>
              <a:prstGeom prst="rect">
                <a:avLst/>
              </a:prstGeom>
              <a:solidFill>
                <a:srgbClr val="7000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64" name="Freeform 158"/>
              <p:cNvSpPr/>
              <p:nvPr/>
            </p:nvSpPr>
            <p:spPr bwMode="auto">
              <a:xfrm>
                <a:off x="3408" y="1967"/>
                <a:ext cx="42" cy="30"/>
              </a:xfrm>
              <a:custGeom>
                <a:avLst/>
                <a:gdLst>
                  <a:gd name="T0" fmla="*/ 42 w 42"/>
                  <a:gd name="T1" fmla="*/ 30 h 30"/>
                  <a:gd name="T2" fmla="*/ 0 w 42"/>
                  <a:gd name="T3" fmla="*/ 0 h 30"/>
                  <a:gd name="T4" fmla="*/ 0 w 42"/>
                  <a:gd name="T5" fmla="*/ 0 h 30"/>
                  <a:gd name="T6" fmla="*/ 42 w 42"/>
                  <a:gd name="T7" fmla="*/ 30 h 30"/>
                  <a:gd name="T8" fmla="*/ 42 w 42"/>
                  <a:gd name="T9" fmla="*/ 30 h 30"/>
                </a:gdLst>
                <a:ahLst/>
                <a:cxnLst>
                  <a:cxn ang="0">
                    <a:pos x="T0" y="T1"/>
                  </a:cxn>
                  <a:cxn ang="0">
                    <a:pos x="T2" y="T3"/>
                  </a:cxn>
                  <a:cxn ang="0">
                    <a:pos x="T4" y="T5"/>
                  </a:cxn>
                  <a:cxn ang="0">
                    <a:pos x="T6" y="T7"/>
                  </a:cxn>
                  <a:cxn ang="0">
                    <a:pos x="T8" y="T9"/>
                  </a:cxn>
                </a:cxnLst>
                <a:rect l="0" t="0" r="r" b="b"/>
                <a:pathLst>
                  <a:path w="42" h="30">
                    <a:moveTo>
                      <a:pt x="42" y="30"/>
                    </a:moveTo>
                    <a:lnTo>
                      <a:pt x="0" y="0"/>
                    </a:lnTo>
                    <a:lnTo>
                      <a:pt x="0" y="0"/>
                    </a:lnTo>
                    <a:lnTo>
                      <a:pt x="42" y="30"/>
                    </a:lnTo>
                    <a:lnTo>
                      <a:pt x="42" y="30"/>
                    </a:lnTo>
                    <a:close/>
                  </a:path>
                </a:pathLst>
              </a:custGeom>
              <a:solidFill>
                <a:srgbClr val="6300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5" name="Freeform 159"/>
              <p:cNvSpPr/>
              <p:nvPr/>
            </p:nvSpPr>
            <p:spPr bwMode="auto">
              <a:xfrm>
                <a:off x="3408" y="1970"/>
                <a:ext cx="42" cy="27"/>
              </a:xfrm>
              <a:custGeom>
                <a:avLst/>
                <a:gdLst>
                  <a:gd name="T0" fmla="*/ 42 w 42"/>
                  <a:gd name="T1" fmla="*/ 27 h 27"/>
                  <a:gd name="T2" fmla="*/ 0 w 42"/>
                  <a:gd name="T3" fmla="*/ 0 h 27"/>
                  <a:gd name="T4" fmla="*/ 0 w 42"/>
                  <a:gd name="T5" fmla="*/ 0 h 27"/>
                  <a:gd name="T6" fmla="*/ 42 w 42"/>
                  <a:gd name="T7" fmla="*/ 27 h 27"/>
                  <a:gd name="T8" fmla="*/ 42 w 42"/>
                  <a:gd name="T9" fmla="*/ 27 h 27"/>
                </a:gdLst>
                <a:ahLst/>
                <a:cxnLst>
                  <a:cxn ang="0">
                    <a:pos x="T0" y="T1"/>
                  </a:cxn>
                  <a:cxn ang="0">
                    <a:pos x="T2" y="T3"/>
                  </a:cxn>
                  <a:cxn ang="0">
                    <a:pos x="T4" y="T5"/>
                  </a:cxn>
                  <a:cxn ang="0">
                    <a:pos x="T6" y="T7"/>
                  </a:cxn>
                  <a:cxn ang="0">
                    <a:pos x="T8" y="T9"/>
                  </a:cxn>
                </a:cxnLst>
                <a:rect l="0" t="0" r="r" b="b"/>
                <a:pathLst>
                  <a:path w="42" h="27">
                    <a:moveTo>
                      <a:pt x="42" y="27"/>
                    </a:moveTo>
                    <a:lnTo>
                      <a:pt x="0" y="0"/>
                    </a:lnTo>
                    <a:lnTo>
                      <a:pt x="0" y="0"/>
                    </a:lnTo>
                    <a:lnTo>
                      <a:pt x="42" y="27"/>
                    </a:lnTo>
                    <a:lnTo>
                      <a:pt x="42" y="27"/>
                    </a:lnTo>
                    <a:close/>
                  </a:path>
                </a:pathLst>
              </a:custGeom>
              <a:solidFill>
                <a:srgbClr val="C859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6" name="Freeform 160"/>
              <p:cNvSpPr/>
              <p:nvPr/>
            </p:nvSpPr>
            <p:spPr bwMode="auto">
              <a:xfrm>
                <a:off x="3397" y="1959"/>
                <a:ext cx="136" cy="132"/>
              </a:xfrm>
              <a:custGeom>
                <a:avLst/>
                <a:gdLst>
                  <a:gd name="T0" fmla="*/ 14 w 36"/>
                  <a:gd name="T1" fmla="*/ 10 h 35"/>
                  <a:gd name="T2" fmla="*/ 0 w 36"/>
                  <a:gd name="T3" fmla="*/ 33 h 35"/>
                  <a:gd name="T4" fmla="*/ 15 w 36"/>
                  <a:gd name="T5" fmla="*/ 33 h 35"/>
                  <a:gd name="T6" fmla="*/ 29 w 36"/>
                  <a:gd name="T7" fmla="*/ 20 h 35"/>
                  <a:gd name="T8" fmla="*/ 36 w 36"/>
                  <a:gd name="T9" fmla="*/ 0 h 35"/>
                  <a:gd name="T10" fmla="*/ 14 w 36"/>
                  <a:gd name="T11" fmla="*/ 10 h 35"/>
                  <a:gd name="T12" fmla="*/ 14 w 36"/>
                  <a:gd name="T13" fmla="*/ 10 h 35"/>
                </a:gdLst>
                <a:ahLst/>
                <a:cxnLst>
                  <a:cxn ang="0">
                    <a:pos x="T0" y="T1"/>
                  </a:cxn>
                  <a:cxn ang="0">
                    <a:pos x="T2" y="T3"/>
                  </a:cxn>
                  <a:cxn ang="0">
                    <a:pos x="T4" y="T5"/>
                  </a:cxn>
                  <a:cxn ang="0">
                    <a:pos x="T6" y="T7"/>
                  </a:cxn>
                  <a:cxn ang="0">
                    <a:pos x="T8" y="T9"/>
                  </a:cxn>
                  <a:cxn ang="0">
                    <a:pos x="T10" y="T11"/>
                  </a:cxn>
                  <a:cxn ang="0">
                    <a:pos x="T12" y="T13"/>
                  </a:cxn>
                </a:cxnLst>
                <a:rect l="0" t="0" r="r" b="b"/>
                <a:pathLst>
                  <a:path w="36" h="35">
                    <a:moveTo>
                      <a:pt x="14" y="10"/>
                    </a:moveTo>
                    <a:cubicBezTo>
                      <a:pt x="0" y="33"/>
                      <a:pt x="0" y="33"/>
                      <a:pt x="0" y="33"/>
                    </a:cubicBezTo>
                    <a:cubicBezTo>
                      <a:pt x="4" y="35"/>
                      <a:pt x="9" y="35"/>
                      <a:pt x="15" y="33"/>
                    </a:cubicBezTo>
                    <a:cubicBezTo>
                      <a:pt x="21" y="30"/>
                      <a:pt x="26" y="25"/>
                      <a:pt x="29" y="20"/>
                    </a:cubicBezTo>
                    <a:cubicBezTo>
                      <a:pt x="33" y="14"/>
                      <a:pt x="36" y="6"/>
                      <a:pt x="36" y="0"/>
                    </a:cubicBezTo>
                    <a:cubicBezTo>
                      <a:pt x="14" y="10"/>
                      <a:pt x="14" y="10"/>
                      <a:pt x="14" y="10"/>
                    </a:cubicBezTo>
                    <a:cubicBezTo>
                      <a:pt x="14" y="10"/>
                      <a:pt x="14" y="10"/>
                      <a:pt x="14" y="10"/>
                    </a:cubicBezTo>
                    <a:close/>
                  </a:path>
                </a:pathLst>
              </a:custGeom>
              <a:solidFill>
                <a:srgbClr val="6ABA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7" name="Rectangle 161"/>
              <p:cNvSpPr>
                <a:spLocks noChangeArrowheads="1"/>
              </p:cNvSpPr>
              <p:nvPr/>
            </p:nvSpPr>
            <p:spPr bwMode="auto">
              <a:xfrm>
                <a:off x="3450" y="1997"/>
                <a:ext cx="1" cy="1"/>
              </a:xfrm>
              <a:prstGeom prst="rect">
                <a:avLst/>
              </a:prstGeom>
              <a:solidFill>
                <a:srgbClr val="005A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68" name="Freeform 162"/>
              <p:cNvSpPr/>
              <p:nvPr/>
            </p:nvSpPr>
            <p:spPr bwMode="auto">
              <a:xfrm>
                <a:off x="3408" y="1967"/>
                <a:ext cx="42" cy="30"/>
              </a:xfrm>
              <a:custGeom>
                <a:avLst/>
                <a:gdLst>
                  <a:gd name="T0" fmla="*/ 42 w 42"/>
                  <a:gd name="T1" fmla="*/ 30 h 30"/>
                  <a:gd name="T2" fmla="*/ 0 w 42"/>
                  <a:gd name="T3" fmla="*/ 0 h 30"/>
                  <a:gd name="T4" fmla="*/ 0 w 42"/>
                  <a:gd name="T5" fmla="*/ 0 h 30"/>
                  <a:gd name="T6" fmla="*/ 42 w 42"/>
                  <a:gd name="T7" fmla="*/ 30 h 30"/>
                  <a:gd name="T8" fmla="*/ 42 w 42"/>
                  <a:gd name="T9" fmla="*/ 30 h 30"/>
                </a:gdLst>
                <a:ahLst/>
                <a:cxnLst>
                  <a:cxn ang="0">
                    <a:pos x="T0" y="T1"/>
                  </a:cxn>
                  <a:cxn ang="0">
                    <a:pos x="T2" y="T3"/>
                  </a:cxn>
                  <a:cxn ang="0">
                    <a:pos x="T4" y="T5"/>
                  </a:cxn>
                  <a:cxn ang="0">
                    <a:pos x="T6" y="T7"/>
                  </a:cxn>
                  <a:cxn ang="0">
                    <a:pos x="T8" y="T9"/>
                  </a:cxn>
                </a:cxnLst>
                <a:rect l="0" t="0" r="r" b="b"/>
                <a:pathLst>
                  <a:path w="42" h="30">
                    <a:moveTo>
                      <a:pt x="42" y="30"/>
                    </a:moveTo>
                    <a:lnTo>
                      <a:pt x="0" y="0"/>
                    </a:lnTo>
                    <a:lnTo>
                      <a:pt x="0" y="0"/>
                    </a:lnTo>
                    <a:lnTo>
                      <a:pt x="42" y="30"/>
                    </a:lnTo>
                    <a:lnTo>
                      <a:pt x="42" y="30"/>
                    </a:lnTo>
                    <a:close/>
                  </a:path>
                </a:pathLst>
              </a:custGeom>
              <a:solidFill>
                <a:srgbClr val="0050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9" name="Freeform 163"/>
              <p:cNvSpPr/>
              <p:nvPr/>
            </p:nvSpPr>
            <p:spPr bwMode="auto">
              <a:xfrm>
                <a:off x="3408" y="1967"/>
                <a:ext cx="42" cy="30"/>
              </a:xfrm>
              <a:custGeom>
                <a:avLst/>
                <a:gdLst>
                  <a:gd name="T0" fmla="*/ 42 w 42"/>
                  <a:gd name="T1" fmla="*/ 30 h 30"/>
                  <a:gd name="T2" fmla="*/ 0 w 42"/>
                  <a:gd name="T3" fmla="*/ 0 h 30"/>
                  <a:gd name="T4" fmla="*/ 0 w 42"/>
                  <a:gd name="T5" fmla="*/ 3 h 30"/>
                  <a:gd name="T6" fmla="*/ 42 w 42"/>
                  <a:gd name="T7" fmla="*/ 30 h 30"/>
                  <a:gd name="T8" fmla="*/ 42 w 42"/>
                  <a:gd name="T9" fmla="*/ 30 h 30"/>
                </a:gdLst>
                <a:ahLst/>
                <a:cxnLst>
                  <a:cxn ang="0">
                    <a:pos x="T0" y="T1"/>
                  </a:cxn>
                  <a:cxn ang="0">
                    <a:pos x="T2" y="T3"/>
                  </a:cxn>
                  <a:cxn ang="0">
                    <a:pos x="T4" y="T5"/>
                  </a:cxn>
                  <a:cxn ang="0">
                    <a:pos x="T6" y="T7"/>
                  </a:cxn>
                  <a:cxn ang="0">
                    <a:pos x="T8" y="T9"/>
                  </a:cxn>
                </a:cxnLst>
                <a:rect l="0" t="0" r="r" b="b"/>
                <a:pathLst>
                  <a:path w="42" h="30">
                    <a:moveTo>
                      <a:pt x="42" y="30"/>
                    </a:moveTo>
                    <a:lnTo>
                      <a:pt x="0" y="0"/>
                    </a:lnTo>
                    <a:lnTo>
                      <a:pt x="0" y="3"/>
                    </a:lnTo>
                    <a:lnTo>
                      <a:pt x="42" y="30"/>
                    </a:lnTo>
                    <a:lnTo>
                      <a:pt x="42" y="30"/>
                    </a:lnTo>
                    <a:close/>
                  </a:path>
                </a:pathLst>
              </a:custGeom>
              <a:solidFill>
                <a:srgbClr val="009E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0" name="Freeform 164"/>
              <p:cNvSpPr/>
              <p:nvPr/>
            </p:nvSpPr>
            <p:spPr bwMode="auto">
              <a:xfrm>
                <a:off x="3408" y="1967"/>
                <a:ext cx="42" cy="30"/>
              </a:xfrm>
              <a:custGeom>
                <a:avLst/>
                <a:gdLst>
                  <a:gd name="T0" fmla="*/ 42 w 42"/>
                  <a:gd name="T1" fmla="*/ 30 h 30"/>
                  <a:gd name="T2" fmla="*/ 0 w 42"/>
                  <a:gd name="T3" fmla="*/ 0 h 30"/>
                  <a:gd name="T4" fmla="*/ 0 w 42"/>
                  <a:gd name="T5" fmla="*/ 0 h 30"/>
                  <a:gd name="T6" fmla="*/ 42 w 42"/>
                  <a:gd name="T7" fmla="*/ 30 h 30"/>
                  <a:gd name="T8" fmla="*/ 42 w 42"/>
                  <a:gd name="T9" fmla="*/ 30 h 30"/>
                </a:gdLst>
                <a:ahLst/>
                <a:cxnLst>
                  <a:cxn ang="0">
                    <a:pos x="T0" y="T1"/>
                  </a:cxn>
                  <a:cxn ang="0">
                    <a:pos x="T2" y="T3"/>
                  </a:cxn>
                  <a:cxn ang="0">
                    <a:pos x="T4" y="T5"/>
                  </a:cxn>
                  <a:cxn ang="0">
                    <a:pos x="T6" y="T7"/>
                  </a:cxn>
                  <a:cxn ang="0">
                    <a:pos x="T8" y="T9"/>
                  </a:cxn>
                </a:cxnLst>
                <a:rect l="0" t="0" r="r" b="b"/>
                <a:pathLst>
                  <a:path w="42" h="30">
                    <a:moveTo>
                      <a:pt x="42" y="30"/>
                    </a:moveTo>
                    <a:lnTo>
                      <a:pt x="0" y="0"/>
                    </a:lnTo>
                    <a:lnTo>
                      <a:pt x="0" y="0"/>
                    </a:lnTo>
                    <a:lnTo>
                      <a:pt x="42" y="30"/>
                    </a:lnTo>
                    <a:lnTo>
                      <a:pt x="42" y="30"/>
                    </a:lnTo>
                    <a:close/>
                  </a:path>
                </a:pathLst>
              </a:custGeom>
              <a:solidFill>
                <a:srgbClr val="317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1" name="Freeform 165"/>
              <p:cNvSpPr/>
              <p:nvPr/>
            </p:nvSpPr>
            <p:spPr bwMode="auto">
              <a:xfrm>
                <a:off x="3408" y="1967"/>
                <a:ext cx="42" cy="30"/>
              </a:xfrm>
              <a:custGeom>
                <a:avLst/>
                <a:gdLst>
                  <a:gd name="T0" fmla="*/ 42 w 42"/>
                  <a:gd name="T1" fmla="*/ 30 h 30"/>
                  <a:gd name="T2" fmla="*/ 0 w 42"/>
                  <a:gd name="T3" fmla="*/ 0 h 30"/>
                  <a:gd name="T4" fmla="*/ 0 w 42"/>
                  <a:gd name="T5" fmla="*/ 0 h 30"/>
                  <a:gd name="T6" fmla="*/ 42 w 42"/>
                  <a:gd name="T7" fmla="*/ 30 h 30"/>
                  <a:gd name="T8" fmla="*/ 42 w 42"/>
                  <a:gd name="T9" fmla="*/ 30 h 30"/>
                </a:gdLst>
                <a:ahLst/>
                <a:cxnLst>
                  <a:cxn ang="0">
                    <a:pos x="T0" y="T1"/>
                  </a:cxn>
                  <a:cxn ang="0">
                    <a:pos x="T2" y="T3"/>
                  </a:cxn>
                  <a:cxn ang="0">
                    <a:pos x="T4" y="T5"/>
                  </a:cxn>
                  <a:cxn ang="0">
                    <a:pos x="T6" y="T7"/>
                  </a:cxn>
                  <a:cxn ang="0">
                    <a:pos x="T8" y="T9"/>
                  </a:cxn>
                </a:cxnLst>
                <a:rect l="0" t="0" r="r" b="b"/>
                <a:pathLst>
                  <a:path w="42" h="30">
                    <a:moveTo>
                      <a:pt x="42" y="30"/>
                    </a:moveTo>
                    <a:lnTo>
                      <a:pt x="0" y="0"/>
                    </a:lnTo>
                    <a:lnTo>
                      <a:pt x="0" y="0"/>
                    </a:lnTo>
                    <a:lnTo>
                      <a:pt x="42" y="30"/>
                    </a:lnTo>
                    <a:lnTo>
                      <a:pt x="42" y="30"/>
                    </a:lnTo>
                    <a:close/>
                  </a:path>
                </a:pathLst>
              </a:custGeom>
              <a:solidFill>
                <a:srgbClr val="009E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2" name="Rectangle 166"/>
              <p:cNvSpPr>
                <a:spLocks noChangeArrowheads="1"/>
              </p:cNvSpPr>
              <p:nvPr/>
            </p:nvSpPr>
            <p:spPr bwMode="auto">
              <a:xfrm>
                <a:off x="3450" y="1997"/>
                <a:ext cx="1" cy="1"/>
              </a:xfrm>
              <a:prstGeom prst="rect">
                <a:avLst/>
              </a:prstGeom>
              <a:solidFill>
                <a:srgbClr val="005A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73" name="Freeform 167"/>
              <p:cNvSpPr/>
              <p:nvPr/>
            </p:nvSpPr>
            <p:spPr bwMode="auto">
              <a:xfrm>
                <a:off x="3405" y="1884"/>
                <a:ext cx="45" cy="113"/>
              </a:xfrm>
              <a:custGeom>
                <a:avLst/>
                <a:gdLst>
                  <a:gd name="T0" fmla="*/ 41 w 45"/>
                  <a:gd name="T1" fmla="*/ 26 h 113"/>
                  <a:gd name="T2" fmla="*/ 0 w 45"/>
                  <a:gd name="T3" fmla="*/ 0 h 113"/>
                  <a:gd name="T4" fmla="*/ 3 w 45"/>
                  <a:gd name="T5" fmla="*/ 83 h 113"/>
                  <a:gd name="T6" fmla="*/ 45 w 45"/>
                  <a:gd name="T7" fmla="*/ 113 h 113"/>
                  <a:gd name="T8" fmla="*/ 41 w 45"/>
                  <a:gd name="T9" fmla="*/ 26 h 113"/>
                </a:gdLst>
                <a:ahLst/>
                <a:cxnLst>
                  <a:cxn ang="0">
                    <a:pos x="T0" y="T1"/>
                  </a:cxn>
                  <a:cxn ang="0">
                    <a:pos x="T2" y="T3"/>
                  </a:cxn>
                  <a:cxn ang="0">
                    <a:pos x="T4" y="T5"/>
                  </a:cxn>
                  <a:cxn ang="0">
                    <a:pos x="T6" y="T7"/>
                  </a:cxn>
                  <a:cxn ang="0">
                    <a:pos x="T8" y="T9"/>
                  </a:cxn>
                </a:cxnLst>
                <a:rect l="0" t="0" r="r" b="b"/>
                <a:pathLst>
                  <a:path w="45" h="113">
                    <a:moveTo>
                      <a:pt x="41" y="26"/>
                    </a:moveTo>
                    <a:lnTo>
                      <a:pt x="0" y="0"/>
                    </a:lnTo>
                    <a:lnTo>
                      <a:pt x="3" y="83"/>
                    </a:lnTo>
                    <a:lnTo>
                      <a:pt x="45" y="113"/>
                    </a:lnTo>
                    <a:lnTo>
                      <a:pt x="41" y="26"/>
                    </a:lnTo>
                    <a:close/>
                  </a:path>
                </a:pathLst>
              </a:custGeom>
              <a:solidFill>
                <a:srgbClr val="317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4" name="Freeform 168"/>
              <p:cNvSpPr/>
              <p:nvPr/>
            </p:nvSpPr>
            <p:spPr bwMode="auto">
              <a:xfrm>
                <a:off x="3405" y="1876"/>
                <a:ext cx="101" cy="34"/>
              </a:xfrm>
              <a:custGeom>
                <a:avLst/>
                <a:gdLst>
                  <a:gd name="T0" fmla="*/ 0 w 27"/>
                  <a:gd name="T1" fmla="*/ 2 h 9"/>
                  <a:gd name="T2" fmla="*/ 2 w 27"/>
                  <a:gd name="T3" fmla="*/ 1 h 9"/>
                  <a:gd name="T4" fmla="*/ 2 w 27"/>
                  <a:gd name="T5" fmla="*/ 1 h 9"/>
                  <a:gd name="T6" fmla="*/ 3 w 27"/>
                  <a:gd name="T7" fmla="*/ 1 h 9"/>
                  <a:gd name="T8" fmla="*/ 4 w 27"/>
                  <a:gd name="T9" fmla="*/ 1 h 9"/>
                  <a:gd name="T10" fmla="*/ 5 w 27"/>
                  <a:gd name="T11" fmla="*/ 0 h 9"/>
                  <a:gd name="T12" fmla="*/ 5 w 27"/>
                  <a:gd name="T13" fmla="*/ 0 h 9"/>
                  <a:gd name="T14" fmla="*/ 6 w 27"/>
                  <a:gd name="T15" fmla="*/ 0 h 9"/>
                  <a:gd name="T16" fmla="*/ 7 w 27"/>
                  <a:gd name="T17" fmla="*/ 0 h 9"/>
                  <a:gd name="T18" fmla="*/ 8 w 27"/>
                  <a:gd name="T19" fmla="*/ 0 h 9"/>
                  <a:gd name="T20" fmla="*/ 8 w 27"/>
                  <a:gd name="T21" fmla="*/ 0 h 9"/>
                  <a:gd name="T22" fmla="*/ 9 w 27"/>
                  <a:gd name="T23" fmla="*/ 0 h 9"/>
                  <a:gd name="T24" fmla="*/ 10 w 27"/>
                  <a:gd name="T25" fmla="*/ 0 h 9"/>
                  <a:gd name="T26" fmla="*/ 10 w 27"/>
                  <a:gd name="T27" fmla="*/ 0 h 9"/>
                  <a:gd name="T28" fmla="*/ 11 w 27"/>
                  <a:gd name="T29" fmla="*/ 0 h 9"/>
                  <a:gd name="T30" fmla="*/ 12 w 27"/>
                  <a:gd name="T31" fmla="*/ 0 h 9"/>
                  <a:gd name="T32" fmla="*/ 13 w 27"/>
                  <a:gd name="T33" fmla="*/ 0 h 9"/>
                  <a:gd name="T34" fmla="*/ 14 w 27"/>
                  <a:gd name="T35" fmla="*/ 1 h 9"/>
                  <a:gd name="T36" fmla="*/ 15 w 27"/>
                  <a:gd name="T37" fmla="*/ 1 h 9"/>
                  <a:gd name="T38" fmla="*/ 27 w 27"/>
                  <a:gd name="T39" fmla="*/ 9 h 9"/>
                  <a:gd name="T40" fmla="*/ 25 w 27"/>
                  <a:gd name="T41" fmla="*/ 8 h 9"/>
                  <a:gd name="T42" fmla="*/ 24 w 27"/>
                  <a:gd name="T43" fmla="*/ 8 h 9"/>
                  <a:gd name="T44" fmla="*/ 22 w 27"/>
                  <a:gd name="T45" fmla="*/ 7 h 9"/>
                  <a:gd name="T46" fmla="*/ 21 w 27"/>
                  <a:gd name="T47" fmla="*/ 7 h 9"/>
                  <a:gd name="T48" fmla="*/ 20 w 27"/>
                  <a:gd name="T49" fmla="*/ 7 h 9"/>
                  <a:gd name="T50" fmla="*/ 19 w 27"/>
                  <a:gd name="T51" fmla="*/ 7 h 9"/>
                  <a:gd name="T52" fmla="*/ 18 w 27"/>
                  <a:gd name="T53" fmla="*/ 7 h 9"/>
                  <a:gd name="T54" fmla="*/ 17 w 27"/>
                  <a:gd name="T55" fmla="*/ 7 h 9"/>
                  <a:gd name="T56" fmla="*/ 16 w 27"/>
                  <a:gd name="T57" fmla="*/ 8 h 9"/>
                  <a:gd name="T58" fmla="*/ 15 w 27"/>
                  <a:gd name="T59" fmla="*/ 8 h 9"/>
                  <a:gd name="T60" fmla="*/ 14 w 27"/>
                  <a:gd name="T61" fmla="*/ 8 h 9"/>
                  <a:gd name="T62" fmla="*/ 12 w 27"/>
                  <a:gd name="T6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9">
                    <a:moveTo>
                      <a:pt x="11" y="9"/>
                    </a:moveTo>
                    <a:cubicBezTo>
                      <a:pt x="0" y="2"/>
                      <a:pt x="0" y="2"/>
                      <a:pt x="0" y="2"/>
                    </a:cubicBezTo>
                    <a:cubicBezTo>
                      <a:pt x="0" y="2"/>
                      <a:pt x="1" y="2"/>
                      <a:pt x="1" y="2"/>
                    </a:cubicBezTo>
                    <a:cubicBezTo>
                      <a:pt x="1" y="1"/>
                      <a:pt x="1" y="1"/>
                      <a:pt x="2" y="1"/>
                    </a:cubicBezTo>
                    <a:cubicBezTo>
                      <a:pt x="2" y="1"/>
                      <a:pt x="2" y="1"/>
                      <a:pt x="2" y="1"/>
                    </a:cubicBezTo>
                    <a:cubicBezTo>
                      <a:pt x="2" y="1"/>
                      <a:pt x="2" y="1"/>
                      <a:pt x="2" y="1"/>
                    </a:cubicBezTo>
                    <a:cubicBezTo>
                      <a:pt x="3" y="1"/>
                      <a:pt x="3" y="1"/>
                      <a:pt x="3" y="1"/>
                    </a:cubicBezTo>
                    <a:cubicBezTo>
                      <a:pt x="3" y="1"/>
                      <a:pt x="3" y="1"/>
                      <a:pt x="3" y="1"/>
                    </a:cubicBezTo>
                    <a:cubicBezTo>
                      <a:pt x="3" y="1"/>
                      <a:pt x="3" y="1"/>
                      <a:pt x="3" y="1"/>
                    </a:cubicBezTo>
                    <a:cubicBezTo>
                      <a:pt x="3" y="1"/>
                      <a:pt x="3" y="1"/>
                      <a:pt x="4" y="1"/>
                    </a:cubicBezTo>
                    <a:cubicBezTo>
                      <a:pt x="4" y="0"/>
                      <a:pt x="4" y="0"/>
                      <a:pt x="4" y="0"/>
                    </a:cubicBezTo>
                    <a:cubicBezTo>
                      <a:pt x="5" y="0"/>
                      <a:pt x="5" y="0"/>
                      <a:pt x="5" y="0"/>
                    </a:cubicBezTo>
                    <a:cubicBezTo>
                      <a:pt x="5" y="0"/>
                      <a:pt x="5" y="0"/>
                      <a:pt x="5" y="0"/>
                    </a:cubicBezTo>
                    <a:cubicBezTo>
                      <a:pt x="5" y="0"/>
                      <a:pt x="5" y="0"/>
                      <a:pt x="5" y="0"/>
                    </a:cubicBezTo>
                    <a:cubicBezTo>
                      <a:pt x="6" y="0"/>
                      <a:pt x="6" y="0"/>
                      <a:pt x="6" y="0"/>
                    </a:cubicBezTo>
                    <a:cubicBezTo>
                      <a:pt x="6" y="0"/>
                      <a:pt x="6" y="0"/>
                      <a:pt x="6" y="0"/>
                    </a:cubicBezTo>
                    <a:cubicBezTo>
                      <a:pt x="6" y="0"/>
                      <a:pt x="7" y="0"/>
                      <a:pt x="7" y="0"/>
                    </a:cubicBezTo>
                    <a:cubicBezTo>
                      <a:pt x="7" y="0"/>
                      <a:pt x="7" y="0"/>
                      <a:pt x="7" y="0"/>
                    </a:cubicBezTo>
                    <a:cubicBezTo>
                      <a:pt x="7" y="0"/>
                      <a:pt x="7" y="0"/>
                      <a:pt x="7" y="0"/>
                    </a:cubicBezTo>
                    <a:cubicBezTo>
                      <a:pt x="7" y="0"/>
                      <a:pt x="8" y="0"/>
                      <a:pt x="8" y="0"/>
                    </a:cubicBezTo>
                    <a:cubicBezTo>
                      <a:pt x="8" y="0"/>
                      <a:pt x="8" y="0"/>
                      <a:pt x="8" y="0"/>
                    </a:cubicBezTo>
                    <a:cubicBezTo>
                      <a:pt x="8" y="0"/>
                      <a:pt x="8" y="0"/>
                      <a:pt x="8" y="0"/>
                    </a:cubicBezTo>
                    <a:cubicBezTo>
                      <a:pt x="8" y="0"/>
                      <a:pt x="9" y="0"/>
                      <a:pt x="9" y="0"/>
                    </a:cubicBezTo>
                    <a:cubicBezTo>
                      <a:pt x="9" y="0"/>
                      <a:pt x="9" y="0"/>
                      <a:pt x="9" y="0"/>
                    </a:cubicBezTo>
                    <a:cubicBezTo>
                      <a:pt x="9" y="0"/>
                      <a:pt x="9" y="0"/>
                      <a:pt x="9" y="0"/>
                    </a:cubicBezTo>
                    <a:cubicBezTo>
                      <a:pt x="9" y="0"/>
                      <a:pt x="10" y="0"/>
                      <a:pt x="10" y="0"/>
                    </a:cubicBezTo>
                    <a:cubicBezTo>
                      <a:pt x="10" y="0"/>
                      <a:pt x="10" y="0"/>
                      <a:pt x="10" y="0"/>
                    </a:cubicBezTo>
                    <a:cubicBezTo>
                      <a:pt x="10" y="0"/>
                      <a:pt x="10" y="0"/>
                      <a:pt x="10" y="0"/>
                    </a:cubicBezTo>
                    <a:cubicBezTo>
                      <a:pt x="11" y="0"/>
                      <a:pt x="11" y="0"/>
                      <a:pt x="11" y="0"/>
                    </a:cubicBezTo>
                    <a:cubicBezTo>
                      <a:pt x="11" y="0"/>
                      <a:pt x="11" y="0"/>
                      <a:pt x="11" y="0"/>
                    </a:cubicBezTo>
                    <a:cubicBezTo>
                      <a:pt x="11" y="0"/>
                      <a:pt x="11" y="0"/>
                      <a:pt x="11" y="0"/>
                    </a:cubicBezTo>
                    <a:cubicBezTo>
                      <a:pt x="12" y="0"/>
                      <a:pt x="12" y="0"/>
                      <a:pt x="12" y="0"/>
                    </a:cubicBezTo>
                    <a:cubicBezTo>
                      <a:pt x="12" y="0"/>
                      <a:pt x="12" y="0"/>
                      <a:pt x="13" y="0"/>
                    </a:cubicBezTo>
                    <a:cubicBezTo>
                      <a:pt x="13" y="0"/>
                      <a:pt x="13" y="0"/>
                      <a:pt x="13" y="0"/>
                    </a:cubicBezTo>
                    <a:cubicBezTo>
                      <a:pt x="13" y="0"/>
                      <a:pt x="14" y="0"/>
                      <a:pt x="14" y="1"/>
                    </a:cubicBezTo>
                    <a:cubicBezTo>
                      <a:pt x="14" y="1"/>
                      <a:pt x="14" y="1"/>
                      <a:pt x="14" y="1"/>
                    </a:cubicBezTo>
                    <a:cubicBezTo>
                      <a:pt x="14" y="1"/>
                      <a:pt x="14" y="1"/>
                      <a:pt x="14" y="1"/>
                    </a:cubicBezTo>
                    <a:cubicBezTo>
                      <a:pt x="14" y="1"/>
                      <a:pt x="15" y="1"/>
                      <a:pt x="15" y="1"/>
                    </a:cubicBezTo>
                    <a:cubicBezTo>
                      <a:pt x="16" y="1"/>
                      <a:pt x="16" y="2"/>
                      <a:pt x="16" y="2"/>
                    </a:cubicBezTo>
                    <a:cubicBezTo>
                      <a:pt x="20" y="4"/>
                      <a:pt x="24" y="7"/>
                      <a:pt x="27" y="9"/>
                    </a:cubicBezTo>
                    <a:cubicBezTo>
                      <a:pt x="27" y="9"/>
                      <a:pt x="26" y="9"/>
                      <a:pt x="26" y="8"/>
                    </a:cubicBezTo>
                    <a:cubicBezTo>
                      <a:pt x="26" y="8"/>
                      <a:pt x="25" y="8"/>
                      <a:pt x="25" y="8"/>
                    </a:cubicBezTo>
                    <a:cubicBezTo>
                      <a:pt x="25" y="8"/>
                      <a:pt x="25" y="8"/>
                      <a:pt x="25" y="8"/>
                    </a:cubicBezTo>
                    <a:cubicBezTo>
                      <a:pt x="24" y="8"/>
                      <a:pt x="24" y="8"/>
                      <a:pt x="24" y="8"/>
                    </a:cubicBezTo>
                    <a:cubicBezTo>
                      <a:pt x="23" y="8"/>
                      <a:pt x="23" y="8"/>
                      <a:pt x="23" y="8"/>
                    </a:cubicBezTo>
                    <a:cubicBezTo>
                      <a:pt x="23" y="7"/>
                      <a:pt x="23" y="7"/>
                      <a:pt x="22" y="7"/>
                    </a:cubicBezTo>
                    <a:cubicBezTo>
                      <a:pt x="22" y="7"/>
                      <a:pt x="22" y="7"/>
                      <a:pt x="22" y="7"/>
                    </a:cubicBezTo>
                    <a:cubicBezTo>
                      <a:pt x="22" y="7"/>
                      <a:pt x="22" y="7"/>
                      <a:pt x="21" y="7"/>
                    </a:cubicBezTo>
                    <a:cubicBezTo>
                      <a:pt x="21" y="7"/>
                      <a:pt x="21" y="7"/>
                      <a:pt x="21" y="7"/>
                    </a:cubicBezTo>
                    <a:cubicBezTo>
                      <a:pt x="21" y="7"/>
                      <a:pt x="20" y="7"/>
                      <a:pt x="20" y="7"/>
                    </a:cubicBezTo>
                    <a:cubicBezTo>
                      <a:pt x="20" y="7"/>
                      <a:pt x="20" y="7"/>
                      <a:pt x="20" y="7"/>
                    </a:cubicBezTo>
                    <a:cubicBezTo>
                      <a:pt x="20" y="7"/>
                      <a:pt x="19" y="7"/>
                      <a:pt x="19" y="7"/>
                    </a:cubicBezTo>
                    <a:cubicBezTo>
                      <a:pt x="19" y="7"/>
                      <a:pt x="19" y="7"/>
                      <a:pt x="19" y="7"/>
                    </a:cubicBezTo>
                    <a:cubicBezTo>
                      <a:pt x="18" y="7"/>
                      <a:pt x="18" y="7"/>
                      <a:pt x="18" y="7"/>
                    </a:cubicBezTo>
                    <a:cubicBezTo>
                      <a:pt x="18" y="7"/>
                      <a:pt x="18" y="7"/>
                      <a:pt x="18" y="7"/>
                    </a:cubicBezTo>
                    <a:cubicBezTo>
                      <a:pt x="17" y="7"/>
                      <a:pt x="17" y="7"/>
                      <a:pt x="17" y="7"/>
                    </a:cubicBezTo>
                    <a:cubicBezTo>
                      <a:pt x="17" y="7"/>
                      <a:pt x="17" y="7"/>
                      <a:pt x="16" y="7"/>
                    </a:cubicBezTo>
                    <a:cubicBezTo>
                      <a:pt x="16" y="7"/>
                      <a:pt x="16" y="7"/>
                      <a:pt x="16" y="8"/>
                    </a:cubicBezTo>
                    <a:cubicBezTo>
                      <a:pt x="16" y="8"/>
                      <a:pt x="16" y="8"/>
                      <a:pt x="15" y="8"/>
                    </a:cubicBezTo>
                    <a:cubicBezTo>
                      <a:pt x="15" y="8"/>
                      <a:pt x="15" y="8"/>
                      <a:pt x="15" y="8"/>
                    </a:cubicBezTo>
                    <a:cubicBezTo>
                      <a:pt x="15" y="8"/>
                      <a:pt x="14" y="8"/>
                      <a:pt x="14" y="8"/>
                    </a:cubicBezTo>
                    <a:cubicBezTo>
                      <a:pt x="14" y="8"/>
                      <a:pt x="14" y="8"/>
                      <a:pt x="14" y="8"/>
                    </a:cubicBezTo>
                    <a:cubicBezTo>
                      <a:pt x="13" y="8"/>
                      <a:pt x="13" y="8"/>
                      <a:pt x="13" y="9"/>
                    </a:cubicBezTo>
                    <a:cubicBezTo>
                      <a:pt x="12" y="9"/>
                      <a:pt x="12" y="9"/>
                      <a:pt x="12" y="9"/>
                    </a:cubicBezTo>
                    <a:cubicBezTo>
                      <a:pt x="12" y="9"/>
                      <a:pt x="12" y="9"/>
                      <a:pt x="11" y="9"/>
                    </a:cubicBezTo>
                    <a:close/>
                  </a:path>
                </a:pathLst>
              </a:custGeom>
              <a:solidFill>
                <a:srgbClr val="CC3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5" name="Freeform 169"/>
              <p:cNvSpPr/>
              <p:nvPr/>
            </p:nvSpPr>
            <p:spPr bwMode="auto">
              <a:xfrm>
                <a:off x="3446" y="1903"/>
                <a:ext cx="87" cy="94"/>
              </a:xfrm>
              <a:custGeom>
                <a:avLst/>
                <a:gdLst>
                  <a:gd name="T0" fmla="*/ 0 w 23"/>
                  <a:gd name="T1" fmla="*/ 2 h 25"/>
                  <a:gd name="T2" fmla="*/ 1 w 23"/>
                  <a:gd name="T3" fmla="*/ 25 h 25"/>
                  <a:gd name="T4" fmla="*/ 1 w 23"/>
                  <a:gd name="T5" fmla="*/ 25 h 25"/>
                  <a:gd name="T6" fmla="*/ 1 w 23"/>
                  <a:gd name="T7" fmla="*/ 25 h 25"/>
                  <a:gd name="T8" fmla="*/ 23 w 23"/>
                  <a:gd name="T9" fmla="*/ 15 h 25"/>
                  <a:gd name="T10" fmla="*/ 15 w 23"/>
                  <a:gd name="T11" fmla="*/ 1 h 25"/>
                  <a:gd name="T12" fmla="*/ 0 w 23"/>
                  <a:gd name="T13" fmla="*/ 2 h 25"/>
                </a:gdLst>
                <a:ahLst/>
                <a:cxnLst>
                  <a:cxn ang="0">
                    <a:pos x="T0" y="T1"/>
                  </a:cxn>
                  <a:cxn ang="0">
                    <a:pos x="T2" y="T3"/>
                  </a:cxn>
                  <a:cxn ang="0">
                    <a:pos x="T4" y="T5"/>
                  </a:cxn>
                  <a:cxn ang="0">
                    <a:pos x="T6" y="T7"/>
                  </a:cxn>
                  <a:cxn ang="0">
                    <a:pos x="T8" y="T9"/>
                  </a:cxn>
                  <a:cxn ang="0">
                    <a:pos x="T10" y="T11"/>
                  </a:cxn>
                  <a:cxn ang="0">
                    <a:pos x="T12" y="T13"/>
                  </a:cxn>
                </a:cxnLst>
                <a:rect l="0" t="0" r="r" b="b"/>
                <a:pathLst>
                  <a:path w="23" h="25">
                    <a:moveTo>
                      <a:pt x="0" y="2"/>
                    </a:moveTo>
                    <a:cubicBezTo>
                      <a:pt x="1" y="25"/>
                      <a:pt x="1" y="25"/>
                      <a:pt x="1" y="25"/>
                    </a:cubicBezTo>
                    <a:cubicBezTo>
                      <a:pt x="1" y="25"/>
                      <a:pt x="1" y="25"/>
                      <a:pt x="1" y="25"/>
                    </a:cubicBezTo>
                    <a:cubicBezTo>
                      <a:pt x="1" y="25"/>
                      <a:pt x="1" y="25"/>
                      <a:pt x="1" y="25"/>
                    </a:cubicBezTo>
                    <a:cubicBezTo>
                      <a:pt x="23" y="15"/>
                      <a:pt x="23" y="15"/>
                      <a:pt x="23" y="15"/>
                    </a:cubicBezTo>
                    <a:cubicBezTo>
                      <a:pt x="22" y="8"/>
                      <a:pt x="19" y="4"/>
                      <a:pt x="15" y="1"/>
                    </a:cubicBezTo>
                    <a:cubicBezTo>
                      <a:pt x="11" y="0"/>
                      <a:pt x="6" y="0"/>
                      <a:pt x="0" y="2"/>
                    </a:cubicBezTo>
                    <a:close/>
                  </a:path>
                </a:pathLst>
              </a:custGeom>
              <a:solidFill>
                <a:srgbClr val="E867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6" name="Freeform 170"/>
              <p:cNvSpPr/>
              <p:nvPr/>
            </p:nvSpPr>
            <p:spPr bwMode="auto">
              <a:xfrm>
                <a:off x="3329" y="1933"/>
                <a:ext cx="121" cy="150"/>
              </a:xfrm>
              <a:custGeom>
                <a:avLst/>
                <a:gdLst>
                  <a:gd name="T0" fmla="*/ 0 w 32"/>
                  <a:gd name="T1" fmla="*/ 18 h 40"/>
                  <a:gd name="T2" fmla="*/ 0 w 32"/>
                  <a:gd name="T3" fmla="*/ 17 h 40"/>
                  <a:gd name="T4" fmla="*/ 0 w 32"/>
                  <a:gd name="T5" fmla="*/ 16 h 40"/>
                  <a:gd name="T6" fmla="*/ 0 w 32"/>
                  <a:gd name="T7" fmla="*/ 16 h 40"/>
                  <a:gd name="T8" fmla="*/ 0 w 32"/>
                  <a:gd name="T9" fmla="*/ 15 h 40"/>
                  <a:gd name="T10" fmla="*/ 0 w 32"/>
                  <a:gd name="T11" fmla="*/ 14 h 40"/>
                  <a:gd name="T12" fmla="*/ 0 w 32"/>
                  <a:gd name="T13" fmla="*/ 13 h 40"/>
                  <a:gd name="T14" fmla="*/ 0 w 32"/>
                  <a:gd name="T15" fmla="*/ 12 h 40"/>
                  <a:gd name="T16" fmla="*/ 0 w 32"/>
                  <a:gd name="T17" fmla="*/ 12 h 40"/>
                  <a:gd name="T18" fmla="*/ 1 w 32"/>
                  <a:gd name="T19" fmla="*/ 11 h 40"/>
                  <a:gd name="T20" fmla="*/ 1 w 32"/>
                  <a:gd name="T21" fmla="*/ 10 h 40"/>
                  <a:gd name="T22" fmla="*/ 1 w 32"/>
                  <a:gd name="T23" fmla="*/ 9 h 40"/>
                  <a:gd name="T24" fmla="*/ 2 w 32"/>
                  <a:gd name="T25" fmla="*/ 8 h 40"/>
                  <a:gd name="T26" fmla="*/ 2 w 32"/>
                  <a:gd name="T27" fmla="*/ 7 h 40"/>
                  <a:gd name="T28" fmla="*/ 2 w 32"/>
                  <a:gd name="T29" fmla="*/ 6 h 40"/>
                  <a:gd name="T30" fmla="*/ 3 w 32"/>
                  <a:gd name="T31" fmla="*/ 6 h 40"/>
                  <a:gd name="T32" fmla="*/ 3 w 32"/>
                  <a:gd name="T33" fmla="*/ 4 h 40"/>
                  <a:gd name="T34" fmla="*/ 4 w 32"/>
                  <a:gd name="T35" fmla="*/ 3 h 40"/>
                  <a:gd name="T36" fmla="*/ 4 w 32"/>
                  <a:gd name="T37" fmla="*/ 3 h 40"/>
                  <a:gd name="T38" fmla="*/ 5 w 32"/>
                  <a:gd name="T39" fmla="*/ 1 h 40"/>
                  <a:gd name="T40" fmla="*/ 17 w 32"/>
                  <a:gd name="T41" fmla="*/ 7 h 40"/>
                  <a:gd name="T42" fmla="*/ 18 w 32"/>
                  <a:gd name="T43" fmla="*/ 40 h 40"/>
                  <a:gd name="T44" fmla="*/ 16 w 32"/>
                  <a:gd name="T45" fmla="*/ 39 h 40"/>
                  <a:gd name="T46" fmla="*/ 6 w 32"/>
                  <a:gd name="T47" fmla="*/ 32 h 40"/>
                  <a:gd name="T48" fmla="*/ 5 w 32"/>
                  <a:gd name="T49" fmla="*/ 31 h 40"/>
                  <a:gd name="T50" fmla="*/ 4 w 32"/>
                  <a:gd name="T51" fmla="*/ 30 h 40"/>
                  <a:gd name="T52" fmla="*/ 3 w 32"/>
                  <a:gd name="T53" fmla="*/ 29 h 40"/>
                  <a:gd name="T54" fmla="*/ 2 w 32"/>
                  <a:gd name="T55" fmla="*/ 28 h 40"/>
                  <a:gd name="T56" fmla="*/ 2 w 32"/>
                  <a:gd name="T57" fmla="*/ 27 h 40"/>
                  <a:gd name="T58" fmla="*/ 1 w 32"/>
                  <a:gd name="T59" fmla="*/ 25 h 40"/>
                  <a:gd name="T60" fmla="*/ 0 w 32"/>
                  <a:gd name="T61" fmla="*/ 23 h 40"/>
                  <a:gd name="T62" fmla="*/ 0 w 32"/>
                  <a:gd name="T63" fmla="*/ 22 h 40"/>
                  <a:gd name="T64" fmla="*/ 0 w 32"/>
                  <a:gd name="T65" fmla="*/ 21 h 40"/>
                  <a:gd name="T66" fmla="*/ 0 w 32"/>
                  <a:gd name="T67" fmla="*/ 20 h 40"/>
                  <a:gd name="T68" fmla="*/ 0 w 32"/>
                  <a:gd name="T69" fmla="*/ 1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 h="40">
                    <a:moveTo>
                      <a:pt x="0" y="19"/>
                    </a:moveTo>
                    <a:cubicBezTo>
                      <a:pt x="0" y="18"/>
                      <a:pt x="0" y="18"/>
                      <a:pt x="0" y="18"/>
                    </a:cubicBezTo>
                    <a:cubicBezTo>
                      <a:pt x="0" y="18"/>
                      <a:pt x="0" y="18"/>
                      <a:pt x="0" y="18"/>
                    </a:cubicBezTo>
                    <a:cubicBezTo>
                      <a:pt x="0" y="18"/>
                      <a:pt x="0" y="17"/>
                      <a:pt x="0" y="17"/>
                    </a:cubicBezTo>
                    <a:cubicBezTo>
                      <a:pt x="0" y="17"/>
                      <a:pt x="0" y="17"/>
                      <a:pt x="0" y="17"/>
                    </a:cubicBezTo>
                    <a:cubicBezTo>
                      <a:pt x="0" y="17"/>
                      <a:pt x="0" y="16"/>
                      <a:pt x="0" y="16"/>
                    </a:cubicBezTo>
                    <a:cubicBezTo>
                      <a:pt x="0" y="16"/>
                      <a:pt x="0" y="16"/>
                      <a:pt x="0" y="16"/>
                    </a:cubicBezTo>
                    <a:cubicBezTo>
                      <a:pt x="0" y="16"/>
                      <a:pt x="0" y="16"/>
                      <a:pt x="0" y="16"/>
                    </a:cubicBezTo>
                    <a:cubicBezTo>
                      <a:pt x="0" y="15"/>
                      <a:pt x="0" y="15"/>
                      <a:pt x="0" y="15"/>
                    </a:cubicBezTo>
                    <a:cubicBezTo>
                      <a:pt x="0" y="15"/>
                      <a:pt x="0" y="15"/>
                      <a:pt x="0" y="15"/>
                    </a:cubicBezTo>
                    <a:cubicBezTo>
                      <a:pt x="0" y="15"/>
                      <a:pt x="0" y="14"/>
                      <a:pt x="0" y="14"/>
                    </a:cubicBezTo>
                    <a:cubicBezTo>
                      <a:pt x="0" y="14"/>
                      <a:pt x="0" y="14"/>
                      <a:pt x="0" y="14"/>
                    </a:cubicBezTo>
                    <a:cubicBezTo>
                      <a:pt x="0" y="14"/>
                      <a:pt x="0" y="14"/>
                      <a:pt x="0" y="13"/>
                    </a:cubicBezTo>
                    <a:cubicBezTo>
                      <a:pt x="0" y="13"/>
                      <a:pt x="0" y="13"/>
                      <a:pt x="0" y="13"/>
                    </a:cubicBezTo>
                    <a:cubicBezTo>
                      <a:pt x="0" y="13"/>
                      <a:pt x="0" y="13"/>
                      <a:pt x="0" y="13"/>
                    </a:cubicBezTo>
                    <a:cubicBezTo>
                      <a:pt x="0" y="13"/>
                      <a:pt x="0" y="12"/>
                      <a:pt x="0" y="12"/>
                    </a:cubicBezTo>
                    <a:cubicBezTo>
                      <a:pt x="0" y="12"/>
                      <a:pt x="0" y="12"/>
                      <a:pt x="0" y="12"/>
                    </a:cubicBezTo>
                    <a:cubicBezTo>
                      <a:pt x="0" y="12"/>
                      <a:pt x="0" y="12"/>
                      <a:pt x="0" y="12"/>
                    </a:cubicBezTo>
                    <a:cubicBezTo>
                      <a:pt x="1" y="12"/>
                      <a:pt x="1" y="11"/>
                      <a:pt x="1" y="11"/>
                    </a:cubicBezTo>
                    <a:cubicBezTo>
                      <a:pt x="1" y="11"/>
                      <a:pt x="1" y="11"/>
                      <a:pt x="1" y="11"/>
                    </a:cubicBezTo>
                    <a:cubicBezTo>
                      <a:pt x="1" y="11"/>
                      <a:pt x="1" y="10"/>
                      <a:pt x="1" y="10"/>
                    </a:cubicBezTo>
                    <a:cubicBezTo>
                      <a:pt x="1" y="10"/>
                      <a:pt x="1" y="10"/>
                      <a:pt x="1" y="10"/>
                    </a:cubicBezTo>
                    <a:cubicBezTo>
                      <a:pt x="1" y="10"/>
                      <a:pt x="1" y="10"/>
                      <a:pt x="1" y="10"/>
                    </a:cubicBezTo>
                    <a:cubicBezTo>
                      <a:pt x="1" y="9"/>
                      <a:pt x="1" y="9"/>
                      <a:pt x="1" y="9"/>
                    </a:cubicBezTo>
                    <a:cubicBezTo>
                      <a:pt x="1" y="9"/>
                      <a:pt x="1" y="9"/>
                      <a:pt x="1" y="8"/>
                    </a:cubicBezTo>
                    <a:cubicBezTo>
                      <a:pt x="1" y="8"/>
                      <a:pt x="1" y="8"/>
                      <a:pt x="2" y="8"/>
                    </a:cubicBezTo>
                    <a:cubicBezTo>
                      <a:pt x="2" y="8"/>
                      <a:pt x="2" y="8"/>
                      <a:pt x="2" y="8"/>
                    </a:cubicBezTo>
                    <a:cubicBezTo>
                      <a:pt x="2" y="7"/>
                      <a:pt x="2" y="7"/>
                      <a:pt x="2" y="7"/>
                    </a:cubicBezTo>
                    <a:cubicBezTo>
                      <a:pt x="2" y="7"/>
                      <a:pt x="2" y="7"/>
                      <a:pt x="2" y="7"/>
                    </a:cubicBezTo>
                    <a:cubicBezTo>
                      <a:pt x="2" y="7"/>
                      <a:pt x="2" y="6"/>
                      <a:pt x="2" y="6"/>
                    </a:cubicBezTo>
                    <a:cubicBezTo>
                      <a:pt x="2" y="6"/>
                      <a:pt x="2" y="6"/>
                      <a:pt x="2" y="6"/>
                    </a:cubicBezTo>
                    <a:cubicBezTo>
                      <a:pt x="3" y="6"/>
                      <a:pt x="3" y="6"/>
                      <a:pt x="3" y="6"/>
                    </a:cubicBezTo>
                    <a:cubicBezTo>
                      <a:pt x="3" y="5"/>
                      <a:pt x="3" y="5"/>
                      <a:pt x="3" y="4"/>
                    </a:cubicBezTo>
                    <a:cubicBezTo>
                      <a:pt x="3" y="4"/>
                      <a:pt x="3" y="4"/>
                      <a:pt x="3" y="4"/>
                    </a:cubicBezTo>
                    <a:cubicBezTo>
                      <a:pt x="3" y="4"/>
                      <a:pt x="3" y="4"/>
                      <a:pt x="3" y="4"/>
                    </a:cubicBezTo>
                    <a:cubicBezTo>
                      <a:pt x="3" y="4"/>
                      <a:pt x="4" y="3"/>
                      <a:pt x="4" y="3"/>
                    </a:cubicBezTo>
                    <a:cubicBezTo>
                      <a:pt x="4" y="3"/>
                      <a:pt x="4" y="3"/>
                      <a:pt x="4" y="3"/>
                    </a:cubicBezTo>
                    <a:cubicBezTo>
                      <a:pt x="4" y="3"/>
                      <a:pt x="4" y="3"/>
                      <a:pt x="4" y="3"/>
                    </a:cubicBezTo>
                    <a:cubicBezTo>
                      <a:pt x="4" y="2"/>
                      <a:pt x="5" y="1"/>
                      <a:pt x="5" y="1"/>
                    </a:cubicBezTo>
                    <a:cubicBezTo>
                      <a:pt x="5" y="1"/>
                      <a:pt x="5" y="1"/>
                      <a:pt x="5" y="1"/>
                    </a:cubicBezTo>
                    <a:cubicBezTo>
                      <a:pt x="5" y="0"/>
                      <a:pt x="6" y="0"/>
                      <a:pt x="6" y="0"/>
                    </a:cubicBezTo>
                    <a:cubicBezTo>
                      <a:pt x="17" y="7"/>
                      <a:pt x="17" y="7"/>
                      <a:pt x="17" y="7"/>
                    </a:cubicBezTo>
                    <a:cubicBezTo>
                      <a:pt x="32" y="17"/>
                      <a:pt x="32" y="17"/>
                      <a:pt x="32" y="17"/>
                    </a:cubicBezTo>
                    <a:cubicBezTo>
                      <a:pt x="18" y="40"/>
                      <a:pt x="18" y="40"/>
                      <a:pt x="18" y="40"/>
                    </a:cubicBezTo>
                    <a:cubicBezTo>
                      <a:pt x="16" y="39"/>
                      <a:pt x="16" y="39"/>
                      <a:pt x="16" y="39"/>
                    </a:cubicBezTo>
                    <a:cubicBezTo>
                      <a:pt x="16" y="39"/>
                      <a:pt x="16" y="39"/>
                      <a:pt x="16" y="39"/>
                    </a:cubicBezTo>
                    <a:cubicBezTo>
                      <a:pt x="16" y="39"/>
                      <a:pt x="16" y="39"/>
                      <a:pt x="17" y="40"/>
                    </a:cubicBezTo>
                    <a:cubicBezTo>
                      <a:pt x="13" y="37"/>
                      <a:pt x="9" y="35"/>
                      <a:pt x="6" y="32"/>
                    </a:cubicBezTo>
                    <a:cubicBezTo>
                      <a:pt x="5" y="32"/>
                      <a:pt x="5" y="32"/>
                      <a:pt x="5" y="31"/>
                    </a:cubicBezTo>
                    <a:cubicBezTo>
                      <a:pt x="5" y="31"/>
                      <a:pt x="5" y="31"/>
                      <a:pt x="5" y="31"/>
                    </a:cubicBezTo>
                    <a:cubicBezTo>
                      <a:pt x="4" y="31"/>
                      <a:pt x="4" y="31"/>
                      <a:pt x="4" y="30"/>
                    </a:cubicBezTo>
                    <a:cubicBezTo>
                      <a:pt x="4" y="30"/>
                      <a:pt x="4" y="30"/>
                      <a:pt x="4" y="30"/>
                    </a:cubicBezTo>
                    <a:cubicBezTo>
                      <a:pt x="3" y="30"/>
                      <a:pt x="3" y="30"/>
                      <a:pt x="3" y="29"/>
                    </a:cubicBezTo>
                    <a:cubicBezTo>
                      <a:pt x="3" y="29"/>
                      <a:pt x="3" y="29"/>
                      <a:pt x="3" y="29"/>
                    </a:cubicBezTo>
                    <a:cubicBezTo>
                      <a:pt x="3" y="29"/>
                      <a:pt x="3" y="29"/>
                      <a:pt x="2" y="29"/>
                    </a:cubicBezTo>
                    <a:cubicBezTo>
                      <a:pt x="2" y="29"/>
                      <a:pt x="2" y="29"/>
                      <a:pt x="2" y="28"/>
                    </a:cubicBezTo>
                    <a:cubicBezTo>
                      <a:pt x="2" y="28"/>
                      <a:pt x="2" y="28"/>
                      <a:pt x="2" y="28"/>
                    </a:cubicBezTo>
                    <a:cubicBezTo>
                      <a:pt x="2" y="28"/>
                      <a:pt x="2" y="28"/>
                      <a:pt x="2" y="27"/>
                    </a:cubicBezTo>
                    <a:cubicBezTo>
                      <a:pt x="1" y="27"/>
                      <a:pt x="1" y="27"/>
                      <a:pt x="1" y="26"/>
                    </a:cubicBezTo>
                    <a:cubicBezTo>
                      <a:pt x="1" y="26"/>
                      <a:pt x="1" y="25"/>
                      <a:pt x="1" y="25"/>
                    </a:cubicBezTo>
                    <a:cubicBezTo>
                      <a:pt x="0" y="25"/>
                      <a:pt x="0" y="24"/>
                      <a:pt x="0" y="24"/>
                    </a:cubicBezTo>
                    <a:cubicBezTo>
                      <a:pt x="0" y="24"/>
                      <a:pt x="0" y="23"/>
                      <a:pt x="0" y="23"/>
                    </a:cubicBezTo>
                    <a:cubicBezTo>
                      <a:pt x="0" y="23"/>
                      <a:pt x="0" y="22"/>
                      <a:pt x="0" y="22"/>
                    </a:cubicBezTo>
                    <a:cubicBezTo>
                      <a:pt x="0" y="22"/>
                      <a:pt x="0" y="22"/>
                      <a:pt x="0" y="22"/>
                    </a:cubicBezTo>
                    <a:cubicBezTo>
                      <a:pt x="0" y="22"/>
                      <a:pt x="0" y="22"/>
                      <a:pt x="0" y="21"/>
                    </a:cubicBezTo>
                    <a:cubicBezTo>
                      <a:pt x="0" y="21"/>
                      <a:pt x="0" y="21"/>
                      <a:pt x="0" y="21"/>
                    </a:cubicBezTo>
                    <a:cubicBezTo>
                      <a:pt x="0" y="21"/>
                      <a:pt x="0" y="20"/>
                      <a:pt x="0" y="20"/>
                    </a:cubicBezTo>
                    <a:cubicBezTo>
                      <a:pt x="0" y="20"/>
                      <a:pt x="0" y="20"/>
                      <a:pt x="0" y="20"/>
                    </a:cubicBezTo>
                    <a:cubicBezTo>
                      <a:pt x="0" y="19"/>
                      <a:pt x="0" y="19"/>
                      <a:pt x="0" y="19"/>
                    </a:cubicBezTo>
                    <a:cubicBezTo>
                      <a:pt x="0" y="19"/>
                      <a:pt x="0" y="19"/>
                      <a:pt x="0" y="19"/>
                    </a:cubicBezTo>
                    <a:close/>
                  </a:path>
                </a:pathLst>
              </a:custGeom>
              <a:solidFill>
                <a:srgbClr val="FF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7" name="Freeform 171"/>
              <p:cNvSpPr/>
              <p:nvPr/>
            </p:nvSpPr>
            <p:spPr bwMode="auto">
              <a:xfrm>
                <a:off x="3367" y="1959"/>
                <a:ext cx="83" cy="124"/>
              </a:xfrm>
              <a:custGeom>
                <a:avLst/>
                <a:gdLst>
                  <a:gd name="T0" fmla="*/ 7 w 22"/>
                  <a:gd name="T1" fmla="*/ 0 h 33"/>
                  <a:gd name="T2" fmla="*/ 1 w 22"/>
                  <a:gd name="T3" fmla="*/ 20 h 33"/>
                  <a:gd name="T4" fmla="*/ 8 w 22"/>
                  <a:gd name="T5" fmla="*/ 33 h 33"/>
                  <a:gd name="T6" fmla="*/ 22 w 22"/>
                  <a:gd name="T7" fmla="*/ 10 h 33"/>
                  <a:gd name="T8" fmla="*/ 22 w 22"/>
                  <a:gd name="T9" fmla="*/ 10 h 33"/>
                  <a:gd name="T10" fmla="*/ 7 w 22"/>
                  <a:gd name="T11" fmla="*/ 0 h 33"/>
                </a:gdLst>
                <a:ahLst/>
                <a:cxnLst>
                  <a:cxn ang="0">
                    <a:pos x="T0" y="T1"/>
                  </a:cxn>
                  <a:cxn ang="0">
                    <a:pos x="T2" y="T3"/>
                  </a:cxn>
                  <a:cxn ang="0">
                    <a:pos x="T4" y="T5"/>
                  </a:cxn>
                  <a:cxn ang="0">
                    <a:pos x="T6" y="T7"/>
                  </a:cxn>
                  <a:cxn ang="0">
                    <a:pos x="T8" y="T9"/>
                  </a:cxn>
                  <a:cxn ang="0">
                    <a:pos x="T10" y="T11"/>
                  </a:cxn>
                </a:cxnLst>
                <a:rect l="0" t="0" r="r" b="b"/>
                <a:pathLst>
                  <a:path w="22" h="33">
                    <a:moveTo>
                      <a:pt x="7" y="0"/>
                    </a:moveTo>
                    <a:cubicBezTo>
                      <a:pt x="3" y="6"/>
                      <a:pt x="0" y="13"/>
                      <a:pt x="1" y="20"/>
                    </a:cubicBezTo>
                    <a:cubicBezTo>
                      <a:pt x="1" y="26"/>
                      <a:pt x="4" y="31"/>
                      <a:pt x="8" y="33"/>
                    </a:cubicBezTo>
                    <a:cubicBezTo>
                      <a:pt x="22" y="10"/>
                      <a:pt x="22" y="10"/>
                      <a:pt x="22" y="10"/>
                    </a:cubicBezTo>
                    <a:cubicBezTo>
                      <a:pt x="22" y="10"/>
                      <a:pt x="22" y="10"/>
                      <a:pt x="22" y="10"/>
                    </a:cubicBezTo>
                    <a:lnTo>
                      <a:pt x="7" y="0"/>
                    </a:lnTo>
                    <a:close/>
                  </a:path>
                </a:pathLst>
              </a:custGeom>
              <a:solidFill>
                <a:srgbClr val="FFD5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8" name="Freeform 172"/>
              <p:cNvSpPr/>
              <p:nvPr/>
            </p:nvSpPr>
            <p:spPr bwMode="auto">
              <a:xfrm>
                <a:off x="3352" y="1933"/>
                <a:ext cx="98" cy="64"/>
              </a:xfrm>
              <a:custGeom>
                <a:avLst/>
                <a:gdLst>
                  <a:gd name="T0" fmla="*/ 98 w 98"/>
                  <a:gd name="T1" fmla="*/ 64 h 64"/>
                  <a:gd name="T2" fmla="*/ 56 w 98"/>
                  <a:gd name="T3" fmla="*/ 34 h 64"/>
                  <a:gd name="T4" fmla="*/ 0 w 98"/>
                  <a:gd name="T5" fmla="*/ 0 h 64"/>
                  <a:gd name="T6" fmla="*/ 41 w 98"/>
                  <a:gd name="T7" fmla="*/ 26 h 64"/>
                  <a:gd name="T8" fmla="*/ 98 w 98"/>
                  <a:gd name="T9" fmla="*/ 64 h 64"/>
                </a:gdLst>
                <a:ahLst/>
                <a:cxnLst>
                  <a:cxn ang="0">
                    <a:pos x="T0" y="T1"/>
                  </a:cxn>
                  <a:cxn ang="0">
                    <a:pos x="T2" y="T3"/>
                  </a:cxn>
                  <a:cxn ang="0">
                    <a:pos x="T4" y="T5"/>
                  </a:cxn>
                  <a:cxn ang="0">
                    <a:pos x="T6" y="T7"/>
                  </a:cxn>
                  <a:cxn ang="0">
                    <a:pos x="T8" y="T9"/>
                  </a:cxn>
                </a:cxnLst>
                <a:rect l="0" t="0" r="r" b="b"/>
                <a:pathLst>
                  <a:path w="98" h="64">
                    <a:moveTo>
                      <a:pt x="98" y="64"/>
                    </a:moveTo>
                    <a:lnTo>
                      <a:pt x="56" y="34"/>
                    </a:lnTo>
                    <a:lnTo>
                      <a:pt x="0" y="0"/>
                    </a:lnTo>
                    <a:lnTo>
                      <a:pt x="41" y="26"/>
                    </a:lnTo>
                    <a:lnTo>
                      <a:pt x="98" y="64"/>
                    </a:lnTo>
                    <a:close/>
                  </a:path>
                </a:pathLst>
              </a:custGeom>
              <a:solidFill>
                <a:srgbClr val="806B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9" name="Freeform 173"/>
              <p:cNvSpPr/>
              <p:nvPr/>
            </p:nvSpPr>
            <p:spPr bwMode="auto">
              <a:xfrm>
                <a:off x="3405" y="1884"/>
                <a:ext cx="41" cy="26"/>
              </a:xfrm>
              <a:custGeom>
                <a:avLst/>
                <a:gdLst>
                  <a:gd name="T0" fmla="*/ 0 w 11"/>
                  <a:gd name="T1" fmla="*/ 0 h 7"/>
                  <a:gd name="T2" fmla="*/ 0 w 11"/>
                  <a:gd name="T3" fmla="*/ 0 h 7"/>
                  <a:gd name="T4" fmla="*/ 11 w 11"/>
                  <a:gd name="T5" fmla="*/ 7 h 7"/>
                  <a:gd name="T6" fmla="*/ 11 w 11"/>
                  <a:gd name="T7" fmla="*/ 7 h 7"/>
                  <a:gd name="T8" fmla="*/ 0 w 11"/>
                  <a:gd name="T9" fmla="*/ 0 h 7"/>
                </a:gdLst>
                <a:ahLst/>
                <a:cxnLst>
                  <a:cxn ang="0">
                    <a:pos x="T0" y="T1"/>
                  </a:cxn>
                  <a:cxn ang="0">
                    <a:pos x="T2" y="T3"/>
                  </a:cxn>
                  <a:cxn ang="0">
                    <a:pos x="T4" y="T5"/>
                  </a:cxn>
                  <a:cxn ang="0">
                    <a:pos x="T6" y="T7"/>
                  </a:cxn>
                  <a:cxn ang="0">
                    <a:pos x="T8" y="T9"/>
                  </a:cxn>
                </a:cxnLst>
                <a:rect l="0" t="0" r="r" b="b"/>
                <a:pathLst>
                  <a:path w="11" h="7">
                    <a:moveTo>
                      <a:pt x="0" y="0"/>
                    </a:moveTo>
                    <a:cubicBezTo>
                      <a:pt x="0" y="0"/>
                      <a:pt x="0" y="0"/>
                      <a:pt x="0" y="0"/>
                    </a:cubicBezTo>
                    <a:cubicBezTo>
                      <a:pt x="11" y="7"/>
                      <a:pt x="11" y="7"/>
                      <a:pt x="11" y="7"/>
                    </a:cubicBezTo>
                    <a:cubicBezTo>
                      <a:pt x="11" y="7"/>
                      <a:pt x="11" y="7"/>
                      <a:pt x="11" y="7"/>
                    </a:cubicBezTo>
                    <a:lnTo>
                      <a:pt x="0" y="0"/>
                    </a:lnTo>
                    <a:close/>
                  </a:path>
                </a:pathLst>
              </a:custGeom>
              <a:solidFill>
                <a:srgbClr val="007F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0" name="Freeform 174"/>
              <p:cNvSpPr/>
              <p:nvPr/>
            </p:nvSpPr>
            <p:spPr bwMode="auto">
              <a:xfrm>
                <a:off x="3401" y="1884"/>
                <a:ext cx="45" cy="30"/>
              </a:xfrm>
              <a:custGeom>
                <a:avLst/>
                <a:gdLst>
                  <a:gd name="T0" fmla="*/ 1 w 12"/>
                  <a:gd name="T1" fmla="*/ 0 h 8"/>
                  <a:gd name="T2" fmla="*/ 0 w 12"/>
                  <a:gd name="T3" fmla="*/ 0 h 8"/>
                  <a:gd name="T4" fmla="*/ 11 w 12"/>
                  <a:gd name="T5" fmla="*/ 8 h 8"/>
                  <a:gd name="T6" fmla="*/ 12 w 12"/>
                  <a:gd name="T7" fmla="*/ 7 h 8"/>
                  <a:gd name="T8" fmla="*/ 1 w 12"/>
                  <a:gd name="T9" fmla="*/ 0 h 8"/>
                </a:gdLst>
                <a:ahLst/>
                <a:cxnLst>
                  <a:cxn ang="0">
                    <a:pos x="T0" y="T1"/>
                  </a:cxn>
                  <a:cxn ang="0">
                    <a:pos x="T2" y="T3"/>
                  </a:cxn>
                  <a:cxn ang="0">
                    <a:pos x="T4" y="T5"/>
                  </a:cxn>
                  <a:cxn ang="0">
                    <a:pos x="T6" y="T7"/>
                  </a:cxn>
                  <a:cxn ang="0">
                    <a:pos x="T8" y="T9"/>
                  </a:cxn>
                </a:cxnLst>
                <a:rect l="0" t="0" r="r" b="b"/>
                <a:pathLst>
                  <a:path w="12" h="8">
                    <a:moveTo>
                      <a:pt x="1" y="0"/>
                    </a:moveTo>
                    <a:cubicBezTo>
                      <a:pt x="1" y="0"/>
                      <a:pt x="0" y="0"/>
                      <a:pt x="0" y="0"/>
                    </a:cubicBezTo>
                    <a:cubicBezTo>
                      <a:pt x="11" y="8"/>
                      <a:pt x="11" y="8"/>
                      <a:pt x="11" y="8"/>
                    </a:cubicBezTo>
                    <a:cubicBezTo>
                      <a:pt x="11" y="8"/>
                      <a:pt x="12" y="8"/>
                      <a:pt x="12" y="7"/>
                    </a:cubicBezTo>
                    <a:lnTo>
                      <a:pt x="1" y="0"/>
                    </a:lnTo>
                    <a:close/>
                  </a:path>
                </a:pathLst>
              </a:custGeom>
              <a:solidFill>
                <a:srgbClr val="0082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1" name="Freeform 175"/>
              <p:cNvSpPr/>
              <p:nvPr/>
            </p:nvSpPr>
            <p:spPr bwMode="auto">
              <a:xfrm>
                <a:off x="3352" y="1884"/>
                <a:ext cx="94" cy="75"/>
              </a:xfrm>
              <a:custGeom>
                <a:avLst/>
                <a:gdLst>
                  <a:gd name="T0" fmla="*/ 21 w 25"/>
                  <a:gd name="T1" fmla="*/ 10 h 20"/>
                  <a:gd name="T2" fmla="*/ 21 w 25"/>
                  <a:gd name="T3" fmla="*/ 10 h 20"/>
                  <a:gd name="T4" fmla="*/ 19 w 25"/>
                  <a:gd name="T5" fmla="*/ 11 h 20"/>
                  <a:gd name="T6" fmla="*/ 19 w 25"/>
                  <a:gd name="T7" fmla="*/ 11 h 20"/>
                  <a:gd name="T8" fmla="*/ 17 w 25"/>
                  <a:gd name="T9" fmla="*/ 12 h 20"/>
                  <a:gd name="T10" fmla="*/ 17 w 25"/>
                  <a:gd name="T11" fmla="*/ 13 h 20"/>
                  <a:gd name="T12" fmla="*/ 16 w 25"/>
                  <a:gd name="T13" fmla="*/ 14 h 20"/>
                  <a:gd name="T14" fmla="*/ 15 w 25"/>
                  <a:gd name="T15" fmla="*/ 14 h 20"/>
                  <a:gd name="T16" fmla="*/ 15 w 25"/>
                  <a:gd name="T17" fmla="*/ 15 h 20"/>
                  <a:gd name="T18" fmla="*/ 14 w 25"/>
                  <a:gd name="T19" fmla="*/ 16 h 20"/>
                  <a:gd name="T20" fmla="*/ 13 w 25"/>
                  <a:gd name="T21" fmla="*/ 18 h 20"/>
                  <a:gd name="T22" fmla="*/ 12 w 25"/>
                  <a:gd name="T23" fmla="*/ 18 h 20"/>
                  <a:gd name="T24" fmla="*/ 11 w 25"/>
                  <a:gd name="T25" fmla="*/ 20 h 20"/>
                  <a:gd name="T26" fmla="*/ 0 w 25"/>
                  <a:gd name="T27" fmla="*/ 13 h 20"/>
                  <a:gd name="T28" fmla="*/ 1 w 25"/>
                  <a:gd name="T29" fmla="*/ 11 h 20"/>
                  <a:gd name="T30" fmla="*/ 2 w 25"/>
                  <a:gd name="T31" fmla="*/ 10 h 20"/>
                  <a:gd name="T32" fmla="*/ 2 w 25"/>
                  <a:gd name="T33" fmla="*/ 9 h 20"/>
                  <a:gd name="T34" fmla="*/ 3 w 25"/>
                  <a:gd name="T35" fmla="*/ 9 h 20"/>
                  <a:gd name="T36" fmla="*/ 4 w 25"/>
                  <a:gd name="T37" fmla="*/ 8 h 20"/>
                  <a:gd name="T38" fmla="*/ 4 w 25"/>
                  <a:gd name="T39" fmla="*/ 7 h 20"/>
                  <a:gd name="T40" fmla="*/ 4 w 25"/>
                  <a:gd name="T41" fmla="*/ 7 h 20"/>
                  <a:gd name="T42" fmla="*/ 5 w 25"/>
                  <a:gd name="T43" fmla="*/ 7 h 20"/>
                  <a:gd name="T44" fmla="*/ 6 w 25"/>
                  <a:gd name="T45" fmla="*/ 6 h 20"/>
                  <a:gd name="T46" fmla="*/ 6 w 25"/>
                  <a:gd name="T47" fmla="*/ 5 h 20"/>
                  <a:gd name="T48" fmla="*/ 6 w 25"/>
                  <a:gd name="T49" fmla="*/ 5 h 20"/>
                  <a:gd name="T50" fmla="*/ 7 w 25"/>
                  <a:gd name="T51" fmla="*/ 5 h 20"/>
                  <a:gd name="T52" fmla="*/ 8 w 25"/>
                  <a:gd name="T53" fmla="*/ 4 h 20"/>
                  <a:gd name="T54" fmla="*/ 8 w 25"/>
                  <a:gd name="T55" fmla="*/ 4 h 20"/>
                  <a:gd name="T56" fmla="*/ 8 w 25"/>
                  <a:gd name="T57" fmla="*/ 3 h 20"/>
                  <a:gd name="T58" fmla="*/ 9 w 25"/>
                  <a:gd name="T59" fmla="*/ 3 h 20"/>
                  <a:gd name="T60" fmla="*/ 10 w 25"/>
                  <a:gd name="T61" fmla="*/ 2 h 20"/>
                  <a:gd name="T62" fmla="*/ 10 w 25"/>
                  <a:gd name="T63" fmla="*/ 2 h 20"/>
                  <a:gd name="T64" fmla="*/ 10 w 25"/>
                  <a:gd name="T65" fmla="*/ 2 h 20"/>
                  <a:gd name="T66" fmla="*/ 11 w 25"/>
                  <a:gd name="T67" fmla="*/ 2 h 20"/>
                  <a:gd name="T68" fmla="*/ 12 w 25"/>
                  <a:gd name="T69" fmla="*/ 1 h 20"/>
                  <a:gd name="T70" fmla="*/ 12 w 25"/>
                  <a:gd name="T71" fmla="*/ 1 h 20"/>
                  <a:gd name="T72" fmla="*/ 12 w 25"/>
                  <a:gd name="T73" fmla="*/ 1 h 20"/>
                  <a:gd name="T74" fmla="*/ 13 w 25"/>
                  <a:gd name="T75" fmla="*/ 0 h 20"/>
                  <a:gd name="T76" fmla="*/ 13 w 25"/>
                  <a:gd name="T77" fmla="*/ 0 h 20"/>
                  <a:gd name="T78" fmla="*/ 14 w 25"/>
                  <a:gd name="T79" fmla="*/ 0 h 20"/>
                  <a:gd name="T80" fmla="*/ 25 w 25"/>
                  <a:gd name="T81" fmla="*/ 7 h 20"/>
                  <a:gd name="T82" fmla="*/ 23 w 25"/>
                  <a:gd name="T83" fmla="*/ 8 h 20"/>
                  <a:gd name="T84" fmla="*/ 23 w 25"/>
                  <a:gd name="T85" fmla="*/ 8 h 20"/>
                  <a:gd name="T86" fmla="*/ 21 w 25"/>
                  <a:gd name="T8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 h="20">
                    <a:moveTo>
                      <a:pt x="21" y="10"/>
                    </a:moveTo>
                    <a:cubicBezTo>
                      <a:pt x="21" y="10"/>
                      <a:pt x="21" y="10"/>
                      <a:pt x="21" y="10"/>
                    </a:cubicBezTo>
                    <a:cubicBezTo>
                      <a:pt x="20" y="10"/>
                      <a:pt x="20" y="10"/>
                      <a:pt x="19" y="11"/>
                    </a:cubicBezTo>
                    <a:cubicBezTo>
                      <a:pt x="19" y="11"/>
                      <a:pt x="19" y="11"/>
                      <a:pt x="19" y="11"/>
                    </a:cubicBezTo>
                    <a:cubicBezTo>
                      <a:pt x="18" y="12"/>
                      <a:pt x="18" y="12"/>
                      <a:pt x="17" y="12"/>
                    </a:cubicBezTo>
                    <a:cubicBezTo>
                      <a:pt x="17" y="13"/>
                      <a:pt x="17" y="13"/>
                      <a:pt x="17" y="13"/>
                    </a:cubicBezTo>
                    <a:cubicBezTo>
                      <a:pt x="17" y="13"/>
                      <a:pt x="16" y="14"/>
                      <a:pt x="16" y="14"/>
                    </a:cubicBezTo>
                    <a:cubicBezTo>
                      <a:pt x="16" y="14"/>
                      <a:pt x="15" y="14"/>
                      <a:pt x="15" y="14"/>
                    </a:cubicBezTo>
                    <a:cubicBezTo>
                      <a:pt x="15" y="15"/>
                      <a:pt x="15" y="15"/>
                      <a:pt x="15" y="15"/>
                    </a:cubicBezTo>
                    <a:cubicBezTo>
                      <a:pt x="14" y="16"/>
                      <a:pt x="14" y="16"/>
                      <a:pt x="14" y="16"/>
                    </a:cubicBezTo>
                    <a:cubicBezTo>
                      <a:pt x="13" y="17"/>
                      <a:pt x="13" y="17"/>
                      <a:pt x="13" y="18"/>
                    </a:cubicBezTo>
                    <a:cubicBezTo>
                      <a:pt x="12" y="18"/>
                      <a:pt x="12" y="18"/>
                      <a:pt x="12" y="18"/>
                    </a:cubicBezTo>
                    <a:cubicBezTo>
                      <a:pt x="12" y="19"/>
                      <a:pt x="11" y="19"/>
                      <a:pt x="11" y="20"/>
                    </a:cubicBezTo>
                    <a:cubicBezTo>
                      <a:pt x="0" y="13"/>
                      <a:pt x="0" y="13"/>
                      <a:pt x="0" y="13"/>
                    </a:cubicBezTo>
                    <a:cubicBezTo>
                      <a:pt x="0" y="12"/>
                      <a:pt x="1" y="11"/>
                      <a:pt x="1" y="11"/>
                    </a:cubicBezTo>
                    <a:cubicBezTo>
                      <a:pt x="1" y="11"/>
                      <a:pt x="2" y="10"/>
                      <a:pt x="2" y="10"/>
                    </a:cubicBezTo>
                    <a:cubicBezTo>
                      <a:pt x="2" y="10"/>
                      <a:pt x="2" y="9"/>
                      <a:pt x="2" y="9"/>
                    </a:cubicBezTo>
                    <a:cubicBezTo>
                      <a:pt x="3" y="9"/>
                      <a:pt x="3" y="9"/>
                      <a:pt x="3" y="9"/>
                    </a:cubicBezTo>
                    <a:cubicBezTo>
                      <a:pt x="3" y="9"/>
                      <a:pt x="3" y="8"/>
                      <a:pt x="4" y="8"/>
                    </a:cubicBezTo>
                    <a:cubicBezTo>
                      <a:pt x="4" y="8"/>
                      <a:pt x="4" y="7"/>
                      <a:pt x="4" y="7"/>
                    </a:cubicBezTo>
                    <a:cubicBezTo>
                      <a:pt x="4" y="7"/>
                      <a:pt x="4" y="7"/>
                      <a:pt x="4" y="7"/>
                    </a:cubicBezTo>
                    <a:cubicBezTo>
                      <a:pt x="5" y="7"/>
                      <a:pt x="5" y="7"/>
                      <a:pt x="5" y="7"/>
                    </a:cubicBezTo>
                    <a:cubicBezTo>
                      <a:pt x="5" y="6"/>
                      <a:pt x="5" y="6"/>
                      <a:pt x="6" y="6"/>
                    </a:cubicBezTo>
                    <a:cubicBezTo>
                      <a:pt x="6" y="6"/>
                      <a:pt x="6" y="6"/>
                      <a:pt x="6" y="5"/>
                    </a:cubicBezTo>
                    <a:cubicBezTo>
                      <a:pt x="6" y="5"/>
                      <a:pt x="6" y="5"/>
                      <a:pt x="6" y="5"/>
                    </a:cubicBezTo>
                    <a:cubicBezTo>
                      <a:pt x="7" y="5"/>
                      <a:pt x="7" y="5"/>
                      <a:pt x="7" y="5"/>
                    </a:cubicBezTo>
                    <a:cubicBezTo>
                      <a:pt x="7" y="4"/>
                      <a:pt x="8" y="4"/>
                      <a:pt x="8" y="4"/>
                    </a:cubicBezTo>
                    <a:cubicBezTo>
                      <a:pt x="8" y="4"/>
                      <a:pt x="8" y="4"/>
                      <a:pt x="8" y="4"/>
                    </a:cubicBezTo>
                    <a:cubicBezTo>
                      <a:pt x="8" y="4"/>
                      <a:pt x="8" y="4"/>
                      <a:pt x="8" y="3"/>
                    </a:cubicBezTo>
                    <a:cubicBezTo>
                      <a:pt x="9" y="3"/>
                      <a:pt x="9" y="3"/>
                      <a:pt x="9" y="3"/>
                    </a:cubicBezTo>
                    <a:cubicBezTo>
                      <a:pt x="9" y="3"/>
                      <a:pt x="10" y="2"/>
                      <a:pt x="10" y="2"/>
                    </a:cubicBezTo>
                    <a:cubicBezTo>
                      <a:pt x="10" y="2"/>
                      <a:pt x="10" y="2"/>
                      <a:pt x="10" y="2"/>
                    </a:cubicBezTo>
                    <a:cubicBezTo>
                      <a:pt x="10" y="2"/>
                      <a:pt x="10" y="2"/>
                      <a:pt x="10" y="2"/>
                    </a:cubicBezTo>
                    <a:cubicBezTo>
                      <a:pt x="10" y="2"/>
                      <a:pt x="11" y="2"/>
                      <a:pt x="11" y="2"/>
                    </a:cubicBezTo>
                    <a:cubicBezTo>
                      <a:pt x="11" y="1"/>
                      <a:pt x="12" y="1"/>
                      <a:pt x="12" y="1"/>
                    </a:cubicBezTo>
                    <a:cubicBezTo>
                      <a:pt x="12" y="1"/>
                      <a:pt x="12" y="1"/>
                      <a:pt x="12" y="1"/>
                    </a:cubicBezTo>
                    <a:cubicBezTo>
                      <a:pt x="12" y="1"/>
                      <a:pt x="12" y="1"/>
                      <a:pt x="12" y="1"/>
                    </a:cubicBezTo>
                    <a:cubicBezTo>
                      <a:pt x="12" y="1"/>
                      <a:pt x="13" y="1"/>
                      <a:pt x="13" y="0"/>
                    </a:cubicBezTo>
                    <a:cubicBezTo>
                      <a:pt x="13" y="0"/>
                      <a:pt x="13" y="0"/>
                      <a:pt x="13" y="0"/>
                    </a:cubicBezTo>
                    <a:cubicBezTo>
                      <a:pt x="13" y="0"/>
                      <a:pt x="14" y="0"/>
                      <a:pt x="14" y="0"/>
                    </a:cubicBezTo>
                    <a:cubicBezTo>
                      <a:pt x="25" y="7"/>
                      <a:pt x="25" y="7"/>
                      <a:pt x="25" y="7"/>
                    </a:cubicBezTo>
                    <a:cubicBezTo>
                      <a:pt x="24" y="8"/>
                      <a:pt x="24" y="8"/>
                      <a:pt x="23" y="8"/>
                    </a:cubicBezTo>
                    <a:cubicBezTo>
                      <a:pt x="23" y="8"/>
                      <a:pt x="23" y="8"/>
                      <a:pt x="23" y="8"/>
                    </a:cubicBezTo>
                    <a:cubicBezTo>
                      <a:pt x="22" y="9"/>
                      <a:pt x="22" y="9"/>
                      <a:pt x="21" y="10"/>
                    </a:cubicBezTo>
                    <a:close/>
                  </a:path>
                </a:pathLst>
              </a:custGeom>
              <a:solidFill>
                <a:srgbClr val="1C82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2" name="Freeform 176"/>
              <p:cNvSpPr/>
              <p:nvPr/>
            </p:nvSpPr>
            <p:spPr bwMode="auto">
              <a:xfrm>
                <a:off x="3393" y="1910"/>
                <a:ext cx="57" cy="87"/>
              </a:xfrm>
              <a:custGeom>
                <a:avLst/>
                <a:gdLst>
                  <a:gd name="T0" fmla="*/ 14 w 15"/>
                  <a:gd name="T1" fmla="*/ 0 h 23"/>
                  <a:gd name="T2" fmla="*/ 0 w 15"/>
                  <a:gd name="T3" fmla="*/ 13 h 23"/>
                  <a:gd name="T4" fmla="*/ 15 w 15"/>
                  <a:gd name="T5" fmla="*/ 23 h 23"/>
                  <a:gd name="T6" fmla="*/ 15 w 15"/>
                  <a:gd name="T7" fmla="*/ 23 h 23"/>
                  <a:gd name="T8" fmla="*/ 14 w 15"/>
                  <a:gd name="T9" fmla="*/ 0 h 23"/>
                </a:gdLst>
                <a:ahLst/>
                <a:cxnLst>
                  <a:cxn ang="0">
                    <a:pos x="T0" y="T1"/>
                  </a:cxn>
                  <a:cxn ang="0">
                    <a:pos x="T2" y="T3"/>
                  </a:cxn>
                  <a:cxn ang="0">
                    <a:pos x="T4" y="T5"/>
                  </a:cxn>
                  <a:cxn ang="0">
                    <a:pos x="T6" y="T7"/>
                  </a:cxn>
                  <a:cxn ang="0">
                    <a:pos x="T8" y="T9"/>
                  </a:cxn>
                </a:cxnLst>
                <a:rect l="0" t="0" r="r" b="b"/>
                <a:pathLst>
                  <a:path w="15" h="23">
                    <a:moveTo>
                      <a:pt x="14" y="0"/>
                    </a:moveTo>
                    <a:cubicBezTo>
                      <a:pt x="9" y="3"/>
                      <a:pt x="3" y="8"/>
                      <a:pt x="0" y="13"/>
                    </a:cubicBezTo>
                    <a:cubicBezTo>
                      <a:pt x="15" y="23"/>
                      <a:pt x="15" y="23"/>
                      <a:pt x="15" y="23"/>
                    </a:cubicBezTo>
                    <a:cubicBezTo>
                      <a:pt x="15" y="23"/>
                      <a:pt x="15" y="23"/>
                      <a:pt x="15" y="23"/>
                    </a:cubicBezTo>
                    <a:lnTo>
                      <a:pt x="14" y="0"/>
                    </a:lnTo>
                    <a:close/>
                  </a:path>
                </a:pathLst>
              </a:custGeom>
              <a:solidFill>
                <a:srgbClr val="009F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3" name="Freeform 177"/>
              <p:cNvSpPr/>
              <p:nvPr/>
            </p:nvSpPr>
            <p:spPr bwMode="auto">
              <a:xfrm>
                <a:off x="4560" y="2742"/>
                <a:ext cx="531" cy="343"/>
              </a:xfrm>
              <a:custGeom>
                <a:avLst/>
                <a:gdLst>
                  <a:gd name="T0" fmla="*/ 5 w 141"/>
                  <a:gd name="T1" fmla="*/ 30 h 91"/>
                  <a:gd name="T2" fmla="*/ 1 w 141"/>
                  <a:gd name="T3" fmla="*/ 17 h 91"/>
                  <a:gd name="T4" fmla="*/ 4 w 141"/>
                  <a:gd name="T5" fmla="*/ 0 h 91"/>
                  <a:gd name="T6" fmla="*/ 141 w 141"/>
                  <a:gd name="T7" fmla="*/ 71 h 91"/>
                  <a:gd name="T8" fmla="*/ 114 w 141"/>
                  <a:gd name="T9" fmla="*/ 91 h 91"/>
                  <a:gd name="T10" fmla="*/ 5 w 141"/>
                  <a:gd name="T11" fmla="*/ 30 h 91"/>
                </a:gdLst>
                <a:ahLst/>
                <a:cxnLst>
                  <a:cxn ang="0">
                    <a:pos x="T0" y="T1"/>
                  </a:cxn>
                  <a:cxn ang="0">
                    <a:pos x="T2" y="T3"/>
                  </a:cxn>
                  <a:cxn ang="0">
                    <a:pos x="T4" y="T5"/>
                  </a:cxn>
                  <a:cxn ang="0">
                    <a:pos x="T6" y="T7"/>
                  </a:cxn>
                  <a:cxn ang="0">
                    <a:pos x="T8" y="T9"/>
                  </a:cxn>
                  <a:cxn ang="0">
                    <a:pos x="T10" y="T11"/>
                  </a:cxn>
                </a:cxnLst>
                <a:rect l="0" t="0" r="r" b="b"/>
                <a:pathLst>
                  <a:path w="141" h="91">
                    <a:moveTo>
                      <a:pt x="5" y="30"/>
                    </a:moveTo>
                    <a:cubicBezTo>
                      <a:pt x="5" y="30"/>
                      <a:pt x="2" y="26"/>
                      <a:pt x="1" y="17"/>
                    </a:cubicBezTo>
                    <a:cubicBezTo>
                      <a:pt x="0" y="4"/>
                      <a:pt x="4" y="0"/>
                      <a:pt x="4" y="0"/>
                    </a:cubicBezTo>
                    <a:cubicBezTo>
                      <a:pt x="141" y="71"/>
                      <a:pt x="141" y="71"/>
                      <a:pt x="141" y="71"/>
                    </a:cubicBezTo>
                    <a:cubicBezTo>
                      <a:pt x="114" y="91"/>
                      <a:pt x="114" y="91"/>
                      <a:pt x="114" y="91"/>
                    </a:cubicBezTo>
                    <a:lnTo>
                      <a:pt x="5" y="30"/>
                    </a:lnTo>
                    <a:close/>
                  </a:path>
                </a:pathLst>
              </a:custGeom>
              <a:solidFill>
                <a:srgbClr val="FF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4" name="Freeform 178"/>
              <p:cNvSpPr/>
              <p:nvPr/>
            </p:nvSpPr>
            <p:spPr bwMode="auto">
              <a:xfrm>
                <a:off x="4575" y="2531"/>
                <a:ext cx="783" cy="444"/>
              </a:xfrm>
              <a:custGeom>
                <a:avLst/>
                <a:gdLst>
                  <a:gd name="T0" fmla="*/ 377 w 783"/>
                  <a:gd name="T1" fmla="*/ 0 h 444"/>
                  <a:gd name="T2" fmla="*/ 0 w 783"/>
                  <a:gd name="T3" fmla="*/ 211 h 444"/>
                  <a:gd name="T4" fmla="*/ 411 w 783"/>
                  <a:gd name="T5" fmla="*/ 444 h 444"/>
                  <a:gd name="T6" fmla="*/ 783 w 783"/>
                  <a:gd name="T7" fmla="*/ 222 h 444"/>
                  <a:gd name="T8" fmla="*/ 377 w 783"/>
                  <a:gd name="T9" fmla="*/ 0 h 444"/>
                </a:gdLst>
                <a:ahLst/>
                <a:cxnLst>
                  <a:cxn ang="0">
                    <a:pos x="T0" y="T1"/>
                  </a:cxn>
                  <a:cxn ang="0">
                    <a:pos x="T2" y="T3"/>
                  </a:cxn>
                  <a:cxn ang="0">
                    <a:pos x="T4" y="T5"/>
                  </a:cxn>
                  <a:cxn ang="0">
                    <a:pos x="T6" y="T7"/>
                  </a:cxn>
                  <a:cxn ang="0">
                    <a:pos x="T8" y="T9"/>
                  </a:cxn>
                </a:cxnLst>
                <a:rect l="0" t="0" r="r" b="b"/>
                <a:pathLst>
                  <a:path w="783" h="444">
                    <a:moveTo>
                      <a:pt x="377" y="0"/>
                    </a:moveTo>
                    <a:lnTo>
                      <a:pt x="0" y="211"/>
                    </a:lnTo>
                    <a:lnTo>
                      <a:pt x="411" y="444"/>
                    </a:lnTo>
                    <a:lnTo>
                      <a:pt x="783" y="222"/>
                    </a:lnTo>
                    <a:lnTo>
                      <a:pt x="377" y="0"/>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5" name="Freeform 179"/>
              <p:cNvSpPr/>
              <p:nvPr/>
            </p:nvSpPr>
            <p:spPr bwMode="auto">
              <a:xfrm>
                <a:off x="4967" y="2753"/>
                <a:ext cx="395" cy="332"/>
              </a:xfrm>
              <a:custGeom>
                <a:avLst/>
                <a:gdLst>
                  <a:gd name="T0" fmla="*/ 104 w 105"/>
                  <a:gd name="T1" fmla="*/ 4 h 88"/>
                  <a:gd name="T2" fmla="*/ 6 w 105"/>
                  <a:gd name="T3" fmla="*/ 61 h 88"/>
                  <a:gd name="T4" fmla="*/ 4 w 105"/>
                  <a:gd name="T5" fmla="*/ 73 h 88"/>
                  <a:gd name="T6" fmla="*/ 7 w 105"/>
                  <a:gd name="T7" fmla="*/ 83 h 88"/>
                  <a:gd name="T8" fmla="*/ 105 w 105"/>
                  <a:gd name="T9" fmla="*/ 25 h 88"/>
                  <a:gd name="T10" fmla="*/ 105 w 105"/>
                  <a:gd name="T11" fmla="*/ 30 h 88"/>
                  <a:gd name="T12" fmla="*/ 6 w 105"/>
                  <a:gd name="T13" fmla="*/ 88 h 88"/>
                  <a:gd name="T14" fmla="*/ 1 w 105"/>
                  <a:gd name="T15" fmla="*/ 73 h 88"/>
                  <a:gd name="T16" fmla="*/ 3 w 105"/>
                  <a:gd name="T17" fmla="*/ 59 h 88"/>
                  <a:gd name="T18" fmla="*/ 104 w 105"/>
                  <a:gd name="T19" fmla="*/ 0 h 88"/>
                  <a:gd name="T20" fmla="*/ 104 w 105"/>
                  <a:gd name="T21" fmla="*/ 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88">
                    <a:moveTo>
                      <a:pt x="104" y="4"/>
                    </a:moveTo>
                    <a:cubicBezTo>
                      <a:pt x="6" y="61"/>
                      <a:pt x="6" y="61"/>
                      <a:pt x="6" y="61"/>
                    </a:cubicBezTo>
                    <a:cubicBezTo>
                      <a:pt x="5" y="64"/>
                      <a:pt x="4" y="67"/>
                      <a:pt x="4" y="73"/>
                    </a:cubicBezTo>
                    <a:cubicBezTo>
                      <a:pt x="5" y="77"/>
                      <a:pt x="6" y="80"/>
                      <a:pt x="7" y="83"/>
                    </a:cubicBezTo>
                    <a:cubicBezTo>
                      <a:pt x="105" y="25"/>
                      <a:pt x="105" y="25"/>
                      <a:pt x="105" y="25"/>
                    </a:cubicBezTo>
                    <a:cubicBezTo>
                      <a:pt x="105" y="30"/>
                      <a:pt x="105" y="30"/>
                      <a:pt x="105" y="30"/>
                    </a:cubicBezTo>
                    <a:cubicBezTo>
                      <a:pt x="6" y="88"/>
                      <a:pt x="6" y="88"/>
                      <a:pt x="6" y="88"/>
                    </a:cubicBezTo>
                    <a:cubicBezTo>
                      <a:pt x="6" y="88"/>
                      <a:pt x="2" y="82"/>
                      <a:pt x="1" y="73"/>
                    </a:cubicBezTo>
                    <a:cubicBezTo>
                      <a:pt x="0" y="65"/>
                      <a:pt x="3" y="59"/>
                      <a:pt x="3" y="59"/>
                    </a:cubicBezTo>
                    <a:cubicBezTo>
                      <a:pt x="104" y="0"/>
                      <a:pt x="104" y="0"/>
                      <a:pt x="104" y="0"/>
                    </a:cubicBezTo>
                    <a:lnTo>
                      <a:pt x="104" y="4"/>
                    </a:lnTo>
                    <a:close/>
                  </a:path>
                </a:pathLst>
              </a:custGeom>
              <a:solidFill>
                <a:srgbClr val="FCE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6" name="Freeform 180"/>
              <p:cNvSpPr/>
              <p:nvPr/>
            </p:nvSpPr>
            <p:spPr bwMode="auto">
              <a:xfrm>
                <a:off x="4993" y="2844"/>
                <a:ext cx="369" cy="222"/>
              </a:xfrm>
              <a:custGeom>
                <a:avLst/>
                <a:gdLst>
                  <a:gd name="T0" fmla="*/ 98 w 98"/>
                  <a:gd name="T1" fmla="*/ 1 h 59"/>
                  <a:gd name="T2" fmla="*/ 0 w 98"/>
                  <a:gd name="T3" fmla="*/ 59 h 59"/>
                  <a:gd name="T4" fmla="*/ 0 w 98"/>
                  <a:gd name="T5" fmla="*/ 57 h 59"/>
                  <a:gd name="T6" fmla="*/ 98 w 98"/>
                  <a:gd name="T7" fmla="*/ 0 h 59"/>
                  <a:gd name="T8" fmla="*/ 98 w 98"/>
                  <a:gd name="T9" fmla="*/ 1 h 59"/>
                </a:gdLst>
                <a:ahLst/>
                <a:cxnLst>
                  <a:cxn ang="0">
                    <a:pos x="T0" y="T1"/>
                  </a:cxn>
                  <a:cxn ang="0">
                    <a:pos x="T2" y="T3"/>
                  </a:cxn>
                  <a:cxn ang="0">
                    <a:pos x="T4" y="T5"/>
                  </a:cxn>
                  <a:cxn ang="0">
                    <a:pos x="T6" y="T7"/>
                  </a:cxn>
                  <a:cxn ang="0">
                    <a:pos x="T8" y="T9"/>
                  </a:cxn>
                </a:cxnLst>
                <a:rect l="0" t="0" r="r" b="b"/>
                <a:pathLst>
                  <a:path w="98" h="59">
                    <a:moveTo>
                      <a:pt x="98" y="1"/>
                    </a:moveTo>
                    <a:cubicBezTo>
                      <a:pt x="0" y="59"/>
                      <a:pt x="0" y="59"/>
                      <a:pt x="0" y="59"/>
                    </a:cubicBezTo>
                    <a:cubicBezTo>
                      <a:pt x="0" y="58"/>
                      <a:pt x="0" y="58"/>
                      <a:pt x="0" y="57"/>
                    </a:cubicBezTo>
                    <a:cubicBezTo>
                      <a:pt x="98" y="0"/>
                      <a:pt x="98" y="0"/>
                      <a:pt x="98" y="0"/>
                    </a:cubicBezTo>
                    <a:lnTo>
                      <a:pt x="98" y="1"/>
                    </a:lnTo>
                    <a:close/>
                  </a:path>
                </a:pathLst>
              </a:custGeom>
              <a:solidFill>
                <a:srgbClr val="F972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7" name="Freeform 181"/>
              <p:cNvSpPr/>
              <p:nvPr/>
            </p:nvSpPr>
            <p:spPr bwMode="auto">
              <a:xfrm>
                <a:off x="4982" y="2768"/>
                <a:ext cx="380" cy="290"/>
              </a:xfrm>
              <a:custGeom>
                <a:avLst/>
                <a:gdLst>
                  <a:gd name="T0" fmla="*/ 101 w 101"/>
                  <a:gd name="T1" fmla="*/ 20 h 77"/>
                  <a:gd name="T2" fmla="*/ 3 w 101"/>
                  <a:gd name="T3" fmla="*/ 77 h 77"/>
                  <a:gd name="T4" fmla="*/ 0 w 101"/>
                  <a:gd name="T5" fmla="*/ 69 h 77"/>
                  <a:gd name="T6" fmla="*/ 2 w 101"/>
                  <a:gd name="T7" fmla="*/ 57 h 77"/>
                  <a:gd name="T8" fmla="*/ 100 w 101"/>
                  <a:gd name="T9" fmla="*/ 0 h 77"/>
                  <a:gd name="T10" fmla="*/ 101 w 101"/>
                  <a:gd name="T11" fmla="*/ 20 h 77"/>
                </a:gdLst>
                <a:ahLst/>
                <a:cxnLst>
                  <a:cxn ang="0">
                    <a:pos x="T0" y="T1"/>
                  </a:cxn>
                  <a:cxn ang="0">
                    <a:pos x="T2" y="T3"/>
                  </a:cxn>
                  <a:cxn ang="0">
                    <a:pos x="T4" y="T5"/>
                  </a:cxn>
                  <a:cxn ang="0">
                    <a:pos x="T6" y="T7"/>
                  </a:cxn>
                  <a:cxn ang="0">
                    <a:pos x="T8" y="T9"/>
                  </a:cxn>
                  <a:cxn ang="0">
                    <a:pos x="T10" y="T11"/>
                  </a:cxn>
                </a:cxnLst>
                <a:rect l="0" t="0" r="r" b="b"/>
                <a:pathLst>
                  <a:path w="101" h="77">
                    <a:moveTo>
                      <a:pt x="101" y="20"/>
                    </a:moveTo>
                    <a:cubicBezTo>
                      <a:pt x="3" y="77"/>
                      <a:pt x="3" y="77"/>
                      <a:pt x="3" y="77"/>
                    </a:cubicBezTo>
                    <a:cubicBezTo>
                      <a:pt x="2" y="75"/>
                      <a:pt x="1" y="72"/>
                      <a:pt x="0" y="69"/>
                    </a:cubicBezTo>
                    <a:cubicBezTo>
                      <a:pt x="0" y="63"/>
                      <a:pt x="0" y="60"/>
                      <a:pt x="2" y="57"/>
                    </a:cubicBezTo>
                    <a:cubicBezTo>
                      <a:pt x="100" y="0"/>
                      <a:pt x="100" y="0"/>
                      <a:pt x="100" y="0"/>
                    </a:cubicBezTo>
                    <a:lnTo>
                      <a:pt x="101"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8" name="Freeform 182"/>
              <p:cNvSpPr/>
              <p:nvPr/>
            </p:nvSpPr>
            <p:spPr bwMode="auto">
              <a:xfrm>
                <a:off x="4903" y="2652"/>
                <a:ext cx="395" cy="271"/>
              </a:xfrm>
              <a:custGeom>
                <a:avLst/>
                <a:gdLst>
                  <a:gd name="T0" fmla="*/ 102 w 105"/>
                  <a:gd name="T1" fmla="*/ 24 h 72"/>
                  <a:gd name="T2" fmla="*/ 105 w 105"/>
                  <a:gd name="T3" fmla="*/ 13 h 72"/>
                  <a:gd name="T4" fmla="*/ 103 w 105"/>
                  <a:gd name="T5" fmla="*/ 0 h 72"/>
                  <a:gd name="T6" fmla="*/ 0 w 105"/>
                  <a:gd name="T7" fmla="*/ 58 h 72"/>
                  <a:gd name="T8" fmla="*/ 21 w 105"/>
                  <a:gd name="T9" fmla="*/ 72 h 72"/>
                  <a:gd name="T10" fmla="*/ 102 w 105"/>
                  <a:gd name="T11" fmla="*/ 24 h 72"/>
                </a:gdLst>
                <a:ahLst/>
                <a:cxnLst>
                  <a:cxn ang="0">
                    <a:pos x="T0" y="T1"/>
                  </a:cxn>
                  <a:cxn ang="0">
                    <a:pos x="T2" y="T3"/>
                  </a:cxn>
                  <a:cxn ang="0">
                    <a:pos x="T4" y="T5"/>
                  </a:cxn>
                  <a:cxn ang="0">
                    <a:pos x="T6" y="T7"/>
                  </a:cxn>
                  <a:cxn ang="0">
                    <a:pos x="T8" y="T9"/>
                  </a:cxn>
                  <a:cxn ang="0">
                    <a:pos x="T10" y="T11"/>
                  </a:cxn>
                </a:cxnLst>
                <a:rect l="0" t="0" r="r" b="b"/>
                <a:pathLst>
                  <a:path w="105" h="72">
                    <a:moveTo>
                      <a:pt x="102" y="24"/>
                    </a:moveTo>
                    <a:cubicBezTo>
                      <a:pt x="102" y="24"/>
                      <a:pt x="104" y="18"/>
                      <a:pt x="105" y="13"/>
                    </a:cubicBezTo>
                    <a:cubicBezTo>
                      <a:pt x="105" y="8"/>
                      <a:pt x="103" y="0"/>
                      <a:pt x="103" y="0"/>
                    </a:cubicBezTo>
                    <a:cubicBezTo>
                      <a:pt x="0" y="58"/>
                      <a:pt x="0" y="58"/>
                      <a:pt x="0" y="58"/>
                    </a:cubicBezTo>
                    <a:cubicBezTo>
                      <a:pt x="21" y="72"/>
                      <a:pt x="21" y="72"/>
                      <a:pt x="21" y="72"/>
                    </a:cubicBezTo>
                    <a:lnTo>
                      <a:pt x="102" y="24"/>
                    </a:ln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9" name="Freeform 183"/>
              <p:cNvSpPr/>
              <p:nvPr/>
            </p:nvSpPr>
            <p:spPr bwMode="auto">
              <a:xfrm>
                <a:off x="4703" y="2494"/>
                <a:ext cx="588" cy="338"/>
              </a:xfrm>
              <a:custGeom>
                <a:avLst/>
                <a:gdLst>
                  <a:gd name="T0" fmla="*/ 298 w 588"/>
                  <a:gd name="T1" fmla="*/ 0 h 338"/>
                  <a:gd name="T2" fmla="*/ 588 w 588"/>
                  <a:gd name="T3" fmla="*/ 154 h 338"/>
                  <a:gd name="T4" fmla="*/ 283 w 588"/>
                  <a:gd name="T5" fmla="*/ 338 h 338"/>
                  <a:gd name="T6" fmla="*/ 0 w 588"/>
                  <a:gd name="T7" fmla="*/ 180 h 338"/>
                  <a:gd name="T8" fmla="*/ 298 w 588"/>
                  <a:gd name="T9" fmla="*/ 0 h 338"/>
                </a:gdLst>
                <a:ahLst/>
                <a:cxnLst>
                  <a:cxn ang="0">
                    <a:pos x="T0" y="T1"/>
                  </a:cxn>
                  <a:cxn ang="0">
                    <a:pos x="T2" y="T3"/>
                  </a:cxn>
                  <a:cxn ang="0">
                    <a:pos x="T4" y="T5"/>
                  </a:cxn>
                  <a:cxn ang="0">
                    <a:pos x="T6" y="T7"/>
                  </a:cxn>
                  <a:cxn ang="0">
                    <a:pos x="T8" y="T9"/>
                  </a:cxn>
                </a:cxnLst>
                <a:rect l="0" t="0" r="r" b="b"/>
                <a:pathLst>
                  <a:path w="588" h="338">
                    <a:moveTo>
                      <a:pt x="298" y="0"/>
                    </a:moveTo>
                    <a:lnTo>
                      <a:pt x="588" y="154"/>
                    </a:lnTo>
                    <a:lnTo>
                      <a:pt x="283" y="338"/>
                    </a:lnTo>
                    <a:lnTo>
                      <a:pt x="0" y="180"/>
                    </a:lnTo>
                    <a:lnTo>
                      <a:pt x="298" y="0"/>
                    </a:lnTo>
                    <a:close/>
                  </a:path>
                </a:pathLst>
              </a:custGeom>
              <a:solidFill>
                <a:srgbClr val="2B6E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0" name="Freeform 184"/>
              <p:cNvSpPr/>
              <p:nvPr/>
            </p:nvSpPr>
            <p:spPr bwMode="auto">
              <a:xfrm>
                <a:off x="4696" y="2674"/>
                <a:ext cx="301" cy="249"/>
              </a:xfrm>
              <a:custGeom>
                <a:avLst/>
                <a:gdLst>
                  <a:gd name="T0" fmla="*/ 2 w 80"/>
                  <a:gd name="T1" fmla="*/ 3 h 66"/>
                  <a:gd name="T2" fmla="*/ 76 w 80"/>
                  <a:gd name="T3" fmla="*/ 43 h 66"/>
                  <a:gd name="T4" fmla="*/ 77 w 80"/>
                  <a:gd name="T5" fmla="*/ 55 h 66"/>
                  <a:gd name="T6" fmla="*/ 75 w 80"/>
                  <a:gd name="T7" fmla="*/ 62 h 66"/>
                  <a:gd name="T8" fmla="*/ 1 w 80"/>
                  <a:gd name="T9" fmla="*/ 21 h 66"/>
                  <a:gd name="T10" fmla="*/ 0 w 80"/>
                  <a:gd name="T11" fmla="*/ 24 h 66"/>
                  <a:gd name="T12" fmla="*/ 76 w 80"/>
                  <a:gd name="T13" fmla="*/ 66 h 66"/>
                  <a:gd name="T14" fmla="*/ 80 w 80"/>
                  <a:gd name="T15" fmla="*/ 55 h 66"/>
                  <a:gd name="T16" fmla="*/ 78 w 80"/>
                  <a:gd name="T17" fmla="*/ 41 h 66"/>
                  <a:gd name="T18" fmla="*/ 2 w 80"/>
                  <a:gd name="T19" fmla="*/ 0 h 66"/>
                  <a:gd name="T20" fmla="*/ 2 w 80"/>
                  <a:gd name="T21" fmla="*/ 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66">
                    <a:moveTo>
                      <a:pt x="2" y="3"/>
                    </a:moveTo>
                    <a:cubicBezTo>
                      <a:pt x="76" y="43"/>
                      <a:pt x="76" y="43"/>
                      <a:pt x="76" y="43"/>
                    </a:cubicBezTo>
                    <a:cubicBezTo>
                      <a:pt x="76" y="45"/>
                      <a:pt x="78" y="50"/>
                      <a:pt x="77" y="55"/>
                    </a:cubicBezTo>
                    <a:cubicBezTo>
                      <a:pt x="77" y="58"/>
                      <a:pt x="76" y="61"/>
                      <a:pt x="75" y="62"/>
                    </a:cubicBezTo>
                    <a:cubicBezTo>
                      <a:pt x="1" y="21"/>
                      <a:pt x="1" y="21"/>
                      <a:pt x="1" y="21"/>
                    </a:cubicBezTo>
                    <a:cubicBezTo>
                      <a:pt x="0" y="24"/>
                      <a:pt x="0" y="24"/>
                      <a:pt x="0" y="24"/>
                    </a:cubicBezTo>
                    <a:cubicBezTo>
                      <a:pt x="76" y="66"/>
                      <a:pt x="76" y="66"/>
                      <a:pt x="76" y="66"/>
                    </a:cubicBezTo>
                    <a:cubicBezTo>
                      <a:pt x="76" y="66"/>
                      <a:pt x="79" y="62"/>
                      <a:pt x="80" y="55"/>
                    </a:cubicBezTo>
                    <a:cubicBezTo>
                      <a:pt x="80" y="49"/>
                      <a:pt x="78" y="41"/>
                      <a:pt x="78" y="41"/>
                    </a:cubicBezTo>
                    <a:cubicBezTo>
                      <a:pt x="2" y="0"/>
                      <a:pt x="2" y="0"/>
                      <a:pt x="2" y="0"/>
                    </a:cubicBezTo>
                    <a:lnTo>
                      <a:pt x="2" y="3"/>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1" name="Freeform 185"/>
              <p:cNvSpPr/>
              <p:nvPr/>
            </p:nvSpPr>
            <p:spPr bwMode="auto">
              <a:xfrm>
                <a:off x="4700" y="2750"/>
                <a:ext cx="282" cy="158"/>
              </a:xfrm>
              <a:custGeom>
                <a:avLst/>
                <a:gdLst>
                  <a:gd name="T0" fmla="*/ 0 w 75"/>
                  <a:gd name="T1" fmla="*/ 1 h 42"/>
                  <a:gd name="T2" fmla="*/ 74 w 75"/>
                  <a:gd name="T3" fmla="*/ 42 h 42"/>
                  <a:gd name="T4" fmla="*/ 75 w 75"/>
                  <a:gd name="T5" fmla="*/ 41 h 42"/>
                  <a:gd name="T6" fmla="*/ 0 w 75"/>
                  <a:gd name="T7" fmla="*/ 0 h 42"/>
                  <a:gd name="T8" fmla="*/ 0 w 75"/>
                  <a:gd name="T9" fmla="*/ 1 h 42"/>
                </a:gdLst>
                <a:ahLst/>
                <a:cxnLst>
                  <a:cxn ang="0">
                    <a:pos x="T0" y="T1"/>
                  </a:cxn>
                  <a:cxn ang="0">
                    <a:pos x="T2" y="T3"/>
                  </a:cxn>
                  <a:cxn ang="0">
                    <a:pos x="T4" y="T5"/>
                  </a:cxn>
                  <a:cxn ang="0">
                    <a:pos x="T6" y="T7"/>
                  </a:cxn>
                  <a:cxn ang="0">
                    <a:pos x="T8" y="T9"/>
                  </a:cxn>
                </a:cxnLst>
                <a:rect l="0" t="0" r="r" b="b"/>
                <a:pathLst>
                  <a:path w="75" h="42">
                    <a:moveTo>
                      <a:pt x="0" y="1"/>
                    </a:moveTo>
                    <a:cubicBezTo>
                      <a:pt x="74" y="42"/>
                      <a:pt x="74" y="42"/>
                      <a:pt x="74" y="42"/>
                    </a:cubicBezTo>
                    <a:cubicBezTo>
                      <a:pt x="74" y="42"/>
                      <a:pt x="74" y="42"/>
                      <a:pt x="75" y="41"/>
                    </a:cubicBezTo>
                    <a:cubicBezTo>
                      <a:pt x="0" y="0"/>
                      <a:pt x="0" y="0"/>
                      <a:pt x="0" y="0"/>
                    </a:cubicBezTo>
                    <a:lnTo>
                      <a:pt x="0" y="1"/>
                    </a:ln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2" name="Freeform 186"/>
              <p:cNvSpPr/>
              <p:nvPr/>
            </p:nvSpPr>
            <p:spPr bwMode="auto">
              <a:xfrm>
                <a:off x="4696" y="2678"/>
                <a:ext cx="290" cy="218"/>
              </a:xfrm>
              <a:custGeom>
                <a:avLst/>
                <a:gdLst>
                  <a:gd name="T0" fmla="*/ 0 w 77"/>
                  <a:gd name="T1" fmla="*/ 17 h 58"/>
                  <a:gd name="T2" fmla="*/ 75 w 77"/>
                  <a:gd name="T3" fmla="*/ 58 h 58"/>
                  <a:gd name="T4" fmla="*/ 76 w 77"/>
                  <a:gd name="T5" fmla="*/ 52 h 58"/>
                  <a:gd name="T6" fmla="*/ 75 w 77"/>
                  <a:gd name="T7" fmla="*/ 40 h 58"/>
                  <a:gd name="T8" fmla="*/ 1 w 77"/>
                  <a:gd name="T9" fmla="*/ 0 h 58"/>
                  <a:gd name="T10" fmla="*/ 0 w 77"/>
                  <a:gd name="T11" fmla="*/ 17 h 58"/>
                </a:gdLst>
                <a:ahLst/>
                <a:cxnLst>
                  <a:cxn ang="0">
                    <a:pos x="T0" y="T1"/>
                  </a:cxn>
                  <a:cxn ang="0">
                    <a:pos x="T2" y="T3"/>
                  </a:cxn>
                  <a:cxn ang="0">
                    <a:pos x="T4" y="T5"/>
                  </a:cxn>
                  <a:cxn ang="0">
                    <a:pos x="T6" y="T7"/>
                  </a:cxn>
                  <a:cxn ang="0">
                    <a:pos x="T8" y="T9"/>
                  </a:cxn>
                  <a:cxn ang="0">
                    <a:pos x="T10" y="T11"/>
                  </a:cxn>
                </a:cxnLst>
                <a:rect l="0" t="0" r="r" b="b"/>
                <a:pathLst>
                  <a:path w="77" h="58">
                    <a:moveTo>
                      <a:pt x="0" y="17"/>
                    </a:moveTo>
                    <a:cubicBezTo>
                      <a:pt x="75" y="58"/>
                      <a:pt x="75" y="58"/>
                      <a:pt x="75" y="58"/>
                    </a:cubicBezTo>
                    <a:cubicBezTo>
                      <a:pt x="75" y="57"/>
                      <a:pt x="76" y="55"/>
                      <a:pt x="76" y="52"/>
                    </a:cubicBezTo>
                    <a:cubicBezTo>
                      <a:pt x="77" y="47"/>
                      <a:pt x="75" y="42"/>
                      <a:pt x="75" y="40"/>
                    </a:cubicBezTo>
                    <a:cubicBezTo>
                      <a:pt x="1" y="0"/>
                      <a:pt x="1" y="0"/>
                      <a:pt x="1" y="0"/>
                    </a:cubicBez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3" name="Freeform 187"/>
              <p:cNvSpPr/>
              <p:nvPr/>
            </p:nvSpPr>
            <p:spPr bwMode="auto">
              <a:xfrm>
                <a:off x="4703" y="2693"/>
                <a:ext cx="223" cy="124"/>
              </a:xfrm>
              <a:custGeom>
                <a:avLst/>
                <a:gdLst>
                  <a:gd name="T0" fmla="*/ 0 w 223"/>
                  <a:gd name="T1" fmla="*/ 0 h 124"/>
                  <a:gd name="T2" fmla="*/ 0 w 223"/>
                  <a:gd name="T3" fmla="*/ 4 h 124"/>
                  <a:gd name="T4" fmla="*/ 223 w 223"/>
                  <a:gd name="T5" fmla="*/ 124 h 124"/>
                  <a:gd name="T6" fmla="*/ 223 w 223"/>
                  <a:gd name="T7" fmla="*/ 124 h 124"/>
                  <a:gd name="T8" fmla="*/ 0 w 223"/>
                  <a:gd name="T9" fmla="*/ 0 h 124"/>
                </a:gdLst>
                <a:ahLst/>
                <a:cxnLst>
                  <a:cxn ang="0">
                    <a:pos x="T0" y="T1"/>
                  </a:cxn>
                  <a:cxn ang="0">
                    <a:pos x="T2" y="T3"/>
                  </a:cxn>
                  <a:cxn ang="0">
                    <a:pos x="T4" y="T5"/>
                  </a:cxn>
                  <a:cxn ang="0">
                    <a:pos x="T6" y="T7"/>
                  </a:cxn>
                  <a:cxn ang="0">
                    <a:pos x="T8" y="T9"/>
                  </a:cxn>
                </a:cxnLst>
                <a:rect l="0" t="0" r="r" b="b"/>
                <a:pathLst>
                  <a:path w="223" h="124">
                    <a:moveTo>
                      <a:pt x="0" y="0"/>
                    </a:moveTo>
                    <a:lnTo>
                      <a:pt x="0" y="4"/>
                    </a:lnTo>
                    <a:lnTo>
                      <a:pt x="223" y="124"/>
                    </a:lnTo>
                    <a:lnTo>
                      <a:pt x="223" y="124"/>
                    </a:lnTo>
                    <a:lnTo>
                      <a:pt x="0" y="0"/>
                    </a:lnTo>
                    <a:close/>
                  </a:path>
                </a:pathLst>
              </a:custGeom>
              <a:solidFill>
                <a:srgbClr val="FCE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4" name="Freeform 188"/>
              <p:cNvSpPr/>
              <p:nvPr/>
            </p:nvSpPr>
            <p:spPr bwMode="auto">
              <a:xfrm>
                <a:off x="4700" y="2708"/>
                <a:ext cx="226" cy="128"/>
              </a:xfrm>
              <a:custGeom>
                <a:avLst/>
                <a:gdLst>
                  <a:gd name="T0" fmla="*/ 3 w 226"/>
                  <a:gd name="T1" fmla="*/ 0 h 128"/>
                  <a:gd name="T2" fmla="*/ 0 w 226"/>
                  <a:gd name="T3" fmla="*/ 4 h 128"/>
                  <a:gd name="T4" fmla="*/ 226 w 226"/>
                  <a:gd name="T5" fmla="*/ 128 h 128"/>
                  <a:gd name="T6" fmla="*/ 226 w 226"/>
                  <a:gd name="T7" fmla="*/ 124 h 128"/>
                  <a:gd name="T8" fmla="*/ 3 w 226"/>
                  <a:gd name="T9" fmla="*/ 0 h 128"/>
                </a:gdLst>
                <a:ahLst/>
                <a:cxnLst>
                  <a:cxn ang="0">
                    <a:pos x="T0" y="T1"/>
                  </a:cxn>
                  <a:cxn ang="0">
                    <a:pos x="T2" y="T3"/>
                  </a:cxn>
                  <a:cxn ang="0">
                    <a:pos x="T4" y="T5"/>
                  </a:cxn>
                  <a:cxn ang="0">
                    <a:pos x="T6" y="T7"/>
                  </a:cxn>
                  <a:cxn ang="0">
                    <a:pos x="T8" y="T9"/>
                  </a:cxn>
                </a:cxnLst>
                <a:rect l="0" t="0" r="r" b="b"/>
                <a:pathLst>
                  <a:path w="226" h="128">
                    <a:moveTo>
                      <a:pt x="3" y="0"/>
                    </a:moveTo>
                    <a:lnTo>
                      <a:pt x="0" y="4"/>
                    </a:lnTo>
                    <a:lnTo>
                      <a:pt x="226" y="128"/>
                    </a:lnTo>
                    <a:lnTo>
                      <a:pt x="226" y="124"/>
                    </a:lnTo>
                    <a:lnTo>
                      <a:pt x="3" y="0"/>
                    </a:lnTo>
                    <a:close/>
                  </a:path>
                </a:pathLst>
              </a:custGeom>
              <a:solidFill>
                <a:srgbClr val="FCE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5" name="Freeform 189"/>
              <p:cNvSpPr/>
              <p:nvPr/>
            </p:nvSpPr>
            <p:spPr bwMode="auto">
              <a:xfrm>
                <a:off x="4700" y="2723"/>
                <a:ext cx="222" cy="128"/>
              </a:xfrm>
              <a:custGeom>
                <a:avLst/>
                <a:gdLst>
                  <a:gd name="T0" fmla="*/ 0 w 222"/>
                  <a:gd name="T1" fmla="*/ 0 h 128"/>
                  <a:gd name="T2" fmla="*/ 0 w 222"/>
                  <a:gd name="T3" fmla="*/ 4 h 128"/>
                  <a:gd name="T4" fmla="*/ 222 w 222"/>
                  <a:gd name="T5" fmla="*/ 128 h 128"/>
                  <a:gd name="T6" fmla="*/ 222 w 222"/>
                  <a:gd name="T7" fmla="*/ 124 h 128"/>
                  <a:gd name="T8" fmla="*/ 0 w 222"/>
                  <a:gd name="T9" fmla="*/ 0 h 128"/>
                </a:gdLst>
                <a:ahLst/>
                <a:cxnLst>
                  <a:cxn ang="0">
                    <a:pos x="T0" y="T1"/>
                  </a:cxn>
                  <a:cxn ang="0">
                    <a:pos x="T2" y="T3"/>
                  </a:cxn>
                  <a:cxn ang="0">
                    <a:pos x="T4" y="T5"/>
                  </a:cxn>
                  <a:cxn ang="0">
                    <a:pos x="T6" y="T7"/>
                  </a:cxn>
                  <a:cxn ang="0">
                    <a:pos x="T8" y="T9"/>
                  </a:cxn>
                </a:cxnLst>
                <a:rect l="0" t="0" r="r" b="b"/>
                <a:pathLst>
                  <a:path w="222" h="128">
                    <a:moveTo>
                      <a:pt x="0" y="0"/>
                    </a:moveTo>
                    <a:lnTo>
                      <a:pt x="0" y="4"/>
                    </a:lnTo>
                    <a:lnTo>
                      <a:pt x="222" y="128"/>
                    </a:lnTo>
                    <a:lnTo>
                      <a:pt x="222" y="124"/>
                    </a:lnTo>
                    <a:lnTo>
                      <a:pt x="0" y="0"/>
                    </a:lnTo>
                    <a:close/>
                  </a:path>
                </a:pathLst>
              </a:custGeom>
              <a:solidFill>
                <a:srgbClr val="FCE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6" name="Freeform 190"/>
              <p:cNvSpPr/>
              <p:nvPr/>
            </p:nvSpPr>
            <p:spPr bwMode="auto">
              <a:xfrm>
                <a:off x="4700" y="2738"/>
                <a:ext cx="222" cy="128"/>
              </a:xfrm>
              <a:custGeom>
                <a:avLst/>
                <a:gdLst>
                  <a:gd name="T0" fmla="*/ 0 w 222"/>
                  <a:gd name="T1" fmla="*/ 0 h 128"/>
                  <a:gd name="T2" fmla="*/ 0 w 222"/>
                  <a:gd name="T3" fmla="*/ 4 h 128"/>
                  <a:gd name="T4" fmla="*/ 222 w 222"/>
                  <a:gd name="T5" fmla="*/ 128 h 128"/>
                  <a:gd name="T6" fmla="*/ 222 w 222"/>
                  <a:gd name="T7" fmla="*/ 124 h 128"/>
                  <a:gd name="T8" fmla="*/ 0 w 222"/>
                  <a:gd name="T9" fmla="*/ 0 h 128"/>
                </a:gdLst>
                <a:ahLst/>
                <a:cxnLst>
                  <a:cxn ang="0">
                    <a:pos x="T0" y="T1"/>
                  </a:cxn>
                  <a:cxn ang="0">
                    <a:pos x="T2" y="T3"/>
                  </a:cxn>
                  <a:cxn ang="0">
                    <a:pos x="T4" y="T5"/>
                  </a:cxn>
                  <a:cxn ang="0">
                    <a:pos x="T6" y="T7"/>
                  </a:cxn>
                  <a:cxn ang="0">
                    <a:pos x="T8" y="T9"/>
                  </a:cxn>
                </a:cxnLst>
                <a:rect l="0" t="0" r="r" b="b"/>
                <a:pathLst>
                  <a:path w="222" h="128">
                    <a:moveTo>
                      <a:pt x="0" y="0"/>
                    </a:moveTo>
                    <a:lnTo>
                      <a:pt x="0" y="4"/>
                    </a:lnTo>
                    <a:lnTo>
                      <a:pt x="222" y="128"/>
                    </a:lnTo>
                    <a:lnTo>
                      <a:pt x="222" y="124"/>
                    </a:lnTo>
                    <a:lnTo>
                      <a:pt x="0" y="0"/>
                    </a:lnTo>
                    <a:close/>
                  </a:path>
                </a:pathLst>
              </a:custGeom>
              <a:solidFill>
                <a:srgbClr val="FCE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7" name="Freeform 191"/>
              <p:cNvSpPr/>
              <p:nvPr/>
            </p:nvSpPr>
            <p:spPr bwMode="auto">
              <a:xfrm>
                <a:off x="4794" y="1549"/>
                <a:ext cx="120" cy="45"/>
              </a:xfrm>
              <a:custGeom>
                <a:avLst/>
                <a:gdLst>
                  <a:gd name="T0" fmla="*/ 0 w 32"/>
                  <a:gd name="T1" fmla="*/ 3 h 12"/>
                  <a:gd name="T2" fmla="*/ 22 w 32"/>
                  <a:gd name="T3" fmla="*/ 0 h 12"/>
                  <a:gd name="T4" fmla="*/ 22 w 32"/>
                  <a:gd name="T5" fmla="*/ 9 h 12"/>
                  <a:gd name="T6" fmla="*/ 4 w 32"/>
                  <a:gd name="T7" fmla="*/ 12 h 12"/>
                  <a:gd name="T8" fmla="*/ 0 w 32"/>
                  <a:gd name="T9" fmla="*/ 3 h 12"/>
                </a:gdLst>
                <a:ahLst/>
                <a:cxnLst>
                  <a:cxn ang="0">
                    <a:pos x="T0" y="T1"/>
                  </a:cxn>
                  <a:cxn ang="0">
                    <a:pos x="T2" y="T3"/>
                  </a:cxn>
                  <a:cxn ang="0">
                    <a:pos x="T4" y="T5"/>
                  </a:cxn>
                  <a:cxn ang="0">
                    <a:pos x="T6" y="T7"/>
                  </a:cxn>
                  <a:cxn ang="0">
                    <a:pos x="T8" y="T9"/>
                  </a:cxn>
                </a:cxnLst>
                <a:rect l="0" t="0" r="r" b="b"/>
                <a:pathLst>
                  <a:path w="32" h="12">
                    <a:moveTo>
                      <a:pt x="0" y="3"/>
                    </a:moveTo>
                    <a:cubicBezTo>
                      <a:pt x="22" y="0"/>
                      <a:pt x="22" y="0"/>
                      <a:pt x="22" y="0"/>
                    </a:cubicBezTo>
                    <a:cubicBezTo>
                      <a:pt x="22" y="0"/>
                      <a:pt x="32" y="7"/>
                      <a:pt x="22" y="9"/>
                    </a:cubicBezTo>
                    <a:cubicBezTo>
                      <a:pt x="12" y="11"/>
                      <a:pt x="4" y="12"/>
                      <a:pt x="4" y="12"/>
                    </a:cubicBezTo>
                    <a:lnTo>
                      <a:pt x="0" y="3"/>
                    </a:lnTo>
                    <a:close/>
                  </a:path>
                </a:pathLst>
              </a:custGeom>
              <a:solidFill>
                <a:srgbClr val="C7D3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8" name="Freeform 192"/>
              <p:cNvSpPr/>
              <p:nvPr/>
            </p:nvSpPr>
            <p:spPr bwMode="auto">
              <a:xfrm>
                <a:off x="4884" y="2644"/>
                <a:ext cx="72" cy="53"/>
              </a:xfrm>
              <a:custGeom>
                <a:avLst/>
                <a:gdLst>
                  <a:gd name="T0" fmla="*/ 13 w 19"/>
                  <a:gd name="T1" fmla="*/ 0 h 14"/>
                  <a:gd name="T2" fmla="*/ 4 w 19"/>
                  <a:gd name="T3" fmla="*/ 5 h 14"/>
                  <a:gd name="T4" fmla="*/ 2 w 19"/>
                  <a:gd name="T5" fmla="*/ 11 h 14"/>
                  <a:gd name="T6" fmla="*/ 12 w 19"/>
                  <a:gd name="T7" fmla="*/ 12 h 14"/>
                  <a:gd name="T8" fmla="*/ 18 w 19"/>
                  <a:gd name="T9" fmla="*/ 5 h 14"/>
                  <a:gd name="T10" fmla="*/ 13 w 19"/>
                  <a:gd name="T11" fmla="*/ 0 h 14"/>
                </a:gdLst>
                <a:ahLst/>
                <a:cxnLst>
                  <a:cxn ang="0">
                    <a:pos x="T0" y="T1"/>
                  </a:cxn>
                  <a:cxn ang="0">
                    <a:pos x="T2" y="T3"/>
                  </a:cxn>
                  <a:cxn ang="0">
                    <a:pos x="T4" y="T5"/>
                  </a:cxn>
                  <a:cxn ang="0">
                    <a:pos x="T6" y="T7"/>
                  </a:cxn>
                  <a:cxn ang="0">
                    <a:pos x="T8" y="T9"/>
                  </a:cxn>
                  <a:cxn ang="0">
                    <a:pos x="T10" y="T11"/>
                  </a:cxn>
                </a:cxnLst>
                <a:rect l="0" t="0" r="r" b="b"/>
                <a:pathLst>
                  <a:path w="19" h="14">
                    <a:moveTo>
                      <a:pt x="13" y="0"/>
                    </a:moveTo>
                    <a:cubicBezTo>
                      <a:pt x="13" y="0"/>
                      <a:pt x="6" y="3"/>
                      <a:pt x="4" y="5"/>
                    </a:cubicBezTo>
                    <a:cubicBezTo>
                      <a:pt x="2" y="6"/>
                      <a:pt x="0" y="9"/>
                      <a:pt x="2" y="11"/>
                    </a:cubicBezTo>
                    <a:cubicBezTo>
                      <a:pt x="4" y="14"/>
                      <a:pt x="5" y="14"/>
                      <a:pt x="12" y="12"/>
                    </a:cubicBezTo>
                    <a:cubicBezTo>
                      <a:pt x="18" y="10"/>
                      <a:pt x="18" y="8"/>
                      <a:pt x="18" y="5"/>
                    </a:cubicBezTo>
                    <a:cubicBezTo>
                      <a:pt x="19" y="2"/>
                      <a:pt x="13" y="0"/>
                      <a:pt x="13" y="0"/>
                    </a:cubicBezTo>
                    <a:close/>
                  </a:path>
                </a:pathLst>
              </a:custGeom>
              <a:solidFill>
                <a:srgbClr val="3041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9" name="Freeform 193"/>
              <p:cNvSpPr/>
              <p:nvPr/>
            </p:nvSpPr>
            <p:spPr bwMode="auto">
              <a:xfrm>
                <a:off x="4895" y="2456"/>
                <a:ext cx="91" cy="214"/>
              </a:xfrm>
              <a:custGeom>
                <a:avLst/>
                <a:gdLst>
                  <a:gd name="T0" fmla="*/ 24 w 24"/>
                  <a:gd name="T1" fmla="*/ 0 h 57"/>
                  <a:gd name="T2" fmla="*/ 22 w 24"/>
                  <a:gd name="T3" fmla="*/ 14 h 57"/>
                  <a:gd name="T4" fmla="*/ 17 w 24"/>
                  <a:gd name="T5" fmla="*/ 24 h 57"/>
                  <a:gd name="T6" fmla="*/ 13 w 24"/>
                  <a:gd name="T7" fmla="*/ 32 h 57"/>
                  <a:gd name="T8" fmla="*/ 16 w 24"/>
                  <a:gd name="T9" fmla="*/ 55 h 57"/>
                  <a:gd name="T10" fmla="*/ 7 w 24"/>
                  <a:gd name="T11" fmla="*/ 51 h 57"/>
                  <a:gd name="T12" fmla="*/ 0 w 24"/>
                  <a:gd name="T13" fmla="*/ 29 h 57"/>
                  <a:gd name="T14" fmla="*/ 4 w 24"/>
                  <a:gd name="T15" fmla="*/ 15 h 57"/>
                  <a:gd name="T16" fmla="*/ 10 w 24"/>
                  <a:gd name="T17" fmla="*/ 0 h 57"/>
                  <a:gd name="T18" fmla="*/ 24 w 24"/>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57">
                    <a:moveTo>
                      <a:pt x="24" y="0"/>
                    </a:moveTo>
                    <a:cubicBezTo>
                      <a:pt x="24" y="0"/>
                      <a:pt x="23" y="11"/>
                      <a:pt x="22" y="14"/>
                    </a:cubicBezTo>
                    <a:cubicBezTo>
                      <a:pt x="20" y="20"/>
                      <a:pt x="18" y="22"/>
                      <a:pt x="17" y="24"/>
                    </a:cubicBezTo>
                    <a:cubicBezTo>
                      <a:pt x="16" y="27"/>
                      <a:pt x="13" y="30"/>
                      <a:pt x="13" y="32"/>
                    </a:cubicBezTo>
                    <a:cubicBezTo>
                      <a:pt x="15" y="38"/>
                      <a:pt x="16" y="55"/>
                      <a:pt x="16" y="55"/>
                    </a:cubicBezTo>
                    <a:cubicBezTo>
                      <a:pt x="16" y="55"/>
                      <a:pt x="7" y="57"/>
                      <a:pt x="7" y="51"/>
                    </a:cubicBezTo>
                    <a:cubicBezTo>
                      <a:pt x="7" y="48"/>
                      <a:pt x="0" y="36"/>
                      <a:pt x="0" y="29"/>
                    </a:cubicBezTo>
                    <a:cubicBezTo>
                      <a:pt x="1" y="25"/>
                      <a:pt x="0" y="23"/>
                      <a:pt x="4" y="15"/>
                    </a:cubicBezTo>
                    <a:cubicBezTo>
                      <a:pt x="7" y="8"/>
                      <a:pt x="10" y="0"/>
                      <a:pt x="10" y="0"/>
                    </a:cubicBezTo>
                    <a:lnTo>
                      <a:pt x="24" y="0"/>
                    </a:lnTo>
                    <a:close/>
                  </a:path>
                </a:pathLst>
              </a:custGeom>
              <a:solidFill>
                <a:srgbClr val="0340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0" name="Freeform 194"/>
              <p:cNvSpPr/>
              <p:nvPr/>
            </p:nvSpPr>
            <p:spPr bwMode="auto">
              <a:xfrm>
                <a:off x="5016" y="2674"/>
                <a:ext cx="56" cy="68"/>
              </a:xfrm>
              <a:custGeom>
                <a:avLst/>
                <a:gdLst>
                  <a:gd name="T0" fmla="*/ 6 w 15"/>
                  <a:gd name="T1" fmla="*/ 1 h 18"/>
                  <a:gd name="T2" fmla="*/ 1 w 15"/>
                  <a:gd name="T3" fmla="*/ 11 h 18"/>
                  <a:gd name="T4" fmla="*/ 3 w 15"/>
                  <a:gd name="T5" fmla="*/ 17 h 18"/>
                  <a:gd name="T6" fmla="*/ 11 w 15"/>
                  <a:gd name="T7" fmla="*/ 13 h 18"/>
                  <a:gd name="T8" fmla="*/ 14 w 15"/>
                  <a:gd name="T9" fmla="*/ 3 h 18"/>
                  <a:gd name="T10" fmla="*/ 6 w 15"/>
                  <a:gd name="T11" fmla="*/ 1 h 18"/>
                </a:gdLst>
                <a:ahLst/>
                <a:cxnLst>
                  <a:cxn ang="0">
                    <a:pos x="T0" y="T1"/>
                  </a:cxn>
                  <a:cxn ang="0">
                    <a:pos x="T2" y="T3"/>
                  </a:cxn>
                  <a:cxn ang="0">
                    <a:pos x="T4" y="T5"/>
                  </a:cxn>
                  <a:cxn ang="0">
                    <a:pos x="T6" y="T7"/>
                  </a:cxn>
                  <a:cxn ang="0">
                    <a:pos x="T8" y="T9"/>
                  </a:cxn>
                  <a:cxn ang="0">
                    <a:pos x="T10" y="T11"/>
                  </a:cxn>
                </a:cxnLst>
                <a:rect l="0" t="0" r="r" b="b"/>
                <a:pathLst>
                  <a:path w="15" h="18">
                    <a:moveTo>
                      <a:pt x="6" y="1"/>
                    </a:moveTo>
                    <a:cubicBezTo>
                      <a:pt x="6" y="1"/>
                      <a:pt x="2" y="9"/>
                      <a:pt x="1" y="11"/>
                    </a:cubicBezTo>
                    <a:cubicBezTo>
                      <a:pt x="0" y="13"/>
                      <a:pt x="0" y="16"/>
                      <a:pt x="3" y="17"/>
                    </a:cubicBezTo>
                    <a:cubicBezTo>
                      <a:pt x="6" y="18"/>
                      <a:pt x="6" y="17"/>
                      <a:pt x="11" y="13"/>
                    </a:cubicBezTo>
                    <a:cubicBezTo>
                      <a:pt x="15" y="8"/>
                      <a:pt x="15" y="5"/>
                      <a:pt x="14" y="3"/>
                    </a:cubicBezTo>
                    <a:cubicBezTo>
                      <a:pt x="12" y="0"/>
                      <a:pt x="6" y="1"/>
                      <a:pt x="6" y="1"/>
                    </a:cubicBezTo>
                    <a:close/>
                  </a:path>
                </a:pathLst>
              </a:custGeom>
              <a:solidFill>
                <a:srgbClr val="415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1" name="Freeform 195"/>
              <p:cNvSpPr/>
              <p:nvPr/>
            </p:nvSpPr>
            <p:spPr bwMode="auto">
              <a:xfrm>
                <a:off x="4959" y="2456"/>
                <a:ext cx="110" cy="248"/>
              </a:xfrm>
              <a:custGeom>
                <a:avLst/>
                <a:gdLst>
                  <a:gd name="T0" fmla="*/ 19 w 29"/>
                  <a:gd name="T1" fmla="*/ 0 h 66"/>
                  <a:gd name="T2" fmla="*/ 22 w 29"/>
                  <a:gd name="T3" fmla="*/ 18 h 66"/>
                  <a:gd name="T4" fmla="*/ 23 w 29"/>
                  <a:gd name="T5" fmla="*/ 29 h 66"/>
                  <a:gd name="T6" fmla="*/ 24 w 29"/>
                  <a:gd name="T7" fmla="*/ 39 h 66"/>
                  <a:gd name="T8" fmla="*/ 29 w 29"/>
                  <a:gd name="T9" fmla="*/ 61 h 66"/>
                  <a:gd name="T10" fmla="*/ 18 w 29"/>
                  <a:gd name="T11" fmla="*/ 61 h 66"/>
                  <a:gd name="T12" fmla="*/ 11 w 29"/>
                  <a:gd name="T13" fmla="*/ 37 h 66"/>
                  <a:gd name="T14" fmla="*/ 5 w 29"/>
                  <a:gd name="T15" fmla="*/ 21 h 66"/>
                  <a:gd name="T16" fmla="*/ 0 w 29"/>
                  <a:gd name="T17" fmla="*/ 5 h 66"/>
                  <a:gd name="T18" fmla="*/ 19 w 29"/>
                  <a:gd name="T1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66">
                    <a:moveTo>
                      <a:pt x="19" y="0"/>
                    </a:moveTo>
                    <a:cubicBezTo>
                      <a:pt x="19" y="0"/>
                      <a:pt x="21" y="13"/>
                      <a:pt x="22" y="18"/>
                    </a:cubicBezTo>
                    <a:cubicBezTo>
                      <a:pt x="22" y="26"/>
                      <a:pt x="22" y="27"/>
                      <a:pt x="23" y="29"/>
                    </a:cubicBezTo>
                    <a:cubicBezTo>
                      <a:pt x="23" y="34"/>
                      <a:pt x="23" y="33"/>
                      <a:pt x="24" y="39"/>
                    </a:cubicBezTo>
                    <a:cubicBezTo>
                      <a:pt x="25" y="45"/>
                      <a:pt x="29" y="61"/>
                      <a:pt x="29" y="61"/>
                    </a:cubicBezTo>
                    <a:cubicBezTo>
                      <a:pt x="29" y="61"/>
                      <a:pt x="19" y="66"/>
                      <a:pt x="18" y="61"/>
                    </a:cubicBezTo>
                    <a:cubicBezTo>
                      <a:pt x="17" y="56"/>
                      <a:pt x="13" y="42"/>
                      <a:pt x="11" y="37"/>
                    </a:cubicBezTo>
                    <a:cubicBezTo>
                      <a:pt x="9" y="32"/>
                      <a:pt x="6" y="25"/>
                      <a:pt x="5" y="21"/>
                    </a:cubicBezTo>
                    <a:cubicBezTo>
                      <a:pt x="3" y="13"/>
                      <a:pt x="0" y="5"/>
                      <a:pt x="0" y="5"/>
                    </a:cubicBezTo>
                    <a:lnTo>
                      <a:pt x="19" y="0"/>
                    </a:lnTo>
                    <a:close/>
                  </a:path>
                </a:pathLst>
              </a:custGeom>
              <a:solidFill>
                <a:srgbClr val="065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2" name="Freeform 196"/>
              <p:cNvSpPr/>
              <p:nvPr/>
            </p:nvSpPr>
            <p:spPr bwMode="auto">
              <a:xfrm>
                <a:off x="4350" y="2795"/>
                <a:ext cx="71" cy="49"/>
              </a:xfrm>
              <a:custGeom>
                <a:avLst/>
                <a:gdLst>
                  <a:gd name="T0" fmla="*/ 5 w 19"/>
                  <a:gd name="T1" fmla="*/ 0 h 13"/>
                  <a:gd name="T2" fmla="*/ 15 w 19"/>
                  <a:gd name="T3" fmla="*/ 4 h 13"/>
                  <a:gd name="T4" fmla="*/ 18 w 19"/>
                  <a:gd name="T5" fmla="*/ 10 h 13"/>
                  <a:gd name="T6" fmla="*/ 8 w 19"/>
                  <a:gd name="T7" fmla="*/ 12 h 13"/>
                  <a:gd name="T8" fmla="*/ 1 w 19"/>
                  <a:gd name="T9" fmla="*/ 6 h 13"/>
                  <a:gd name="T10" fmla="*/ 5 w 19"/>
                  <a:gd name="T11" fmla="*/ 0 h 13"/>
                </a:gdLst>
                <a:ahLst/>
                <a:cxnLst>
                  <a:cxn ang="0">
                    <a:pos x="T0" y="T1"/>
                  </a:cxn>
                  <a:cxn ang="0">
                    <a:pos x="T2" y="T3"/>
                  </a:cxn>
                  <a:cxn ang="0">
                    <a:pos x="T4" y="T5"/>
                  </a:cxn>
                  <a:cxn ang="0">
                    <a:pos x="T6" y="T7"/>
                  </a:cxn>
                  <a:cxn ang="0">
                    <a:pos x="T8" y="T9"/>
                  </a:cxn>
                  <a:cxn ang="0">
                    <a:pos x="T10" y="T11"/>
                  </a:cxn>
                </a:cxnLst>
                <a:rect l="0" t="0" r="r" b="b"/>
                <a:pathLst>
                  <a:path w="19" h="13">
                    <a:moveTo>
                      <a:pt x="5" y="0"/>
                    </a:moveTo>
                    <a:cubicBezTo>
                      <a:pt x="5" y="0"/>
                      <a:pt x="12" y="3"/>
                      <a:pt x="15" y="4"/>
                    </a:cubicBezTo>
                    <a:cubicBezTo>
                      <a:pt x="16" y="6"/>
                      <a:pt x="19" y="8"/>
                      <a:pt x="18" y="10"/>
                    </a:cubicBezTo>
                    <a:cubicBezTo>
                      <a:pt x="16" y="13"/>
                      <a:pt x="15" y="13"/>
                      <a:pt x="8" y="12"/>
                    </a:cubicBezTo>
                    <a:cubicBezTo>
                      <a:pt x="1" y="11"/>
                      <a:pt x="1" y="9"/>
                      <a:pt x="1" y="6"/>
                    </a:cubicBezTo>
                    <a:cubicBezTo>
                      <a:pt x="0" y="3"/>
                      <a:pt x="5" y="0"/>
                      <a:pt x="5" y="0"/>
                    </a:cubicBezTo>
                    <a:close/>
                  </a:path>
                </a:pathLst>
              </a:custGeom>
              <a:solidFill>
                <a:srgbClr val="3041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3" name="Freeform 197"/>
              <p:cNvSpPr/>
              <p:nvPr/>
            </p:nvSpPr>
            <p:spPr bwMode="auto">
              <a:xfrm>
                <a:off x="4297" y="2610"/>
                <a:ext cx="86" cy="211"/>
              </a:xfrm>
              <a:custGeom>
                <a:avLst/>
                <a:gdLst>
                  <a:gd name="T0" fmla="*/ 0 w 23"/>
                  <a:gd name="T1" fmla="*/ 2 h 56"/>
                  <a:gd name="T2" fmla="*/ 4 w 23"/>
                  <a:gd name="T3" fmla="*/ 16 h 56"/>
                  <a:gd name="T4" fmla="*/ 7 w 23"/>
                  <a:gd name="T5" fmla="*/ 26 h 56"/>
                  <a:gd name="T6" fmla="*/ 10 w 23"/>
                  <a:gd name="T7" fmla="*/ 38 h 56"/>
                  <a:gd name="T8" fmla="*/ 14 w 23"/>
                  <a:gd name="T9" fmla="*/ 55 h 56"/>
                  <a:gd name="T10" fmla="*/ 22 w 23"/>
                  <a:gd name="T11" fmla="*/ 50 h 56"/>
                  <a:gd name="T12" fmla="*/ 19 w 23"/>
                  <a:gd name="T13" fmla="*/ 31 h 56"/>
                  <a:gd name="T14" fmla="*/ 17 w 23"/>
                  <a:gd name="T15" fmla="*/ 14 h 56"/>
                  <a:gd name="T16" fmla="*/ 13 w 23"/>
                  <a:gd name="T17" fmla="*/ 0 h 56"/>
                  <a:gd name="T18" fmla="*/ 0 w 23"/>
                  <a:gd name="T19"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56">
                    <a:moveTo>
                      <a:pt x="0" y="2"/>
                    </a:moveTo>
                    <a:cubicBezTo>
                      <a:pt x="0" y="2"/>
                      <a:pt x="2" y="12"/>
                      <a:pt x="4" y="16"/>
                    </a:cubicBezTo>
                    <a:cubicBezTo>
                      <a:pt x="6" y="21"/>
                      <a:pt x="7" y="24"/>
                      <a:pt x="7" y="26"/>
                    </a:cubicBezTo>
                    <a:cubicBezTo>
                      <a:pt x="8" y="31"/>
                      <a:pt x="8" y="33"/>
                      <a:pt x="10" y="38"/>
                    </a:cubicBezTo>
                    <a:cubicBezTo>
                      <a:pt x="11" y="43"/>
                      <a:pt x="14" y="55"/>
                      <a:pt x="14" y="55"/>
                    </a:cubicBezTo>
                    <a:cubicBezTo>
                      <a:pt x="14" y="55"/>
                      <a:pt x="23" y="56"/>
                      <a:pt x="22" y="50"/>
                    </a:cubicBezTo>
                    <a:cubicBezTo>
                      <a:pt x="22" y="47"/>
                      <a:pt x="21" y="37"/>
                      <a:pt x="19" y="31"/>
                    </a:cubicBezTo>
                    <a:cubicBezTo>
                      <a:pt x="18" y="26"/>
                      <a:pt x="18" y="21"/>
                      <a:pt x="17" y="14"/>
                    </a:cubicBezTo>
                    <a:cubicBezTo>
                      <a:pt x="15" y="6"/>
                      <a:pt x="13" y="0"/>
                      <a:pt x="13" y="0"/>
                    </a:cubicBezTo>
                    <a:lnTo>
                      <a:pt x="0" y="2"/>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4" name="Freeform 198"/>
              <p:cNvSpPr/>
              <p:nvPr/>
            </p:nvSpPr>
            <p:spPr bwMode="auto">
              <a:xfrm>
                <a:off x="4240" y="2825"/>
                <a:ext cx="61" cy="64"/>
              </a:xfrm>
              <a:custGeom>
                <a:avLst/>
                <a:gdLst>
                  <a:gd name="T0" fmla="*/ 8 w 16"/>
                  <a:gd name="T1" fmla="*/ 0 h 17"/>
                  <a:gd name="T2" fmla="*/ 14 w 16"/>
                  <a:gd name="T3" fmla="*/ 9 h 17"/>
                  <a:gd name="T4" fmla="*/ 14 w 16"/>
                  <a:gd name="T5" fmla="*/ 15 h 17"/>
                  <a:gd name="T6" fmla="*/ 5 w 16"/>
                  <a:gd name="T7" fmla="*/ 12 h 17"/>
                  <a:gd name="T8" fmla="*/ 1 w 16"/>
                  <a:gd name="T9" fmla="*/ 2 h 17"/>
                  <a:gd name="T10" fmla="*/ 8 w 16"/>
                  <a:gd name="T11" fmla="*/ 0 h 17"/>
                </a:gdLst>
                <a:ahLst/>
                <a:cxnLst>
                  <a:cxn ang="0">
                    <a:pos x="T0" y="T1"/>
                  </a:cxn>
                  <a:cxn ang="0">
                    <a:pos x="T2" y="T3"/>
                  </a:cxn>
                  <a:cxn ang="0">
                    <a:pos x="T4" y="T5"/>
                  </a:cxn>
                  <a:cxn ang="0">
                    <a:pos x="T6" y="T7"/>
                  </a:cxn>
                  <a:cxn ang="0">
                    <a:pos x="T8" y="T9"/>
                  </a:cxn>
                  <a:cxn ang="0">
                    <a:pos x="T10" y="T11"/>
                  </a:cxn>
                </a:cxnLst>
                <a:rect l="0" t="0" r="r" b="b"/>
                <a:pathLst>
                  <a:path w="16" h="17">
                    <a:moveTo>
                      <a:pt x="8" y="0"/>
                    </a:moveTo>
                    <a:cubicBezTo>
                      <a:pt x="8" y="0"/>
                      <a:pt x="13" y="7"/>
                      <a:pt x="14" y="9"/>
                    </a:cubicBezTo>
                    <a:cubicBezTo>
                      <a:pt x="15" y="11"/>
                      <a:pt x="16" y="14"/>
                      <a:pt x="14" y="15"/>
                    </a:cubicBezTo>
                    <a:cubicBezTo>
                      <a:pt x="11" y="17"/>
                      <a:pt x="10" y="16"/>
                      <a:pt x="5" y="12"/>
                    </a:cubicBezTo>
                    <a:cubicBezTo>
                      <a:pt x="0" y="8"/>
                      <a:pt x="0" y="5"/>
                      <a:pt x="1" y="2"/>
                    </a:cubicBezTo>
                    <a:cubicBezTo>
                      <a:pt x="2" y="0"/>
                      <a:pt x="8" y="0"/>
                      <a:pt x="8" y="0"/>
                    </a:cubicBezTo>
                    <a:close/>
                  </a:path>
                </a:pathLst>
              </a:custGeom>
              <a:solidFill>
                <a:srgbClr val="415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5" name="Freeform 199"/>
              <p:cNvSpPr/>
              <p:nvPr/>
            </p:nvSpPr>
            <p:spPr bwMode="auto">
              <a:xfrm>
                <a:off x="4244" y="2622"/>
                <a:ext cx="64" cy="225"/>
              </a:xfrm>
              <a:custGeom>
                <a:avLst/>
                <a:gdLst>
                  <a:gd name="T0" fmla="*/ 2 w 17"/>
                  <a:gd name="T1" fmla="*/ 0 h 60"/>
                  <a:gd name="T2" fmla="*/ 1 w 17"/>
                  <a:gd name="T3" fmla="*/ 18 h 60"/>
                  <a:gd name="T4" fmla="*/ 1 w 17"/>
                  <a:gd name="T5" fmla="*/ 29 h 60"/>
                  <a:gd name="T6" fmla="*/ 1 w 17"/>
                  <a:gd name="T7" fmla="*/ 39 h 60"/>
                  <a:gd name="T8" fmla="*/ 0 w 17"/>
                  <a:gd name="T9" fmla="*/ 56 h 60"/>
                  <a:gd name="T10" fmla="*/ 10 w 17"/>
                  <a:gd name="T11" fmla="*/ 55 h 60"/>
                  <a:gd name="T12" fmla="*/ 13 w 17"/>
                  <a:gd name="T13" fmla="*/ 35 h 60"/>
                  <a:gd name="T14" fmla="*/ 15 w 17"/>
                  <a:gd name="T15" fmla="*/ 19 h 60"/>
                  <a:gd name="T16" fmla="*/ 17 w 17"/>
                  <a:gd name="T17" fmla="*/ 3 h 60"/>
                  <a:gd name="T18" fmla="*/ 2 w 17"/>
                  <a:gd name="T1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60">
                    <a:moveTo>
                      <a:pt x="2" y="0"/>
                    </a:moveTo>
                    <a:cubicBezTo>
                      <a:pt x="2" y="0"/>
                      <a:pt x="1" y="14"/>
                      <a:pt x="1" y="18"/>
                    </a:cubicBezTo>
                    <a:cubicBezTo>
                      <a:pt x="2" y="26"/>
                      <a:pt x="2" y="27"/>
                      <a:pt x="1" y="29"/>
                    </a:cubicBezTo>
                    <a:cubicBezTo>
                      <a:pt x="1" y="34"/>
                      <a:pt x="1" y="34"/>
                      <a:pt x="1" y="39"/>
                    </a:cubicBezTo>
                    <a:cubicBezTo>
                      <a:pt x="1" y="45"/>
                      <a:pt x="0" y="56"/>
                      <a:pt x="0" y="56"/>
                    </a:cubicBezTo>
                    <a:cubicBezTo>
                      <a:pt x="0" y="56"/>
                      <a:pt x="10" y="60"/>
                      <a:pt x="10" y="55"/>
                    </a:cubicBezTo>
                    <a:cubicBezTo>
                      <a:pt x="11" y="51"/>
                      <a:pt x="12" y="40"/>
                      <a:pt x="13" y="35"/>
                    </a:cubicBezTo>
                    <a:cubicBezTo>
                      <a:pt x="13" y="30"/>
                      <a:pt x="14" y="26"/>
                      <a:pt x="15" y="19"/>
                    </a:cubicBezTo>
                    <a:cubicBezTo>
                      <a:pt x="17" y="11"/>
                      <a:pt x="17" y="3"/>
                      <a:pt x="17" y="3"/>
                    </a:cubicBezTo>
                    <a:lnTo>
                      <a:pt x="2" y="0"/>
                    </a:lnTo>
                    <a:close/>
                  </a:path>
                </a:pathLst>
              </a:custGeom>
              <a:solidFill>
                <a:srgbClr val="5958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6" name="Freeform 200"/>
              <p:cNvSpPr/>
              <p:nvPr/>
            </p:nvSpPr>
            <p:spPr bwMode="auto">
              <a:xfrm>
                <a:off x="4222" y="2463"/>
                <a:ext cx="128" cy="181"/>
              </a:xfrm>
              <a:custGeom>
                <a:avLst/>
                <a:gdLst>
                  <a:gd name="T0" fmla="*/ 21 w 34"/>
                  <a:gd name="T1" fmla="*/ 0 h 48"/>
                  <a:gd name="T2" fmla="*/ 29 w 34"/>
                  <a:gd name="T3" fmla="*/ 4 h 48"/>
                  <a:gd name="T4" fmla="*/ 32 w 34"/>
                  <a:gd name="T5" fmla="*/ 19 h 48"/>
                  <a:gd name="T6" fmla="*/ 34 w 34"/>
                  <a:gd name="T7" fmla="*/ 37 h 48"/>
                  <a:gd name="T8" fmla="*/ 18 w 34"/>
                  <a:gd name="T9" fmla="*/ 47 h 48"/>
                  <a:gd name="T10" fmla="*/ 8 w 34"/>
                  <a:gd name="T11" fmla="*/ 43 h 48"/>
                  <a:gd name="T12" fmla="*/ 2 w 34"/>
                  <a:gd name="T13" fmla="*/ 15 h 48"/>
                  <a:gd name="T14" fmla="*/ 6 w 34"/>
                  <a:gd name="T15" fmla="*/ 3 h 48"/>
                  <a:gd name="T16" fmla="*/ 8 w 34"/>
                  <a:gd name="T17" fmla="*/ 1 h 48"/>
                  <a:gd name="T18" fmla="*/ 21 w 34"/>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48">
                    <a:moveTo>
                      <a:pt x="21" y="0"/>
                    </a:moveTo>
                    <a:cubicBezTo>
                      <a:pt x="21" y="0"/>
                      <a:pt x="27" y="0"/>
                      <a:pt x="29" y="4"/>
                    </a:cubicBezTo>
                    <a:cubicBezTo>
                      <a:pt x="30" y="7"/>
                      <a:pt x="32" y="14"/>
                      <a:pt x="32" y="19"/>
                    </a:cubicBezTo>
                    <a:cubicBezTo>
                      <a:pt x="32" y="23"/>
                      <a:pt x="33" y="32"/>
                      <a:pt x="34" y="37"/>
                    </a:cubicBezTo>
                    <a:cubicBezTo>
                      <a:pt x="34" y="41"/>
                      <a:pt x="25" y="46"/>
                      <a:pt x="18" y="47"/>
                    </a:cubicBezTo>
                    <a:cubicBezTo>
                      <a:pt x="10" y="48"/>
                      <a:pt x="8" y="44"/>
                      <a:pt x="8" y="43"/>
                    </a:cubicBezTo>
                    <a:cubicBezTo>
                      <a:pt x="7" y="42"/>
                      <a:pt x="2" y="15"/>
                      <a:pt x="2" y="15"/>
                    </a:cubicBezTo>
                    <a:cubicBezTo>
                      <a:pt x="2" y="15"/>
                      <a:pt x="0" y="6"/>
                      <a:pt x="6" y="3"/>
                    </a:cubicBezTo>
                    <a:cubicBezTo>
                      <a:pt x="10" y="1"/>
                      <a:pt x="8" y="1"/>
                      <a:pt x="8" y="1"/>
                    </a:cubicBezTo>
                    <a:lnTo>
                      <a:pt x="21" y="0"/>
                    </a:lnTo>
                    <a:close/>
                  </a:path>
                </a:pathLst>
              </a:custGeom>
              <a:solidFill>
                <a:srgbClr val="1D52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7" name="Freeform 201"/>
              <p:cNvSpPr/>
              <p:nvPr/>
            </p:nvSpPr>
            <p:spPr bwMode="auto">
              <a:xfrm>
                <a:off x="4244" y="2441"/>
                <a:ext cx="72" cy="71"/>
              </a:xfrm>
              <a:custGeom>
                <a:avLst/>
                <a:gdLst>
                  <a:gd name="T0" fmla="*/ 14 w 19"/>
                  <a:gd name="T1" fmla="*/ 5 h 19"/>
                  <a:gd name="T2" fmla="*/ 19 w 19"/>
                  <a:gd name="T3" fmla="*/ 14 h 19"/>
                  <a:gd name="T4" fmla="*/ 13 w 19"/>
                  <a:gd name="T5" fmla="*/ 12 h 19"/>
                  <a:gd name="T6" fmla="*/ 11 w 19"/>
                  <a:gd name="T7" fmla="*/ 19 h 19"/>
                  <a:gd name="T8" fmla="*/ 1 w 19"/>
                  <a:gd name="T9" fmla="*/ 11 h 19"/>
                  <a:gd name="T10" fmla="*/ 1 w 19"/>
                  <a:gd name="T11" fmla="*/ 5 h 19"/>
                  <a:gd name="T12" fmla="*/ 14 w 19"/>
                  <a:gd name="T13" fmla="*/ 5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14" y="5"/>
                    </a:moveTo>
                    <a:cubicBezTo>
                      <a:pt x="19" y="14"/>
                      <a:pt x="19" y="14"/>
                      <a:pt x="19" y="14"/>
                    </a:cubicBezTo>
                    <a:cubicBezTo>
                      <a:pt x="13" y="12"/>
                      <a:pt x="13" y="12"/>
                      <a:pt x="13" y="12"/>
                    </a:cubicBezTo>
                    <a:cubicBezTo>
                      <a:pt x="11" y="19"/>
                      <a:pt x="11" y="19"/>
                      <a:pt x="11" y="19"/>
                    </a:cubicBezTo>
                    <a:cubicBezTo>
                      <a:pt x="11" y="19"/>
                      <a:pt x="3" y="13"/>
                      <a:pt x="1" y="11"/>
                    </a:cubicBezTo>
                    <a:cubicBezTo>
                      <a:pt x="0" y="9"/>
                      <a:pt x="1" y="5"/>
                      <a:pt x="1" y="5"/>
                    </a:cubicBezTo>
                    <a:cubicBezTo>
                      <a:pt x="1" y="5"/>
                      <a:pt x="11" y="0"/>
                      <a:pt x="14"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8" name="Freeform 202"/>
              <p:cNvSpPr/>
              <p:nvPr/>
            </p:nvSpPr>
            <p:spPr bwMode="auto">
              <a:xfrm>
                <a:off x="4244" y="2452"/>
                <a:ext cx="57" cy="38"/>
              </a:xfrm>
              <a:custGeom>
                <a:avLst/>
                <a:gdLst>
                  <a:gd name="T0" fmla="*/ 14 w 15"/>
                  <a:gd name="T1" fmla="*/ 4 h 10"/>
                  <a:gd name="T2" fmla="*/ 13 w 15"/>
                  <a:gd name="T3" fmla="*/ 9 h 10"/>
                  <a:gd name="T4" fmla="*/ 3 w 15"/>
                  <a:gd name="T5" fmla="*/ 6 h 10"/>
                  <a:gd name="T6" fmla="*/ 5 w 15"/>
                  <a:gd name="T7" fmla="*/ 2 h 10"/>
                  <a:gd name="T8" fmla="*/ 14 w 15"/>
                  <a:gd name="T9" fmla="*/ 4 h 10"/>
                </a:gdLst>
                <a:ahLst/>
                <a:cxnLst>
                  <a:cxn ang="0">
                    <a:pos x="T0" y="T1"/>
                  </a:cxn>
                  <a:cxn ang="0">
                    <a:pos x="T2" y="T3"/>
                  </a:cxn>
                  <a:cxn ang="0">
                    <a:pos x="T4" y="T5"/>
                  </a:cxn>
                  <a:cxn ang="0">
                    <a:pos x="T6" y="T7"/>
                  </a:cxn>
                  <a:cxn ang="0">
                    <a:pos x="T8" y="T9"/>
                  </a:cxn>
                </a:cxnLst>
                <a:rect l="0" t="0" r="r" b="b"/>
                <a:pathLst>
                  <a:path w="15" h="10">
                    <a:moveTo>
                      <a:pt x="14" y="4"/>
                    </a:moveTo>
                    <a:cubicBezTo>
                      <a:pt x="14" y="4"/>
                      <a:pt x="15" y="8"/>
                      <a:pt x="13" y="9"/>
                    </a:cubicBezTo>
                    <a:cubicBezTo>
                      <a:pt x="11" y="10"/>
                      <a:pt x="7" y="8"/>
                      <a:pt x="3" y="6"/>
                    </a:cubicBezTo>
                    <a:cubicBezTo>
                      <a:pt x="0" y="3"/>
                      <a:pt x="5" y="2"/>
                      <a:pt x="5" y="2"/>
                    </a:cubicBezTo>
                    <a:cubicBezTo>
                      <a:pt x="5" y="2"/>
                      <a:pt x="12" y="0"/>
                      <a:pt x="14" y="4"/>
                    </a:cubicBezTo>
                    <a:close/>
                  </a:path>
                </a:pathLst>
              </a:custGeom>
              <a:solidFill>
                <a:srgbClr val="EDAB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9" name="Freeform 203"/>
              <p:cNvSpPr/>
              <p:nvPr/>
            </p:nvSpPr>
            <p:spPr bwMode="auto">
              <a:xfrm>
                <a:off x="4229" y="2369"/>
                <a:ext cx="87" cy="117"/>
              </a:xfrm>
              <a:custGeom>
                <a:avLst/>
                <a:gdLst>
                  <a:gd name="T0" fmla="*/ 21 w 23"/>
                  <a:gd name="T1" fmla="*/ 7 h 31"/>
                  <a:gd name="T2" fmla="*/ 21 w 23"/>
                  <a:gd name="T3" fmla="*/ 22 h 31"/>
                  <a:gd name="T4" fmla="*/ 7 w 23"/>
                  <a:gd name="T5" fmla="*/ 27 h 31"/>
                  <a:gd name="T6" fmla="*/ 1 w 23"/>
                  <a:gd name="T7" fmla="*/ 16 h 31"/>
                  <a:gd name="T8" fmla="*/ 21 w 23"/>
                  <a:gd name="T9" fmla="*/ 7 h 31"/>
                </a:gdLst>
                <a:ahLst/>
                <a:cxnLst>
                  <a:cxn ang="0">
                    <a:pos x="T0" y="T1"/>
                  </a:cxn>
                  <a:cxn ang="0">
                    <a:pos x="T2" y="T3"/>
                  </a:cxn>
                  <a:cxn ang="0">
                    <a:pos x="T4" y="T5"/>
                  </a:cxn>
                  <a:cxn ang="0">
                    <a:pos x="T6" y="T7"/>
                  </a:cxn>
                  <a:cxn ang="0">
                    <a:pos x="T8" y="T9"/>
                  </a:cxn>
                </a:cxnLst>
                <a:rect l="0" t="0" r="r" b="b"/>
                <a:pathLst>
                  <a:path w="23" h="31">
                    <a:moveTo>
                      <a:pt x="21" y="7"/>
                    </a:moveTo>
                    <a:cubicBezTo>
                      <a:pt x="21" y="7"/>
                      <a:pt x="23" y="17"/>
                      <a:pt x="21" y="22"/>
                    </a:cubicBezTo>
                    <a:cubicBezTo>
                      <a:pt x="19" y="28"/>
                      <a:pt x="16" y="31"/>
                      <a:pt x="7" y="27"/>
                    </a:cubicBezTo>
                    <a:cubicBezTo>
                      <a:pt x="7" y="27"/>
                      <a:pt x="0" y="25"/>
                      <a:pt x="1" y="16"/>
                    </a:cubicBezTo>
                    <a:cubicBezTo>
                      <a:pt x="1" y="8"/>
                      <a:pt x="17" y="0"/>
                      <a:pt x="21" y="7"/>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0" name="Freeform 204"/>
              <p:cNvSpPr/>
              <p:nvPr/>
            </p:nvSpPr>
            <p:spPr bwMode="auto">
              <a:xfrm>
                <a:off x="4218" y="2362"/>
                <a:ext cx="98" cy="113"/>
              </a:xfrm>
              <a:custGeom>
                <a:avLst/>
                <a:gdLst>
                  <a:gd name="T0" fmla="*/ 8 w 26"/>
                  <a:gd name="T1" fmla="*/ 26 h 30"/>
                  <a:gd name="T2" fmla="*/ 5 w 26"/>
                  <a:gd name="T3" fmla="*/ 22 h 30"/>
                  <a:gd name="T4" fmla="*/ 8 w 26"/>
                  <a:gd name="T5" fmla="*/ 22 h 30"/>
                  <a:gd name="T6" fmla="*/ 8 w 26"/>
                  <a:gd name="T7" fmla="*/ 15 h 30"/>
                  <a:gd name="T8" fmla="*/ 15 w 26"/>
                  <a:gd name="T9" fmla="*/ 12 h 30"/>
                  <a:gd name="T10" fmla="*/ 24 w 26"/>
                  <a:gd name="T11" fmla="*/ 14 h 30"/>
                  <a:gd name="T12" fmla="*/ 26 w 26"/>
                  <a:gd name="T13" fmla="*/ 10 h 30"/>
                  <a:gd name="T14" fmla="*/ 23 w 26"/>
                  <a:gd name="T15" fmla="*/ 5 h 30"/>
                  <a:gd name="T16" fmla="*/ 10 w 26"/>
                  <a:gd name="T17" fmla="*/ 2 h 30"/>
                  <a:gd name="T18" fmla="*/ 0 w 26"/>
                  <a:gd name="T19" fmla="*/ 15 h 30"/>
                  <a:gd name="T20" fmla="*/ 5 w 26"/>
                  <a:gd name="T21" fmla="*/ 27 h 30"/>
                  <a:gd name="T22" fmla="*/ 8 w 26"/>
                  <a:gd name="T23"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30">
                    <a:moveTo>
                      <a:pt x="8" y="26"/>
                    </a:moveTo>
                    <a:cubicBezTo>
                      <a:pt x="7" y="27"/>
                      <a:pt x="4" y="23"/>
                      <a:pt x="5" y="22"/>
                    </a:cubicBezTo>
                    <a:cubicBezTo>
                      <a:pt x="7" y="21"/>
                      <a:pt x="8" y="22"/>
                      <a:pt x="8" y="22"/>
                    </a:cubicBezTo>
                    <a:cubicBezTo>
                      <a:pt x="9" y="20"/>
                      <a:pt x="8" y="15"/>
                      <a:pt x="8" y="15"/>
                    </a:cubicBezTo>
                    <a:cubicBezTo>
                      <a:pt x="11" y="15"/>
                      <a:pt x="14" y="14"/>
                      <a:pt x="15" y="12"/>
                    </a:cubicBezTo>
                    <a:cubicBezTo>
                      <a:pt x="19" y="10"/>
                      <a:pt x="23" y="12"/>
                      <a:pt x="24" y="14"/>
                    </a:cubicBezTo>
                    <a:cubicBezTo>
                      <a:pt x="26" y="14"/>
                      <a:pt x="26" y="11"/>
                      <a:pt x="26" y="10"/>
                    </a:cubicBezTo>
                    <a:cubicBezTo>
                      <a:pt x="25" y="6"/>
                      <a:pt x="23" y="5"/>
                      <a:pt x="23" y="5"/>
                    </a:cubicBezTo>
                    <a:cubicBezTo>
                      <a:pt x="18" y="0"/>
                      <a:pt x="10" y="2"/>
                      <a:pt x="10" y="2"/>
                    </a:cubicBezTo>
                    <a:cubicBezTo>
                      <a:pt x="10" y="2"/>
                      <a:pt x="0" y="4"/>
                      <a:pt x="0" y="15"/>
                    </a:cubicBezTo>
                    <a:cubicBezTo>
                      <a:pt x="0" y="23"/>
                      <a:pt x="4" y="27"/>
                      <a:pt x="5" y="27"/>
                    </a:cubicBezTo>
                    <a:cubicBezTo>
                      <a:pt x="5" y="27"/>
                      <a:pt x="9" y="30"/>
                      <a:pt x="8" y="26"/>
                    </a:cubicBezTo>
                    <a:close/>
                  </a:path>
                </a:pathLst>
              </a:custGeom>
              <a:solidFill>
                <a:srgbClr val="66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 name="Group 406"/>
            <p:cNvGrpSpPr/>
            <p:nvPr/>
          </p:nvGrpSpPr>
          <p:grpSpPr bwMode="auto">
            <a:xfrm>
              <a:off x="2885" y="1210"/>
              <a:ext cx="2552" cy="1622"/>
              <a:chOff x="2885" y="1210"/>
              <a:chExt cx="2552" cy="1622"/>
            </a:xfrm>
          </p:grpSpPr>
          <p:sp>
            <p:nvSpPr>
              <p:cNvPr id="811" name="Freeform 206"/>
              <p:cNvSpPr/>
              <p:nvPr/>
            </p:nvSpPr>
            <p:spPr bwMode="auto">
              <a:xfrm>
                <a:off x="3917" y="2189"/>
                <a:ext cx="184" cy="591"/>
              </a:xfrm>
              <a:custGeom>
                <a:avLst/>
                <a:gdLst>
                  <a:gd name="T0" fmla="*/ 0 w 184"/>
                  <a:gd name="T1" fmla="*/ 591 h 591"/>
                  <a:gd name="T2" fmla="*/ 18 w 184"/>
                  <a:gd name="T3" fmla="*/ 579 h 591"/>
                  <a:gd name="T4" fmla="*/ 184 w 184"/>
                  <a:gd name="T5" fmla="*/ 26 h 591"/>
                  <a:gd name="T6" fmla="*/ 177 w 184"/>
                  <a:gd name="T7" fmla="*/ 0 h 591"/>
                  <a:gd name="T8" fmla="*/ 0 w 184"/>
                  <a:gd name="T9" fmla="*/ 591 h 591"/>
                </a:gdLst>
                <a:ahLst/>
                <a:cxnLst>
                  <a:cxn ang="0">
                    <a:pos x="T0" y="T1"/>
                  </a:cxn>
                  <a:cxn ang="0">
                    <a:pos x="T2" y="T3"/>
                  </a:cxn>
                  <a:cxn ang="0">
                    <a:pos x="T4" y="T5"/>
                  </a:cxn>
                  <a:cxn ang="0">
                    <a:pos x="T6" y="T7"/>
                  </a:cxn>
                  <a:cxn ang="0">
                    <a:pos x="T8" y="T9"/>
                  </a:cxn>
                </a:cxnLst>
                <a:rect l="0" t="0" r="r" b="b"/>
                <a:pathLst>
                  <a:path w="184" h="591">
                    <a:moveTo>
                      <a:pt x="0" y="591"/>
                    </a:moveTo>
                    <a:lnTo>
                      <a:pt x="18" y="579"/>
                    </a:lnTo>
                    <a:lnTo>
                      <a:pt x="184" y="26"/>
                    </a:lnTo>
                    <a:lnTo>
                      <a:pt x="177" y="0"/>
                    </a:lnTo>
                    <a:lnTo>
                      <a:pt x="0" y="591"/>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2" name="Freeform 207"/>
              <p:cNvSpPr/>
              <p:nvPr/>
            </p:nvSpPr>
            <p:spPr bwMode="auto">
              <a:xfrm>
                <a:off x="3909" y="2181"/>
                <a:ext cx="185" cy="599"/>
              </a:xfrm>
              <a:custGeom>
                <a:avLst/>
                <a:gdLst>
                  <a:gd name="T0" fmla="*/ 0 w 185"/>
                  <a:gd name="T1" fmla="*/ 595 h 599"/>
                  <a:gd name="T2" fmla="*/ 8 w 185"/>
                  <a:gd name="T3" fmla="*/ 599 h 599"/>
                  <a:gd name="T4" fmla="*/ 185 w 185"/>
                  <a:gd name="T5" fmla="*/ 8 h 599"/>
                  <a:gd name="T6" fmla="*/ 173 w 185"/>
                  <a:gd name="T7" fmla="*/ 0 h 599"/>
                  <a:gd name="T8" fmla="*/ 0 w 185"/>
                  <a:gd name="T9" fmla="*/ 595 h 599"/>
                </a:gdLst>
                <a:ahLst/>
                <a:cxnLst>
                  <a:cxn ang="0">
                    <a:pos x="T0" y="T1"/>
                  </a:cxn>
                  <a:cxn ang="0">
                    <a:pos x="T2" y="T3"/>
                  </a:cxn>
                  <a:cxn ang="0">
                    <a:pos x="T4" y="T5"/>
                  </a:cxn>
                  <a:cxn ang="0">
                    <a:pos x="T6" y="T7"/>
                  </a:cxn>
                  <a:cxn ang="0">
                    <a:pos x="T8" y="T9"/>
                  </a:cxn>
                </a:cxnLst>
                <a:rect l="0" t="0" r="r" b="b"/>
                <a:pathLst>
                  <a:path w="185" h="599">
                    <a:moveTo>
                      <a:pt x="0" y="595"/>
                    </a:moveTo>
                    <a:lnTo>
                      <a:pt x="8" y="599"/>
                    </a:lnTo>
                    <a:lnTo>
                      <a:pt x="185" y="8"/>
                    </a:lnTo>
                    <a:lnTo>
                      <a:pt x="173" y="0"/>
                    </a:lnTo>
                    <a:lnTo>
                      <a:pt x="0" y="595"/>
                    </a:lnTo>
                    <a:close/>
                  </a:path>
                </a:pathLst>
              </a:custGeom>
              <a:solidFill>
                <a:srgbClr val="6D5B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3" name="Freeform 208"/>
              <p:cNvSpPr/>
              <p:nvPr/>
            </p:nvSpPr>
            <p:spPr bwMode="auto">
              <a:xfrm>
                <a:off x="3935" y="2719"/>
                <a:ext cx="121" cy="61"/>
              </a:xfrm>
              <a:custGeom>
                <a:avLst/>
                <a:gdLst>
                  <a:gd name="T0" fmla="*/ 0 w 121"/>
                  <a:gd name="T1" fmla="*/ 8 h 61"/>
                  <a:gd name="T2" fmla="*/ 113 w 121"/>
                  <a:gd name="T3" fmla="*/ 61 h 61"/>
                  <a:gd name="T4" fmla="*/ 121 w 121"/>
                  <a:gd name="T5" fmla="*/ 53 h 61"/>
                  <a:gd name="T6" fmla="*/ 16 w 121"/>
                  <a:gd name="T7" fmla="*/ 0 h 61"/>
                  <a:gd name="T8" fmla="*/ 0 w 121"/>
                  <a:gd name="T9" fmla="*/ 8 h 61"/>
                </a:gdLst>
                <a:ahLst/>
                <a:cxnLst>
                  <a:cxn ang="0">
                    <a:pos x="T0" y="T1"/>
                  </a:cxn>
                  <a:cxn ang="0">
                    <a:pos x="T2" y="T3"/>
                  </a:cxn>
                  <a:cxn ang="0">
                    <a:pos x="T4" y="T5"/>
                  </a:cxn>
                  <a:cxn ang="0">
                    <a:pos x="T6" y="T7"/>
                  </a:cxn>
                  <a:cxn ang="0">
                    <a:pos x="T8" y="T9"/>
                  </a:cxn>
                </a:cxnLst>
                <a:rect l="0" t="0" r="r" b="b"/>
                <a:pathLst>
                  <a:path w="121" h="61">
                    <a:moveTo>
                      <a:pt x="0" y="8"/>
                    </a:moveTo>
                    <a:lnTo>
                      <a:pt x="113" y="61"/>
                    </a:lnTo>
                    <a:lnTo>
                      <a:pt x="121" y="53"/>
                    </a:lnTo>
                    <a:lnTo>
                      <a:pt x="16" y="0"/>
                    </a:lnTo>
                    <a:lnTo>
                      <a:pt x="0" y="8"/>
                    </a:lnTo>
                    <a:close/>
                  </a:path>
                </a:pathLst>
              </a:custGeom>
              <a:solidFill>
                <a:srgbClr val="6D5B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4" name="Freeform 209"/>
              <p:cNvSpPr/>
              <p:nvPr/>
            </p:nvSpPr>
            <p:spPr bwMode="auto">
              <a:xfrm>
                <a:off x="3935" y="2727"/>
                <a:ext cx="113" cy="64"/>
              </a:xfrm>
              <a:custGeom>
                <a:avLst/>
                <a:gdLst>
                  <a:gd name="T0" fmla="*/ 0 w 113"/>
                  <a:gd name="T1" fmla="*/ 11 h 64"/>
                  <a:gd name="T2" fmla="*/ 113 w 113"/>
                  <a:gd name="T3" fmla="*/ 64 h 64"/>
                  <a:gd name="T4" fmla="*/ 113 w 113"/>
                  <a:gd name="T5" fmla="*/ 53 h 64"/>
                  <a:gd name="T6" fmla="*/ 0 w 113"/>
                  <a:gd name="T7" fmla="*/ 0 h 64"/>
                  <a:gd name="T8" fmla="*/ 0 w 113"/>
                  <a:gd name="T9" fmla="*/ 11 h 64"/>
                </a:gdLst>
                <a:ahLst/>
                <a:cxnLst>
                  <a:cxn ang="0">
                    <a:pos x="T0" y="T1"/>
                  </a:cxn>
                  <a:cxn ang="0">
                    <a:pos x="T2" y="T3"/>
                  </a:cxn>
                  <a:cxn ang="0">
                    <a:pos x="T4" y="T5"/>
                  </a:cxn>
                  <a:cxn ang="0">
                    <a:pos x="T6" y="T7"/>
                  </a:cxn>
                  <a:cxn ang="0">
                    <a:pos x="T8" y="T9"/>
                  </a:cxn>
                </a:cxnLst>
                <a:rect l="0" t="0" r="r" b="b"/>
                <a:pathLst>
                  <a:path w="113" h="64">
                    <a:moveTo>
                      <a:pt x="0" y="11"/>
                    </a:moveTo>
                    <a:lnTo>
                      <a:pt x="113" y="64"/>
                    </a:lnTo>
                    <a:lnTo>
                      <a:pt x="113" y="53"/>
                    </a:lnTo>
                    <a:lnTo>
                      <a:pt x="0" y="0"/>
                    </a:lnTo>
                    <a:lnTo>
                      <a:pt x="0" y="11"/>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5" name="Freeform 210"/>
              <p:cNvSpPr/>
              <p:nvPr/>
            </p:nvSpPr>
            <p:spPr bwMode="auto">
              <a:xfrm>
                <a:off x="3958" y="2640"/>
                <a:ext cx="121" cy="61"/>
              </a:xfrm>
              <a:custGeom>
                <a:avLst/>
                <a:gdLst>
                  <a:gd name="T0" fmla="*/ 0 w 121"/>
                  <a:gd name="T1" fmla="*/ 8 h 61"/>
                  <a:gd name="T2" fmla="*/ 113 w 121"/>
                  <a:gd name="T3" fmla="*/ 61 h 61"/>
                  <a:gd name="T4" fmla="*/ 121 w 121"/>
                  <a:gd name="T5" fmla="*/ 53 h 61"/>
                  <a:gd name="T6" fmla="*/ 15 w 121"/>
                  <a:gd name="T7" fmla="*/ 0 h 61"/>
                  <a:gd name="T8" fmla="*/ 0 w 121"/>
                  <a:gd name="T9" fmla="*/ 8 h 61"/>
                </a:gdLst>
                <a:ahLst/>
                <a:cxnLst>
                  <a:cxn ang="0">
                    <a:pos x="T0" y="T1"/>
                  </a:cxn>
                  <a:cxn ang="0">
                    <a:pos x="T2" y="T3"/>
                  </a:cxn>
                  <a:cxn ang="0">
                    <a:pos x="T4" y="T5"/>
                  </a:cxn>
                  <a:cxn ang="0">
                    <a:pos x="T6" y="T7"/>
                  </a:cxn>
                  <a:cxn ang="0">
                    <a:pos x="T8" y="T9"/>
                  </a:cxn>
                </a:cxnLst>
                <a:rect l="0" t="0" r="r" b="b"/>
                <a:pathLst>
                  <a:path w="121" h="61">
                    <a:moveTo>
                      <a:pt x="0" y="8"/>
                    </a:moveTo>
                    <a:lnTo>
                      <a:pt x="113" y="61"/>
                    </a:lnTo>
                    <a:lnTo>
                      <a:pt x="121" y="53"/>
                    </a:lnTo>
                    <a:lnTo>
                      <a:pt x="15" y="0"/>
                    </a:lnTo>
                    <a:lnTo>
                      <a:pt x="0" y="8"/>
                    </a:lnTo>
                    <a:close/>
                  </a:path>
                </a:pathLst>
              </a:custGeom>
              <a:solidFill>
                <a:srgbClr val="6D5B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6" name="Freeform 211"/>
              <p:cNvSpPr/>
              <p:nvPr/>
            </p:nvSpPr>
            <p:spPr bwMode="auto">
              <a:xfrm>
                <a:off x="3958" y="2648"/>
                <a:ext cx="113" cy="64"/>
              </a:xfrm>
              <a:custGeom>
                <a:avLst/>
                <a:gdLst>
                  <a:gd name="T0" fmla="*/ 0 w 113"/>
                  <a:gd name="T1" fmla="*/ 11 h 64"/>
                  <a:gd name="T2" fmla="*/ 113 w 113"/>
                  <a:gd name="T3" fmla="*/ 64 h 64"/>
                  <a:gd name="T4" fmla="*/ 113 w 113"/>
                  <a:gd name="T5" fmla="*/ 53 h 64"/>
                  <a:gd name="T6" fmla="*/ 0 w 113"/>
                  <a:gd name="T7" fmla="*/ 0 h 64"/>
                  <a:gd name="T8" fmla="*/ 0 w 113"/>
                  <a:gd name="T9" fmla="*/ 11 h 64"/>
                </a:gdLst>
                <a:ahLst/>
                <a:cxnLst>
                  <a:cxn ang="0">
                    <a:pos x="T0" y="T1"/>
                  </a:cxn>
                  <a:cxn ang="0">
                    <a:pos x="T2" y="T3"/>
                  </a:cxn>
                  <a:cxn ang="0">
                    <a:pos x="T4" y="T5"/>
                  </a:cxn>
                  <a:cxn ang="0">
                    <a:pos x="T6" y="T7"/>
                  </a:cxn>
                  <a:cxn ang="0">
                    <a:pos x="T8" y="T9"/>
                  </a:cxn>
                </a:cxnLst>
                <a:rect l="0" t="0" r="r" b="b"/>
                <a:pathLst>
                  <a:path w="113" h="64">
                    <a:moveTo>
                      <a:pt x="0" y="11"/>
                    </a:moveTo>
                    <a:lnTo>
                      <a:pt x="113" y="64"/>
                    </a:lnTo>
                    <a:lnTo>
                      <a:pt x="113" y="53"/>
                    </a:lnTo>
                    <a:lnTo>
                      <a:pt x="0" y="0"/>
                    </a:lnTo>
                    <a:lnTo>
                      <a:pt x="0" y="11"/>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7" name="Freeform 212"/>
              <p:cNvSpPr/>
              <p:nvPr/>
            </p:nvSpPr>
            <p:spPr bwMode="auto">
              <a:xfrm>
                <a:off x="3981" y="2569"/>
                <a:ext cx="124" cy="56"/>
              </a:xfrm>
              <a:custGeom>
                <a:avLst/>
                <a:gdLst>
                  <a:gd name="T0" fmla="*/ 0 w 124"/>
                  <a:gd name="T1" fmla="*/ 4 h 56"/>
                  <a:gd name="T2" fmla="*/ 116 w 124"/>
                  <a:gd name="T3" fmla="*/ 56 h 56"/>
                  <a:gd name="T4" fmla="*/ 124 w 124"/>
                  <a:gd name="T5" fmla="*/ 49 h 56"/>
                  <a:gd name="T6" fmla="*/ 15 w 124"/>
                  <a:gd name="T7" fmla="*/ 0 h 56"/>
                  <a:gd name="T8" fmla="*/ 0 w 124"/>
                  <a:gd name="T9" fmla="*/ 4 h 56"/>
                </a:gdLst>
                <a:ahLst/>
                <a:cxnLst>
                  <a:cxn ang="0">
                    <a:pos x="T0" y="T1"/>
                  </a:cxn>
                  <a:cxn ang="0">
                    <a:pos x="T2" y="T3"/>
                  </a:cxn>
                  <a:cxn ang="0">
                    <a:pos x="T4" y="T5"/>
                  </a:cxn>
                  <a:cxn ang="0">
                    <a:pos x="T6" y="T7"/>
                  </a:cxn>
                  <a:cxn ang="0">
                    <a:pos x="T8" y="T9"/>
                  </a:cxn>
                </a:cxnLst>
                <a:rect l="0" t="0" r="r" b="b"/>
                <a:pathLst>
                  <a:path w="124" h="56">
                    <a:moveTo>
                      <a:pt x="0" y="4"/>
                    </a:moveTo>
                    <a:lnTo>
                      <a:pt x="116" y="56"/>
                    </a:lnTo>
                    <a:lnTo>
                      <a:pt x="124" y="49"/>
                    </a:lnTo>
                    <a:lnTo>
                      <a:pt x="15" y="0"/>
                    </a:lnTo>
                    <a:lnTo>
                      <a:pt x="0" y="4"/>
                    </a:lnTo>
                    <a:close/>
                  </a:path>
                </a:pathLst>
              </a:custGeom>
              <a:solidFill>
                <a:srgbClr val="6D5B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8" name="Freeform 213"/>
              <p:cNvSpPr/>
              <p:nvPr/>
            </p:nvSpPr>
            <p:spPr bwMode="auto">
              <a:xfrm>
                <a:off x="3981" y="2573"/>
                <a:ext cx="116" cy="64"/>
              </a:xfrm>
              <a:custGeom>
                <a:avLst/>
                <a:gdLst>
                  <a:gd name="T0" fmla="*/ 0 w 116"/>
                  <a:gd name="T1" fmla="*/ 11 h 64"/>
                  <a:gd name="T2" fmla="*/ 116 w 116"/>
                  <a:gd name="T3" fmla="*/ 64 h 64"/>
                  <a:gd name="T4" fmla="*/ 113 w 116"/>
                  <a:gd name="T5" fmla="*/ 52 h 64"/>
                  <a:gd name="T6" fmla="*/ 0 w 116"/>
                  <a:gd name="T7" fmla="*/ 0 h 64"/>
                  <a:gd name="T8" fmla="*/ 0 w 116"/>
                  <a:gd name="T9" fmla="*/ 11 h 64"/>
                </a:gdLst>
                <a:ahLst/>
                <a:cxnLst>
                  <a:cxn ang="0">
                    <a:pos x="T0" y="T1"/>
                  </a:cxn>
                  <a:cxn ang="0">
                    <a:pos x="T2" y="T3"/>
                  </a:cxn>
                  <a:cxn ang="0">
                    <a:pos x="T4" y="T5"/>
                  </a:cxn>
                  <a:cxn ang="0">
                    <a:pos x="T6" y="T7"/>
                  </a:cxn>
                  <a:cxn ang="0">
                    <a:pos x="T8" y="T9"/>
                  </a:cxn>
                </a:cxnLst>
                <a:rect l="0" t="0" r="r" b="b"/>
                <a:pathLst>
                  <a:path w="116" h="64">
                    <a:moveTo>
                      <a:pt x="0" y="11"/>
                    </a:moveTo>
                    <a:lnTo>
                      <a:pt x="116" y="64"/>
                    </a:lnTo>
                    <a:lnTo>
                      <a:pt x="113" y="52"/>
                    </a:lnTo>
                    <a:lnTo>
                      <a:pt x="0" y="0"/>
                    </a:lnTo>
                    <a:lnTo>
                      <a:pt x="0" y="11"/>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9" name="Freeform 214"/>
              <p:cNvSpPr/>
              <p:nvPr/>
            </p:nvSpPr>
            <p:spPr bwMode="auto">
              <a:xfrm>
                <a:off x="4007" y="2486"/>
                <a:ext cx="120" cy="60"/>
              </a:xfrm>
              <a:custGeom>
                <a:avLst/>
                <a:gdLst>
                  <a:gd name="T0" fmla="*/ 0 w 120"/>
                  <a:gd name="T1" fmla="*/ 8 h 60"/>
                  <a:gd name="T2" fmla="*/ 113 w 120"/>
                  <a:gd name="T3" fmla="*/ 60 h 60"/>
                  <a:gd name="T4" fmla="*/ 120 w 120"/>
                  <a:gd name="T5" fmla="*/ 53 h 60"/>
                  <a:gd name="T6" fmla="*/ 11 w 120"/>
                  <a:gd name="T7" fmla="*/ 0 h 60"/>
                  <a:gd name="T8" fmla="*/ 0 w 120"/>
                  <a:gd name="T9" fmla="*/ 8 h 60"/>
                </a:gdLst>
                <a:ahLst/>
                <a:cxnLst>
                  <a:cxn ang="0">
                    <a:pos x="T0" y="T1"/>
                  </a:cxn>
                  <a:cxn ang="0">
                    <a:pos x="T2" y="T3"/>
                  </a:cxn>
                  <a:cxn ang="0">
                    <a:pos x="T4" y="T5"/>
                  </a:cxn>
                  <a:cxn ang="0">
                    <a:pos x="T6" y="T7"/>
                  </a:cxn>
                  <a:cxn ang="0">
                    <a:pos x="T8" y="T9"/>
                  </a:cxn>
                </a:cxnLst>
                <a:rect l="0" t="0" r="r" b="b"/>
                <a:pathLst>
                  <a:path w="120" h="60">
                    <a:moveTo>
                      <a:pt x="0" y="8"/>
                    </a:moveTo>
                    <a:lnTo>
                      <a:pt x="113" y="60"/>
                    </a:lnTo>
                    <a:lnTo>
                      <a:pt x="120" y="53"/>
                    </a:lnTo>
                    <a:lnTo>
                      <a:pt x="11" y="0"/>
                    </a:lnTo>
                    <a:lnTo>
                      <a:pt x="0" y="8"/>
                    </a:lnTo>
                    <a:close/>
                  </a:path>
                </a:pathLst>
              </a:custGeom>
              <a:solidFill>
                <a:srgbClr val="6D5B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0" name="Freeform 215"/>
              <p:cNvSpPr/>
              <p:nvPr/>
            </p:nvSpPr>
            <p:spPr bwMode="auto">
              <a:xfrm>
                <a:off x="4007" y="2494"/>
                <a:ext cx="113" cy="64"/>
              </a:xfrm>
              <a:custGeom>
                <a:avLst/>
                <a:gdLst>
                  <a:gd name="T0" fmla="*/ 0 w 113"/>
                  <a:gd name="T1" fmla="*/ 11 h 64"/>
                  <a:gd name="T2" fmla="*/ 113 w 113"/>
                  <a:gd name="T3" fmla="*/ 64 h 64"/>
                  <a:gd name="T4" fmla="*/ 113 w 113"/>
                  <a:gd name="T5" fmla="*/ 52 h 64"/>
                  <a:gd name="T6" fmla="*/ 0 w 113"/>
                  <a:gd name="T7" fmla="*/ 0 h 64"/>
                  <a:gd name="T8" fmla="*/ 0 w 113"/>
                  <a:gd name="T9" fmla="*/ 11 h 64"/>
                </a:gdLst>
                <a:ahLst/>
                <a:cxnLst>
                  <a:cxn ang="0">
                    <a:pos x="T0" y="T1"/>
                  </a:cxn>
                  <a:cxn ang="0">
                    <a:pos x="T2" y="T3"/>
                  </a:cxn>
                  <a:cxn ang="0">
                    <a:pos x="T4" y="T5"/>
                  </a:cxn>
                  <a:cxn ang="0">
                    <a:pos x="T6" y="T7"/>
                  </a:cxn>
                  <a:cxn ang="0">
                    <a:pos x="T8" y="T9"/>
                  </a:cxn>
                </a:cxnLst>
                <a:rect l="0" t="0" r="r" b="b"/>
                <a:pathLst>
                  <a:path w="113" h="64">
                    <a:moveTo>
                      <a:pt x="0" y="11"/>
                    </a:moveTo>
                    <a:lnTo>
                      <a:pt x="113" y="64"/>
                    </a:lnTo>
                    <a:lnTo>
                      <a:pt x="113" y="52"/>
                    </a:lnTo>
                    <a:lnTo>
                      <a:pt x="0" y="0"/>
                    </a:lnTo>
                    <a:lnTo>
                      <a:pt x="0" y="11"/>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1" name="Freeform 216"/>
              <p:cNvSpPr/>
              <p:nvPr/>
            </p:nvSpPr>
            <p:spPr bwMode="auto">
              <a:xfrm>
                <a:off x="4056" y="2478"/>
                <a:ext cx="75" cy="53"/>
              </a:xfrm>
              <a:custGeom>
                <a:avLst/>
                <a:gdLst>
                  <a:gd name="T0" fmla="*/ 4 w 20"/>
                  <a:gd name="T1" fmla="*/ 3 h 14"/>
                  <a:gd name="T2" fmla="*/ 2 w 20"/>
                  <a:gd name="T3" fmla="*/ 12 h 14"/>
                  <a:gd name="T4" fmla="*/ 9 w 20"/>
                  <a:gd name="T5" fmla="*/ 12 h 14"/>
                  <a:gd name="T6" fmla="*/ 17 w 20"/>
                  <a:gd name="T7" fmla="*/ 6 h 14"/>
                  <a:gd name="T8" fmla="*/ 16 w 20"/>
                  <a:gd name="T9" fmla="*/ 1 h 14"/>
                  <a:gd name="T10" fmla="*/ 9 w 20"/>
                  <a:gd name="T11" fmla="*/ 1 h 14"/>
                  <a:gd name="T12" fmla="*/ 4 w 20"/>
                  <a:gd name="T13" fmla="*/ 3 h 14"/>
                </a:gdLst>
                <a:ahLst/>
                <a:cxnLst>
                  <a:cxn ang="0">
                    <a:pos x="T0" y="T1"/>
                  </a:cxn>
                  <a:cxn ang="0">
                    <a:pos x="T2" y="T3"/>
                  </a:cxn>
                  <a:cxn ang="0">
                    <a:pos x="T4" y="T5"/>
                  </a:cxn>
                  <a:cxn ang="0">
                    <a:pos x="T6" y="T7"/>
                  </a:cxn>
                  <a:cxn ang="0">
                    <a:pos x="T8" y="T9"/>
                  </a:cxn>
                  <a:cxn ang="0">
                    <a:pos x="T10" y="T11"/>
                  </a:cxn>
                  <a:cxn ang="0">
                    <a:pos x="T12" y="T13"/>
                  </a:cxn>
                </a:cxnLst>
                <a:rect l="0" t="0" r="r" b="b"/>
                <a:pathLst>
                  <a:path w="20" h="14">
                    <a:moveTo>
                      <a:pt x="4" y="3"/>
                    </a:moveTo>
                    <a:cubicBezTo>
                      <a:pt x="4" y="3"/>
                      <a:pt x="0" y="11"/>
                      <a:pt x="2" y="12"/>
                    </a:cubicBezTo>
                    <a:cubicBezTo>
                      <a:pt x="4" y="13"/>
                      <a:pt x="7" y="14"/>
                      <a:pt x="9" y="12"/>
                    </a:cubicBezTo>
                    <a:cubicBezTo>
                      <a:pt x="12" y="10"/>
                      <a:pt x="15" y="8"/>
                      <a:pt x="17" y="6"/>
                    </a:cubicBezTo>
                    <a:cubicBezTo>
                      <a:pt x="20" y="4"/>
                      <a:pt x="19" y="1"/>
                      <a:pt x="16" y="1"/>
                    </a:cubicBezTo>
                    <a:cubicBezTo>
                      <a:pt x="14" y="0"/>
                      <a:pt x="10" y="1"/>
                      <a:pt x="9" y="1"/>
                    </a:cubicBezTo>
                    <a:cubicBezTo>
                      <a:pt x="8" y="2"/>
                      <a:pt x="4" y="3"/>
                      <a:pt x="4" y="3"/>
                    </a:cubicBezTo>
                    <a:close/>
                  </a:path>
                </a:pathLst>
              </a:custGeom>
              <a:solidFill>
                <a:srgbClr val="3030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2" name="Freeform 217"/>
              <p:cNvSpPr/>
              <p:nvPr/>
            </p:nvSpPr>
            <p:spPr bwMode="auto">
              <a:xfrm>
                <a:off x="4030" y="2403"/>
                <a:ext cx="120" cy="60"/>
              </a:xfrm>
              <a:custGeom>
                <a:avLst/>
                <a:gdLst>
                  <a:gd name="T0" fmla="*/ 0 w 120"/>
                  <a:gd name="T1" fmla="*/ 8 h 60"/>
                  <a:gd name="T2" fmla="*/ 113 w 120"/>
                  <a:gd name="T3" fmla="*/ 60 h 60"/>
                  <a:gd name="T4" fmla="*/ 120 w 120"/>
                  <a:gd name="T5" fmla="*/ 53 h 60"/>
                  <a:gd name="T6" fmla="*/ 15 w 120"/>
                  <a:gd name="T7" fmla="*/ 0 h 60"/>
                  <a:gd name="T8" fmla="*/ 0 w 120"/>
                  <a:gd name="T9" fmla="*/ 8 h 60"/>
                </a:gdLst>
                <a:ahLst/>
                <a:cxnLst>
                  <a:cxn ang="0">
                    <a:pos x="T0" y="T1"/>
                  </a:cxn>
                  <a:cxn ang="0">
                    <a:pos x="T2" y="T3"/>
                  </a:cxn>
                  <a:cxn ang="0">
                    <a:pos x="T4" y="T5"/>
                  </a:cxn>
                  <a:cxn ang="0">
                    <a:pos x="T6" y="T7"/>
                  </a:cxn>
                  <a:cxn ang="0">
                    <a:pos x="T8" y="T9"/>
                  </a:cxn>
                </a:cxnLst>
                <a:rect l="0" t="0" r="r" b="b"/>
                <a:pathLst>
                  <a:path w="120" h="60">
                    <a:moveTo>
                      <a:pt x="0" y="8"/>
                    </a:moveTo>
                    <a:lnTo>
                      <a:pt x="113" y="60"/>
                    </a:lnTo>
                    <a:lnTo>
                      <a:pt x="120" y="53"/>
                    </a:lnTo>
                    <a:lnTo>
                      <a:pt x="15" y="0"/>
                    </a:lnTo>
                    <a:lnTo>
                      <a:pt x="0" y="8"/>
                    </a:lnTo>
                    <a:close/>
                  </a:path>
                </a:pathLst>
              </a:custGeom>
              <a:solidFill>
                <a:srgbClr val="6D5B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3" name="Freeform 218"/>
              <p:cNvSpPr/>
              <p:nvPr/>
            </p:nvSpPr>
            <p:spPr bwMode="auto">
              <a:xfrm>
                <a:off x="4030" y="2411"/>
                <a:ext cx="116" cy="64"/>
              </a:xfrm>
              <a:custGeom>
                <a:avLst/>
                <a:gdLst>
                  <a:gd name="T0" fmla="*/ 0 w 116"/>
                  <a:gd name="T1" fmla="*/ 11 h 64"/>
                  <a:gd name="T2" fmla="*/ 116 w 116"/>
                  <a:gd name="T3" fmla="*/ 64 h 64"/>
                  <a:gd name="T4" fmla="*/ 113 w 116"/>
                  <a:gd name="T5" fmla="*/ 52 h 64"/>
                  <a:gd name="T6" fmla="*/ 0 w 116"/>
                  <a:gd name="T7" fmla="*/ 0 h 64"/>
                  <a:gd name="T8" fmla="*/ 0 w 116"/>
                  <a:gd name="T9" fmla="*/ 11 h 64"/>
                </a:gdLst>
                <a:ahLst/>
                <a:cxnLst>
                  <a:cxn ang="0">
                    <a:pos x="T0" y="T1"/>
                  </a:cxn>
                  <a:cxn ang="0">
                    <a:pos x="T2" y="T3"/>
                  </a:cxn>
                  <a:cxn ang="0">
                    <a:pos x="T4" y="T5"/>
                  </a:cxn>
                  <a:cxn ang="0">
                    <a:pos x="T6" y="T7"/>
                  </a:cxn>
                  <a:cxn ang="0">
                    <a:pos x="T8" y="T9"/>
                  </a:cxn>
                </a:cxnLst>
                <a:rect l="0" t="0" r="r" b="b"/>
                <a:pathLst>
                  <a:path w="116" h="64">
                    <a:moveTo>
                      <a:pt x="0" y="11"/>
                    </a:moveTo>
                    <a:lnTo>
                      <a:pt x="116" y="64"/>
                    </a:lnTo>
                    <a:lnTo>
                      <a:pt x="113" y="52"/>
                    </a:lnTo>
                    <a:lnTo>
                      <a:pt x="0" y="0"/>
                    </a:lnTo>
                    <a:lnTo>
                      <a:pt x="0" y="11"/>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4" name="Freeform 219"/>
              <p:cNvSpPr/>
              <p:nvPr/>
            </p:nvSpPr>
            <p:spPr bwMode="auto">
              <a:xfrm>
                <a:off x="4052" y="2332"/>
                <a:ext cx="121" cy="60"/>
              </a:xfrm>
              <a:custGeom>
                <a:avLst/>
                <a:gdLst>
                  <a:gd name="T0" fmla="*/ 0 w 121"/>
                  <a:gd name="T1" fmla="*/ 7 h 60"/>
                  <a:gd name="T2" fmla="*/ 113 w 121"/>
                  <a:gd name="T3" fmla="*/ 60 h 60"/>
                  <a:gd name="T4" fmla="*/ 121 w 121"/>
                  <a:gd name="T5" fmla="*/ 49 h 60"/>
                  <a:gd name="T6" fmla="*/ 11 w 121"/>
                  <a:gd name="T7" fmla="*/ 0 h 60"/>
                  <a:gd name="T8" fmla="*/ 0 w 121"/>
                  <a:gd name="T9" fmla="*/ 7 h 60"/>
                </a:gdLst>
                <a:ahLst/>
                <a:cxnLst>
                  <a:cxn ang="0">
                    <a:pos x="T0" y="T1"/>
                  </a:cxn>
                  <a:cxn ang="0">
                    <a:pos x="T2" y="T3"/>
                  </a:cxn>
                  <a:cxn ang="0">
                    <a:pos x="T4" y="T5"/>
                  </a:cxn>
                  <a:cxn ang="0">
                    <a:pos x="T6" y="T7"/>
                  </a:cxn>
                  <a:cxn ang="0">
                    <a:pos x="T8" y="T9"/>
                  </a:cxn>
                </a:cxnLst>
                <a:rect l="0" t="0" r="r" b="b"/>
                <a:pathLst>
                  <a:path w="121" h="60">
                    <a:moveTo>
                      <a:pt x="0" y="7"/>
                    </a:moveTo>
                    <a:lnTo>
                      <a:pt x="113" y="60"/>
                    </a:lnTo>
                    <a:lnTo>
                      <a:pt x="121" y="49"/>
                    </a:lnTo>
                    <a:lnTo>
                      <a:pt x="11" y="0"/>
                    </a:lnTo>
                    <a:lnTo>
                      <a:pt x="0" y="7"/>
                    </a:lnTo>
                    <a:close/>
                  </a:path>
                </a:pathLst>
              </a:custGeom>
              <a:solidFill>
                <a:srgbClr val="6D5B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5" name="Freeform 220"/>
              <p:cNvSpPr/>
              <p:nvPr/>
            </p:nvSpPr>
            <p:spPr bwMode="auto">
              <a:xfrm>
                <a:off x="4052" y="2339"/>
                <a:ext cx="113" cy="64"/>
              </a:xfrm>
              <a:custGeom>
                <a:avLst/>
                <a:gdLst>
                  <a:gd name="T0" fmla="*/ 0 w 113"/>
                  <a:gd name="T1" fmla="*/ 11 h 64"/>
                  <a:gd name="T2" fmla="*/ 113 w 113"/>
                  <a:gd name="T3" fmla="*/ 64 h 64"/>
                  <a:gd name="T4" fmla="*/ 113 w 113"/>
                  <a:gd name="T5" fmla="*/ 53 h 64"/>
                  <a:gd name="T6" fmla="*/ 0 w 113"/>
                  <a:gd name="T7" fmla="*/ 0 h 64"/>
                  <a:gd name="T8" fmla="*/ 0 w 113"/>
                  <a:gd name="T9" fmla="*/ 11 h 64"/>
                </a:gdLst>
                <a:ahLst/>
                <a:cxnLst>
                  <a:cxn ang="0">
                    <a:pos x="T0" y="T1"/>
                  </a:cxn>
                  <a:cxn ang="0">
                    <a:pos x="T2" y="T3"/>
                  </a:cxn>
                  <a:cxn ang="0">
                    <a:pos x="T4" y="T5"/>
                  </a:cxn>
                  <a:cxn ang="0">
                    <a:pos x="T6" y="T7"/>
                  </a:cxn>
                  <a:cxn ang="0">
                    <a:pos x="T8" y="T9"/>
                  </a:cxn>
                </a:cxnLst>
                <a:rect l="0" t="0" r="r" b="b"/>
                <a:pathLst>
                  <a:path w="113" h="64">
                    <a:moveTo>
                      <a:pt x="0" y="11"/>
                    </a:moveTo>
                    <a:lnTo>
                      <a:pt x="113" y="64"/>
                    </a:lnTo>
                    <a:lnTo>
                      <a:pt x="113" y="53"/>
                    </a:lnTo>
                    <a:lnTo>
                      <a:pt x="0" y="0"/>
                    </a:lnTo>
                    <a:lnTo>
                      <a:pt x="0" y="11"/>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6" name="Freeform 221"/>
              <p:cNvSpPr/>
              <p:nvPr/>
            </p:nvSpPr>
            <p:spPr bwMode="auto">
              <a:xfrm>
                <a:off x="4075" y="2253"/>
                <a:ext cx="120" cy="60"/>
              </a:xfrm>
              <a:custGeom>
                <a:avLst/>
                <a:gdLst>
                  <a:gd name="T0" fmla="*/ 0 w 120"/>
                  <a:gd name="T1" fmla="*/ 7 h 60"/>
                  <a:gd name="T2" fmla="*/ 113 w 120"/>
                  <a:gd name="T3" fmla="*/ 60 h 60"/>
                  <a:gd name="T4" fmla="*/ 120 w 120"/>
                  <a:gd name="T5" fmla="*/ 52 h 60"/>
                  <a:gd name="T6" fmla="*/ 11 w 120"/>
                  <a:gd name="T7" fmla="*/ 0 h 60"/>
                  <a:gd name="T8" fmla="*/ 0 w 120"/>
                  <a:gd name="T9" fmla="*/ 7 h 60"/>
                </a:gdLst>
                <a:ahLst/>
                <a:cxnLst>
                  <a:cxn ang="0">
                    <a:pos x="T0" y="T1"/>
                  </a:cxn>
                  <a:cxn ang="0">
                    <a:pos x="T2" y="T3"/>
                  </a:cxn>
                  <a:cxn ang="0">
                    <a:pos x="T4" y="T5"/>
                  </a:cxn>
                  <a:cxn ang="0">
                    <a:pos x="T6" y="T7"/>
                  </a:cxn>
                  <a:cxn ang="0">
                    <a:pos x="T8" y="T9"/>
                  </a:cxn>
                </a:cxnLst>
                <a:rect l="0" t="0" r="r" b="b"/>
                <a:pathLst>
                  <a:path w="120" h="60">
                    <a:moveTo>
                      <a:pt x="0" y="7"/>
                    </a:moveTo>
                    <a:lnTo>
                      <a:pt x="113" y="60"/>
                    </a:lnTo>
                    <a:lnTo>
                      <a:pt x="120" y="52"/>
                    </a:lnTo>
                    <a:lnTo>
                      <a:pt x="11" y="0"/>
                    </a:lnTo>
                    <a:lnTo>
                      <a:pt x="0" y="7"/>
                    </a:lnTo>
                    <a:close/>
                  </a:path>
                </a:pathLst>
              </a:custGeom>
              <a:solidFill>
                <a:srgbClr val="6D5B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7" name="Freeform 222"/>
              <p:cNvSpPr/>
              <p:nvPr/>
            </p:nvSpPr>
            <p:spPr bwMode="auto">
              <a:xfrm>
                <a:off x="4075" y="2260"/>
                <a:ext cx="113" cy="64"/>
              </a:xfrm>
              <a:custGeom>
                <a:avLst/>
                <a:gdLst>
                  <a:gd name="T0" fmla="*/ 0 w 113"/>
                  <a:gd name="T1" fmla="*/ 11 h 64"/>
                  <a:gd name="T2" fmla="*/ 113 w 113"/>
                  <a:gd name="T3" fmla="*/ 64 h 64"/>
                  <a:gd name="T4" fmla="*/ 113 w 113"/>
                  <a:gd name="T5" fmla="*/ 53 h 64"/>
                  <a:gd name="T6" fmla="*/ 0 w 113"/>
                  <a:gd name="T7" fmla="*/ 0 h 64"/>
                  <a:gd name="T8" fmla="*/ 0 w 113"/>
                  <a:gd name="T9" fmla="*/ 11 h 64"/>
                </a:gdLst>
                <a:ahLst/>
                <a:cxnLst>
                  <a:cxn ang="0">
                    <a:pos x="T0" y="T1"/>
                  </a:cxn>
                  <a:cxn ang="0">
                    <a:pos x="T2" y="T3"/>
                  </a:cxn>
                  <a:cxn ang="0">
                    <a:pos x="T4" y="T5"/>
                  </a:cxn>
                  <a:cxn ang="0">
                    <a:pos x="T6" y="T7"/>
                  </a:cxn>
                  <a:cxn ang="0">
                    <a:pos x="T8" y="T9"/>
                  </a:cxn>
                </a:cxnLst>
                <a:rect l="0" t="0" r="r" b="b"/>
                <a:pathLst>
                  <a:path w="113" h="64">
                    <a:moveTo>
                      <a:pt x="0" y="11"/>
                    </a:moveTo>
                    <a:lnTo>
                      <a:pt x="113" y="64"/>
                    </a:lnTo>
                    <a:lnTo>
                      <a:pt x="113" y="53"/>
                    </a:lnTo>
                    <a:lnTo>
                      <a:pt x="0" y="0"/>
                    </a:lnTo>
                    <a:lnTo>
                      <a:pt x="0" y="11"/>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8" name="Freeform 223"/>
              <p:cNvSpPr/>
              <p:nvPr/>
            </p:nvSpPr>
            <p:spPr bwMode="auto">
              <a:xfrm>
                <a:off x="4030" y="2238"/>
                <a:ext cx="180" cy="594"/>
              </a:xfrm>
              <a:custGeom>
                <a:avLst/>
                <a:gdLst>
                  <a:gd name="T0" fmla="*/ 0 w 180"/>
                  <a:gd name="T1" fmla="*/ 594 h 594"/>
                  <a:gd name="T2" fmla="*/ 15 w 180"/>
                  <a:gd name="T3" fmla="*/ 579 h 594"/>
                  <a:gd name="T4" fmla="*/ 180 w 180"/>
                  <a:gd name="T5" fmla="*/ 26 h 594"/>
                  <a:gd name="T6" fmla="*/ 177 w 180"/>
                  <a:gd name="T7" fmla="*/ 0 h 594"/>
                  <a:gd name="T8" fmla="*/ 0 w 180"/>
                  <a:gd name="T9" fmla="*/ 594 h 594"/>
                </a:gdLst>
                <a:ahLst/>
                <a:cxnLst>
                  <a:cxn ang="0">
                    <a:pos x="T0" y="T1"/>
                  </a:cxn>
                  <a:cxn ang="0">
                    <a:pos x="T2" y="T3"/>
                  </a:cxn>
                  <a:cxn ang="0">
                    <a:pos x="T4" y="T5"/>
                  </a:cxn>
                  <a:cxn ang="0">
                    <a:pos x="T6" y="T7"/>
                  </a:cxn>
                  <a:cxn ang="0">
                    <a:pos x="T8" y="T9"/>
                  </a:cxn>
                </a:cxnLst>
                <a:rect l="0" t="0" r="r" b="b"/>
                <a:pathLst>
                  <a:path w="180" h="594">
                    <a:moveTo>
                      <a:pt x="0" y="594"/>
                    </a:moveTo>
                    <a:lnTo>
                      <a:pt x="15" y="579"/>
                    </a:lnTo>
                    <a:lnTo>
                      <a:pt x="180" y="26"/>
                    </a:lnTo>
                    <a:lnTo>
                      <a:pt x="177" y="0"/>
                    </a:lnTo>
                    <a:lnTo>
                      <a:pt x="0" y="594"/>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9" name="Freeform 224"/>
              <p:cNvSpPr/>
              <p:nvPr/>
            </p:nvSpPr>
            <p:spPr bwMode="auto">
              <a:xfrm>
                <a:off x="4018" y="2234"/>
                <a:ext cx="189" cy="598"/>
              </a:xfrm>
              <a:custGeom>
                <a:avLst/>
                <a:gdLst>
                  <a:gd name="T0" fmla="*/ 0 w 189"/>
                  <a:gd name="T1" fmla="*/ 591 h 598"/>
                  <a:gd name="T2" fmla="*/ 12 w 189"/>
                  <a:gd name="T3" fmla="*/ 598 h 598"/>
                  <a:gd name="T4" fmla="*/ 189 w 189"/>
                  <a:gd name="T5" fmla="*/ 4 h 598"/>
                  <a:gd name="T6" fmla="*/ 177 w 189"/>
                  <a:gd name="T7" fmla="*/ 0 h 598"/>
                  <a:gd name="T8" fmla="*/ 0 w 189"/>
                  <a:gd name="T9" fmla="*/ 591 h 598"/>
                </a:gdLst>
                <a:ahLst/>
                <a:cxnLst>
                  <a:cxn ang="0">
                    <a:pos x="T0" y="T1"/>
                  </a:cxn>
                  <a:cxn ang="0">
                    <a:pos x="T2" y="T3"/>
                  </a:cxn>
                  <a:cxn ang="0">
                    <a:pos x="T4" y="T5"/>
                  </a:cxn>
                  <a:cxn ang="0">
                    <a:pos x="T6" y="T7"/>
                  </a:cxn>
                  <a:cxn ang="0">
                    <a:pos x="T8" y="T9"/>
                  </a:cxn>
                </a:cxnLst>
                <a:rect l="0" t="0" r="r" b="b"/>
                <a:pathLst>
                  <a:path w="189" h="598">
                    <a:moveTo>
                      <a:pt x="0" y="591"/>
                    </a:moveTo>
                    <a:lnTo>
                      <a:pt x="12" y="598"/>
                    </a:lnTo>
                    <a:lnTo>
                      <a:pt x="189" y="4"/>
                    </a:lnTo>
                    <a:lnTo>
                      <a:pt x="177" y="0"/>
                    </a:lnTo>
                    <a:lnTo>
                      <a:pt x="0" y="591"/>
                    </a:lnTo>
                    <a:close/>
                  </a:path>
                </a:pathLst>
              </a:custGeom>
              <a:solidFill>
                <a:srgbClr val="6D5B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0" name="Freeform 225"/>
              <p:cNvSpPr/>
              <p:nvPr/>
            </p:nvSpPr>
            <p:spPr bwMode="auto">
              <a:xfrm>
                <a:off x="4101" y="2155"/>
                <a:ext cx="38" cy="49"/>
              </a:xfrm>
              <a:custGeom>
                <a:avLst/>
                <a:gdLst>
                  <a:gd name="T0" fmla="*/ 0 w 10"/>
                  <a:gd name="T1" fmla="*/ 9 h 13"/>
                  <a:gd name="T2" fmla="*/ 3 w 10"/>
                  <a:gd name="T3" fmla="*/ 1 h 13"/>
                  <a:gd name="T4" fmla="*/ 6 w 10"/>
                  <a:gd name="T5" fmla="*/ 0 h 13"/>
                  <a:gd name="T6" fmla="*/ 6 w 10"/>
                  <a:gd name="T7" fmla="*/ 5 h 13"/>
                  <a:gd name="T8" fmla="*/ 8 w 10"/>
                  <a:gd name="T9" fmla="*/ 4 h 13"/>
                  <a:gd name="T10" fmla="*/ 9 w 10"/>
                  <a:gd name="T11" fmla="*/ 6 h 13"/>
                  <a:gd name="T12" fmla="*/ 4 w 10"/>
                  <a:gd name="T13" fmla="*/ 12 h 13"/>
                  <a:gd name="T14" fmla="*/ 0 w 10"/>
                  <a:gd name="T15" fmla="*/ 13 h 13"/>
                  <a:gd name="T16" fmla="*/ 0 w 10"/>
                  <a:gd name="T1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0" y="9"/>
                    </a:moveTo>
                    <a:cubicBezTo>
                      <a:pt x="0" y="9"/>
                      <a:pt x="1" y="2"/>
                      <a:pt x="3" y="1"/>
                    </a:cubicBezTo>
                    <a:cubicBezTo>
                      <a:pt x="5" y="0"/>
                      <a:pt x="6" y="0"/>
                      <a:pt x="6" y="0"/>
                    </a:cubicBezTo>
                    <a:cubicBezTo>
                      <a:pt x="6" y="5"/>
                      <a:pt x="6" y="5"/>
                      <a:pt x="6" y="5"/>
                    </a:cubicBezTo>
                    <a:cubicBezTo>
                      <a:pt x="6" y="5"/>
                      <a:pt x="7" y="4"/>
                      <a:pt x="8" y="4"/>
                    </a:cubicBezTo>
                    <a:cubicBezTo>
                      <a:pt x="9" y="4"/>
                      <a:pt x="10" y="5"/>
                      <a:pt x="9" y="6"/>
                    </a:cubicBezTo>
                    <a:cubicBezTo>
                      <a:pt x="7" y="7"/>
                      <a:pt x="6" y="11"/>
                      <a:pt x="4" y="12"/>
                    </a:cubicBezTo>
                    <a:cubicBezTo>
                      <a:pt x="2" y="12"/>
                      <a:pt x="0" y="13"/>
                      <a:pt x="0" y="13"/>
                    </a:cubicBezTo>
                    <a:lnTo>
                      <a:pt x="0" y="9"/>
                    </a:lnTo>
                    <a:close/>
                  </a:path>
                </a:pathLst>
              </a:custGeom>
              <a:solidFill>
                <a:srgbClr val="F7C2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1" name="Freeform 226"/>
              <p:cNvSpPr/>
              <p:nvPr/>
            </p:nvSpPr>
            <p:spPr bwMode="auto">
              <a:xfrm>
                <a:off x="4052" y="2181"/>
                <a:ext cx="60" cy="53"/>
              </a:xfrm>
              <a:custGeom>
                <a:avLst/>
                <a:gdLst>
                  <a:gd name="T0" fmla="*/ 0 w 16"/>
                  <a:gd name="T1" fmla="*/ 5 h 14"/>
                  <a:gd name="T2" fmla="*/ 13 w 16"/>
                  <a:gd name="T3" fmla="*/ 0 h 14"/>
                  <a:gd name="T4" fmla="*/ 15 w 16"/>
                  <a:gd name="T5" fmla="*/ 6 h 14"/>
                  <a:gd name="T6" fmla="*/ 0 w 16"/>
                  <a:gd name="T7" fmla="*/ 14 h 14"/>
                  <a:gd name="T8" fmla="*/ 0 w 16"/>
                  <a:gd name="T9" fmla="*/ 5 h 14"/>
                </a:gdLst>
                <a:ahLst/>
                <a:cxnLst>
                  <a:cxn ang="0">
                    <a:pos x="T0" y="T1"/>
                  </a:cxn>
                  <a:cxn ang="0">
                    <a:pos x="T2" y="T3"/>
                  </a:cxn>
                  <a:cxn ang="0">
                    <a:pos x="T4" y="T5"/>
                  </a:cxn>
                  <a:cxn ang="0">
                    <a:pos x="T6" y="T7"/>
                  </a:cxn>
                  <a:cxn ang="0">
                    <a:pos x="T8" y="T9"/>
                  </a:cxn>
                </a:cxnLst>
                <a:rect l="0" t="0" r="r" b="b"/>
                <a:pathLst>
                  <a:path w="16" h="14">
                    <a:moveTo>
                      <a:pt x="0" y="5"/>
                    </a:moveTo>
                    <a:cubicBezTo>
                      <a:pt x="13" y="0"/>
                      <a:pt x="13" y="0"/>
                      <a:pt x="13" y="0"/>
                    </a:cubicBezTo>
                    <a:cubicBezTo>
                      <a:pt x="13" y="0"/>
                      <a:pt x="16" y="3"/>
                      <a:pt x="15" y="6"/>
                    </a:cubicBezTo>
                    <a:cubicBezTo>
                      <a:pt x="15" y="9"/>
                      <a:pt x="0" y="14"/>
                      <a:pt x="0" y="14"/>
                    </a:cubicBezTo>
                    <a:lnTo>
                      <a:pt x="0" y="5"/>
                    </a:lnTo>
                    <a:close/>
                  </a:path>
                </a:pathLst>
              </a:custGeom>
              <a:solidFill>
                <a:srgbClr val="4989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2" name="Freeform 227"/>
              <p:cNvSpPr/>
              <p:nvPr/>
            </p:nvSpPr>
            <p:spPr bwMode="auto">
              <a:xfrm>
                <a:off x="3962" y="2554"/>
                <a:ext cx="86" cy="52"/>
              </a:xfrm>
              <a:custGeom>
                <a:avLst/>
                <a:gdLst>
                  <a:gd name="T0" fmla="*/ 3 w 23"/>
                  <a:gd name="T1" fmla="*/ 3 h 14"/>
                  <a:gd name="T2" fmla="*/ 1 w 23"/>
                  <a:gd name="T3" fmla="*/ 9 h 14"/>
                  <a:gd name="T4" fmla="*/ 3 w 23"/>
                  <a:gd name="T5" fmla="*/ 13 h 14"/>
                  <a:gd name="T6" fmla="*/ 13 w 23"/>
                  <a:gd name="T7" fmla="*/ 10 h 14"/>
                  <a:gd name="T8" fmla="*/ 18 w 23"/>
                  <a:gd name="T9" fmla="*/ 1 h 14"/>
                  <a:gd name="T10" fmla="*/ 3 w 23"/>
                  <a:gd name="T11" fmla="*/ 3 h 14"/>
                </a:gdLst>
                <a:ahLst/>
                <a:cxnLst>
                  <a:cxn ang="0">
                    <a:pos x="T0" y="T1"/>
                  </a:cxn>
                  <a:cxn ang="0">
                    <a:pos x="T2" y="T3"/>
                  </a:cxn>
                  <a:cxn ang="0">
                    <a:pos x="T4" y="T5"/>
                  </a:cxn>
                  <a:cxn ang="0">
                    <a:pos x="T6" y="T7"/>
                  </a:cxn>
                  <a:cxn ang="0">
                    <a:pos x="T8" y="T9"/>
                  </a:cxn>
                  <a:cxn ang="0">
                    <a:pos x="T10" y="T11"/>
                  </a:cxn>
                </a:cxnLst>
                <a:rect l="0" t="0" r="r" b="b"/>
                <a:pathLst>
                  <a:path w="23" h="14">
                    <a:moveTo>
                      <a:pt x="3" y="3"/>
                    </a:moveTo>
                    <a:cubicBezTo>
                      <a:pt x="1" y="9"/>
                      <a:pt x="1" y="9"/>
                      <a:pt x="1" y="9"/>
                    </a:cubicBezTo>
                    <a:cubicBezTo>
                      <a:pt x="1" y="9"/>
                      <a:pt x="0" y="12"/>
                      <a:pt x="3" y="13"/>
                    </a:cubicBezTo>
                    <a:cubicBezTo>
                      <a:pt x="5" y="14"/>
                      <a:pt x="8" y="14"/>
                      <a:pt x="13" y="10"/>
                    </a:cubicBezTo>
                    <a:cubicBezTo>
                      <a:pt x="18" y="7"/>
                      <a:pt x="23" y="2"/>
                      <a:pt x="18" y="1"/>
                    </a:cubicBezTo>
                    <a:cubicBezTo>
                      <a:pt x="12" y="0"/>
                      <a:pt x="5" y="2"/>
                      <a:pt x="3" y="3"/>
                    </a:cubicBezTo>
                    <a:close/>
                  </a:path>
                </a:pathLst>
              </a:custGeom>
              <a:solidFill>
                <a:srgbClr val="3030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3" name="Freeform 228"/>
              <p:cNvSpPr/>
              <p:nvPr/>
            </p:nvSpPr>
            <p:spPr bwMode="auto">
              <a:xfrm>
                <a:off x="3966" y="2347"/>
                <a:ext cx="82" cy="241"/>
              </a:xfrm>
              <a:custGeom>
                <a:avLst/>
                <a:gdLst>
                  <a:gd name="T0" fmla="*/ 22 w 22"/>
                  <a:gd name="T1" fmla="*/ 8 h 64"/>
                  <a:gd name="T2" fmla="*/ 19 w 22"/>
                  <a:gd name="T3" fmla="*/ 37 h 64"/>
                  <a:gd name="T4" fmla="*/ 17 w 22"/>
                  <a:gd name="T5" fmla="*/ 42 h 64"/>
                  <a:gd name="T6" fmla="*/ 12 w 22"/>
                  <a:gd name="T7" fmla="*/ 59 h 64"/>
                  <a:gd name="T8" fmla="*/ 7 w 22"/>
                  <a:gd name="T9" fmla="*/ 63 h 64"/>
                  <a:gd name="T10" fmla="*/ 1 w 22"/>
                  <a:gd name="T11" fmla="*/ 61 h 64"/>
                  <a:gd name="T12" fmla="*/ 7 w 22"/>
                  <a:gd name="T13" fmla="*/ 36 h 64"/>
                  <a:gd name="T14" fmla="*/ 4 w 22"/>
                  <a:gd name="T15" fmla="*/ 19 h 64"/>
                  <a:gd name="T16" fmla="*/ 4 w 22"/>
                  <a:gd name="T17" fmla="*/ 7 h 64"/>
                  <a:gd name="T18" fmla="*/ 22 w 22"/>
                  <a:gd name="T19"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64">
                    <a:moveTo>
                      <a:pt x="22" y="8"/>
                    </a:moveTo>
                    <a:cubicBezTo>
                      <a:pt x="19" y="37"/>
                      <a:pt x="19" y="37"/>
                      <a:pt x="19" y="37"/>
                    </a:cubicBezTo>
                    <a:cubicBezTo>
                      <a:pt x="19" y="37"/>
                      <a:pt x="18" y="41"/>
                      <a:pt x="17" y="42"/>
                    </a:cubicBezTo>
                    <a:cubicBezTo>
                      <a:pt x="16" y="44"/>
                      <a:pt x="12" y="59"/>
                      <a:pt x="12" y="59"/>
                    </a:cubicBezTo>
                    <a:cubicBezTo>
                      <a:pt x="12" y="59"/>
                      <a:pt x="9" y="63"/>
                      <a:pt x="7" y="63"/>
                    </a:cubicBezTo>
                    <a:cubicBezTo>
                      <a:pt x="6" y="64"/>
                      <a:pt x="1" y="63"/>
                      <a:pt x="1" y="61"/>
                    </a:cubicBezTo>
                    <a:cubicBezTo>
                      <a:pt x="0" y="59"/>
                      <a:pt x="7" y="36"/>
                      <a:pt x="7" y="36"/>
                    </a:cubicBezTo>
                    <a:cubicBezTo>
                      <a:pt x="4" y="19"/>
                      <a:pt x="4" y="19"/>
                      <a:pt x="4" y="19"/>
                    </a:cubicBezTo>
                    <a:cubicBezTo>
                      <a:pt x="4" y="19"/>
                      <a:pt x="3" y="14"/>
                      <a:pt x="4" y="7"/>
                    </a:cubicBezTo>
                    <a:cubicBezTo>
                      <a:pt x="5" y="0"/>
                      <a:pt x="22" y="8"/>
                      <a:pt x="22" y="8"/>
                    </a:cubicBezTo>
                    <a:close/>
                  </a:path>
                </a:pathLst>
              </a:custGeom>
              <a:solidFill>
                <a:srgbClr val="0340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4" name="Freeform 229"/>
              <p:cNvSpPr/>
              <p:nvPr/>
            </p:nvSpPr>
            <p:spPr bwMode="auto">
              <a:xfrm>
                <a:off x="4011" y="2350"/>
                <a:ext cx="135" cy="159"/>
              </a:xfrm>
              <a:custGeom>
                <a:avLst/>
                <a:gdLst>
                  <a:gd name="T0" fmla="*/ 20 w 36"/>
                  <a:gd name="T1" fmla="*/ 0 h 42"/>
                  <a:gd name="T2" fmla="*/ 20 w 36"/>
                  <a:gd name="T3" fmla="*/ 8 h 42"/>
                  <a:gd name="T4" fmla="*/ 30 w 36"/>
                  <a:gd name="T5" fmla="*/ 12 h 42"/>
                  <a:gd name="T6" fmla="*/ 33 w 36"/>
                  <a:gd name="T7" fmla="*/ 21 h 42"/>
                  <a:gd name="T8" fmla="*/ 26 w 36"/>
                  <a:gd name="T9" fmla="*/ 34 h 42"/>
                  <a:gd name="T10" fmla="*/ 24 w 36"/>
                  <a:gd name="T11" fmla="*/ 37 h 42"/>
                  <a:gd name="T12" fmla="*/ 15 w 36"/>
                  <a:gd name="T13" fmla="*/ 40 h 42"/>
                  <a:gd name="T14" fmla="*/ 20 w 36"/>
                  <a:gd name="T15" fmla="*/ 21 h 42"/>
                  <a:gd name="T16" fmla="*/ 10 w 36"/>
                  <a:gd name="T17" fmla="*/ 20 h 42"/>
                  <a:gd name="T18" fmla="*/ 3 w 36"/>
                  <a:gd name="T19" fmla="*/ 8 h 42"/>
                  <a:gd name="T20" fmla="*/ 20 w 36"/>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42">
                    <a:moveTo>
                      <a:pt x="20" y="0"/>
                    </a:moveTo>
                    <a:cubicBezTo>
                      <a:pt x="20" y="8"/>
                      <a:pt x="20" y="8"/>
                      <a:pt x="20" y="8"/>
                    </a:cubicBezTo>
                    <a:cubicBezTo>
                      <a:pt x="30" y="12"/>
                      <a:pt x="30" y="12"/>
                      <a:pt x="30" y="12"/>
                    </a:cubicBezTo>
                    <a:cubicBezTo>
                      <a:pt x="30" y="12"/>
                      <a:pt x="36" y="14"/>
                      <a:pt x="33" y="21"/>
                    </a:cubicBezTo>
                    <a:cubicBezTo>
                      <a:pt x="31" y="26"/>
                      <a:pt x="26" y="34"/>
                      <a:pt x="26" y="34"/>
                    </a:cubicBezTo>
                    <a:cubicBezTo>
                      <a:pt x="26" y="34"/>
                      <a:pt x="25" y="36"/>
                      <a:pt x="24" y="37"/>
                    </a:cubicBezTo>
                    <a:cubicBezTo>
                      <a:pt x="23" y="38"/>
                      <a:pt x="16" y="42"/>
                      <a:pt x="15" y="40"/>
                    </a:cubicBezTo>
                    <a:cubicBezTo>
                      <a:pt x="13" y="39"/>
                      <a:pt x="20" y="21"/>
                      <a:pt x="20" y="21"/>
                    </a:cubicBezTo>
                    <a:cubicBezTo>
                      <a:pt x="10" y="20"/>
                      <a:pt x="10" y="20"/>
                      <a:pt x="10" y="20"/>
                    </a:cubicBezTo>
                    <a:cubicBezTo>
                      <a:pt x="10" y="20"/>
                      <a:pt x="0" y="16"/>
                      <a:pt x="3" y="8"/>
                    </a:cubicBezTo>
                    <a:cubicBezTo>
                      <a:pt x="5" y="2"/>
                      <a:pt x="20" y="0"/>
                      <a:pt x="20" y="0"/>
                    </a:cubicBezTo>
                    <a:close/>
                  </a:path>
                </a:pathLst>
              </a:custGeom>
              <a:solidFill>
                <a:srgbClr val="065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5" name="Freeform 230"/>
              <p:cNvSpPr/>
              <p:nvPr/>
            </p:nvSpPr>
            <p:spPr bwMode="auto">
              <a:xfrm>
                <a:off x="4015" y="2095"/>
                <a:ext cx="79" cy="112"/>
              </a:xfrm>
              <a:custGeom>
                <a:avLst/>
                <a:gdLst>
                  <a:gd name="T0" fmla="*/ 15 w 21"/>
                  <a:gd name="T1" fmla="*/ 30 h 30"/>
                  <a:gd name="T2" fmla="*/ 15 w 21"/>
                  <a:gd name="T3" fmla="*/ 25 h 30"/>
                  <a:gd name="T4" fmla="*/ 18 w 21"/>
                  <a:gd name="T5" fmla="*/ 25 h 30"/>
                  <a:gd name="T6" fmla="*/ 21 w 21"/>
                  <a:gd name="T7" fmla="*/ 23 h 30"/>
                  <a:gd name="T8" fmla="*/ 16 w 21"/>
                  <a:gd name="T9" fmla="*/ 4 h 30"/>
                  <a:gd name="T10" fmla="*/ 1 w 21"/>
                  <a:gd name="T11" fmla="*/ 10 h 30"/>
                  <a:gd name="T12" fmla="*/ 2 w 21"/>
                  <a:gd name="T13" fmla="*/ 19 h 30"/>
                  <a:gd name="T14" fmla="*/ 4 w 21"/>
                  <a:gd name="T15" fmla="*/ 28 h 30"/>
                  <a:gd name="T16" fmla="*/ 15 w 21"/>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30">
                    <a:moveTo>
                      <a:pt x="15" y="30"/>
                    </a:moveTo>
                    <a:cubicBezTo>
                      <a:pt x="15" y="25"/>
                      <a:pt x="15" y="25"/>
                      <a:pt x="15" y="25"/>
                    </a:cubicBezTo>
                    <a:cubicBezTo>
                      <a:pt x="18" y="25"/>
                      <a:pt x="18" y="25"/>
                      <a:pt x="18" y="25"/>
                    </a:cubicBezTo>
                    <a:cubicBezTo>
                      <a:pt x="18" y="25"/>
                      <a:pt x="21" y="24"/>
                      <a:pt x="21" y="23"/>
                    </a:cubicBezTo>
                    <a:cubicBezTo>
                      <a:pt x="21" y="21"/>
                      <a:pt x="21" y="8"/>
                      <a:pt x="16" y="4"/>
                    </a:cubicBezTo>
                    <a:cubicBezTo>
                      <a:pt x="11" y="0"/>
                      <a:pt x="3" y="2"/>
                      <a:pt x="1" y="10"/>
                    </a:cubicBezTo>
                    <a:cubicBezTo>
                      <a:pt x="1" y="10"/>
                      <a:pt x="0" y="14"/>
                      <a:pt x="2" y="19"/>
                    </a:cubicBezTo>
                    <a:cubicBezTo>
                      <a:pt x="4" y="24"/>
                      <a:pt x="3" y="24"/>
                      <a:pt x="4" y="28"/>
                    </a:cubicBezTo>
                    <a:lnTo>
                      <a:pt x="15" y="30"/>
                    </a:ln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6" name="Freeform 231"/>
              <p:cNvSpPr/>
              <p:nvPr/>
            </p:nvSpPr>
            <p:spPr bwMode="auto">
              <a:xfrm>
                <a:off x="4007" y="2095"/>
                <a:ext cx="83" cy="94"/>
              </a:xfrm>
              <a:custGeom>
                <a:avLst/>
                <a:gdLst>
                  <a:gd name="T0" fmla="*/ 14 w 22"/>
                  <a:gd name="T1" fmla="*/ 24 h 25"/>
                  <a:gd name="T2" fmla="*/ 18 w 22"/>
                  <a:gd name="T3" fmla="*/ 18 h 25"/>
                  <a:gd name="T4" fmla="*/ 16 w 22"/>
                  <a:gd name="T5" fmla="*/ 17 h 25"/>
                  <a:gd name="T6" fmla="*/ 18 w 22"/>
                  <a:gd name="T7" fmla="*/ 13 h 25"/>
                  <a:gd name="T8" fmla="*/ 19 w 22"/>
                  <a:gd name="T9" fmla="*/ 15 h 25"/>
                  <a:gd name="T10" fmla="*/ 20 w 22"/>
                  <a:gd name="T11" fmla="*/ 11 h 25"/>
                  <a:gd name="T12" fmla="*/ 21 w 22"/>
                  <a:gd name="T13" fmla="*/ 7 h 25"/>
                  <a:gd name="T14" fmla="*/ 18 w 22"/>
                  <a:gd name="T15" fmla="*/ 2 h 25"/>
                  <a:gd name="T16" fmla="*/ 2 w 22"/>
                  <a:gd name="T17" fmla="*/ 3 h 25"/>
                  <a:gd name="T18" fmla="*/ 2 w 22"/>
                  <a:gd name="T19" fmla="*/ 20 h 25"/>
                  <a:gd name="T20" fmla="*/ 8 w 22"/>
                  <a:gd name="T21" fmla="*/ 25 h 25"/>
                  <a:gd name="T22" fmla="*/ 14 w 22"/>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5">
                    <a:moveTo>
                      <a:pt x="14" y="24"/>
                    </a:moveTo>
                    <a:cubicBezTo>
                      <a:pt x="14" y="24"/>
                      <a:pt x="17" y="21"/>
                      <a:pt x="18" y="18"/>
                    </a:cubicBezTo>
                    <a:cubicBezTo>
                      <a:pt x="18" y="18"/>
                      <a:pt x="16" y="18"/>
                      <a:pt x="16" y="17"/>
                    </a:cubicBezTo>
                    <a:cubicBezTo>
                      <a:pt x="15" y="15"/>
                      <a:pt x="15" y="10"/>
                      <a:pt x="18" y="13"/>
                    </a:cubicBezTo>
                    <a:cubicBezTo>
                      <a:pt x="18" y="13"/>
                      <a:pt x="19" y="16"/>
                      <a:pt x="19" y="15"/>
                    </a:cubicBezTo>
                    <a:cubicBezTo>
                      <a:pt x="19" y="14"/>
                      <a:pt x="19" y="13"/>
                      <a:pt x="20" y="11"/>
                    </a:cubicBezTo>
                    <a:cubicBezTo>
                      <a:pt x="21" y="9"/>
                      <a:pt x="21" y="8"/>
                      <a:pt x="21" y="7"/>
                    </a:cubicBezTo>
                    <a:cubicBezTo>
                      <a:pt x="22" y="5"/>
                      <a:pt x="22" y="3"/>
                      <a:pt x="18" y="2"/>
                    </a:cubicBezTo>
                    <a:cubicBezTo>
                      <a:pt x="14" y="0"/>
                      <a:pt x="5" y="0"/>
                      <a:pt x="2" y="3"/>
                    </a:cubicBezTo>
                    <a:cubicBezTo>
                      <a:pt x="0" y="6"/>
                      <a:pt x="0" y="15"/>
                      <a:pt x="2" y="20"/>
                    </a:cubicBezTo>
                    <a:cubicBezTo>
                      <a:pt x="4" y="24"/>
                      <a:pt x="5" y="25"/>
                      <a:pt x="8" y="25"/>
                    </a:cubicBezTo>
                    <a:cubicBezTo>
                      <a:pt x="11" y="25"/>
                      <a:pt x="14" y="24"/>
                      <a:pt x="14" y="24"/>
                    </a:cubicBezTo>
                    <a:close/>
                  </a:path>
                </a:pathLst>
              </a:custGeom>
              <a:solidFill>
                <a:srgbClr val="443C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7" name="Freeform 232"/>
              <p:cNvSpPr/>
              <p:nvPr/>
            </p:nvSpPr>
            <p:spPr bwMode="auto">
              <a:xfrm>
                <a:off x="4011" y="2189"/>
                <a:ext cx="68" cy="30"/>
              </a:xfrm>
              <a:custGeom>
                <a:avLst/>
                <a:gdLst>
                  <a:gd name="T0" fmla="*/ 0 w 18"/>
                  <a:gd name="T1" fmla="*/ 3 h 8"/>
                  <a:gd name="T2" fmla="*/ 2 w 18"/>
                  <a:gd name="T3" fmla="*/ 1 h 8"/>
                  <a:gd name="T4" fmla="*/ 4 w 18"/>
                  <a:gd name="T5" fmla="*/ 0 h 8"/>
                  <a:gd name="T6" fmla="*/ 17 w 18"/>
                  <a:gd name="T7" fmla="*/ 3 h 8"/>
                  <a:gd name="T8" fmla="*/ 18 w 18"/>
                  <a:gd name="T9" fmla="*/ 8 h 8"/>
                  <a:gd name="T10" fmla="*/ 0 w 18"/>
                  <a:gd name="T11" fmla="*/ 3 h 8"/>
                </a:gdLst>
                <a:ahLst/>
                <a:cxnLst>
                  <a:cxn ang="0">
                    <a:pos x="T0" y="T1"/>
                  </a:cxn>
                  <a:cxn ang="0">
                    <a:pos x="T2" y="T3"/>
                  </a:cxn>
                  <a:cxn ang="0">
                    <a:pos x="T4" y="T5"/>
                  </a:cxn>
                  <a:cxn ang="0">
                    <a:pos x="T6" y="T7"/>
                  </a:cxn>
                  <a:cxn ang="0">
                    <a:pos x="T8" y="T9"/>
                  </a:cxn>
                  <a:cxn ang="0">
                    <a:pos x="T10" y="T11"/>
                  </a:cxn>
                </a:cxnLst>
                <a:rect l="0" t="0" r="r" b="b"/>
                <a:pathLst>
                  <a:path w="18" h="8">
                    <a:moveTo>
                      <a:pt x="0" y="3"/>
                    </a:moveTo>
                    <a:cubicBezTo>
                      <a:pt x="2" y="1"/>
                      <a:pt x="2" y="1"/>
                      <a:pt x="2" y="1"/>
                    </a:cubicBezTo>
                    <a:cubicBezTo>
                      <a:pt x="2" y="1"/>
                      <a:pt x="3" y="0"/>
                      <a:pt x="4" y="0"/>
                    </a:cubicBezTo>
                    <a:cubicBezTo>
                      <a:pt x="5" y="0"/>
                      <a:pt x="14" y="0"/>
                      <a:pt x="17" y="3"/>
                    </a:cubicBezTo>
                    <a:cubicBezTo>
                      <a:pt x="17" y="3"/>
                      <a:pt x="17" y="5"/>
                      <a:pt x="18" y="8"/>
                    </a:cubicBezTo>
                    <a:lnTo>
                      <a:pt x="0" y="3"/>
                    </a:lnTo>
                    <a:close/>
                  </a:path>
                </a:pathLst>
              </a:custGeom>
              <a:solidFill>
                <a:srgbClr val="E4E9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8" name="Freeform 233"/>
              <p:cNvSpPr/>
              <p:nvPr/>
            </p:nvSpPr>
            <p:spPr bwMode="auto">
              <a:xfrm>
                <a:off x="3973" y="2192"/>
                <a:ext cx="117" cy="215"/>
              </a:xfrm>
              <a:custGeom>
                <a:avLst/>
                <a:gdLst>
                  <a:gd name="T0" fmla="*/ 15 w 31"/>
                  <a:gd name="T1" fmla="*/ 2 h 57"/>
                  <a:gd name="T2" fmla="*/ 5 w 31"/>
                  <a:gd name="T3" fmla="*/ 5 h 57"/>
                  <a:gd name="T4" fmla="*/ 0 w 31"/>
                  <a:gd name="T5" fmla="*/ 26 h 57"/>
                  <a:gd name="T6" fmla="*/ 0 w 31"/>
                  <a:gd name="T7" fmla="*/ 46 h 57"/>
                  <a:gd name="T8" fmla="*/ 9 w 31"/>
                  <a:gd name="T9" fmla="*/ 56 h 57"/>
                  <a:gd name="T10" fmla="*/ 31 w 31"/>
                  <a:gd name="T11" fmla="*/ 49 h 57"/>
                  <a:gd name="T12" fmla="*/ 31 w 31"/>
                  <a:gd name="T13" fmla="*/ 22 h 57"/>
                  <a:gd name="T14" fmla="*/ 31 w 31"/>
                  <a:gd name="T15" fmla="*/ 11 h 57"/>
                  <a:gd name="T16" fmla="*/ 27 w 31"/>
                  <a:gd name="T17" fmla="*/ 6 h 57"/>
                  <a:gd name="T18" fmla="*/ 15 w 31"/>
                  <a:gd name="T19"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57">
                    <a:moveTo>
                      <a:pt x="15" y="2"/>
                    </a:moveTo>
                    <a:cubicBezTo>
                      <a:pt x="15" y="2"/>
                      <a:pt x="7" y="0"/>
                      <a:pt x="5" y="5"/>
                    </a:cubicBezTo>
                    <a:cubicBezTo>
                      <a:pt x="2" y="9"/>
                      <a:pt x="1" y="16"/>
                      <a:pt x="0" y="26"/>
                    </a:cubicBezTo>
                    <a:cubicBezTo>
                      <a:pt x="0" y="37"/>
                      <a:pt x="0" y="46"/>
                      <a:pt x="0" y="46"/>
                    </a:cubicBezTo>
                    <a:cubicBezTo>
                      <a:pt x="0" y="46"/>
                      <a:pt x="1" y="54"/>
                      <a:pt x="9" y="56"/>
                    </a:cubicBezTo>
                    <a:cubicBezTo>
                      <a:pt x="16" y="57"/>
                      <a:pt x="30" y="55"/>
                      <a:pt x="31" y="49"/>
                    </a:cubicBezTo>
                    <a:cubicBezTo>
                      <a:pt x="31" y="44"/>
                      <a:pt x="31" y="22"/>
                      <a:pt x="31" y="22"/>
                    </a:cubicBezTo>
                    <a:cubicBezTo>
                      <a:pt x="31" y="22"/>
                      <a:pt x="31" y="16"/>
                      <a:pt x="31" y="11"/>
                    </a:cubicBezTo>
                    <a:cubicBezTo>
                      <a:pt x="31" y="10"/>
                      <a:pt x="30" y="9"/>
                      <a:pt x="27" y="6"/>
                    </a:cubicBezTo>
                    <a:cubicBezTo>
                      <a:pt x="22" y="2"/>
                      <a:pt x="15" y="2"/>
                      <a:pt x="15" y="2"/>
                    </a:cubicBezTo>
                    <a:close/>
                  </a:path>
                </a:pathLst>
              </a:custGeom>
              <a:solidFill>
                <a:srgbClr val="64AA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9" name="Freeform 234"/>
              <p:cNvSpPr/>
              <p:nvPr/>
            </p:nvSpPr>
            <p:spPr bwMode="auto">
              <a:xfrm>
                <a:off x="4165" y="2245"/>
                <a:ext cx="60" cy="38"/>
              </a:xfrm>
              <a:custGeom>
                <a:avLst/>
                <a:gdLst>
                  <a:gd name="T0" fmla="*/ 0 w 16"/>
                  <a:gd name="T1" fmla="*/ 5 h 10"/>
                  <a:gd name="T2" fmla="*/ 2 w 16"/>
                  <a:gd name="T3" fmla="*/ 2 h 10"/>
                  <a:gd name="T4" fmla="*/ 6 w 16"/>
                  <a:gd name="T5" fmla="*/ 0 h 10"/>
                  <a:gd name="T6" fmla="*/ 7 w 16"/>
                  <a:gd name="T7" fmla="*/ 1 h 10"/>
                  <a:gd name="T8" fmla="*/ 5 w 16"/>
                  <a:gd name="T9" fmla="*/ 3 h 10"/>
                  <a:gd name="T10" fmla="*/ 6 w 16"/>
                  <a:gd name="T11" fmla="*/ 4 h 10"/>
                  <a:gd name="T12" fmla="*/ 10 w 16"/>
                  <a:gd name="T13" fmla="*/ 4 h 10"/>
                  <a:gd name="T14" fmla="*/ 14 w 16"/>
                  <a:gd name="T15" fmla="*/ 1 h 10"/>
                  <a:gd name="T16" fmla="*/ 14 w 16"/>
                  <a:gd name="T17" fmla="*/ 6 h 10"/>
                  <a:gd name="T18" fmla="*/ 9 w 16"/>
                  <a:gd name="T19" fmla="*/ 10 h 10"/>
                  <a:gd name="T20" fmla="*/ 2 w 16"/>
                  <a:gd name="T21" fmla="*/ 10 h 10"/>
                  <a:gd name="T22" fmla="*/ 0 w 16"/>
                  <a:gd name="T2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0">
                    <a:moveTo>
                      <a:pt x="0" y="5"/>
                    </a:moveTo>
                    <a:cubicBezTo>
                      <a:pt x="0" y="5"/>
                      <a:pt x="1" y="3"/>
                      <a:pt x="2" y="2"/>
                    </a:cubicBezTo>
                    <a:cubicBezTo>
                      <a:pt x="3" y="2"/>
                      <a:pt x="6" y="0"/>
                      <a:pt x="6" y="0"/>
                    </a:cubicBezTo>
                    <a:cubicBezTo>
                      <a:pt x="6" y="0"/>
                      <a:pt x="7" y="0"/>
                      <a:pt x="7" y="1"/>
                    </a:cubicBezTo>
                    <a:cubicBezTo>
                      <a:pt x="7" y="2"/>
                      <a:pt x="5" y="3"/>
                      <a:pt x="5" y="3"/>
                    </a:cubicBezTo>
                    <a:cubicBezTo>
                      <a:pt x="5" y="4"/>
                      <a:pt x="5" y="4"/>
                      <a:pt x="6" y="4"/>
                    </a:cubicBezTo>
                    <a:cubicBezTo>
                      <a:pt x="8" y="4"/>
                      <a:pt x="9" y="4"/>
                      <a:pt x="10" y="4"/>
                    </a:cubicBezTo>
                    <a:cubicBezTo>
                      <a:pt x="10" y="4"/>
                      <a:pt x="13" y="1"/>
                      <a:pt x="14" y="1"/>
                    </a:cubicBezTo>
                    <a:cubicBezTo>
                      <a:pt x="15" y="2"/>
                      <a:pt x="16" y="2"/>
                      <a:pt x="14" y="6"/>
                    </a:cubicBezTo>
                    <a:cubicBezTo>
                      <a:pt x="12" y="9"/>
                      <a:pt x="10" y="9"/>
                      <a:pt x="9" y="10"/>
                    </a:cubicBezTo>
                    <a:cubicBezTo>
                      <a:pt x="8" y="10"/>
                      <a:pt x="2" y="10"/>
                      <a:pt x="2" y="10"/>
                    </a:cubicBezTo>
                    <a:lnTo>
                      <a:pt x="0" y="5"/>
                    </a:lnTo>
                    <a:close/>
                  </a:path>
                </a:pathLst>
              </a:custGeom>
              <a:solidFill>
                <a:srgbClr val="F4D2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0" name="Freeform 235"/>
              <p:cNvSpPr/>
              <p:nvPr/>
            </p:nvSpPr>
            <p:spPr bwMode="auto">
              <a:xfrm>
                <a:off x="4033" y="2219"/>
                <a:ext cx="147" cy="86"/>
              </a:xfrm>
              <a:custGeom>
                <a:avLst/>
                <a:gdLst>
                  <a:gd name="T0" fmla="*/ 7 w 39"/>
                  <a:gd name="T1" fmla="*/ 1 h 23"/>
                  <a:gd name="T2" fmla="*/ 14 w 39"/>
                  <a:gd name="T3" fmla="*/ 3 h 23"/>
                  <a:gd name="T4" fmla="*/ 20 w 39"/>
                  <a:gd name="T5" fmla="*/ 10 h 23"/>
                  <a:gd name="T6" fmla="*/ 23 w 39"/>
                  <a:gd name="T7" fmla="*/ 12 h 23"/>
                  <a:gd name="T8" fmla="*/ 33 w 39"/>
                  <a:gd name="T9" fmla="*/ 11 h 23"/>
                  <a:gd name="T10" fmla="*/ 36 w 39"/>
                  <a:gd name="T11" fmla="*/ 11 h 23"/>
                  <a:gd name="T12" fmla="*/ 38 w 39"/>
                  <a:gd name="T13" fmla="*/ 18 h 23"/>
                  <a:gd name="T14" fmla="*/ 37 w 39"/>
                  <a:gd name="T15" fmla="*/ 19 h 23"/>
                  <a:gd name="T16" fmla="*/ 24 w 39"/>
                  <a:gd name="T17" fmla="*/ 22 h 23"/>
                  <a:gd name="T18" fmla="*/ 17 w 39"/>
                  <a:gd name="T19" fmla="*/ 20 h 23"/>
                  <a:gd name="T20" fmla="*/ 5 w 39"/>
                  <a:gd name="T21" fmla="*/ 11 h 23"/>
                  <a:gd name="T22" fmla="*/ 7 w 39"/>
                  <a:gd name="T23"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23">
                    <a:moveTo>
                      <a:pt x="7" y="1"/>
                    </a:moveTo>
                    <a:cubicBezTo>
                      <a:pt x="9" y="0"/>
                      <a:pt x="12" y="1"/>
                      <a:pt x="14" y="3"/>
                    </a:cubicBezTo>
                    <a:cubicBezTo>
                      <a:pt x="16" y="6"/>
                      <a:pt x="20" y="10"/>
                      <a:pt x="20" y="10"/>
                    </a:cubicBezTo>
                    <a:cubicBezTo>
                      <a:pt x="20" y="10"/>
                      <a:pt x="21" y="12"/>
                      <a:pt x="23" y="12"/>
                    </a:cubicBezTo>
                    <a:cubicBezTo>
                      <a:pt x="24" y="12"/>
                      <a:pt x="33" y="11"/>
                      <a:pt x="33" y="11"/>
                    </a:cubicBezTo>
                    <a:cubicBezTo>
                      <a:pt x="33" y="11"/>
                      <a:pt x="35" y="11"/>
                      <a:pt x="36" y="11"/>
                    </a:cubicBezTo>
                    <a:cubicBezTo>
                      <a:pt x="37" y="12"/>
                      <a:pt x="39" y="14"/>
                      <a:pt x="38" y="18"/>
                    </a:cubicBezTo>
                    <a:cubicBezTo>
                      <a:pt x="38" y="18"/>
                      <a:pt x="38" y="19"/>
                      <a:pt x="37" y="19"/>
                    </a:cubicBezTo>
                    <a:cubicBezTo>
                      <a:pt x="36" y="19"/>
                      <a:pt x="24" y="22"/>
                      <a:pt x="24" y="22"/>
                    </a:cubicBezTo>
                    <a:cubicBezTo>
                      <a:pt x="24" y="22"/>
                      <a:pt x="20" y="23"/>
                      <a:pt x="17" y="20"/>
                    </a:cubicBezTo>
                    <a:cubicBezTo>
                      <a:pt x="14" y="18"/>
                      <a:pt x="5" y="11"/>
                      <a:pt x="5" y="11"/>
                    </a:cubicBezTo>
                    <a:cubicBezTo>
                      <a:pt x="5" y="11"/>
                      <a:pt x="0" y="6"/>
                      <a:pt x="7" y="1"/>
                    </a:cubicBezTo>
                    <a:close/>
                  </a:path>
                </a:pathLst>
              </a:custGeom>
              <a:solidFill>
                <a:srgbClr val="75B7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1" name="Freeform 236"/>
              <p:cNvSpPr/>
              <p:nvPr/>
            </p:nvSpPr>
            <p:spPr bwMode="auto">
              <a:xfrm>
                <a:off x="3024" y="2230"/>
                <a:ext cx="53" cy="41"/>
              </a:xfrm>
              <a:custGeom>
                <a:avLst/>
                <a:gdLst>
                  <a:gd name="T0" fmla="*/ 5 w 14"/>
                  <a:gd name="T1" fmla="*/ 0 h 11"/>
                  <a:gd name="T2" fmla="*/ 11 w 14"/>
                  <a:gd name="T3" fmla="*/ 4 h 11"/>
                  <a:gd name="T4" fmla="*/ 13 w 14"/>
                  <a:gd name="T5" fmla="*/ 9 h 11"/>
                  <a:gd name="T6" fmla="*/ 5 w 14"/>
                  <a:gd name="T7" fmla="*/ 9 h 11"/>
                  <a:gd name="T8" fmla="*/ 0 w 14"/>
                  <a:gd name="T9" fmla="*/ 4 h 11"/>
                  <a:gd name="T10" fmla="*/ 5 w 14"/>
                  <a:gd name="T11" fmla="*/ 0 h 11"/>
                </a:gdLst>
                <a:ahLst/>
                <a:cxnLst>
                  <a:cxn ang="0">
                    <a:pos x="T0" y="T1"/>
                  </a:cxn>
                  <a:cxn ang="0">
                    <a:pos x="T2" y="T3"/>
                  </a:cxn>
                  <a:cxn ang="0">
                    <a:pos x="T4" y="T5"/>
                  </a:cxn>
                  <a:cxn ang="0">
                    <a:pos x="T6" y="T7"/>
                  </a:cxn>
                  <a:cxn ang="0">
                    <a:pos x="T8" y="T9"/>
                  </a:cxn>
                  <a:cxn ang="0">
                    <a:pos x="T10" y="T11"/>
                  </a:cxn>
                </a:cxnLst>
                <a:rect l="0" t="0" r="r" b="b"/>
                <a:pathLst>
                  <a:path w="14" h="11">
                    <a:moveTo>
                      <a:pt x="5" y="0"/>
                    </a:moveTo>
                    <a:cubicBezTo>
                      <a:pt x="5" y="0"/>
                      <a:pt x="9" y="3"/>
                      <a:pt x="11" y="4"/>
                    </a:cubicBezTo>
                    <a:cubicBezTo>
                      <a:pt x="12" y="5"/>
                      <a:pt x="14" y="7"/>
                      <a:pt x="13" y="9"/>
                    </a:cubicBezTo>
                    <a:cubicBezTo>
                      <a:pt x="11" y="11"/>
                      <a:pt x="10" y="11"/>
                      <a:pt x="5" y="9"/>
                    </a:cubicBezTo>
                    <a:cubicBezTo>
                      <a:pt x="0" y="8"/>
                      <a:pt x="0" y="6"/>
                      <a:pt x="0" y="4"/>
                    </a:cubicBezTo>
                    <a:cubicBezTo>
                      <a:pt x="0" y="2"/>
                      <a:pt x="5" y="0"/>
                      <a:pt x="5" y="0"/>
                    </a:cubicBezTo>
                    <a:close/>
                  </a:path>
                </a:pathLst>
              </a:custGeom>
              <a:solidFill>
                <a:srgbClr val="3434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2" name="Freeform 237"/>
              <p:cNvSpPr/>
              <p:nvPr/>
            </p:nvSpPr>
            <p:spPr bwMode="auto">
              <a:xfrm>
                <a:off x="2991" y="2249"/>
                <a:ext cx="60" cy="49"/>
              </a:xfrm>
              <a:custGeom>
                <a:avLst/>
                <a:gdLst>
                  <a:gd name="T0" fmla="*/ 9 w 16"/>
                  <a:gd name="T1" fmla="*/ 1 h 13"/>
                  <a:gd name="T2" fmla="*/ 14 w 16"/>
                  <a:gd name="T3" fmla="*/ 7 h 13"/>
                  <a:gd name="T4" fmla="*/ 13 w 16"/>
                  <a:gd name="T5" fmla="*/ 12 h 13"/>
                  <a:gd name="T6" fmla="*/ 5 w 16"/>
                  <a:gd name="T7" fmla="*/ 9 h 13"/>
                  <a:gd name="T8" fmla="*/ 2 w 16"/>
                  <a:gd name="T9" fmla="*/ 3 h 13"/>
                  <a:gd name="T10" fmla="*/ 9 w 16"/>
                  <a:gd name="T11" fmla="*/ 1 h 13"/>
                </a:gdLst>
                <a:ahLst/>
                <a:cxnLst>
                  <a:cxn ang="0">
                    <a:pos x="T0" y="T1"/>
                  </a:cxn>
                  <a:cxn ang="0">
                    <a:pos x="T2" y="T3"/>
                  </a:cxn>
                  <a:cxn ang="0">
                    <a:pos x="T4" y="T5"/>
                  </a:cxn>
                  <a:cxn ang="0">
                    <a:pos x="T6" y="T7"/>
                  </a:cxn>
                  <a:cxn ang="0">
                    <a:pos x="T8" y="T9"/>
                  </a:cxn>
                  <a:cxn ang="0">
                    <a:pos x="T10" y="T11"/>
                  </a:cxn>
                </a:cxnLst>
                <a:rect l="0" t="0" r="r" b="b"/>
                <a:pathLst>
                  <a:path w="16" h="13">
                    <a:moveTo>
                      <a:pt x="9" y="1"/>
                    </a:moveTo>
                    <a:cubicBezTo>
                      <a:pt x="9" y="1"/>
                      <a:pt x="13" y="5"/>
                      <a:pt x="14" y="7"/>
                    </a:cubicBezTo>
                    <a:cubicBezTo>
                      <a:pt x="15" y="8"/>
                      <a:pt x="16" y="11"/>
                      <a:pt x="13" y="12"/>
                    </a:cubicBezTo>
                    <a:cubicBezTo>
                      <a:pt x="11" y="13"/>
                      <a:pt x="10" y="12"/>
                      <a:pt x="5" y="9"/>
                    </a:cubicBezTo>
                    <a:cubicBezTo>
                      <a:pt x="0" y="6"/>
                      <a:pt x="2" y="5"/>
                      <a:pt x="2" y="3"/>
                    </a:cubicBezTo>
                    <a:cubicBezTo>
                      <a:pt x="3" y="0"/>
                      <a:pt x="9" y="1"/>
                      <a:pt x="9" y="1"/>
                    </a:cubicBezTo>
                    <a:close/>
                  </a:path>
                </a:pathLst>
              </a:custGeom>
              <a:solidFill>
                <a:srgbClr val="3434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3" name="Freeform 238"/>
              <p:cNvSpPr/>
              <p:nvPr/>
            </p:nvSpPr>
            <p:spPr bwMode="auto">
              <a:xfrm>
                <a:off x="2942" y="2091"/>
                <a:ext cx="120" cy="162"/>
              </a:xfrm>
              <a:custGeom>
                <a:avLst/>
                <a:gdLst>
                  <a:gd name="T0" fmla="*/ 11 w 32"/>
                  <a:gd name="T1" fmla="*/ 0 h 43"/>
                  <a:gd name="T2" fmla="*/ 24 w 32"/>
                  <a:gd name="T3" fmla="*/ 6 h 43"/>
                  <a:gd name="T4" fmla="*/ 30 w 32"/>
                  <a:gd name="T5" fmla="*/ 12 h 43"/>
                  <a:gd name="T6" fmla="*/ 30 w 32"/>
                  <a:gd name="T7" fmla="*/ 37 h 43"/>
                  <a:gd name="T8" fmla="*/ 25 w 32"/>
                  <a:gd name="T9" fmla="*/ 42 h 43"/>
                  <a:gd name="T10" fmla="*/ 22 w 32"/>
                  <a:gd name="T11" fmla="*/ 41 h 43"/>
                  <a:gd name="T12" fmla="*/ 21 w 32"/>
                  <a:gd name="T13" fmla="*/ 18 h 43"/>
                  <a:gd name="T14" fmla="*/ 8 w 32"/>
                  <a:gd name="T15" fmla="*/ 12 h 43"/>
                  <a:gd name="T16" fmla="*/ 0 w 32"/>
                  <a:gd name="T17" fmla="*/ 7 h 43"/>
                  <a:gd name="T18" fmla="*/ 11 w 32"/>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3">
                    <a:moveTo>
                      <a:pt x="11" y="0"/>
                    </a:moveTo>
                    <a:cubicBezTo>
                      <a:pt x="24" y="6"/>
                      <a:pt x="24" y="6"/>
                      <a:pt x="24" y="6"/>
                    </a:cubicBezTo>
                    <a:cubicBezTo>
                      <a:pt x="24" y="6"/>
                      <a:pt x="29" y="8"/>
                      <a:pt x="30" y="12"/>
                    </a:cubicBezTo>
                    <a:cubicBezTo>
                      <a:pt x="32" y="17"/>
                      <a:pt x="30" y="37"/>
                      <a:pt x="30" y="37"/>
                    </a:cubicBezTo>
                    <a:cubicBezTo>
                      <a:pt x="30" y="37"/>
                      <a:pt x="30" y="41"/>
                      <a:pt x="25" y="42"/>
                    </a:cubicBezTo>
                    <a:cubicBezTo>
                      <a:pt x="25" y="42"/>
                      <a:pt x="23" y="43"/>
                      <a:pt x="22" y="41"/>
                    </a:cubicBezTo>
                    <a:cubicBezTo>
                      <a:pt x="21" y="40"/>
                      <a:pt x="21" y="18"/>
                      <a:pt x="21" y="18"/>
                    </a:cubicBezTo>
                    <a:cubicBezTo>
                      <a:pt x="8" y="12"/>
                      <a:pt x="8" y="12"/>
                      <a:pt x="8" y="12"/>
                    </a:cubicBezTo>
                    <a:cubicBezTo>
                      <a:pt x="0" y="7"/>
                      <a:pt x="0" y="7"/>
                      <a:pt x="0" y="7"/>
                    </a:cubicBezTo>
                    <a:lnTo>
                      <a:pt x="11" y="0"/>
                    </a:lnTo>
                    <a:close/>
                  </a:path>
                </a:pathLst>
              </a:custGeom>
              <a:solidFill>
                <a:srgbClr val="3541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4" name="Freeform 239"/>
              <p:cNvSpPr/>
              <p:nvPr/>
            </p:nvSpPr>
            <p:spPr bwMode="auto">
              <a:xfrm>
                <a:off x="2900" y="2095"/>
                <a:ext cx="124" cy="176"/>
              </a:xfrm>
              <a:custGeom>
                <a:avLst/>
                <a:gdLst>
                  <a:gd name="T0" fmla="*/ 1 w 33"/>
                  <a:gd name="T1" fmla="*/ 0 h 47"/>
                  <a:gd name="T2" fmla="*/ 1 w 33"/>
                  <a:gd name="T3" fmla="*/ 9 h 47"/>
                  <a:gd name="T4" fmla="*/ 9 w 33"/>
                  <a:gd name="T5" fmla="*/ 17 h 47"/>
                  <a:gd name="T6" fmla="*/ 19 w 33"/>
                  <a:gd name="T7" fmla="*/ 24 h 47"/>
                  <a:gd name="T8" fmla="*/ 25 w 33"/>
                  <a:gd name="T9" fmla="*/ 45 h 47"/>
                  <a:gd name="T10" fmla="*/ 33 w 33"/>
                  <a:gd name="T11" fmla="*/ 41 h 47"/>
                  <a:gd name="T12" fmla="*/ 32 w 33"/>
                  <a:gd name="T13" fmla="*/ 23 h 47"/>
                  <a:gd name="T14" fmla="*/ 28 w 33"/>
                  <a:gd name="T15" fmla="*/ 14 h 47"/>
                  <a:gd name="T16" fmla="*/ 16 w 33"/>
                  <a:gd name="T17" fmla="*/ 2 h 47"/>
                  <a:gd name="T18" fmla="*/ 1 w 33"/>
                  <a:gd name="T1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7">
                    <a:moveTo>
                      <a:pt x="1" y="0"/>
                    </a:moveTo>
                    <a:cubicBezTo>
                      <a:pt x="1" y="0"/>
                      <a:pt x="0" y="6"/>
                      <a:pt x="1" y="9"/>
                    </a:cubicBezTo>
                    <a:cubicBezTo>
                      <a:pt x="2" y="12"/>
                      <a:pt x="8" y="16"/>
                      <a:pt x="9" y="17"/>
                    </a:cubicBezTo>
                    <a:cubicBezTo>
                      <a:pt x="11" y="18"/>
                      <a:pt x="19" y="24"/>
                      <a:pt x="19" y="24"/>
                    </a:cubicBezTo>
                    <a:cubicBezTo>
                      <a:pt x="25" y="45"/>
                      <a:pt x="25" y="45"/>
                      <a:pt x="25" y="45"/>
                    </a:cubicBezTo>
                    <a:cubicBezTo>
                      <a:pt x="25" y="45"/>
                      <a:pt x="33" y="47"/>
                      <a:pt x="33" y="41"/>
                    </a:cubicBezTo>
                    <a:cubicBezTo>
                      <a:pt x="33" y="37"/>
                      <a:pt x="33" y="28"/>
                      <a:pt x="32" y="23"/>
                    </a:cubicBezTo>
                    <a:cubicBezTo>
                      <a:pt x="31" y="20"/>
                      <a:pt x="31" y="18"/>
                      <a:pt x="28" y="14"/>
                    </a:cubicBezTo>
                    <a:cubicBezTo>
                      <a:pt x="23" y="9"/>
                      <a:pt x="16" y="2"/>
                      <a:pt x="16" y="2"/>
                    </a:cubicBezTo>
                    <a:lnTo>
                      <a:pt x="1" y="0"/>
                    </a:lnTo>
                    <a:close/>
                  </a:path>
                </a:pathLst>
              </a:custGeom>
              <a:solidFill>
                <a:srgbClr val="4251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5" name="Freeform 240"/>
              <p:cNvSpPr/>
              <p:nvPr/>
            </p:nvSpPr>
            <p:spPr bwMode="auto">
              <a:xfrm>
                <a:off x="2979" y="2125"/>
                <a:ext cx="83" cy="49"/>
              </a:xfrm>
              <a:custGeom>
                <a:avLst/>
                <a:gdLst>
                  <a:gd name="T0" fmla="*/ 83 w 83"/>
                  <a:gd name="T1" fmla="*/ 0 h 49"/>
                  <a:gd name="T2" fmla="*/ 83 w 83"/>
                  <a:gd name="T3" fmla="*/ 3 h 49"/>
                  <a:gd name="T4" fmla="*/ 0 w 83"/>
                  <a:gd name="T5" fmla="*/ 49 h 49"/>
                  <a:gd name="T6" fmla="*/ 0 w 83"/>
                  <a:gd name="T7" fmla="*/ 45 h 49"/>
                  <a:gd name="T8" fmla="*/ 83 w 83"/>
                  <a:gd name="T9" fmla="*/ 0 h 49"/>
                </a:gdLst>
                <a:ahLst/>
                <a:cxnLst>
                  <a:cxn ang="0">
                    <a:pos x="T0" y="T1"/>
                  </a:cxn>
                  <a:cxn ang="0">
                    <a:pos x="T2" y="T3"/>
                  </a:cxn>
                  <a:cxn ang="0">
                    <a:pos x="T4" y="T5"/>
                  </a:cxn>
                  <a:cxn ang="0">
                    <a:pos x="T6" y="T7"/>
                  </a:cxn>
                  <a:cxn ang="0">
                    <a:pos x="T8" y="T9"/>
                  </a:cxn>
                </a:cxnLst>
                <a:rect l="0" t="0" r="r" b="b"/>
                <a:pathLst>
                  <a:path w="83" h="49">
                    <a:moveTo>
                      <a:pt x="83" y="0"/>
                    </a:moveTo>
                    <a:lnTo>
                      <a:pt x="83" y="3"/>
                    </a:lnTo>
                    <a:lnTo>
                      <a:pt x="0" y="49"/>
                    </a:lnTo>
                    <a:lnTo>
                      <a:pt x="0" y="45"/>
                    </a:lnTo>
                    <a:lnTo>
                      <a:pt x="83" y="0"/>
                    </a:lnTo>
                    <a:close/>
                  </a:path>
                </a:pathLst>
              </a:custGeom>
              <a:solidFill>
                <a:srgbClr val="B5C2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6" name="Freeform 241"/>
              <p:cNvSpPr/>
              <p:nvPr/>
            </p:nvSpPr>
            <p:spPr bwMode="auto">
              <a:xfrm>
                <a:off x="2934" y="2140"/>
                <a:ext cx="45" cy="34"/>
              </a:xfrm>
              <a:custGeom>
                <a:avLst/>
                <a:gdLst>
                  <a:gd name="T0" fmla="*/ 45 w 45"/>
                  <a:gd name="T1" fmla="*/ 30 h 34"/>
                  <a:gd name="T2" fmla="*/ 45 w 45"/>
                  <a:gd name="T3" fmla="*/ 34 h 34"/>
                  <a:gd name="T4" fmla="*/ 0 w 45"/>
                  <a:gd name="T5" fmla="*/ 7 h 34"/>
                  <a:gd name="T6" fmla="*/ 0 w 45"/>
                  <a:gd name="T7" fmla="*/ 0 h 34"/>
                  <a:gd name="T8" fmla="*/ 45 w 45"/>
                  <a:gd name="T9" fmla="*/ 30 h 34"/>
                </a:gdLst>
                <a:ahLst/>
                <a:cxnLst>
                  <a:cxn ang="0">
                    <a:pos x="T0" y="T1"/>
                  </a:cxn>
                  <a:cxn ang="0">
                    <a:pos x="T2" y="T3"/>
                  </a:cxn>
                  <a:cxn ang="0">
                    <a:pos x="T4" y="T5"/>
                  </a:cxn>
                  <a:cxn ang="0">
                    <a:pos x="T6" y="T7"/>
                  </a:cxn>
                  <a:cxn ang="0">
                    <a:pos x="T8" y="T9"/>
                  </a:cxn>
                </a:cxnLst>
                <a:rect l="0" t="0" r="r" b="b"/>
                <a:pathLst>
                  <a:path w="45" h="34">
                    <a:moveTo>
                      <a:pt x="45" y="30"/>
                    </a:moveTo>
                    <a:lnTo>
                      <a:pt x="45" y="34"/>
                    </a:lnTo>
                    <a:lnTo>
                      <a:pt x="0" y="7"/>
                    </a:lnTo>
                    <a:lnTo>
                      <a:pt x="0" y="0"/>
                    </a:lnTo>
                    <a:lnTo>
                      <a:pt x="45" y="30"/>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7" name="Freeform 242"/>
              <p:cNvSpPr/>
              <p:nvPr/>
            </p:nvSpPr>
            <p:spPr bwMode="auto">
              <a:xfrm>
                <a:off x="2934" y="2095"/>
                <a:ext cx="128" cy="75"/>
              </a:xfrm>
              <a:custGeom>
                <a:avLst/>
                <a:gdLst>
                  <a:gd name="T0" fmla="*/ 83 w 128"/>
                  <a:gd name="T1" fmla="*/ 0 h 75"/>
                  <a:gd name="T2" fmla="*/ 128 w 128"/>
                  <a:gd name="T3" fmla="*/ 30 h 75"/>
                  <a:gd name="T4" fmla="*/ 45 w 128"/>
                  <a:gd name="T5" fmla="*/ 75 h 75"/>
                  <a:gd name="T6" fmla="*/ 0 w 128"/>
                  <a:gd name="T7" fmla="*/ 45 h 75"/>
                  <a:gd name="T8" fmla="*/ 83 w 128"/>
                  <a:gd name="T9" fmla="*/ 0 h 75"/>
                </a:gdLst>
                <a:ahLst/>
                <a:cxnLst>
                  <a:cxn ang="0">
                    <a:pos x="T0" y="T1"/>
                  </a:cxn>
                  <a:cxn ang="0">
                    <a:pos x="T2" y="T3"/>
                  </a:cxn>
                  <a:cxn ang="0">
                    <a:pos x="T4" y="T5"/>
                  </a:cxn>
                  <a:cxn ang="0">
                    <a:pos x="T6" y="T7"/>
                  </a:cxn>
                  <a:cxn ang="0">
                    <a:pos x="T8" y="T9"/>
                  </a:cxn>
                </a:cxnLst>
                <a:rect l="0" t="0" r="r" b="b"/>
                <a:pathLst>
                  <a:path w="128" h="75">
                    <a:moveTo>
                      <a:pt x="83" y="0"/>
                    </a:moveTo>
                    <a:lnTo>
                      <a:pt x="128" y="30"/>
                    </a:lnTo>
                    <a:lnTo>
                      <a:pt x="45" y="75"/>
                    </a:lnTo>
                    <a:lnTo>
                      <a:pt x="0" y="45"/>
                    </a:lnTo>
                    <a:lnTo>
                      <a:pt x="83" y="0"/>
                    </a:lnTo>
                    <a:close/>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8" name="Freeform 243"/>
              <p:cNvSpPr/>
              <p:nvPr/>
            </p:nvSpPr>
            <p:spPr bwMode="auto">
              <a:xfrm>
                <a:off x="2972" y="2159"/>
                <a:ext cx="7" cy="3"/>
              </a:xfrm>
              <a:custGeom>
                <a:avLst/>
                <a:gdLst>
                  <a:gd name="T0" fmla="*/ 7 w 7"/>
                  <a:gd name="T1" fmla="*/ 0 h 3"/>
                  <a:gd name="T2" fmla="*/ 4 w 7"/>
                  <a:gd name="T3" fmla="*/ 3 h 3"/>
                  <a:gd name="T4" fmla="*/ 0 w 7"/>
                  <a:gd name="T5" fmla="*/ 0 h 3"/>
                  <a:gd name="T6" fmla="*/ 0 w 7"/>
                  <a:gd name="T7" fmla="*/ 0 h 3"/>
                  <a:gd name="T8" fmla="*/ 4 w 7"/>
                  <a:gd name="T9" fmla="*/ 0 h 3"/>
                  <a:gd name="T10" fmla="*/ 7 w 7"/>
                  <a:gd name="T11" fmla="*/ 0 h 3"/>
                  <a:gd name="T12" fmla="*/ 7 w 7"/>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7" h="3">
                    <a:moveTo>
                      <a:pt x="7" y="0"/>
                    </a:moveTo>
                    <a:lnTo>
                      <a:pt x="4" y="3"/>
                    </a:lnTo>
                    <a:lnTo>
                      <a:pt x="0" y="0"/>
                    </a:lnTo>
                    <a:lnTo>
                      <a:pt x="0" y="0"/>
                    </a:lnTo>
                    <a:lnTo>
                      <a:pt x="4" y="0"/>
                    </a:lnTo>
                    <a:lnTo>
                      <a:pt x="7" y="0"/>
                    </a:lnTo>
                    <a:lnTo>
                      <a:pt x="7" y="0"/>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9" name="Freeform 244"/>
              <p:cNvSpPr/>
              <p:nvPr/>
            </p:nvSpPr>
            <p:spPr bwMode="auto">
              <a:xfrm>
                <a:off x="2972" y="2155"/>
                <a:ext cx="7" cy="7"/>
              </a:xfrm>
              <a:custGeom>
                <a:avLst/>
                <a:gdLst>
                  <a:gd name="T0" fmla="*/ 7 w 7"/>
                  <a:gd name="T1" fmla="*/ 4 h 7"/>
                  <a:gd name="T2" fmla="*/ 4 w 7"/>
                  <a:gd name="T3" fmla="*/ 7 h 7"/>
                  <a:gd name="T4" fmla="*/ 0 w 7"/>
                  <a:gd name="T5" fmla="*/ 4 h 7"/>
                  <a:gd name="T6" fmla="*/ 4 w 7"/>
                  <a:gd name="T7" fmla="*/ 0 h 7"/>
                  <a:gd name="T8" fmla="*/ 7 w 7"/>
                  <a:gd name="T9" fmla="*/ 4 h 7"/>
                </a:gdLst>
                <a:ahLst/>
                <a:cxnLst>
                  <a:cxn ang="0">
                    <a:pos x="T0" y="T1"/>
                  </a:cxn>
                  <a:cxn ang="0">
                    <a:pos x="T2" y="T3"/>
                  </a:cxn>
                  <a:cxn ang="0">
                    <a:pos x="T4" y="T5"/>
                  </a:cxn>
                  <a:cxn ang="0">
                    <a:pos x="T6" y="T7"/>
                  </a:cxn>
                  <a:cxn ang="0">
                    <a:pos x="T8" y="T9"/>
                  </a:cxn>
                </a:cxnLst>
                <a:rect l="0" t="0" r="r" b="b"/>
                <a:pathLst>
                  <a:path w="7" h="7">
                    <a:moveTo>
                      <a:pt x="7" y="4"/>
                    </a:moveTo>
                    <a:lnTo>
                      <a:pt x="4" y="7"/>
                    </a:lnTo>
                    <a:lnTo>
                      <a:pt x="0" y="4"/>
                    </a:lnTo>
                    <a:lnTo>
                      <a:pt x="4" y="0"/>
                    </a:lnTo>
                    <a:lnTo>
                      <a:pt x="7"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0" name="Freeform 245"/>
              <p:cNvSpPr/>
              <p:nvPr/>
            </p:nvSpPr>
            <p:spPr bwMode="auto">
              <a:xfrm>
                <a:off x="2972" y="2159"/>
                <a:ext cx="4" cy="0"/>
              </a:xfrm>
              <a:custGeom>
                <a:avLst/>
                <a:gdLst>
                  <a:gd name="T0" fmla="*/ 0 w 4"/>
                  <a:gd name="T1" fmla="*/ 4 w 4"/>
                  <a:gd name="T2" fmla="*/ 4 w 4"/>
                  <a:gd name="T3" fmla="*/ 4 w 4"/>
                  <a:gd name="T4" fmla="*/ 0 w 4"/>
                </a:gdLst>
                <a:ahLst/>
                <a:cxnLst>
                  <a:cxn ang="0">
                    <a:pos x="T0" y="0"/>
                  </a:cxn>
                  <a:cxn ang="0">
                    <a:pos x="T1" y="0"/>
                  </a:cxn>
                  <a:cxn ang="0">
                    <a:pos x="T2" y="0"/>
                  </a:cxn>
                  <a:cxn ang="0">
                    <a:pos x="T3" y="0"/>
                  </a:cxn>
                  <a:cxn ang="0">
                    <a:pos x="T4" y="0"/>
                  </a:cxn>
                </a:cxnLst>
                <a:rect l="0" t="0" r="r" b="b"/>
                <a:pathLst>
                  <a:path w="4">
                    <a:moveTo>
                      <a:pt x="0" y="0"/>
                    </a:moveTo>
                    <a:lnTo>
                      <a:pt x="4" y="0"/>
                    </a:lnTo>
                    <a:lnTo>
                      <a:pt x="4" y="0"/>
                    </a:lnTo>
                    <a:lnTo>
                      <a:pt x="4" y="0"/>
                    </a:lnTo>
                    <a:lnTo>
                      <a:pt x="0" y="0"/>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1" name="Freeform 246"/>
              <p:cNvSpPr/>
              <p:nvPr/>
            </p:nvSpPr>
            <p:spPr bwMode="auto">
              <a:xfrm>
                <a:off x="2964" y="2151"/>
                <a:ext cx="8" cy="8"/>
              </a:xfrm>
              <a:custGeom>
                <a:avLst/>
                <a:gdLst>
                  <a:gd name="T0" fmla="*/ 8 w 8"/>
                  <a:gd name="T1" fmla="*/ 4 h 8"/>
                  <a:gd name="T2" fmla="*/ 4 w 8"/>
                  <a:gd name="T3" fmla="*/ 8 h 8"/>
                  <a:gd name="T4" fmla="*/ 0 w 8"/>
                  <a:gd name="T5" fmla="*/ 4 h 8"/>
                  <a:gd name="T6" fmla="*/ 0 w 8"/>
                  <a:gd name="T7" fmla="*/ 4 h 8"/>
                  <a:gd name="T8" fmla="*/ 4 w 8"/>
                  <a:gd name="T9" fmla="*/ 0 h 8"/>
                  <a:gd name="T10" fmla="*/ 8 w 8"/>
                  <a:gd name="T11" fmla="*/ 4 h 8"/>
                  <a:gd name="T12" fmla="*/ 8 w 8"/>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8" y="4"/>
                    </a:moveTo>
                    <a:lnTo>
                      <a:pt x="4" y="8"/>
                    </a:lnTo>
                    <a:lnTo>
                      <a:pt x="0" y="4"/>
                    </a:lnTo>
                    <a:lnTo>
                      <a:pt x="0" y="4"/>
                    </a:lnTo>
                    <a:lnTo>
                      <a:pt x="4" y="0"/>
                    </a:lnTo>
                    <a:lnTo>
                      <a:pt x="8" y="4"/>
                    </a:lnTo>
                    <a:lnTo>
                      <a:pt x="8" y="4"/>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2" name="Freeform 247"/>
              <p:cNvSpPr/>
              <p:nvPr/>
            </p:nvSpPr>
            <p:spPr bwMode="auto">
              <a:xfrm>
                <a:off x="2964" y="2151"/>
                <a:ext cx="8" cy="8"/>
              </a:xfrm>
              <a:custGeom>
                <a:avLst/>
                <a:gdLst>
                  <a:gd name="T0" fmla="*/ 8 w 8"/>
                  <a:gd name="T1" fmla="*/ 4 h 8"/>
                  <a:gd name="T2" fmla="*/ 4 w 8"/>
                  <a:gd name="T3" fmla="*/ 8 h 8"/>
                  <a:gd name="T4" fmla="*/ 0 w 8"/>
                  <a:gd name="T5" fmla="*/ 4 h 8"/>
                  <a:gd name="T6" fmla="*/ 4 w 8"/>
                  <a:gd name="T7" fmla="*/ 0 h 8"/>
                  <a:gd name="T8" fmla="*/ 8 w 8"/>
                  <a:gd name="T9" fmla="*/ 4 h 8"/>
                </a:gdLst>
                <a:ahLst/>
                <a:cxnLst>
                  <a:cxn ang="0">
                    <a:pos x="T0" y="T1"/>
                  </a:cxn>
                  <a:cxn ang="0">
                    <a:pos x="T2" y="T3"/>
                  </a:cxn>
                  <a:cxn ang="0">
                    <a:pos x="T4" y="T5"/>
                  </a:cxn>
                  <a:cxn ang="0">
                    <a:pos x="T6" y="T7"/>
                  </a:cxn>
                  <a:cxn ang="0">
                    <a:pos x="T8" y="T9"/>
                  </a:cxn>
                </a:cxnLst>
                <a:rect l="0" t="0" r="r" b="b"/>
                <a:pathLst>
                  <a:path w="8" h="8">
                    <a:moveTo>
                      <a:pt x="8" y="4"/>
                    </a:moveTo>
                    <a:lnTo>
                      <a:pt x="4" y="8"/>
                    </a:lnTo>
                    <a:lnTo>
                      <a:pt x="0" y="4"/>
                    </a:lnTo>
                    <a:lnTo>
                      <a:pt x="4" y="0"/>
                    </a:lnTo>
                    <a:lnTo>
                      <a:pt x="8"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3" name="Freeform 248"/>
              <p:cNvSpPr/>
              <p:nvPr/>
            </p:nvSpPr>
            <p:spPr bwMode="auto">
              <a:xfrm>
                <a:off x="2968" y="2155"/>
                <a:ext cx="4" cy="0"/>
              </a:xfrm>
              <a:custGeom>
                <a:avLst/>
                <a:gdLst>
                  <a:gd name="T0" fmla="*/ 0 w 4"/>
                  <a:gd name="T1" fmla="*/ 0 w 4"/>
                  <a:gd name="T2" fmla="*/ 4 w 4"/>
                  <a:gd name="T3" fmla="*/ 0 w 4"/>
                  <a:gd name="T4" fmla="*/ 0 w 4"/>
                </a:gdLst>
                <a:ahLst/>
                <a:cxnLst>
                  <a:cxn ang="0">
                    <a:pos x="T0" y="0"/>
                  </a:cxn>
                  <a:cxn ang="0">
                    <a:pos x="T1" y="0"/>
                  </a:cxn>
                  <a:cxn ang="0">
                    <a:pos x="T2" y="0"/>
                  </a:cxn>
                  <a:cxn ang="0">
                    <a:pos x="T3" y="0"/>
                  </a:cxn>
                  <a:cxn ang="0">
                    <a:pos x="T4" y="0"/>
                  </a:cxn>
                </a:cxnLst>
                <a:rect l="0" t="0" r="r" b="b"/>
                <a:pathLst>
                  <a:path w="4">
                    <a:moveTo>
                      <a:pt x="0" y="0"/>
                    </a:moveTo>
                    <a:lnTo>
                      <a:pt x="0" y="0"/>
                    </a:lnTo>
                    <a:lnTo>
                      <a:pt x="4" y="0"/>
                    </a:lnTo>
                    <a:lnTo>
                      <a:pt x="0" y="0"/>
                    </a:lnTo>
                    <a:lnTo>
                      <a:pt x="0" y="0"/>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4" name="Freeform 249"/>
              <p:cNvSpPr/>
              <p:nvPr/>
            </p:nvSpPr>
            <p:spPr bwMode="auto">
              <a:xfrm>
                <a:off x="2957" y="2147"/>
                <a:ext cx="11" cy="8"/>
              </a:xfrm>
              <a:custGeom>
                <a:avLst/>
                <a:gdLst>
                  <a:gd name="T0" fmla="*/ 11 w 11"/>
                  <a:gd name="T1" fmla="*/ 4 h 8"/>
                  <a:gd name="T2" fmla="*/ 3 w 11"/>
                  <a:gd name="T3" fmla="*/ 8 h 8"/>
                  <a:gd name="T4" fmla="*/ 0 w 11"/>
                  <a:gd name="T5" fmla="*/ 4 h 8"/>
                  <a:gd name="T6" fmla="*/ 0 w 11"/>
                  <a:gd name="T7" fmla="*/ 4 h 8"/>
                  <a:gd name="T8" fmla="*/ 3 w 11"/>
                  <a:gd name="T9" fmla="*/ 0 h 8"/>
                  <a:gd name="T10" fmla="*/ 11 w 11"/>
                  <a:gd name="T11" fmla="*/ 4 h 8"/>
                  <a:gd name="T12" fmla="*/ 11 w 11"/>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11" y="4"/>
                    </a:moveTo>
                    <a:lnTo>
                      <a:pt x="3" y="8"/>
                    </a:lnTo>
                    <a:lnTo>
                      <a:pt x="0" y="4"/>
                    </a:lnTo>
                    <a:lnTo>
                      <a:pt x="0" y="4"/>
                    </a:lnTo>
                    <a:lnTo>
                      <a:pt x="3" y="0"/>
                    </a:lnTo>
                    <a:lnTo>
                      <a:pt x="11" y="4"/>
                    </a:lnTo>
                    <a:lnTo>
                      <a:pt x="11" y="4"/>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5" name="Freeform 250"/>
              <p:cNvSpPr/>
              <p:nvPr/>
            </p:nvSpPr>
            <p:spPr bwMode="auto">
              <a:xfrm>
                <a:off x="2957" y="2147"/>
                <a:ext cx="11" cy="4"/>
              </a:xfrm>
              <a:custGeom>
                <a:avLst/>
                <a:gdLst>
                  <a:gd name="T0" fmla="*/ 11 w 11"/>
                  <a:gd name="T1" fmla="*/ 4 h 4"/>
                  <a:gd name="T2" fmla="*/ 3 w 11"/>
                  <a:gd name="T3" fmla="*/ 4 h 4"/>
                  <a:gd name="T4" fmla="*/ 0 w 11"/>
                  <a:gd name="T5" fmla="*/ 4 h 4"/>
                  <a:gd name="T6" fmla="*/ 3 w 11"/>
                  <a:gd name="T7" fmla="*/ 0 h 4"/>
                  <a:gd name="T8" fmla="*/ 11 w 11"/>
                  <a:gd name="T9" fmla="*/ 4 h 4"/>
                </a:gdLst>
                <a:ahLst/>
                <a:cxnLst>
                  <a:cxn ang="0">
                    <a:pos x="T0" y="T1"/>
                  </a:cxn>
                  <a:cxn ang="0">
                    <a:pos x="T2" y="T3"/>
                  </a:cxn>
                  <a:cxn ang="0">
                    <a:pos x="T4" y="T5"/>
                  </a:cxn>
                  <a:cxn ang="0">
                    <a:pos x="T6" y="T7"/>
                  </a:cxn>
                  <a:cxn ang="0">
                    <a:pos x="T8" y="T9"/>
                  </a:cxn>
                </a:cxnLst>
                <a:rect l="0" t="0" r="r" b="b"/>
                <a:pathLst>
                  <a:path w="11" h="4">
                    <a:moveTo>
                      <a:pt x="11" y="4"/>
                    </a:moveTo>
                    <a:lnTo>
                      <a:pt x="3" y="4"/>
                    </a:lnTo>
                    <a:lnTo>
                      <a:pt x="0" y="4"/>
                    </a:lnTo>
                    <a:lnTo>
                      <a:pt x="3" y="0"/>
                    </a:lnTo>
                    <a:lnTo>
                      <a:pt x="1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6" name="Freeform 251"/>
              <p:cNvSpPr/>
              <p:nvPr/>
            </p:nvSpPr>
            <p:spPr bwMode="auto">
              <a:xfrm>
                <a:off x="2960" y="2147"/>
                <a:ext cx="4" cy="4"/>
              </a:xfrm>
              <a:custGeom>
                <a:avLst/>
                <a:gdLst>
                  <a:gd name="T0" fmla="*/ 0 w 4"/>
                  <a:gd name="T1" fmla="*/ 4 h 4"/>
                  <a:gd name="T2" fmla="*/ 0 w 4"/>
                  <a:gd name="T3" fmla="*/ 0 h 4"/>
                  <a:gd name="T4" fmla="*/ 4 w 4"/>
                  <a:gd name="T5" fmla="*/ 4 h 4"/>
                  <a:gd name="T6" fmla="*/ 0 w 4"/>
                  <a:gd name="T7" fmla="*/ 4 h 4"/>
                  <a:gd name="T8" fmla="*/ 0 w 4"/>
                  <a:gd name="T9" fmla="*/ 4 h 4"/>
                </a:gdLst>
                <a:ahLst/>
                <a:cxnLst>
                  <a:cxn ang="0">
                    <a:pos x="T0" y="T1"/>
                  </a:cxn>
                  <a:cxn ang="0">
                    <a:pos x="T2" y="T3"/>
                  </a:cxn>
                  <a:cxn ang="0">
                    <a:pos x="T4" y="T5"/>
                  </a:cxn>
                  <a:cxn ang="0">
                    <a:pos x="T6" y="T7"/>
                  </a:cxn>
                  <a:cxn ang="0">
                    <a:pos x="T8" y="T9"/>
                  </a:cxn>
                </a:cxnLst>
                <a:rect l="0" t="0" r="r" b="b"/>
                <a:pathLst>
                  <a:path w="4" h="4">
                    <a:moveTo>
                      <a:pt x="0" y="4"/>
                    </a:moveTo>
                    <a:lnTo>
                      <a:pt x="0" y="0"/>
                    </a:lnTo>
                    <a:lnTo>
                      <a:pt x="4" y="4"/>
                    </a:lnTo>
                    <a:lnTo>
                      <a:pt x="0" y="4"/>
                    </a:lnTo>
                    <a:lnTo>
                      <a:pt x="0" y="4"/>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7" name="Freeform 252"/>
              <p:cNvSpPr/>
              <p:nvPr/>
            </p:nvSpPr>
            <p:spPr bwMode="auto">
              <a:xfrm>
                <a:off x="2976" y="2155"/>
                <a:ext cx="11" cy="4"/>
              </a:xfrm>
              <a:custGeom>
                <a:avLst/>
                <a:gdLst>
                  <a:gd name="T0" fmla="*/ 11 w 11"/>
                  <a:gd name="T1" fmla="*/ 0 h 4"/>
                  <a:gd name="T2" fmla="*/ 3 w 11"/>
                  <a:gd name="T3" fmla="*/ 4 h 4"/>
                  <a:gd name="T4" fmla="*/ 0 w 11"/>
                  <a:gd name="T5" fmla="*/ 0 h 4"/>
                  <a:gd name="T6" fmla="*/ 0 w 11"/>
                  <a:gd name="T7" fmla="*/ 0 h 4"/>
                  <a:gd name="T8" fmla="*/ 3 w 11"/>
                  <a:gd name="T9" fmla="*/ 0 h 4"/>
                  <a:gd name="T10" fmla="*/ 11 w 11"/>
                  <a:gd name="T11" fmla="*/ 0 h 4"/>
                  <a:gd name="T12" fmla="*/ 11 w 1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1" h="4">
                    <a:moveTo>
                      <a:pt x="11" y="0"/>
                    </a:moveTo>
                    <a:lnTo>
                      <a:pt x="3" y="4"/>
                    </a:lnTo>
                    <a:lnTo>
                      <a:pt x="0" y="0"/>
                    </a:lnTo>
                    <a:lnTo>
                      <a:pt x="0" y="0"/>
                    </a:lnTo>
                    <a:lnTo>
                      <a:pt x="3" y="0"/>
                    </a:lnTo>
                    <a:lnTo>
                      <a:pt x="11" y="0"/>
                    </a:lnTo>
                    <a:lnTo>
                      <a:pt x="11" y="0"/>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8" name="Freeform 253"/>
              <p:cNvSpPr/>
              <p:nvPr/>
            </p:nvSpPr>
            <p:spPr bwMode="auto">
              <a:xfrm>
                <a:off x="2976" y="2151"/>
                <a:ext cx="11" cy="8"/>
              </a:xfrm>
              <a:custGeom>
                <a:avLst/>
                <a:gdLst>
                  <a:gd name="T0" fmla="*/ 11 w 11"/>
                  <a:gd name="T1" fmla="*/ 4 h 8"/>
                  <a:gd name="T2" fmla="*/ 3 w 11"/>
                  <a:gd name="T3" fmla="*/ 8 h 8"/>
                  <a:gd name="T4" fmla="*/ 0 w 11"/>
                  <a:gd name="T5" fmla="*/ 4 h 8"/>
                  <a:gd name="T6" fmla="*/ 3 w 11"/>
                  <a:gd name="T7" fmla="*/ 0 h 8"/>
                  <a:gd name="T8" fmla="*/ 11 w 11"/>
                  <a:gd name="T9" fmla="*/ 4 h 8"/>
                </a:gdLst>
                <a:ahLst/>
                <a:cxnLst>
                  <a:cxn ang="0">
                    <a:pos x="T0" y="T1"/>
                  </a:cxn>
                  <a:cxn ang="0">
                    <a:pos x="T2" y="T3"/>
                  </a:cxn>
                  <a:cxn ang="0">
                    <a:pos x="T4" y="T5"/>
                  </a:cxn>
                  <a:cxn ang="0">
                    <a:pos x="T6" y="T7"/>
                  </a:cxn>
                  <a:cxn ang="0">
                    <a:pos x="T8" y="T9"/>
                  </a:cxn>
                </a:cxnLst>
                <a:rect l="0" t="0" r="r" b="b"/>
                <a:pathLst>
                  <a:path w="11" h="8">
                    <a:moveTo>
                      <a:pt x="11" y="4"/>
                    </a:moveTo>
                    <a:lnTo>
                      <a:pt x="3" y="8"/>
                    </a:lnTo>
                    <a:lnTo>
                      <a:pt x="0" y="4"/>
                    </a:lnTo>
                    <a:lnTo>
                      <a:pt x="3" y="0"/>
                    </a:lnTo>
                    <a:lnTo>
                      <a:pt x="1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9" name="Freeform 254"/>
              <p:cNvSpPr/>
              <p:nvPr/>
            </p:nvSpPr>
            <p:spPr bwMode="auto">
              <a:xfrm>
                <a:off x="2979" y="2155"/>
                <a:ext cx="4" cy="0"/>
              </a:xfrm>
              <a:custGeom>
                <a:avLst/>
                <a:gdLst>
                  <a:gd name="T0" fmla="*/ 0 w 4"/>
                  <a:gd name="T1" fmla="*/ 0 w 4"/>
                  <a:gd name="T2" fmla="*/ 4 w 4"/>
                  <a:gd name="T3" fmla="*/ 0 w 4"/>
                  <a:gd name="T4" fmla="*/ 0 w 4"/>
                </a:gdLst>
                <a:ahLst/>
                <a:cxnLst>
                  <a:cxn ang="0">
                    <a:pos x="T0" y="0"/>
                  </a:cxn>
                  <a:cxn ang="0">
                    <a:pos x="T1" y="0"/>
                  </a:cxn>
                  <a:cxn ang="0">
                    <a:pos x="T2" y="0"/>
                  </a:cxn>
                  <a:cxn ang="0">
                    <a:pos x="T3" y="0"/>
                  </a:cxn>
                  <a:cxn ang="0">
                    <a:pos x="T4" y="0"/>
                  </a:cxn>
                </a:cxnLst>
                <a:rect l="0" t="0" r="r" b="b"/>
                <a:pathLst>
                  <a:path w="4">
                    <a:moveTo>
                      <a:pt x="0" y="0"/>
                    </a:moveTo>
                    <a:lnTo>
                      <a:pt x="0" y="0"/>
                    </a:lnTo>
                    <a:lnTo>
                      <a:pt x="4" y="0"/>
                    </a:lnTo>
                    <a:lnTo>
                      <a:pt x="0" y="0"/>
                    </a:lnTo>
                    <a:lnTo>
                      <a:pt x="0" y="0"/>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0" name="Freeform 255"/>
              <p:cNvSpPr/>
              <p:nvPr/>
            </p:nvSpPr>
            <p:spPr bwMode="auto">
              <a:xfrm>
                <a:off x="2972" y="2147"/>
                <a:ext cx="7" cy="8"/>
              </a:xfrm>
              <a:custGeom>
                <a:avLst/>
                <a:gdLst>
                  <a:gd name="T0" fmla="*/ 7 w 7"/>
                  <a:gd name="T1" fmla="*/ 4 h 8"/>
                  <a:gd name="T2" fmla="*/ 4 w 7"/>
                  <a:gd name="T3" fmla="*/ 8 h 8"/>
                  <a:gd name="T4" fmla="*/ 0 w 7"/>
                  <a:gd name="T5" fmla="*/ 4 h 8"/>
                  <a:gd name="T6" fmla="*/ 0 w 7"/>
                  <a:gd name="T7" fmla="*/ 4 h 8"/>
                  <a:gd name="T8" fmla="*/ 4 w 7"/>
                  <a:gd name="T9" fmla="*/ 0 h 8"/>
                  <a:gd name="T10" fmla="*/ 7 w 7"/>
                  <a:gd name="T11" fmla="*/ 4 h 8"/>
                  <a:gd name="T12" fmla="*/ 7 w 7"/>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7" y="4"/>
                    </a:moveTo>
                    <a:lnTo>
                      <a:pt x="4" y="8"/>
                    </a:lnTo>
                    <a:lnTo>
                      <a:pt x="0" y="4"/>
                    </a:lnTo>
                    <a:lnTo>
                      <a:pt x="0" y="4"/>
                    </a:lnTo>
                    <a:lnTo>
                      <a:pt x="4" y="0"/>
                    </a:lnTo>
                    <a:lnTo>
                      <a:pt x="7" y="4"/>
                    </a:lnTo>
                    <a:lnTo>
                      <a:pt x="7" y="4"/>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1" name="Freeform 256"/>
              <p:cNvSpPr/>
              <p:nvPr/>
            </p:nvSpPr>
            <p:spPr bwMode="auto">
              <a:xfrm>
                <a:off x="2972" y="2147"/>
                <a:ext cx="7" cy="8"/>
              </a:xfrm>
              <a:custGeom>
                <a:avLst/>
                <a:gdLst>
                  <a:gd name="T0" fmla="*/ 7 w 7"/>
                  <a:gd name="T1" fmla="*/ 4 h 8"/>
                  <a:gd name="T2" fmla="*/ 4 w 7"/>
                  <a:gd name="T3" fmla="*/ 8 h 8"/>
                  <a:gd name="T4" fmla="*/ 0 w 7"/>
                  <a:gd name="T5" fmla="*/ 4 h 8"/>
                  <a:gd name="T6" fmla="*/ 4 w 7"/>
                  <a:gd name="T7" fmla="*/ 0 h 8"/>
                  <a:gd name="T8" fmla="*/ 7 w 7"/>
                  <a:gd name="T9" fmla="*/ 4 h 8"/>
                </a:gdLst>
                <a:ahLst/>
                <a:cxnLst>
                  <a:cxn ang="0">
                    <a:pos x="T0" y="T1"/>
                  </a:cxn>
                  <a:cxn ang="0">
                    <a:pos x="T2" y="T3"/>
                  </a:cxn>
                  <a:cxn ang="0">
                    <a:pos x="T4" y="T5"/>
                  </a:cxn>
                  <a:cxn ang="0">
                    <a:pos x="T6" y="T7"/>
                  </a:cxn>
                  <a:cxn ang="0">
                    <a:pos x="T8" y="T9"/>
                  </a:cxn>
                </a:cxnLst>
                <a:rect l="0" t="0" r="r" b="b"/>
                <a:pathLst>
                  <a:path w="7" h="8">
                    <a:moveTo>
                      <a:pt x="7" y="4"/>
                    </a:moveTo>
                    <a:lnTo>
                      <a:pt x="4" y="8"/>
                    </a:lnTo>
                    <a:lnTo>
                      <a:pt x="0" y="4"/>
                    </a:lnTo>
                    <a:lnTo>
                      <a:pt x="4" y="0"/>
                    </a:lnTo>
                    <a:lnTo>
                      <a:pt x="7"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2" name="Freeform 257"/>
              <p:cNvSpPr/>
              <p:nvPr/>
            </p:nvSpPr>
            <p:spPr bwMode="auto">
              <a:xfrm>
                <a:off x="2972" y="2151"/>
                <a:ext cx="4" cy="0"/>
              </a:xfrm>
              <a:custGeom>
                <a:avLst/>
                <a:gdLst>
                  <a:gd name="T0" fmla="*/ 0 w 4"/>
                  <a:gd name="T1" fmla="*/ 4 w 4"/>
                  <a:gd name="T2" fmla="*/ 4 w 4"/>
                  <a:gd name="T3" fmla="*/ 4 w 4"/>
                  <a:gd name="T4" fmla="*/ 0 w 4"/>
                </a:gdLst>
                <a:ahLst/>
                <a:cxnLst>
                  <a:cxn ang="0">
                    <a:pos x="T0" y="0"/>
                  </a:cxn>
                  <a:cxn ang="0">
                    <a:pos x="T1" y="0"/>
                  </a:cxn>
                  <a:cxn ang="0">
                    <a:pos x="T2" y="0"/>
                  </a:cxn>
                  <a:cxn ang="0">
                    <a:pos x="T3" y="0"/>
                  </a:cxn>
                  <a:cxn ang="0">
                    <a:pos x="T4" y="0"/>
                  </a:cxn>
                </a:cxnLst>
                <a:rect l="0" t="0" r="r" b="b"/>
                <a:pathLst>
                  <a:path w="4">
                    <a:moveTo>
                      <a:pt x="0" y="0"/>
                    </a:moveTo>
                    <a:lnTo>
                      <a:pt x="4" y="0"/>
                    </a:lnTo>
                    <a:lnTo>
                      <a:pt x="4" y="0"/>
                    </a:lnTo>
                    <a:lnTo>
                      <a:pt x="4" y="0"/>
                    </a:lnTo>
                    <a:lnTo>
                      <a:pt x="0" y="0"/>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3" name="Freeform 258"/>
              <p:cNvSpPr/>
              <p:nvPr/>
            </p:nvSpPr>
            <p:spPr bwMode="auto">
              <a:xfrm>
                <a:off x="2964" y="2143"/>
                <a:ext cx="8" cy="8"/>
              </a:xfrm>
              <a:custGeom>
                <a:avLst/>
                <a:gdLst>
                  <a:gd name="T0" fmla="*/ 8 w 8"/>
                  <a:gd name="T1" fmla="*/ 4 h 8"/>
                  <a:gd name="T2" fmla="*/ 4 w 8"/>
                  <a:gd name="T3" fmla="*/ 8 h 8"/>
                  <a:gd name="T4" fmla="*/ 0 w 8"/>
                  <a:gd name="T5" fmla="*/ 4 h 8"/>
                  <a:gd name="T6" fmla="*/ 0 w 8"/>
                  <a:gd name="T7" fmla="*/ 4 h 8"/>
                  <a:gd name="T8" fmla="*/ 4 w 8"/>
                  <a:gd name="T9" fmla="*/ 0 h 8"/>
                  <a:gd name="T10" fmla="*/ 8 w 8"/>
                  <a:gd name="T11" fmla="*/ 4 h 8"/>
                  <a:gd name="T12" fmla="*/ 8 w 8"/>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8" y="4"/>
                    </a:moveTo>
                    <a:lnTo>
                      <a:pt x="4" y="8"/>
                    </a:lnTo>
                    <a:lnTo>
                      <a:pt x="0" y="4"/>
                    </a:lnTo>
                    <a:lnTo>
                      <a:pt x="0" y="4"/>
                    </a:lnTo>
                    <a:lnTo>
                      <a:pt x="4" y="0"/>
                    </a:lnTo>
                    <a:lnTo>
                      <a:pt x="8" y="4"/>
                    </a:lnTo>
                    <a:lnTo>
                      <a:pt x="8" y="4"/>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4" name="Freeform 259"/>
              <p:cNvSpPr/>
              <p:nvPr/>
            </p:nvSpPr>
            <p:spPr bwMode="auto">
              <a:xfrm>
                <a:off x="2964" y="2143"/>
                <a:ext cx="8" cy="4"/>
              </a:xfrm>
              <a:custGeom>
                <a:avLst/>
                <a:gdLst>
                  <a:gd name="T0" fmla="*/ 8 w 8"/>
                  <a:gd name="T1" fmla="*/ 4 h 4"/>
                  <a:gd name="T2" fmla="*/ 4 w 8"/>
                  <a:gd name="T3" fmla="*/ 4 h 4"/>
                  <a:gd name="T4" fmla="*/ 0 w 8"/>
                  <a:gd name="T5" fmla="*/ 4 h 4"/>
                  <a:gd name="T6" fmla="*/ 4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4" y="4"/>
                    </a:lnTo>
                    <a:lnTo>
                      <a:pt x="0" y="4"/>
                    </a:lnTo>
                    <a:lnTo>
                      <a:pt x="4" y="0"/>
                    </a:lnTo>
                    <a:lnTo>
                      <a:pt x="8"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5" name="Freeform 260"/>
              <p:cNvSpPr/>
              <p:nvPr/>
            </p:nvSpPr>
            <p:spPr bwMode="auto">
              <a:xfrm>
                <a:off x="2968" y="2143"/>
                <a:ext cx="4" cy="4"/>
              </a:xfrm>
              <a:custGeom>
                <a:avLst/>
                <a:gdLst>
                  <a:gd name="T0" fmla="*/ 0 w 4"/>
                  <a:gd name="T1" fmla="*/ 4 h 4"/>
                  <a:gd name="T2" fmla="*/ 0 w 4"/>
                  <a:gd name="T3" fmla="*/ 0 h 4"/>
                  <a:gd name="T4" fmla="*/ 4 w 4"/>
                  <a:gd name="T5" fmla="*/ 4 h 4"/>
                  <a:gd name="T6" fmla="*/ 0 w 4"/>
                  <a:gd name="T7" fmla="*/ 4 h 4"/>
                  <a:gd name="T8" fmla="*/ 0 w 4"/>
                  <a:gd name="T9" fmla="*/ 4 h 4"/>
                </a:gdLst>
                <a:ahLst/>
                <a:cxnLst>
                  <a:cxn ang="0">
                    <a:pos x="T0" y="T1"/>
                  </a:cxn>
                  <a:cxn ang="0">
                    <a:pos x="T2" y="T3"/>
                  </a:cxn>
                  <a:cxn ang="0">
                    <a:pos x="T4" y="T5"/>
                  </a:cxn>
                  <a:cxn ang="0">
                    <a:pos x="T6" y="T7"/>
                  </a:cxn>
                  <a:cxn ang="0">
                    <a:pos x="T8" y="T9"/>
                  </a:cxn>
                </a:cxnLst>
                <a:rect l="0" t="0" r="r" b="b"/>
                <a:pathLst>
                  <a:path w="4" h="4">
                    <a:moveTo>
                      <a:pt x="0" y="4"/>
                    </a:moveTo>
                    <a:lnTo>
                      <a:pt x="0" y="0"/>
                    </a:lnTo>
                    <a:lnTo>
                      <a:pt x="4" y="4"/>
                    </a:lnTo>
                    <a:lnTo>
                      <a:pt x="0" y="4"/>
                    </a:lnTo>
                    <a:lnTo>
                      <a:pt x="0" y="4"/>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6" name="Freeform 261"/>
              <p:cNvSpPr/>
              <p:nvPr/>
            </p:nvSpPr>
            <p:spPr bwMode="auto">
              <a:xfrm>
                <a:off x="2983" y="2151"/>
                <a:ext cx="8" cy="4"/>
              </a:xfrm>
              <a:custGeom>
                <a:avLst/>
                <a:gdLst>
                  <a:gd name="T0" fmla="*/ 8 w 8"/>
                  <a:gd name="T1" fmla="*/ 0 h 4"/>
                  <a:gd name="T2" fmla="*/ 4 w 8"/>
                  <a:gd name="T3" fmla="*/ 4 h 4"/>
                  <a:gd name="T4" fmla="*/ 0 w 8"/>
                  <a:gd name="T5" fmla="*/ 0 h 4"/>
                  <a:gd name="T6" fmla="*/ 0 w 8"/>
                  <a:gd name="T7" fmla="*/ 0 h 4"/>
                  <a:gd name="T8" fmla="*/ 4 w 8"/>
                  <a:gd name="T9" fmla="*/ 0 h 4"/>
                  <a:gd name="T10" fmla="*/ 8 w 8"/>
                  <a:gd name="T11" fmla="*/ 0 h 4"/>
                  <a:gd name="T12" fmla="*/ 8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8" y="0"/>
                    </a:moveTo>
                    <a:lnTo>
                      <a:pt x="4" y="4"/>
                    </a:lnTo>
                    <a:lnTo>
                      <a:pt x="0" y="0"/>
                    </a:lnTo>
                    <a:lnTo>
                      <a:pt x="0" y="0"/>
                    </a:lnTo>
                    <a:lnTo>
                      <a:pt x="4" y="0"/>
                    </a:lnTo>
                    <a:lnTo>
                      <a:pt x="8" y="0"/>
                    </a:lnTo>
                    <a:lnTo>
                      <a:pt x="8" y="0"/>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7" name="Freeform 262"/>
              <p:cNvSpPr/>
              <p:nvPr/>
            </p:nvSpPr>
            <p:spPr bwMode="auto">
              <a:xfrm>
                <a:off x="2983" y="2147"/>
                <a:ext cx="8" cy="8"/>
              </a:xfrm>
              <a:custGeom>
                <a:avLst/>
                <a:gdLst>
                  <a:gd name="T0" fmla="*/ 8 w 8"/>
                  <a:gd name="T1" fmla="*/ 4 h 8"/>
                  <a:gd name="T2" fmla="*/ 4 w 8"/>
                  <a:gd name="T3" fmla="*/ 8 h 8"/>
                  <a:gd name="T4" fmla="*/ 0 w 8"/>
                  <a:gd name="T5" fmla="*/ 4 h 8"/>
                  <a:gd name="T6" fmla="*/ 4 w 8"/>
                  <a:gd name="T7" fmla="*/ 0 h 8"/>
                  <a:gd name="T8" fmla="*/ 8 w 8"/>
                  <a:gd name="T9" fmla="*/ 4 h 8"/>
                </a:gdLst>
                <a:ahLst/>
                <a:cxnLst>
                  <a:cxn ang="0">
                    <a:pos x="T0" y="T1"/>
                  </a:cxn>
                  <a:cxn ang="0">
                    <a:pos x="T2" y="T3"/>
                  </a:cxn>
                  <a:cxn ang="0">
                    <a:pos x="T4" y="T5"/>
                  </a:cxn>
                  <a:cxn ang="0">
                    <a:pos x="T6" y="T7"/>
                  </a:cxn>
                  <a:cxn ang="0">
                    <a:pos x="T8" y="T9"/>
                  </a:cxn>
                </a:cxnLst>
                <a:rect l="0" t="0" r="r" b="b"/>
                <a:pathLst>
                  <a:path w="8" h="8">
                    <a:moveTo>
                      <a:pt x="8" y="4"/>
                    </a:moveTo>
                    <a:lnTo>
                      <a:pt x="4" y="8"/>
                    </a:lnTo>
                    <a:lnTo>
                      <a:pt x="0" y="4"/>
                    </a:lnTo>
                    <a:lnTo>
                      <a:pt x="4" y="0"/>
                    </a:lnTo>
                    <a:lnTo>
                      <a:pt x="8"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8" name="Freeform 263"/>
              <p:cNvSpPr/>
              <p:nvPr/>
            </p:nvSpPr>
            <p:spPr bwMode="auto">
              <a:xfrm>
                <a:off x="2987" y="2151"/>
                <a:ext cx="4" cy="0"/>
              </a:xfrm>
              <a:custGeom>
                <a:avLst/>
                <a:gdLst>
                  <a:gd name="T0" fmla="*/ 0 w 4"/>
                  <a:gd name="T1" fmla="*/ 0 w 4"/>
                  <a:gd name="T2" fmla="*/ 4 w 4"/>
                  <a:gd name="T3" fmla="*/ 0 w 4"/>
                  <a:gd name="T4" fmla="*/ 0 w 4"/>
                </a:gdLst>
                <a:ahLst/>
                <a:cxnLst>
                  <a:cxn ang="0">
                    <a:pos x="T0" y="0"/>
                  </a:cxn>
                  <a:cxn ang="0">
                    <a:pos x="T1" y="0"/>
                  </a:cxn>
                  <a:cxn ang="0">
                    <a:pos x="T2" y="0"/>
                  </a:cxn>
                  <a:cxn ang="0">
                    <a:pos x="T3" y="0"/>
                  </a:cxn>
                  <a:cxn ang="0">
                    <a:pos x="T4" y="0"/>
                  </a:cxn>
                </a:cxnLst>
                <a:rect l="0" t="0" r="r" b="b"/>
                <a:pathLst>
                  <a:path w="4">
                    <a:moveTo>
                      <a:pt x="0" y="0"/>
                    </a:moveTo>
                    <a:lnTo>
                      <a:pt x="0" y="0"/>
                    </a:lnTo>
                    <a:lnTo>
                      <a:pt x="4" y="0"/>
                    </a:lnTo>
                    <a:lnTo>
                      <a:pt x="0" y="0"/>
                    </a:lnTo>
                    <a:lnTo>
                      <a:pt x="0" y="0"/>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9" name="Freeform 264"/>
              <p:cNvSpPr/>
              <p:nvPr/>
            </p:nvSpPr>
            <p:spPr bwMode="auto">
              <a:xfrm>
                <a:off x="2976" y="2143"/>
                <a:ext cx="11" cy="8"/>
              </a:xfrm>
              <a:custGeom>
                <a:avLst/>
                <a:gdLst>
                  <a:gd name="T0" fmla="*/ 11 w 11"/>
                  <a:gd name="T1" fmla="*/ 4 h 8"/>
                  <a:gd name="T2" fmla="*/ 7 w 11"/>
                  <a:gd name="T3" fmla="*/ 8 h 8"/>
                  <a:gd name="T4" fmla="*/ 0 w 11"/>
                  <a:gd name="T5" fmla="*/ 4 h 8"/>
                  <a:gd name="T6" fmla="*/ 3 w 11"/>
                  <a:gd name="T7" fmla="*/ 4 h 8"/>
                  <a:gd name="T8" fmla="*/ 7 w 11"/>
                  <a:gd name="T9" fmla="*/ 0 h 8"/>
                  <a:gd name="T10" fmla="*/ 11 w 11"/>
                  <a:gd name="T11" fmla="*/ 4 h 8"/>
                  <a:gd name="T12" fmla="*/ 11 w 11"/>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11" y="4"/>
                    </a:moveTo>
                    <a:lnTo>
                      <a:pt x="7" y="8"/>
                    </a:lnTo>
                    <a:lnTo>
                      <a:pt x="0" y="4"/>
                    </a:lnTo>
                    <a:lnTo>
                      <a:pt x="3" y="4"/>
                    </a:lnTo>
                    <a:lnTo>
                      <a:pt x="7" y="0"/>
                    </a:lnTo>
                    <a:lnTo>
                      <a:pt x="11" y="4"/>
                    </a:lnTo>
                    <a:lnTo>
                      <a:pt x="11" y="4"/>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0" name="Freeform 265"/>
              <p:cNvSpPr/>
              <p:nvPr/>
            </p:nvSpPr>
            <p:spPr bwMode="auto">
              <a:xfrm>
                <a:off x="2979" y="2143"/>
                <a:ext cx="8" cy="8"/>
              </a:xfrm>
              <a:custGeom>
                <a:avLst/>
                <a:gdLst>
                  <a:gd name="T0" fmla="*/ 8 w 8"/>
                  <a:gd name="T1" fmla="*/ 4 h 8"/>
                  <a:gd name="T2" fmla="*/ 4 w 8"/>
                  <a:gd name="T3" fmla="*/ 8 h 8"/>
                  <a:gd name="T4" fmla="*/ 0 w 8"/>
                  <a:gd name="T5" fmla="*/ 4 h 8"/>
                  <a:gd name="T6" fmla="*/ 4 w 8"/>
                  <a:gd name="T7" fmla="*/ 0 h 8"/>
                  <a:gd name="T8" fmla="*/ 8 w 8"/>
                  <a:gd name="T9" fmla="*/ 4 h 8"/>
                </a:gdLst>
                <a:ahLst/>
                <a:cxnLst>
                  <a:cxn ang="0">
                    <a:pos x="T0" y="T1"/>
                  </a:cxn>
                  <a:cxn ang="0">
                    <a:pos x="T2" y="T3"/>
                  </a:cxn>
                  <a:cxn ang="0">
                    <a:pos x="T4" y="T5"/>
                  </a:cxn>
                  <a:cxn ang="0">
                    <a:pos x="T6" y="T7"/>
                  </a:cxn>
                  <a:cxn ang="0">
                    <a:pos x="T8" y="T9"/>
                  </a:cxn>
                </a:cxnLst>
                <a:rect l="0" t="0" r="r" b="b"/>
                <a:pathLst>
                  <a:path w="8" h="8">
                    <a:moveTo>
                      <a:pt x="8" y="4"/>
                    </a:moveTo>
                    <a:lnTo>
                      <a:pt x="4" y="8"/>
                    </a:lnTo>
                    <a:lnTo>
                      <a:pt x="0" y="4"/>
                    </a:lnTo>
                    <a:lnTo>
                      <a:pt x="4" y="0"/>
                    </a:lnTo>
                    <a:lnTo>
                      <a:pt x="8"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1" name="Freeform 266"/>
              <p:cNvSpPr/>
              <p:nvPr/>
            </p:nvSpPr>
            <p:spPr bwMode="auto">
              <a:xfrm>
                <a:off x="2979" y="2147"/>
                <a:ext cx="4" cy="0"/>
              </a:xfrm>
              <a:custGeom>
                <a:avLst/>
                <a:gdLst>
                  <a:gd name="T0" fmla="*/ 0 w 4"/>
                  <a:gd name="T1" fmla="*/ 4 w 4"/>
                  <a:gd name="T2" fmla="*/ 4 w 4"/>
                  <a:gd name="T3" fmla="*/ 4 w 4"/>
                  <a:gd name="T4" fmla="*/ 0 w 4"/>
                </a:gdLst>
                <a:ahLst/>
                <a:cxnLst>
                  <a:cxn ang="0">
                    <a:pos x="T0" y="0"/>
                  </a:cxn>
                  <a:cxn ang="0">
                    <a:pos x="T1" y="0"/>
                  </a:cxn>
                  <a:cxn ang="0">
                    <a:pos x="T2" y="0"/>
                  </a:cxn>
                  <a:cxn ang="0">
                    <a:pos x="T3" y="0"/>
                  </a:cxn>
                  <a:cxn ang="0">
                    <a:pos x="T4" y="0"/>
                  </a:cxn>
                </a:cxnLst>
                <a:rect l="0" t="0" r="r" b="b"/>
                <a:pathLst>
                  <a:path w="4">
                    <a:moveTo>
                      <a:pt x="0" y="0"/>
                    </a:moveTo>
                    <a:lnTo>
                      <a:pt x="4" y="0"/>
                    </a:lnTo>
                    <a:lnTo>
                      <a:pt x="4" y="0"/>
                    </a:lnTo>
                    <a:lnTo>
                      <a:pt x="4" y="0"/>
                    </a:lnTo>
                    <a:lnTo>
                      <a:pt x="0" y="0"/>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2" name="Freeform 267"/>
              <p:cNvSpPr/>
              <p:nvPr/>
            </p:nvSpPr>
            <p:spPr bwMode="auto">
              <a:xfrm>
                <a:off x="2972" y="2140"/>
                <a:ext cx="7" cy="7"/>
              </a:xfrm>
              <a:custGeom>
                <a:avLst/>
                <a:gdLst>
                  <a:gd name="T0" fmla="*/ 7 w 7"/>
                  <a:gd name="T1" fmla="*/ 3 h 7"/>
                  <a:gd name="T2" fmla="*/ 4 w 7"/>
                  <a:gd name="T3" fmla="*/ 7 h 7"/>
                  <a:gd name="T4" fmla="*/ 0 w 7"/>
                  <a:gd name="T5" fmla="*/ 3 h 7"/>
                  <a:gd name="T6" fmla="*/ 0 w 7"/>
                  <a:gd name="T7" fmla="*/ 3 h 7"/>
                  <a:gd name="T8" fmla="*/ 4 w 7"/>
                  <a:gd name="T9" fmla="*/ 0 h 7"/>
                  <a:gd name="T10" fmla="*/ 7 w 7"/>
                  <a:gd name="T11" fmla="*/ 3 h 7"/>
                  <a:gd name="T12" fmla="*/ 7 w 7"/>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7" y="3"/>
                    </a:moveTo>
                    <a:lnTo>
                      <a:pt x="4" y="7"/>
                    </a:lnTo>
                    <a:lnTo>
                      <a:pt x="0" y="3"/>
                    </a:lnTo>
                    <a:lnTo>
                      <a:pt x="0" y="3"/>
                    </a:lnTo>
                    <a:lnTo>
                      <a:pt x="4" y="0"/>
                    </a:lnTo>
                    <a:lnTo>
                      <a:pt x="7" y="3"/>
                    </a:lnTo>
                    <a:lnTo>
                      <a:pt x="7" y="3"/>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3" name="Freeform 268"/>
              <p:cNvSpPr/>
              <p:nvPr/>
            </p:nvSpPr>
            <p:spPr bwMode="auto">
              <a:xfrm>
                <a:off x="2972" y="2140"/>
                <a:ext cx="7" cy="3"/>
              </a:xfrm>
              <a:custGeom>
                <a:avLst/>
                <a:gdLst>
                  <a:gd name="T0" fmla="*/ 7 w 7"/>
                  <a:gd name="T1" fmla="*/ 3 h 3"/>
                  <a:gd name="T2" fmla="*/ 4 w 7"/>
                  <a:gd name="T3" fmla="*/ 3 h 3"/>
                  <a:gd name="T4" fmla="*/ 0 w 7"/>
                  <a:gd name="T5" fmla="*/ 3 h 3"/>
                  <a:gd name="T6" fmla="*/ 4 w 7"/>
                  <a:gd name="T7" fmla="*/ 0 h 3"/>
                  <a:gd name="T8" fmla="*/ 7 w 7"/>
                  <a:gd name="T9" fmla="*/ 3 h 3"/>
                </a:gdLst>
                <a:ahLst/>
                <a:cxnLst>
                  <a:cxn ang="0">
                    <a:pos x="T0" y="T1"/>
                  </a:cxn>
                  <a:cxn ang="0">
                    <a:pos x="T2" y="T3"/>
                  </a:cxn>
                  <a:cxn ang="0">
                    <a:pos x="T4" y="T5"/>
                  </a:cxn>
                  <a:cxn ang="0">
                    <a:pos x="T6" y="T7"/>
                  </a:cxn>
                  <a:cxn ang="0">
                    <a:pos x="T8" y="T9"/>
                  </a:cxn>
                </a:cxnLst>
                <a:rect l="0" t="0" r="r" b="b"/>
                <a:pathLst>
                  <a:path w="7" h="3">
                    <a:moveTo>
                      <a:pt x="7" y="3"/>
                    </a:moveTo>
                    <a:lnTo>
                      <a:pt x="4" y="3"/>
                    </a:lnTo>
                    <a:lnTo>
                      <a:pt x="0" y="3"/>
                    </a:lnTo>
                    <a:lnTo>
                      <a:pt x="4" y="0"/>
                    </a:lnTo>
                    <a:lnTo>
                      <a:pt x="7"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4" name="Freeform 269"/>
              <p:cNvSpPr/>
              <p:nvPr/>
            </p:nvSpPr>
            <p:spPr bwMode="auto">
              <a:xfrm>
                <a:off x="2972" y="2140"/>
                <a:ext cx="7" cy="3"/>
              </a:xfrm>
              <a:custGeom>
                <a:avLst/>
                <a:gdLst>
                  <a:gd name="T0" fmla="*/ 0 w 7"/>
                  <a:gd name="T1" fmla="*/ 3 h 3"/>
                  <a:gd name="T2" fmla="*/ 4 w 7"/>
                  <a:gd name="T3" fmla="*/ 0 h 3"/>
                  <a:gd name="T4" fmla="*/ 7 w 7"/>
                  <a:gd name="T5" fmla="*/ 3 h 3"/>
                  <a:gd name="T6" fmla="*/ 4 w 7"/>
                  <a:gd name="T7" fmla="*/ 3 h 3"/>
                  <a:gd name="T8" fmla="*/ 0 w 7"/>
                  <a:gd name="T9" fmla="*/ 3 h 3"/>
                </a:gdLst>
                <a:ahLst/>
                <a:cxnLst>
                  <a:cxn ang="0">
                    <a:pos x="T0" y="T1"/>
                  </a:cxn>
                  <a:cxn ang="0">
                    <a:pos x="T2" y="T3"/>
                  </a:cxn>
                  <a:cxn ang="0">
                    <a:pos x="T4" y="T5"/>
                  </a:cxn>
                  <a:cxn ang="0">
                    <a:pos x="T6" y="T7"/>
                  </a:cxn>
                  <a:cxn ang="0">
                    <a:pos x="T8" y="T9"/>
                  </a:cxn>
                </a:cxnLst>
                <a:rect l="0" t="0" r="r" b="b"/>
                <a:pathLst>
                  <a:path w="7" h="3">
                    <a:moveTo>
                      <a:pt x="0" y="3"/>
                    </a:moveTo>
                    <a:lnTo>
                      <a:pt x="4" y="0"/>
                    </a:lnTo>
                    <a:lnTo>
                      <a:pt x="7" y="3"/>
                    </a:lnTo>
                    <a:lnTo>
                      <a:pt x="4" y="3"/>
                    </a:lnTo>
                    <a:lnTo>
                      <a:pt x="0" y="3"/>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5" name="Freeform 270"/>
              <p:cNvSpPr/>
              <p:nvPr/>
            </p:nvSpPr>
            <p:spPr bwMode="auto">
              <a:xfrm>
                <a:off x="2991" y="2147"/>
                <a:ext cx="7" cy="4"/>
              </a:xfrm>
              <a:custGeom>
                <a:avLst/>
                <a:gdLst>
                  <a:gd name="T0" fmla="*/ 7 w 7"/>
                  <a:gd name="T1" fmla="*/ 0 h 4"/>
                  <a:gd name="T2" fmla="*/ 3 w 7"/>
                  <a:gd name="T3" fmla="*/ 4 h 4"/>
                  <a:gd name="T4" fmla="*/ 0 w 7"/>
                  <a:gd name="T5" fmla="*/ 0 h 4"/>
                  <a:gd name="T6" fmla="*/ 0 w 7"/>
                  <a:gd name="T7" fmla="*/ 0 h 4"/>
                  <a:gd name="T8" fmla="*/ 3 w 7"/>
                  <a:gd name="T9" fmla="*/ 0 h 4"/>
                  <a:gd name="T10" fmla="*/ 7 w 7"/>
                  <a:gd name="T11" fmla="*/ 0 h 4"/>
                  <a:gd name="T12" fmla="*/ 7 w 7"/>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7" h="4">
                    <a:moveTo>
                      <a:pt x="7" y="0"/>
                    </a:moveTo>
                    <a:lnTo>
                      <a:pt x="3" y="4"/>
                    </a:lnTo>
                    <a:lnTo>
                      <a:pt x="0" y="0"/>
                    </a:lnTo>
                    <a:lnTo>
                      <a:pt x="0" y="0"/>
                    </a:lnTo>
                    <a:lnTo>
                      <a:pt x="3" y="0"/>
                    </a:lnTo>
                    <a:lnTo>
                      <a:pt x="7" y="0"/>
                    </a:lnTo>
                    <a:lnTo>
                      <a:pt x="7" y="0"/>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6" name="Freeform 271"/>
              <p:cNvSpPr/>
              <p:nvPr/>
            </p:nvSpPr>
            <p:spPr bwMode="auto">
              <a:xfrm>
                <a:off x="2991" y="2143"/>
                <a:ext cx="7" cy="8"/>
              </a:xfrm>
              <a:custGeom>
                <a:avLst/>
                <a:gdLst>
                  <a:gd name="T0" fmla="*/ 7 w 7"/>
                  <a:gd name="T1" fmla="*/ 4 h 8"/>
                  <a:gd name="T2" fmla="*/ 3 w 7"/>
                  <a:gd name="T3" fmla="*/ 8 h 8"/>
                  <a:gd name="T4" fmla="*/ 0 w 7"/>
                  <a:gd name="T5" fmla="*/ 4 h 8"/>
                  <a:gd name="T6" fmla="*/ 3 w 7"/>
                  <a:gd name="T7" fmla="*/ 0 h 8"/>
                  <a:gd name="T8" fmla="*/ 7 w 7"/>
                  <a:gd name="T9" fmla="*/ 4 h 8"/>
                </a:gdLst>
                <a:ahLst/>
                <a:cxnLst>
                  <a:cxn ang="0">
                    <a:pos x="T0" y="T1"/>
                  </a:cxn>
                  <a:cxn ang="0">
                    <a:pos x="T2" y="T3"/>
                  </a:cxn>
                  <a:cxn ang="0">
                    <a:pos x="T4" y="T5"/>
                  </a:cxn>
                  <a:cxn ang="0">
                    <a:pos x="T6" y="T7"/>
                  </a:cxn>
                  <a:cxn ang="0">
                    <a:pos x="T8" y="T9"/>
                  </a:cxn>
                </a:cxnLst>
                <a:rect l="0" t="0" r="r" b="b"/>
                <a:pathLst>
                  <a:path w="7" h="8">
                    <a:moveTo>
                      <a:pt x="7" y="4"/>
                    </a:moveTo>
                    <a:lnTo>
                      <a:pt x="3" y="8"/>
                    </a:lnTo>
                    <a:lnTo>
                      <a:pt x="0" y="4"/>
                    </a:lnTo>
                    <a:lnTo>
                      <a:pt x="3" y="0"/>
                    </a:lnTo>
                    <a:lnTo>
                      <a:pt x="7"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7" name="Freeform 272"/>
              <p:cNvSpPr/>
              <p:nvPr/>
            </p:nvSpPr>
            <p:spPr bwMode="auto">
              <a:xfrm>
                <a:off x="2994" y="2147"/>
                <a:ext cx="4" cy="0"/>
              </a:xfrm>
              <a:custGeom>
                <a:avLst/>
                <a:gdLst>
                  <a:gd name="T0" fmla="*/ 0 w 4"/>
                  <a:gd name="T1" fmla="*/ 0 w 4"/>
                  <a:gd name="T2" fmla="*/ 4 w 4"/>
                  <a:gd name="T3" fmla="*/ 0 w 4"/>
                  <a:gd name="T4" fmla="*/ 0 w 4"/>
                </a:gdLst>
                <a:ahLst/>
                <a:cxnLst>
                  <a:cxn ang="0">
                    <a:pos x="T0" y="0"/>
                  </a:cxn>
                  <a:cxn ang="0">
                    <a:pos x="T1" y="0"/>
                  </a:cxn>
                  <a:cxn ang="0">
                    <a:pos x="T2" y="0"/>
                  </a:cxn>
                  <a:cxn ang="0">
                    <a:pos x="T3" y="0"/>
                  </a:cxn>
                  <a:cxn ang="0">
                    <a:pos x="T4" y="0"/>
                  </a:cxn>
                </a:cxnLst>
                <a:rect l="0" t="0" r="r" b="b"/>
                <a:pathLst>
                  <a:path w="4">
                    <a:moveTo>
                      <a:pt x="0" y="0"/>
                    </a:moveTo>
                    <a:lnTo>
                      <a:pt x="0" y="0"/>
                    </a:lnTo>
                    <a:lnTo>
                      <a:pt x="4" y="0"/>
                    </a:lnTo>
                    <a:lnTo>
                      <a:pt x="0" y="0"/>
                    </a:lnTo>
                    <a:lnTo>
                      <a:pt x="0" y="0"/>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8" name="Freeform 273"/>
              <p:cNvSpPr/>
              <p:nvPr/>
            </p:nvSpPr>
            <p:spPr bwMode="auto">
              <a:xfrm>
                <a:off x="2983" y="2140"/>
                <a:ext cx="11" cy="7"/>
              </a:xfrm>
              <a:custGeom>
                <a:avLst/>
                <a:gdLst>
                  <a:gd name="T0" fmla="*/ 11 w 11"/>
                  <a:gd name="T1" fmla="*/ 3 h 7"/>
                  <a:gd name="T2" fmla="*/ 8 w 11"/>
                  <a:gd name="T3" fmla="*/ 7 h 7"/>
                  <a:gd name="T4" fmla="*/ 0 w 11"/>
                  <a:gd name="T5" fmla="*/ 3 h 7"/>
                  <a:gd name="T6" fmla="*/ 0 w 11"/>
                  <a:gd name="T7" fmla="*/ 3 h 7"/>
                  <a:gd name="T8" fmla="*/ 8 w 11"/>
                  <a:gd name="T9" fmla="*/ 0 h 7"/>
                  <a:gd name="T10" fmla="*/ 11 w 11"/>
                  <a:gd name="T11" fmla="*/ 3 h 7"/>
                  <a:gd name="T12" fmla="*/ 11 w 11"/>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11" h="7">
                    <a:moveTo>
                      <a:pt x="11" y="3"/>
                    </a:moveTo>
                    <a:lnTo>
                      <a:pt x="8" y="7"/>
                    </a:lnTo>
                    <a:lnTo>
                      <a:pt x="0" y="3"/>
                    </a:lnTo>
                    <a:lnTo>
                      <a:pt x="0" y="3"/>
                    </a:lnTo>
                    <a:lnTo>
                      <a:pt x="8" y="0"/>
                    </a:lnTo>
                    <a:lnTo>
                      <a:pt x="11" y="3"/>
                    </a:lnTo>
                    <a:lnTo>
                      <a:pt x="11" y="3"/>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9" name="Freeform 274"/>
              <p:cNvSpPr/>
              <p:nvPr/>
            </p:nvSpPr>
            <p:spPr bwMode="auto">
              <a:xfrm>
                <a:off x="2983" y="2140"/>
                <a:ext cx="11" cy="7"/>
              </a:xfrm>
              <a:custGeom>
                <a:avLst/>
                <a:gdLst>
                  <a:gd name="T0" fmla="*/ 11 w 11"/>
                  <a:gd name="T1" fmla="*/ 3 h 7"/>
                  <a:gd name="T2" fmla="*/ 8 w 11"/>
                  <a:gd name="T3" fmla="*/ 7 h 7"/>
                  <a:gd name="T4" fmla="*/ 0 w 11"/>
                  <a:gd name="T5" fmla="*/ 3 h 7"/>
                  <a:gd name="T6" fmla="*/ 8 w 11"/>
                  <a:gd name="T7" fmla="*/ 0 h 7"/>
                  <a:gd name="T8" fmla="*/ 11 w 11"/>
                  <a:gd name="T9" fmla="*/ 3 h 7"/>
                </a:gdLst>
                <a:ahLst/>
                <a:cxnLst>
                  <a:cxn ang="0">
                    <a:pos x="T0" y="T1"/>
                  </a:cxn>
                  <a:cxn ang="0">
                    <a:pos x="T2" y="T3"/>
                  </a:cxn>
                  <a:cxn ang="0">
                    <a:pos x="T4" y="T5"/>
                  </a:cxn>
                  <a:cxn ang="0">
                    <a:pos x="T6" y="T7"/>
                  </a:cxn>
                  <a:cxn ang="0">
                    <a:pos x="T8" y="T9"/>
                  </a:cxn>
                </a:cxnLst>
                <a:rect l="0" t="0" r="r" b="b"/>
                <a:pathLst>
                  <a:path w="11" h="7">
                    <a:moveTo>
                      <a:pt x="11" y="3"/>
                    </a:moveTo>
                    <a:lnTo>
                      <a:pt x="8" y="7"/>
                    </a:lnTo>
                    <a:lnTo>
                      <a:pt x="0" y="3"/>
                    </a:lnTo>
                    <a:lnTo>
                      <a:pt x="8" y="0"/>
                    </a:lnTo>
                    <a:lnTo>
                      <a:pt x="1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0" name="Freeform 275"/>
              <p:cNvSpPr/>
              <p:nvPr/>
            </p:nvSpPr>
            <p:spPr bwMode="auto">
              <a:xfrm>
                <a:off x="2987" y="2143"/>
                <a:ext cx="4" cy="0"/>
              </a:xfrm>
              <a:custGeom>
                <a:avLst/>
                <a:gdLst>
                  <a:gd name="T0" fmla="*/ 0 w 4"/>
                  <a:gd name="T1" fmla="*/ 4 w 4"/>
                  <a:gd name="T2" fmla="*/ 4 w 4"/>
                  <a:gd name="T3" fmla="*/ 4 w 4"/>
                  <a:gd name="T4" fmla="*/ 0 w 4"/>
                </a:gdLst>
                <a:ahLst/>
                <a:cxnLst>
                  <a:cxn ang="0">
                    <a:pos x="T0" y="0"/>
                  </a:cxn>
                  <a:cxn ang="0">
                    <a:pos x="T1" y="0"/>
                  </a:cxn>
                  <a:cxn ang="0">
                    <a:pos x="T2" y="0"/>
                  </a:cxn>
                  <a:cxn ang="0">
                    <a:pos x="T3" y="0"/>
                  </a:cxn>
                  <a:cxn ang="0">
                    <a:pos x="T4" y="0"/>
                  </a:cxn>
                </a:cxnLst>
                <a:rect l="0" t="0" r="r" b="b"/>
                <a:pathLst>
                  <a:path w="4">
                    <a:moveTo>
                      <a:pt x="0" y="0"/>
                    </a:moveTo>
                    <a:lnTo>
                      <a:pt x="4" y="0"/>
                    </a:lnTo>
                    <a:lnTo>
                      <a:pt x="4" y="0"/>
                    </a:lnTo>
                    <a:lnTo>
                      <a:pt x="4" y="0"/>
                    </a:lnTo>
                    <a:lnTo>
                      <a:pt x="0" y="0"/>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1" name="Freeform 276"/>
              <p:cNvSpPr/>
              <p:nvPr/>
            </p:nvSpPr>
            <p:spPr bwMode="auto">
              <a:xfrm>
                <a:off x="2979" y="2136"/>
                <a:ext cx="8" cy="7"/>
              </a:xfrm>
              <a:custGeom>
                <a:avLst/>
                <a:gdLst>
                  <a:gd name="T0" fmla="*/ 8 w 8"/>
                  <a:gd name="T1" fmla="*/ 4 h 7"/>
                  <a:gd name="T2" fmla="*/ 4 w 8"/>
                  <a:gd name="T3" fmla="*/ 7 h 7"/>
                  <a:gd name="T4" fmla="*/ 0 w 8"/>
                  <a:gd name="T5" fmla="*/ 4 h 7"/>
                  <a:gd name="T6" fmla="*/ 0 w 8"/>
                  <a:gd name="T7" fmla="*/ 4 h 7"/>
                  <a:gd name="T8" fmla="*/ 4 w 8"/>
                  <a:gd name="T9" fmla="*/ 0 h 7"/>
                  <a:gd name="T10" fmla="*/ 8 w 8"/>
                  <a:gd name="T11" fmla="*/ 4 h 7"/>
                  <a:gd name="T12" fmla="*/ 8 w 8"/>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8" y="4"/>
                    </a:moveTo>
                    <a:lnTo>
                      <a:pt x="4" y="7"/>
                    </a:lnTo>
                    <a:lnTo>
                      <a:pt x="0" y="4"/>
                    </a:lnTo>
                    <a:lnTo>
                      <a:pt x="0" y="4"/>
                    </a:lnTo>
                    <a:lnTo>
                      <a:pt x="4" y="0"/>
                    </a:lnTo>
                    <a:lnTo>
                      <a:pt x="8" y="4"/>
                    </a:lnTo>
                    <a:lnTo>
                      <a:pt x="8" y="4"/>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2" name="Freeform 277"/>
              <p:cNvSpPr/>
              <p:nvPr/>
            </p:nvSpPr>
            <p:spPr bwMode="auto">
              <a:xfrm>
                <a:off x="2979" y="2136"/>
                <a:ext cx="8" cy="4"/>
              </a:xfrm>
              <a:custGeom>
                <a:avLst/>
                <a:gdLst>
                  <a:gd name="T0" fmla="*/ 8 w 8"/>
                  <a:gd name="T1" fmla="*/ 4 h 4"/>
                  <a:gd name="T2" fmla="*/ 4 w 8"/>
                  <a:gd name="T3" fmla="*/ 4 h 4"/>
                  <a:gd name="T4" fmla="*/ 0 w 8"/>
                  <a:gd name="T5" fmla="*/ 4 h 4"/>
                  <a:gd name="T6" fmla="*/ 4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4" y="4"/>
                    </a:lnTo>
                    <a:lnTo>
                      <a:pt x="0" y="4"/>
                    </a:lnTo>
                    <a:lnTo>
                      <a:pt x="4" y="0"/>
                    </a:lnTo>
                    <a:lnTo>
                      <a:pt x="8"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3" name="Freeform 278"/>
              <p:cNvSpPr/>
              <p:nvPr/>
            </p:nvSpPr>
            <p:spPr bwMode="auto">
              <a:xfrm>
                <a:off x="2979" y="2136"/>
                <a:ext cx="4" cy="4"/>
              </a:xfrm>
              <a:custGeom>
                <a:avLst/>
                <a:gdLst>
                  <a:gd name="T0" fmla="*/ 0 w 4"/>
                  <a:gd name="T1" fmla="*/ 4 h 4"/>
                  <a:gd name="T2" fmla="*/ 4 w 4"/>
                  <a:gd name="T3" fmla="*/ 0 h 4"/>
                  <a:gd name="T4" fmla="*/ 4 w 4"/>
                  <a:gd name="T5" fmla="*/ 4 h 4"/>
                  <a:gd name="T6" fmla="*/ 4 w 4"/>
                  <a:gd name="T7" fmla="*/ 4 h 4"/>
                  <a:gd name="T8" fmla="*/ 0 w 4"/>
                  <a:gd name="T9" fmla="*/ 4 h 4"/>
                </a:gdLst>
                <a:ahLst/>
                <a:cxnLst>
                  <a:cxn ang="0">
                    <a:pos x="T0" y="T1"/>
                  </a:cxn>
                  <a:cxn ang="0">
                    <a:pos x="T2" y="T3"/>
                  </a:cxn>
                  <a:cxn ang="0">
                    <a:pos x="T4" y="T5"/>
                  </a:cxn>
                  <a:cxn ang="0">
                    <a:pos x="T6" y="T7"/>
                  </a:cxn>
                  <a:cxn ang="0">
                    <a:pos x="T8" y="T9"/>
                  </a:cxn>
                </a:cxnLst>
                <a:rect l="0" t="0" r="r" b="b"/>
                <a:pathLst>
                  <a:path w="4" h="4">
                    <a:moveTo>
                      <a:pt x="0" y="4"/>
                    </a:moveTo>
                    <a:lnTo>
                      <a:pt x="4" y="0"/>
                    </a:lnTo>
                    <a:lnTo>
                      <a:pt x="4" y="4"/>
                    </a:lnTo>
                    <a:lnTo>
                      <a:pt x="4" y="4"/>
                    </a:lnTo>
                    <a:lnTo>
                      <a:pt x="0" y="4"/>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4" name="Freeform 279"/>
              <p:cNvSpPr/>
              <p:nvPr/>
            </p:nvSpPr>
            <p:spPr bwMode="auto">
              <a:xfrm>
                <a:off x="3006" y="2136"/>
                <a:ext cx="7" cy="7"/>
              </a:xfrm>
              <a:custGeom>
                <a:avLst/>
                <a:gdLst>
                  <a:gd name="T0" fmla="*/ 7 w 7"/>
                  <a:gd name="T1" fmla="*/ 4 h 7"/>
                  <a:gd name="T2" fmla="*/ 3 w 7"/>
                  <a:gd name="T3" fmla="*/ 7 h 7"/>
                  <a:gd name="T4" fmla="*/ 0 w 7"/>
                  <a:gd name="T5" fmla="*/ 4 h 7"/>
                  <a:gd name="T6" fmla="*/ 0 w 7"/>
                  <a:gd name="T7" fmla="*/ 4 h 7"/>
                  <a:gd name="T8" fmla="*/ 3 w 7"/>
                  <a:gd name="T9" fmla="*/ 0 h 7"/>
                  <a:gd name="T10" fmla="*/ 7 w 7"/>
                  <a:gd name="T11" fmla="*/ 4 h 7"/>
                  <a:gd name="T12" fmla="*/ 7 w 7"/>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7" y="4"/>
                    </a:moveTo>
                    <a:lnTo>
                      <a:pt x="3" y="7"/>
                    </a:lnTo>
                    <a:lnTo>
                      <a:pt x="0" y="4"/>
                    </a:lnTo>
                    <a:lnTo>
                      <a:pt x="0" y="4"/>
                    </a:lnTo>
                    <a:lnTo>
                      <a:pt x="3" y="0"/>
                    </a:lnTo>
                    <a:lnTo>
                      <a:pt x="7" y="4"/>
                    </a:lnTo>
                    <a:lnTo>
                      <a:pt x="7" y="4"/>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5" name="Freeform 280"/>
              <p:cNvSpPr/>
              <p:nvPr/>
            </p:nvSpPr>
            <p:spPr bwMode="auto">
              <a:xfrm>
                <a:off x="3006" y="2136"/>
                <a:ext cx="7" cy="7"/>
              </a:xfrm>
              <a:custGeom>
                <a:avLst/>
                <a:gdLst>
                  <a:gd name="T0" fmla="*/ 7 w 7"/>
                  <a:gd name="T1" fmla="*/ 4 h 7"/>
                  <a:gd name="T2" fmla="*/ 3 w 7"/>
                  <a:gd name="T3" fmla="*/ 7 h 7"/>
                  <a:gd name="T4" fmla="*/ 0 w 7"/>
                  <a:gd name="T5" fmla="*/ 4 h 7"/>
                  <a:gd name="T6" fmla="*/ 3 w 7"/>
                  <a:gd name="T7" fmla="*/ 0 h 7"/>
                  <a:gd name="T8" fmla="*/ 7 w 7"/>
                  <a:gd name="T9" fmla="*/ 4 h 7"/>
                </a:gdLst>
                <a:ahLst/>
                <a:cxnLst>
                  <a:cxn ang="0">
                    <a:pos x="T0" y="T1"/>
                  </a:cxn>
                  <a:cxn ang="0">
                    <a:pos x="T2" y="T3"/>
                  </a:cxn>
                  <a:cxn ang="0">
                    <a:pos x="T4" y="T5"/>
                  </a:cxn>
                  <a:cxn ang="0">
                    <a:pos x="T6" y="T7"/>
                  </a:cxn>
                  <a:cxn ang="0">
                    <a:pos x="T8" y="T9"/>
                  </a:cxn>
                </a:cxnLst>
                <a:rect l="0" t="0" r="r" b="b"/>
                <a:pathLst>
                  <a:path w="7" h="7">
                    <a:moveTo>
                      <a:pt x="7" y="4"/>
                    </a:moveTo>
                    <a:lnTo>
                      <a:pt x="3" y="7"/>
                    </a:lnTo>
                    <a:lnTo>
                      <a:pt x="0" y="4"/>
                    </a:lnTo>
                    <a:lnTo>
                      <a:pt x="3" y="0"/>
                    </a:lnTo>
                    <a:lnTo>
                      <a:pt x="7"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6" name="Freeform 281"/>
              <p:cNvSpPr/>
              <p:nvPr/>
            </p:nvSpPr>
            <p:spPr bwMode="auto">
              <a:xfrm>
                <a:off x="3006" y="2140"/>
                <a:ext cx="3" cy="0"/>
              </a:xfrm>
              <a:custGeom>
                <a:avLst/>
                <a:gdLst>
                  <a:gd name="T0" fmla="*/ 0 w 3"/>
                  <a:gd name="T1" fmla="*/ 3 w 3"/>
                  <a:gd name="T2" fmla="*/ 3 w 3"/>
                  <a:gd name="T3" fmla="*/ 3 w 3"/>
                  <a:gd name="T4" fmla="*/ 0 w 3"/>
                </a:gdLst>
                <a:ahLst/>
                <a:cxnLst>
                  <a:cxn ang="0">
                    <a:pos x="T0" y="0"/>
                  </a:cxn>
                  <a:cxn ang="0">
                    <a:pos x="T1" y="0"/>
                  </a:cxn>
                  <a:cxn ang="0">
                    <a:pos x="T2" y="0"/>
                  </a:cxn>
                  <a:cxn ang="0">
                    <a:pos x="T3" y="0"/>
                  </a:cxn>
                  <a:cxn ang="0">
                    <a:pos x="T4" y="0"/>
                  </a:cxn>
                </a:cxnLst>
                <a:rect l="0" t="0" r="r" b="b"/>
                <a:pathLst>
                  <a:path w="3">
                    <a:moveTo>
                      <a:pt x="0" y="0"/>
                    </a:moveTo>
                    <a:lnTo>
                      <a:pt x="3" y="0"/>
                    </a:lnTo>
                    <a:lnTo>
                      <a:pt x="3" y="0"/>
                    </a:lnTo>
                    <a:lnTo>
                      <a:pt x="3" y="0"/>
                    </a:lnTo>
                    <a:lnTo>
                      <a:pt x="0" y="0"/>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7" name="Freeform 282"/>
              <p:cNvSpPr/>
              <p:nvPr/>
            </p:nvSpPr>
            <p:spPr bwMode="auto">
              <a:xfrm>
                <a:off x="2998" y="2132"/>
                <a:ext cx="8" cy="8"/>
              </a:xfrm>
              <a:custGeom>
                <a:avLst/>
                <a:gdLst>
                  <a:gd name="T0" fmla="*/ 8 w 8"/>
                  <a:gd name="T1" fmla="*/ 4 h 8"/>
                  <a:gd name="T2" fmla="*/ 4 w 8"/>
                  <a:gd name="T3" fmla="*/ 8 h 8"/>
                  <a:gd name="T4" fmla="*/ 0 w 8"/>
                  <a:gd name="T5" fmla="*/ 4 h 8"/>
                  <a:gd name="T6" fmla="*/ 0 w 8"/>
                  <a:gd name="T7" fmla="*/ 4 h 8"/>
                  <a:gd name="T8" fmla="*/ 4 w 8"/>
                  <a:gd name="T9" fmla="*/ 0 h 8"/>
                  <a:gd name="T10" fmla="*/ 8 w 8"/>
                  <a:gd name="T11" fmla="*/ 4 h 8"/>
                  <a:gd name="T12" fmla="*/ 8 w 8"/>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8" y="4"/>
                    </a:moveTo>
                    <a:lnTo>
                      <a:pt x="4" y="8"/>
                    </a:lnTo>
                    <a:lnTo>
                      <a:pt x="0" y="4"/>
                    </a:lnTo>
                    <a:lnTo>
                      <a:pt x="0" y="4"/>
                    </a:lnTo>
                    <a:lnTo>
                      <a:pt x="4" y="0"/>
                    </a:lnTo>
                    <a:lnTo>
                      <a:pt x="8" y="4"/>
                    </a:lnTo>
                    <a:lnTo>
                      <a:pt x="8" y="4"/>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8" name="Freeform 283"/>
              <p:cNvSpPr/>
              <p:nvPr/>
            </p:nvSpPr>
            <p:spPr bwMode="auto">
              <a:xfrm>
                <a:off x="2998" y="2132"/>
                <a:ext cx="8" cy="4"/>
              </a:xfrm>
              <a:custGeom>
                <a:avLst/>
                <a:gdLst>
                  <a:gd name="T0" fmla="*/ 8 w 8"/>
                  <a:gd name="T1" fmla="*/ 4 h 4"/>
                  <a:gd name="T2" fmla="*/ 4 w 8"/>
                  <a:gd name="T3" fmla="*/ 4 h 4"/>
                  <a:gd name="T4" fmla="*/ 0 w 8"/>
                  <a:gd name="T5" fmla="*/ 4 h 4"/>
                  <a:gd name="T6" fmla="*/ 4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4" y="4"/>
                    </a:lnTo>
                    <a:lnTo>
                      <a:pt x="0" y="4"/>
                    </a:lnTo>
                    <a:lnTo>
                      <a:pt x="4" y="0"/>
                    </a:lnTo>
                    <a:lnTo>
                      <a:pt x="8"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9" name="Freeform 284"/>
              <p:cNvSpPr/>
              <p:nvPr/>
            </p:nvSpPr>
            <p:spPr bwMode="auto">
              <a:xfrm>
                <a:off x="3002" y="2132"/>
                <a:ext cx="4" cy="4"/>
              </a:xfrm>
              <a:custGeom>
                <a:avLst/>
                <a:gdLst>
                  <a:gd name="T0" fmla="*/ 0 w 4"/>
                  <a:gd name="T1" fmla="*/ 4 h 4"/>
                  <a:gd name="T2" fmla="*/ 0 w 4"/>
                  <a:gd name="T3" fmla="*/ 0 h 4"/>
                  <a:gd name="T4" fmla="*/ 4 w 4"/>
                  <a:gd name="T5" fmla="*/ 4 h 4"/>
                  <a:gd name="T6" fmla="*/ 0 w 4"/>
                  <a:gd name="T7" fmla="*/ 4 h 4"/>
                  <a:gd name="T8" fmla="*/ 0 w 4"/>
                  <a:gd name="T9" fmla="*/ 4 h 4"/>
                </a:gdLst>
                <a:ahLst/>
                <a:cxnLst>
                  <a:cxn ang="0">
                    <a:pos x="T0" y="T1"/>
                  </a:cxn>
                  <a:cxn ang="0">
                    <a:pos x="T2" y="T3"/>
                  </a:cxn>
                  <a:cxn ang="0">
                    <a:pos x="T4" y="T5"/>
                  </a:cxn>
                  <a:cxn ang="0">
                    <a:pos x="T6" y="T7"/>
                  </a:cxn>
                  <a:cxn ang="0">
                    <a:pos x="T8" y="T9"/>
                  </a:cxn>
                </a:cxnLst>
                <a:rect l="0" t="0" r="r" b="b"/>
                <a:pathLst>
                  <a:path w="4" h="4">
                    <a:moveTo>
                      <a:pt x="0" y="4"/>
                    </a:moveTo>
                    <a:lnTo>
                      <a:pt x="0" y="0"/>
                    </a:lnTo>
                    <a:lnTo>
                      <a:pt x="4" y="4"/>
                    </a:lnTo>
                    <a:lnTo>
                      <a:pt x="0" y="4"/>
                    </a:lnTo>
                    <a:lnTo>
                      <a:pt x="0" y="4"/>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0" name="Freeform 285"/>
              <p:cNvSpPr/>
              <p:nvPr/>
            </p:nvSpPr>
            <p:spPr bwMode="auto">
              <a:xfrm>
                <a:off x="2991" y="2128"/>
                <a:ext cx="11" cy="8"/>
              </a:xfrm>
              <a:custGeom>
                <a:avLst/>
                <a:gdLst>
                  <a:gd name="T0" fmla="*/ 11 w 11"/>
                  <a:gd name="T1" fmla="*/ 4 h 8"/>
                  <a:gd name="T2" fmla="*/ 7 w 11"/>
                  <a:gd name="T3" fmla="*/ 8 h 8"/>
                  <a:gd name="T4" fmla="*/ 0 w 11"/>
                  <a:gd name="T5" fmla="*/ 4 h 8"/>
                  <a:gd name="T6" fmla="*/ 0 w 11"/>
                  <a:gd name="T7" fmla="*/ 4 h 8"/>
                  <a:gd name="T8" fmla="*/ 7 w 11"/>
                  <a:gd name="T9" fmla="*/ 0 h 8"/>
                  <a:gd name="T10" fmla="*/ 11 w 11"/>
                  <a:gd name="T11" fmla="*/ 4 h 8"/>
                  <a:gd name="T12" fmla="*/ 11 w 11"/>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11" y="4"/>
                    </a:moveTo>
                    <a:lnTo>
                      <a:pt x="7" y="8"/>
                    </a:lnTo>
                    <a:lnTo>
                      <a:pt x="0" y="4"/>
                    </a:lnTo>
                    <a:lnTo>
                      <a:pt x="0" y="4"/>
                    </a:lnTo>
                    <a:lnTo>
                      <a:pt x="7" y="0"/>
                    </a:lnTo>
                    <a:lnTo>
                      <a:pt x="11" y="4"/>
                    </a:lnTo>
                    <a:lnTo>
                      <a:pt x="11" y="4"/>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1" name="Freeform 286"/>
              <p:cNvSpPr/>
              <p:nvPr/>
            </p:nvSpPr>
            <p:spPr bwMode="auto">
              <a:xfrm>
                <a:off x="2991" y="2128"/>
                <a:ext cx="11" cy="4"/>
              </a:xfrm>
              <a:custGeom>
                <a:avLst/>
                <a:gdLst>
                  <a:gd name="T0" fmla="*/ 11 w 11"/>
                  <a:gd name="T1" fmla="*/ 4 h 4"/>
                  <a:gd name="T2" fmla="*/ 7 w 11"/>
                  <a:gd name="T3" fmla="*/ 4 h 4"/>
                  <a:gd name="T4" fmla="*/ 0 w 11"/>
                  <a:gd name="T5" fmla="*/ 4 h 4"/>
                  <a:gd name="T6" fmla="*/ 7 w 11"/>
                  <a:gd name="T7" fmla="*/ 0 h 4"/>
                  <a:gd name="T8" fmla="*/ 11 w 11"/>
                  <a:gd name="T9" fmla="*/ 4 h 4"/>
                </a:gdLst>
                <a:ahLst/>
                <a:cxnLst>
                  <a:cxn ang="0">
                    <a:pos x="T0" y="T1"/>
                  </a:cxn>
                  <a:cxn ang="0">
                    <a:pos x="T2" y="T3"/>
                  </a:cxn>
                  <a:cxn ang="0">
                    <a:pos x="T4" y="T5"/>
                  </a:cxn>
                  <a:cxn ang="0">
                    <a:pos x="T6" y="T7"/>
                  </a:cxn>
                  <a:cxn ang="0">
                    <a:pos x="T8" y="T9"/>
                  </a:cxn>
                </a:cxnLst>
                <a:rect l="0" t="0" r="r" b="b"/>
                <a:pathLst>
                  <a:path w="11" h="4">
                    <a:moveTo>
                      <a:pt x="11" y="4"/>
                    </a:moveTo>
                    <a:lnTo>
                      <a:pt x="7" y="4"/>
                    </a:lnTo>
                    <a:lnTo>
                      <a:pt x="0" y="4"/>
                    </a:lnTo>
                    <a:lnTo>
                      <a:pt x="7" y="0"/>
                    </a:lnTo>
                    <a:lnTo>
                      <a:pt x="1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2" name="Freeform 287"/>
              <p:cNvSpPr/>
              <p:nvPr/>
            </p:nvSpPr>
            <p:spPr bwMode="auto">
              <a:xfrm>
                <a:off x="2994" y="2128"/>
                <a:ext cx="4" cy="4"/>
              </a:xfrm>
              <a:custGeom>
                <a:avLst/>
                <a:gdLst>
                  <a:gd name="T0" fmla="*/ 0 w 4"/>
                  <a:gd name="T1" fmla="*/ 4 h 4"/>
                  <a:gd name="T2" fmla="*/ 4 w 4"/>
                  <a:gd name="T3" fmla="*/ 0 h 4"/>
                  <a:gd name="T4" fmla="*/ 4 w 4"/>
                  <a:gd name="T5" fmla="*/ 4 h 4"/>
                  <a:gd name="T6" fmla="*/ 4 w 4"/>
                  <a:gd name="T7" fmla="*/ 4 h 4"/>
                  <a:gd name="T8" fmla="*/ 0 w 4"/>
                  <a:gd name="T9" fmla="*/ 4 h 4"/>
                </a:gdLst>
                <a:ahLst/>
                <a:cxnLst>
                  <a:cxn ang="0">
                    <a:pos x="T0" y="T1"/>
                  </a:cxn>
                  <a:cxn ang="0">
                    <a:pos x="T2" y="T3"/>
                  </a:cxn>
                  <a:cxn ang="0">
                    <a:pos x="T4" y="T5"/>
                  </a:cxn>
                  <a:cxn ang="0">
                    <a:pos x="T6" y="T7"/>
                  </a:cxn>
                  <a:cxn ang="0">
                    <a:pos x="T8" y="T9"/>
                  </a:cxn>
                </a:cxnLst>
                <a:rect l="0" t="0" r="r" b="b"/>
                <a:pathLst>
                  <a:path w="4" h="4">
                    <a:moveTo>
                      <a:pt x="0" y="4"/>
                    </a:moveTo>
                    <a:lnTo>
                      <a:pt x="4" y="0"/>
                    </a:lnTo>
                    <a:lnTo>
                      <a:pt x="4" y="4"/>
                    </a:lnTo>
                    <a:lnTo>
                      <a:pt x="4" y="4"/>
                    </a:lnTo>
                    <a:lnTo>
                      <a:pt x="0" y="4"/>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3" name="Freeform 288"/>
              <p:cNvSpPr/>
              <p:nvPr/>
            </p:nvSpPr>
            <p:spPr bwMode="auto">
              <a:xfrm>
                <a:off x="3009" y="2132"/>
                <a:ext cx="12" cy="8"/>
              </a:xfrm>
              <a:custGeom>
                <a:avLst/>
                <a:gdLst>
                  <a:gd name="T0" fmla="*/ 12 w 12"/>
                  <a:gd name="T1" fmla="*/ 4 h 8"/>
                  <a:gd name="T2" fmla="*/ 8 w 12"/>
                  <a:gd name="T3" fmla="*/ 8 h 8"/>
                  <a:gd name="T4" fmla="*/ 0 w 12"/>
                  <a:gd name="T5" fmla="*/ 4 h 8"/>
                  <a:gd name="T6" fmla="*/ 0 w 12"/>
                  <a:gd name="T7" fmla="*/ 4 h 8"/>
                  <a:gd name="T8" fmla="*/ 8 w 12"/>
                  <a:gd name="T9" fmla="*/ 0 h 8"/>
                  <a:gd name="T10" fmla="*/ 12 w 12"/>
                  <a:gd name="T11" fmla="*/ 4 h 8"/>
                  <a:gd name="T12" fmla="*/ 12 w 12"/>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12" y="4"/>
                    </a:moveTo>
                    <a:lnTo>
                      <a:pt x="8" y="8"/>
                    </a:lnTo>
                    <a:lnTo>
                      <a:pt x="0" y="4"/>
                    </a:lnTo>
                    <a:lnTo>
                      <a:pt x="0" y="4"/>
                    </a:lnTo>
                    <a:lnTo>
                      <a:pt x="8" y="0"/>
                    </a:lnTo>
                    <a:lnTo>
                      <a:pt x="12" y="4"/>
                    </a:lnTo>
                    <a:lnTo>
                      <a:pt x="12" y="4"/>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4" name="Freeform 289"/>
              <p:cNvSpPr/>
              <p:nvPr/>
            </p:nvSpPr>
            <p:spPr bwMode="auto">
              <a:xfrm>
                <a:off x="3009" y="2132"/>
                <a:ext cx="12" cy="8"/>
              </a:xfrm>
              <a:custGeom>
                <a:avLst/>
                <a:gdLst>
                  <a:gd name="T0" fmla="*/ 12 w 12"/>
                  <a:gd name="T1" fmla="*/ 4 h 8"/>
                  <a:gd name="T2" fmla="*/ 8 w 12"/>
                  <a:gd name="T3" fmla="*/ 8 h 8"/>
                  <a:gd name="T4" fmla="*/ 0 w 12"/>
                  <a:gd name="T5" fmla="*/ 4 h 8"/>
                  <a:gd name="T6" fmla="*/ 8 w 12"/>
                  <a:gd name="T7" fmla="*/ 0 h 8"/>
                  <a:gd name="T8" fmla="*/ 12 w 12"/>
                  <a:gd name="T9" fmla="*/ 4 h 8"/>
                </a:gdLst>
                <a:ahLst/>
                <a:cxnLst>
                  <a:cxn ang="0">
                    <a:pos x="T0" y="T1"/>
                  </a:cxn>
                  <a:cxn ang="0">
                    <a:pos x="T2" y="T3"/>
                  </a:cxn>
                  <a:cxn ang="0">
                    <a:pos x="T4" y="T5"/>
                  </a:cxn>
                  <a:cxn ang="0">
                    <a:pos x="T6" y="T7"/>
                  </a:cxn>
                  <a:cxn ang="0">
                    <a:pos x="T8" y="T9"/>
                  </a:cxn>
                </a:cxnLst>
                <a:rect l="0" t="0" r="r" b="b"/>
                <a:pathLst>
                  <a:path w="12" h="8">
                    <a:moveTo>
                      <a:pt x="12" y="4"/>
                    </a:moveTo>
                    <a:lnTo>
                      <a:pt x="8" y="8"/>
                    </a:lnTo>
                    <a:lnTo>
                      <a:pt x="0" y="4"/>
                    </a:lnTo>
                    <a:lnTo>
                      <a:pt x="8" y="0"/>
                    </a:lnTo>
                    <a:lnTo>
                      <a:pt x="12"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5" name="Freeform 290"/>
              <p:cNvSpPr/>
              <p:nvPr/>
            </p:nvSpPr>
            <p:spPr bwMode="auto">
              <a:xfrm>
                <a:off x="3013" y="2136"/>
                <a:ext cx="4" cy="0"/>
              </a:xfrm>
              <a:custGeom>
                <a:avLst/>
                <a:gdLst>
                  <a:gd name="T0" fmla="*/ 0 w 4"/>
                  <a:gd name="T1" fmla="*/ 4 w 4"/>
                  <a:gd name="T2" fmla="*/ 4 w 4"/>
                  <a:gd name="T3" fmla="*/ 4 w 4"/>
                  <a:gd name="T4" fmla="*/ 0 w 4"/>
                </a:gdLst>
                <a:ahLst/>
                <a:cxnLst>
                  <a:cxn ang="0">
                    <a:pos x="T0" y="0"/>
                  </a:cxn>
                  <a:cxn ang="0">
                    <a:pos x="T1" y="0"/>
                  </a:cxn>
                  <a:cxn ang="0">
                    <a:pos x="T2" y="0"/>
                  </a:cxn>
                  <a:cxn ang="0">
                    <a:pos x="T3" y="0"/>
                  </a:cxn>
                  <a:cxn ang="0">
                    <a:pos x="T4" y="0"/>
                  </a:cxn>
                </a:cxnLst>
                <a:rect l="0" t="0" r="r" b="b"/>
                <a:pathLst>
                  <a:path w="4">
                    <a:moveTo>
                      <a:pt x="0" y="0"/>
                    </a:moveTo>
                    <a:lnTo>
                      <a:pt x="4" y="0"/>
                    </a:lnTo>
                    <a:lnTo>
                      <a:pt x="4" y="0"/>
                    </a:lnTo>
                    <a:lnTo>
                      <a:pt x="4" y="0"/>
                    </a:lnTo>
                    <a:lnTo>
                      <a:pt x="0" y="0"/>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6" name="Freeform 291"/>
              <p:cNvSpPr/>
              <p:nvPr/>
            </p:nvSpPr>
            <p:spPr bwMode="auto">
              <a:xfrm>
                <a:off x="3006" y="2128"/>
                <a:ext cx="7" cy="8"/>
              </a:xfrm>
              <a:custGeom>
                <a:avLst/>
                <a:gdLst>
                  <a:gd name="T0" fmla="*/ 7 w 7"/>
                  <a:gd name="T1" fmla="*/ 4 h 8"/>
                  <a:gd name="T2" fmla="*/ 3 w 7"/>
                  <a:gd name="T3" fmla="*/ 8 h 8"/>
                  <a:gd name="T4" fmla="*/ 0 w 7"/>
                  <a:gd name="T5" fmla="*/ 4 h 8"/>
                  <a:gd name="T6" fmla="*/ 0 w 7"/>
                  <a:gd name="T7" fmla="*/ 4 h 8"/>
                  <a:gd name="T8" fmla="*/ 3 w 7"/>
                  <a:gd name="T9" fmla="*/ 0 h 8"/>
                  <a:gd name="T10" fmla="*/ 7 w 7"/>
                  <a:gd name="T11" fmla="*/ 4 h 8"/>
                  <a:gd name="T12" fmla="*/ 7 w 7"/>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7" y="4"/>
                    </a:moveTo>
                    <a:lnTo>
                      <a:pt x="3" y="8"/>
                    </a:lnTo>
                    <a:lnTo>
                      <a:pt x="0" y="4"/>
                    </a:lnTo>
                    <a:lnTo>
                      <a:pt x="0" y="4"/>
                    </a:lnTo>
                    <a:lnTo>
                      <a:pt x="3" y="0"/>
                    </a:lnTo>
                    <a:lnTo>
                      <a:pt x="7" y="4"/>
                    </a:lnTo>
                    <a:lnTo>
                      <a:pt x="7" y="4"/>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7" name="Freeform 292"/>
              <p:cNvSpPr/>
              <p:nvPr/>
            </p:nvSpPr>
            <p:spPr bwMode="auto">
              <a:xfrm>
                <a:off x="3006" y="2128"/>
                <a:ext cx="7" cy="4"/>
              </a:xfrm>
              <a:custGeom>
                <a:avLst/>
                <a:gdLst>
                  <a:gd name="T0" fmla="*/ 7 w 7"/>
                  <a:gd name="T1" fmla="*/ 4 h 4"/>
                  <a:gd name="T2" fmla="*/ 3 w 7"/>
                  <a:gd name="T3" fmla="*/ 4 h 4"/>
                  <a:gd name="T4" fmla="*/ 0 w 7"/>
                  <a:gd name="T5" fmla="*/ 4 h 4"/>
                  <a:gd name="T6" fmla="*/ 3 w 7"/>
                  <a:gd name="T7" fmla="*/ 0 h 4"/>
                  <a:gd name="T8" fmla="*/ 7 w 7"/>
                  <a:gd name="T9" fmla="*/ 4 h 4"/>
                </a:gdLst>
                <a:ahLst/>
                <a:cxnLst>
                  <a:cxn ang="0">
                    <a:pos x="T0" y="T1"/>
                  </a:cxn>
                  <a:cxn ang="0">
                    <a:pos x="T2" y="T3"/>
                  </a:cxn>
                  <a:cxn ang="0">
                    <a:pos x="T4" y="T5"/>
                  </a:cxn>
                  <a:cxn ang="0">
                    <a:pos x="T6" y="T7"/>
                  </a:cxn>
                  <a:cxn ang="0">
                    <a:pos x="T8" y="T9"/>
                  </a:cxn>
                </a:cxnLst>
                <a:rect l="0" t="0" r="r" b="b"/>
                <a:pathLst>
                  <a:path w="7" h="4">
                    <a:moveTo>
                      <a:pt x="7" y="4"/>
                    </a:moveTo>
                    <a:lnTo>
                      <a:pt x="3" y="4"/>
                    </a:lnTo>
                    <a:lnTo>
                      <a:pt x="0" y="4"/>
                    </a:lnTo>
                    <a:lnTo>
                      <a:pt x="3" y="0"/>
                    </a:lnTo>
                    <a:lnTo>
                      <a:pt x="7"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8" name="Freeform 293"/>
              <p:cNvSpPr/>
              <p:nvPr/>
            </p:nvSpPr>
            <p:spPr bwMode="auto">
              <a:xfrm>
                <a:off x="3006" y="2128"/>
                <a:ext cx="3" cy="4"/>
              </a:xfrm>
              <a:custGeom>
                <a:avLst/>
                <a:gdLst>
                  <a:gd name="T0" fmla="*/ 0 w 3"/>
                  <a:gd name="T1" fmla="*/ 4 h 4"/>
                  <a:gd name="T2" fmla="*/ 3 w 3"/>
                  <a:gd name="T3" fmla="*/ 0 h 4"/>
                  <a:gd name="T4" fmla="*/ 3 w 3"/>
                  <a:gd name="T5" fmla="*/ 4 h 4"/>
                  <a:gd name="T6" fmla="*/ 3 w 3"/>
                  <a:gd name="T7" fmla="*/ 4 h 4"/>
                  <a:gd name="T8" fmla="*/ 0 w 3"/>
                  <a:gd name="T9" fmla="*/ 4 h 4"/>
                </a:gdLst>
                <a:ahLst/>
                <a:cxnLst>
                  <a:cxn ang="0">
                    <a:pos x="T0" y="T1"/>
                  </a:cxn>
                  <a:cxn ang="0">
                    <a:pos x="T2" y="T3"/>
                  </a:cxn>
                  <a:cxn ang="0">
                    <a:pos x="T4" y="T5"/>
                  </a:cxn>
                  <a:cxn ang="0">
                    <a:pos x="T6" y="T7"/>
                  </a:cxn>
                  <a:cxn ang="0">
                    <a:pos x="T8" y="T9"/>
                  </a:cxn>
                </a:cxnLst>
                <a:rect l="0" t="0" r="r" b="b"/>
                <a:pathLst>
                  <a:path w="3" h="4">
                    <a:moveTo>
                      <a:pt x="0" y="4"/>
                    </a:moveTo>
                    <a:lnTo>
                      <a:pt x="3" y="0"/>
                    </a:lnTo>
                    <a:lnTo>
                      <a:pt x="3" y="4"/>
                    </a:lnTo>
                    <a:lnTo>
                      <a:pt x="3" y="4"/>
                    </a:lnTo>
                    <a:lnTo>
                      <a:pt x="0" y="4"/>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9" name="Freeform 294"/>
              <p:cNvSpPr/>
              <p:nvPr/>
            </p:nvSpPr>
            <p:spPr bwMode="auto">
              <a:xfrm>
                <a:off x="2998" y="2125"/>
                <a:ext cx="8" cy="3"/>
              </a:xfrm>
              <a:custGeom>
                <a:avLst/>
                <a:gdLst>
                  <a:gd name="T0" fmla="*/ 8 w 8"/>
                  <a:gd name="T1" fmla="*/ 3 h 3"/>
                  <a:gd name="T2" fmla="*/ 4 w 8"/>
                  <a:gd name="T3" fmla="*/ 3 h 3"/>
                  <a:gd name="T4" fmla="*/ 0 w 8"/>
                  <a:gd name="T5" fmla="*/ 3 h 3"/>
                  <a:gd name="T6" fmla="*/ 0 w 8"/>
                  <a:gd name="T7" fmla="*/ 0 h 3"/>
                  <a:gd name="T8" fmla="*/ 4 w 8"/>
                  <a:gd name="T9" fmla="*/ 0 h 3"/>
                  <a:gd name="T10" fmla="*/ 8 w 8"/>
                  <a:gd name="T11" fmla="*/ 3 h 3"/>
                  <a:gd name="T12" fmla="*/ 8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8" y="3"/>
                    </a:moveTo>
                    <a:lnTo>
                      <a:pt x="4" y="3"/>
                    </a:lnTo>
                    <a:lnTo>
                      <a:pt x="0" y="3"/>
                    </a:lnTo>
                    <a:lnTo>
                      <a:pt x="0" y="0"/>
                    </a:lnTo>
                    <a:lnTo>
                      <a:pt x="4" y="0"/>
                    </a:lnTo>
                    <a:lnTo>
                      <a:pt x="8" y="3"/>
                    </a:lnTo>
                    <a:lnTo>
                      <a:pt x="8" y="3"/>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0" name="Freeform 295"/>
              <p:cNvSpPr/>
              <p:nvPr/>
            </p:nvSpPr>
            <p:spPr bwMode="auto">
              <a:xfrm>
                <a:off x="2998" y="2125"/>
                <a:ext cx="8" cy="3"/>
              </a:xfrm>
              <a:custGeom>
                <a:avLst/>
                <a:gdLst>
                  <a:gd name="T0" fmla="*/ 8 w 8"/>
                  <a:gd name="T1" fmla="*/ 3 h 3"/>
                  <a:gd name="T2" fmla="*/ 4 w 8"/>
                  <a:gd name="T3" fmla="*/ 3 h 3"/>
                  <a:gd name="T4" fmla="*/ 0 w 8"/>
                  <a:gd name="T5" fmla="*/ 0 h 3"/>
                  <a:gd name="T6" fmla="*/ 4 w 8"/>
                  <a:gd name="T7" fmla="*/ 0 h 3"/>
                  <a:gd name="T8" fmla="*/ 8 w 8"/>
                  <a:gd name="T9" fmla="*/ 3 h 3"/>
                </a:gdLst>
                <a:ahLst/>
                <a:cxnLst>
                  <a:cxn ang="0">
                    <a:pos x="T0" y="T1"/>
                  </a:cxn>
                  <a:cxn ang="0">
                    <a:pos x="T2" y="T3"/>
                  </a:cxn>
                  <a:cxn ang="0">
                    <a:pos x="T4" y="T5"/>
                  </a:cxn>
                  <a:cxn ang="0">
                    <a:pos x="T6" y="T7"/>
                  </a:cxn>
                  <a:cxn ang="0">
                    <a:pos x="T8" y="T9"/>
                  </a:cxn>
                </a:cxnLst>
                <a:rect l="0" t="0" r="r" b="b"/>
                <a:pathLst>
                  <a:path w="8" h="3">
                    <a:moveTo>
                      <a:pt x="8" y="3"/>
                    </a:moveTo>
                    <a:lnTo>
                      <a:pt x="4" y="3"/>
                    </a:lnTo>
                    <a:lnTo>
                      <a:pt x="0" y="0"/>
                    </a:lnTo>
                    <a:lnTo>
                      <a:pt x="4" y="0"/>
                    </a:lnTo>
                    <a:lnTo>
                      <a:pt x="8"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1" name="Freeform 296"/>
              <p:cNvSpPr/>
              <p:nvPr/>
            </p:nvSpPr>
            <p:spPr bwMode="auto">
              <a:xfrm>
                <a:off x="3002" y="2125"/>
                <a:ext cx="4" cy="3"/>
              </a:xfrm>
              <a:custGeom>
                <a:avLst/>
                <a:gdLst>
                  <a:gd name="T0" fmla="*/ 0 w 4"/>
                  <a:gd name="T1" fmla="*/ 0 h 3"/>
                  <a:gd name="T2" fmla="*/ 0 w 4"/>
                  <a:gd name="T3" fmla="*/ 0 h 3"/>
                  <a:gd name="T4" fmla="*/ 4 w 4"/>
                  <a:gd name="T5" fmla="*/ 3 h 3"/>
                  <a:gd name="T6" fmla="*/ 0 w 4"/>
                  <a:gd name="T7" fmla="*/ 3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lnTo>
                      <a:pt x="0" y="0"/>
                    </a:lnTo>
                    <a:lnTo>
                      <a:pt x="4" y="3"/>
                    </a:lnTo>
                    <a:lnTo>
                      <a:pt x="0" y="3"/>
                    </a:lnTo>
                    <a:lnTo>
                      <a:pt x="0" y="0"/>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2" name="Freeform 297"/>
              <p:cNvSpPr/>
              <p:nvPr/>
            </p:nvSpPr>
            <p:spPr bwMode="auto">
              <a:xfrm>
                <a:off x="3017" y="2128"/>
                <a:ext cx="7" cy="8"/>
              </a:xfrm>
              <a:custGeom>
                <a:avLst/>
                <a:gdLst>
                  <a:gd name="T0" fmla="*/ 7 w 7"/>
                  <a:gd name="T1" fmla="*/ 4 h 8"/>
                  <a:gd name="T2" fmla="*/ 4 w 7"/>
                  <a:gd name="T3" fmla="*/ 8 h 8"/>
                  <a:gd name="T4" fmla="*/ 0 w 7"/>
                  <a:gd name="T5" fmla="*/ 4 h 8"/>
                  <a:gd name="T6" fmla="*/ 0 w 7"/>
                  <a:gd name="T7" fmla="*/ 4 h 8"/>
                  <a:gd name="T8" fmla="*/ 4 w 7"/>
                  <a:gd name="T9" fmla="*/ 0 h 8"/>
                  <a:gd name="T10" fmla="*/ 7 w 7"/>
                  <a:gd name="T11" fmla="*/ 4 h 8"/>
                  <a:gd name="T12" fmla="*/ 7 w 7"/>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7" y="4"/>
                    </a:moveTo>
                    <a:lnTo>
                      <a:pt x="4" y="8"/>
                    </a:lnTo>
                    <a:lnTo>
                      <a:pt x="0" y="4"/>
                    </a:lnTo>
                    <a:lnTo>
                      <a:pt x="0" y="4"/>
                    </a:lnTo>
                    <a:lnTo>
                      <a:pt x="4" y="0"/>
                    </a:lnTo>
                    <a:lnTo>
                      <a:pt x="7" y="4"/>
                    </a:lnTo>
                    <a:lnTo>
                      <a:pt x="7" y="4"/>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3" name="Freeform 298"/>
              <p:cNvSpPr/>
              <p:nvPr/>
            </p:nvSpPr>
            <p:spPr bwMode="auto">
              <a:xfrm>
                <a:off x="3017" y="2128"/>
                <a:ext cx="7" cy="8"/>
              </a:xfrm>
              <a:custGeom>
                <a:avLst/>
                <a:gdLst>
                  <a:gd name="T0" fmla="*/ 7 w 7"/>
                  <a:gd name="T1" fmla="*/ 4 h 8"/>
                  <a:gd name="T2" fmla="*/ 4 w 7"/>
                  <a:gd name="T3" fmla="*/ 8 h 8"/>
                  <a:gd name="T4" fmla="*/ 0 w 7"/>
                  <a:gd name="T5" fmla="*/ 4 h 8"/>
                  <a:gd name="T6" fmla="*/ 4 w 7"/>
                  <a:gd name="T7" fmla="*/ 0 h 8"/>
                  <a:gd name="T8" fmla="*/ 7 w 7"/>
                  <a:gd name="T9" fmla="*/ 4 h 8"/>
                </a:gdLst>
                <a:ahLst/>
                <a:cxnLst>
                  <a:cxn ang="0">
                    <a:pos x="T0" y="T1"/>
                  </a:cxn>
                  <a:cxn ang="0">
                    <a:pos x="T2" y="T3"/>
                  </a:cxn>
                  <a:cxn ang="0">
                    <a:pos x="T4" y="T5"/>
                  </a:cxn>
                  <a:cxn ang="0">
                    <a:pos x="T6" y="T7"/>
                  </a:cxn>
                  <a:cxn ang="0">
                    <a:pos x="T8" y="T9"/>
                  </a:cxn>
                </a:cxnLst>
                <a:rect l="0" t="0" r="r" b="b"/>
                <a:pathLst>
                  <a:path w="7" h="8">
                    <a:moveTo>
                      <a:pt x="7" y="4"/>
                    </a:moveTo>
                    <a:lnTo>
                      <a:pt x="4" y="8"/>
                    </a:lnTo>
                    <a:lnTo>
                      <a:pt x="0" y="4"/>
                    </a:lnTo>
                    <a:lnTo>
                      <a:pt x="4" y="0"/>
                    </a:lnTo>
                    <a:lnTo>
                      <a:pt x="7"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4" name="Freeform 299"/>
              <p:cNvSpPr/>
              <p:nvPr/>
            </p:nvSpPr>
            <p:spPr bwMode="auto">
              <a:xfrm>
                <a:off x="3021" y="2132"/>
                <a:ext cx="3" cy="0"/>
              </a:xfrm>
              <a:custGeom>
                <a:avLst/>
                <a:gdLst>
                  <a:gd name="T0" fmla="*/ 0 w 3"/>
                  <a:gd name="T1" fmla="*/ 0 w 3"/>
                  <a:gd name="T2" fmla="*/ 3 w 3"/>
                  <a:gd name="T3" fmla="*/ 0 w 3"/>
                  <a:gd name="T4" fmla="*/ 0 w 3"/>
                </a:gdLst>
                <a:ahLst/>
                <a:cxnLst>
                  <a:cxn ang="0">
                    <a:pos x="T0" y="0"/>
                  </a:cxn>
                  <a:cxn ang="0">
                    <a:pos x="T1" y="0"/>
                  </a:cxn>
                  <a:cxn ang="0">
                    <a:pos x="T2" y="0"/>
                  </a:cxn>
                  <a:cxn ang="0">
                    <a:pos x="T3" y="0"/>
                  </a:cxn>
                  <a:cxn ang="0">
                    <a:pos x="T4" y="0"/>
                  </a:cxn>
                </a:cxnLst>
                <a:rect l="0" t="0" r="r" b="b"/>
                <a:pathLst>
                  <a:path w="3">
                    <a:moveTo>
                      <a:pt x="0" y="0"/>
                    </a:moveTo>
                    <a:lnTo>
                      <a:pt x="0" y="0"/>
                    </a:lnTo>
                    <a:lnTo>
                      <a:pt x="3" y="0"/>
                    </a:lnTo>
                    <a:lnTo>
                      <a:pt x="0" y="0"/>
                    </a:lnTo>
                    <a:lnTo>
                      <a:pt x="0" y="0"/>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5" name="Freeform 300"/>
              <p:cNvSpPr/>
              <p:nvPr/>
            </p:nvSpPr>
            <p:spPr bwMode="auto">
              <a:xfrm>
                <a:off x="3013" y="2125"/>
                <a:ext cx="8" cy="7"/>
              </a:xfrm>
              <a:custGeom>
                <a:avLst/>
                <a:gdLst>
                  <a:gd name="T0" fmla="*/ 8 w 8"/>
                  <a:gd name="T1" fmla="*/ 3 h 7"/>
                  <a:gd name="T2" fmla="*/ 4 w 8"/>
                  <a:gd name="T3" fmla="*/ 7 h 7"/>
                  <a:gd name="T4" fmla="*/ 0 w 8"/>
                  <a:gd name="T5" fmla="*/ 3 h 7"/>
                  <a:gd name="T6" fmla="*/ 0 w 8"/>
                  <a:gd name="T7" fmla="*/ 3 h 7"/>
                  <a:gd name="T8" fmla="*/ 4 w 8"/>
                  <a:gd name="T9" fmla="*/ 0 h 7"/>
                  <a:gd name="T10" fmla="*/ 8 w 8"/>
                  <a:gd name="T11" fmla="*/ 3 h 7"/>
                  <a:gd name="T12" fmla="*/ 8 w 8"/>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8" y="3"/>
                    </a:moveTo>
                    <a:lnTo>
                      <a:pt x="4" y="7"/>
                    </a:lnTo>
                    <a:lnTo>
                      <a:pt x="0" y="3"/>
                    </a:lnTo>
                    <a:lnTo>
                      <a:pt x="0" y="3"/>
                    </a:lnTo>
                    <a:lnTo>
                      <a:pt x="4" y="0"/>
                    </a:lnTo>
                    <a:lnTo>
                      <a:pt x="8" y="3"/>
                    </a:lnTo>
                    <a:lnTo>
                      <a:pt x="8" y="3"/>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6" name="Freeform 301"/>
              <p:cNvSpPr/>
              <p:nvPr/>
            </p:nvSpPr>
            <p:spPr bwMode="auto">
              <a:xfrm>
                <a:off x="3013" y="2125"/>
                <a:ext cx="8" cy="3"/>
              </a:xfrm>
              <a:custGeom>
                <a:avLst/>
                <a:gdLst>
                  <a:gd name="T0" fmla="*/ 8 w 8"/>
                  <a:gd name="T1" fmla="*/ 3 h 3"/>
                  <a:gd name="T2" fmla="*/ 4 w 8"/>
                  <a:gd name="T3" fmla="*/ 3 h 3"/>
                  <a:gd name="T4" fmla="*/ 0 w 8"/>
                  <a:gd name="T5" fmla="*/ 3 h 3"/>
                  <a:gd name="T6" fmla="*/ 4 w 8"/>
                  <a:gd name="T7" fmla="*/ 0 h 3"/>
                  <a:gd name="T8" fmla="*/ 8 w 8"/>
                  <a:gd name="T9" fmla="*/ 3 h 3"/>
                </a:gdLst>
                <a:ahLst/>
                <a:cxnLst>
                  <a:cxn ang="0">
                    <a:pos x="T0" y="T1"/>
                  </a:cxn>
                  <a:cxn ang="0">
                    <a:pos x="T2" y="T3"/>
                  </a:cxn>
                  <a:cxn ang="0">
                    <a:pos x="T4" y="T5"/>
                  </a:cxn>
                  <a:cxn ang="0">
                    <a:pos x="T6" y="T7"/>
                  </a:cxn>
                  <a:cxn ang="0">
                    <a:pos x="T8" y="T9"/>
                  </a:cxn>
                </a:cxnLst>
                <a:rect l="0" t="0" r="r" b="b"/>
                <a:pathLst>
                  <a:path w="8" h="3">
                    <a:moveTo>
                      <a:pt x="8" y="3"/>
                    </a:moveTo>
                    <a:lnTo>
                      <a:pt x="4" y="3"/>
                    </a:lnTo>
                    <a:lnTo>
                      <a:pt x="0" y="3"/>
                    </a:lnTo>
                    <a:lnTo>
                      <a:pt x="4" y="0"/>
                    </a:lnTo>
                    <a:lnTo>
                      <a:pt x="8"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7" name="Freeform 302"/>
              <p:cNvSpPr/>
              <p:nvPr/>
            </p:nvSpPr>
            <p:spPr bwMode="auto">
              <a:xfrm>
                <a:off x="3013" y="2125"/>
                <a:ext cx="4" cy="3"/>
              </a:xfrm>
              <a:custGeom>
                <a:avLst/>
                <a:gdLst>
                  <a:gd name="T0" fmla="*/ 0 w 4"/>
                  <a:gd name="T1" fmla="*/ 3 h 3"/>
                  <a:gd name="T2" fmla="*/ 4 w 4"/>
                  <a:gd name="T3" fmla="*/ 0 h 3"/>
                  <a:gd name="T4" fmla="*/ 4 w 4"/>
                  <a:gd name="T5" fmla="*/ 3 h 3"/>
                  <a:gd name="T6" fmla="*/ 4 w 4"/>
                  <a:gd name="T7" fmla="*/ 3 h 3"/>
                  <a:gd name="T8" fmla="*/ 0 w 4"/>
                  <a:gd name="T9" fmla="*/ 3 h 3"/>
                </a:gdLst>
                <a:ahLst/>
                <a:cxnLst>
                  <a:cxn ang="0">
                    <a:pos x="T0" y="T1"/>
                  </a:cxn>
                  <a:cxn ang="0">
                    <a:pos x="T2" y="T3"/>
                  </a:cxn>
                  <a:cxn ang="0">
                    <a:pos x="T4" y="T5"/>
                  </a:cxn>
                  <a:cxn ang="0">
                    <a:pos x="T6" y="T7"/>
                  </a:cxn>
                  <a:cxn ang="0">
                    <a:pos x="T8" y="T9"/>
                  </a:cxn>
                </a:cxnLst>
                <a:rect l="0" t="0" r="r" b="b"/>
                <a:pathLst>
                  <a:path w="4" h="3">
                    <a:moveTo>
                      <a:pt x="0" y="3"/>
                    </a:moveTo>
                    <a:lnTo>
                      <a:pt x="4" y="0"/>
                    </a:lnTo>
                    <a:lnTo>
                      <a:pt x="4" y="3"/>
                    </a:lnTo>
                    <a:lnTo>
                      <a:pt x="4" y="3"/>
                    </a:lnTo>
                    <a:lnTo>
                      <a:pt x="0" y="3"/>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8" name="Freeform 303"/>
              <p:cNvSpPr/>
              <p:nvPr/>
            </p:nvSpPr>
            <p:spPr bwMode="auto">
              <a:xfrm>
                <a:off x="3006" y="2121"/>
                <a:ext cx="7" cy="4"/>
              </a:xfrm>
              <a:custGeom>
                <a:avLst/>
                <a:gdLst>
                  <a:gd name="T0" fmla="*/ 7 w 7"/>
                  <a:gd name="T1" fmla="*/ 4 h 4"/>
                  <a:gd name="T2" fmla="*/ 3 w 7"/>
                  <a:gd name="T3" fmla="*/ 4 h 4"/>
                  <a:gd name="T4" fmla="*/ 0 w 7"/>
                  <a:gd name="T5" fmla="*/ 4 h 4"/>
                  <a:gd name="T6" fmla="*/ 0 w 7"/>
                  <a:gd name="T7" fmla="*/ 4 h 4"/>
                  <a:gd name="T8" fmla="*/ 3 w 7"/>
                  <a:gd name="T9" fmla="*/ 0 h 4"/>
                  <a:gd name="T10" fmla="*/ 7 w 7"/>
                  <a:gd name="T11" fmla="*/ 4 h 4"/>
                  <a:gd name="T12" fmla="*/ 7 w 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7" h="4">
                    <a:moveTo>
                      <a:pt x="7" y="4"/>
                    </a:moveTo>
                    <a:lnTo>
                      <a:pt x="3" y="4"/>
                    </a:lnTo>
                    <a:lnTo>
                      <a:pt x="0" y="4"/>
                    </a:lnTo>
                    <a:lnTo>
                      <a:pt x="0" y="4"/>
                    </a:lnTo>
                    <a:lnTo>
                      <a:pt x="3" y="0"/>
                    </a:lnTo>
                    <a:lnTo>
                      <a:pt x="7" y="4"/>
                    </a:lnTo>
                    <a:lnTo>
                      <a:pt x="7" y="4"/>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9" name="Freeform 304"/>
              <p:cNvSpPr/>
              <p:nvPr/>
            </p:nvSpPr>
            <p:spPr bwMode="auto">
              <a:xfrm>
                <a:off x="3006" y="2121"/>
                <a:ext cx="7" cy="4"/>
              </a:xfrm>
              <a:custGeom>
                <a:avLst/>
                <a:gdLst>
                  <a:gd name="T0" fmla="*/ 7 w 7"/>
                  <a:gd name="T1" fmla="*/ 4 h 4"/>
                  <a:gd name="T2" fmla="*/ 3 w 7"/>
                  <a:gd name="T3" fmla="*/ 4 h 4"/>
                  <a:gd name="T4" fmla="*/ 0 w 7"/>
                  <a:gd name="T5" fmla="*/ 0 h 4"/>
                  <a:gd name="T6" fmla="*/ 3 w 7"/>
                  <a:gd name="T7" fmla="*/ 0 h 4"/>
                  <a:gd name="T8" fmla="*/ 7 w 7"/>
                  <a:gd name="T9" fmla="*/ 4 h 4"/>
                </a:gdLst>
                <a:ahLst/>
                <a:cxnLst>
                  <a:cxn ang="0">
                    <a:pos x="T0" y="T1"/>
                  </a:cxn>
                  <a:cxn ang="0">
                    <a:pos x="T2" y="T3"/>
                  </a:cxn>
                  <a:cxn ang="0">
                    <a:pos x="T4" y="T5"/>
                  </a:cxn>
                  <a:cxn ang="0">
                    <a:pos x="T6" y="T7"/>
                  </a:cxn>
                  <a:cxn ang="0">
                    <a:pos x="T8" y="T9"/>
                  </a:cxn>
                </a:cxnLst>
                <a:rect l="0" t="0" r="r" b="b"/>
                <a:pathLst>
                  <a:path w="7" h="4">
                    <a:moveTo>
                      <a:pt x="7" y="4"/>
                    </a:moveTo>
                    <a:lnTo>
                      <a:pt x="3" y="4"/>
                    </a:lnTo>
                    <a:lnTo>
                      <a:pt x="0" y="0"/>
                    </a:lnTo>
                    <a:lnTo>
                      <a:pt x="3" y="0"/>
                    </a:lnTo>
                    <a:lnTo>
                      <a:pt x="7"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0" name="Freeform 305"/>
              <p:cNvSpPr/>
              <p:nvPr/>
            </p:nvSpPr>
            <p:spPr bwMode="auto">
              <a:xfrm>
                <a:off x="3009" y="2121"/>
                <a:ext cx="4" cy="4"/>
              </a:xfrm>
              <a:custGeom>
                <a:avLst/>
                <a:gdLst>
                  <a:gd name="T0" fmla="*/ 0 w 4"/>
                  <a:gd name="T1" fmla="*/ 4 h 4"/>
                  <a:gd name="T2" fmla="*/ 0 w 4"/>
                  <a:gd name="T3" fmla="*/ 0 h 4"/>
                  <a:gd name="T4" fmla="*/ 4 w 4"/>
                  <a:gd name="T5" fmla="*/ 4 h 4"/>
                  <a:gd name="T6" fmla="*/ 0 w 4"/>
                  <a:gd name="T7" fmla="*/ 4 h 4"/>
                  <a:gd name="T8" fmla="*/ 0 w 4"/>
                  <a:gd name="T9" fmla="*/ 4 h 4"/>
                </a:gdLst>
                <a:ahLst/>
                <a:cxnLst>
                  <a:cxn ang="0">
                    <a:pos x="T0" y="T1"/>
                  </a:cxn>
                  <a:cxn ang="0">
                    <a:pos x="T2" y="T3"/>
                  </a:cxn>
                  <a:cxn ang="0">
                    <a:pos x="T4" y="T5"/>
                  </a:cxn>
                  <a:cxn ang="0">
                    <a:pos x="T6" y="T7"/>
                  </a:cxn>
                  <a:cxn ang="0">
                    <a:pos x="T8" y="T9"/>
                  </a:cxn>
                </a:cxnLst>
                <a:rect l="0" t="0" r="r" b="b"/>
                <a:pathLst>
                  <a:path w="4" h="4">
                    <a:moveTo>
                      <a:pt x="0" y="4"/>
                    </a:moveTo>
                    <a:lnTo>
                      <a:pt x="0" y="0"/>
                    </a:lnTo>
                    <a:lnTo>
                      <a:pt x="4" y="4"/>
                    </a:lnTo>
                    <a:lnTo>
                      <a:pt x="0" y="4"/>
                    </a:lnTo>
                    <a:lnTo>
                      <a:pt x="0" y="4"/>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1" name="Freeform 306"/>
              <p:cNvSpPr/>
              <p:nvPr/>
            </p:nvSpPr>
            <p:spPr bwMode="auto">
              <a:xfrm>
                <a:off x="2998" y="2143"/>
                <a:ext cx="8" cy="4"/>
              </a:xfrm>
              <a:custGeom>
                <a:avLst/>
                <a:gdLst>
                  <a:gd name="T0" fmla="*/ 8 w 8"/>
                  <a:gd name="T1" fmla="*/ 0 h 4"/>
                  <a:gd name="T2" fmla="*/ 4 w 8"/>
                  <a:gd name="T3" fmla="*/ 4 h 4"/>
                  <a:gd name="T4" fmla="*/ 0 w 8"/>
                  <a:gd name="T5" fmla="*/ 0 h 4"/>
                  <a:gd name="T6" fmla="*/ 0 w 8"/>
                  <a:gd name="T7" fmla="*/ 0 h 4"/>
                  <a:gd name="T8" fmla="*/ 4 w 8"/>
                  <a:gd name="T9" fmla="*/ 0 h 4"/>
                  <a:gd name="T10" fmla="*/ 8 w 8"/>
                  <a:gd name="T11" fmla="*/ 0 h 4"/>
                  <a:gd name="T12" fmla="*/ 8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8" y="0"/>
                    </a:moveTo>
                    <a:lnTo>
                      <a:pt x="4" y="4"/>
                    </a:lnTo>
                    <a:lnTo>
                      <a:pt x="0" y="0"/>
                    </a:lnTo>
                    <a:lnTo>
                      <a:pt x="0" y="0"/>
                    </a:lnTo>
                    <a:lnTo>
                      <a:pt x="4" y="0"/>
                    </a:lnTo>
                    <a:lnTo>
                      <a:pt x="8" y="0"/>
                    </a:lnTo>
                    <a:lnTo>
                      <a:pt x="8" y="0"/>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2" name="Freeform 307"/>
              <p:cNvSpPr/>
              <p:nvPr/>
            </p:nvSpPr>
            <p:spPr bwMode="auto">
              <a:xfrm>
                <a:off x="2998" y="2140"/>
                <a:ext cx="8" cy="7"/>
              </a:xfrm>
              <a:custGeom>
                <a:avLst/>
                <a:gdLst>
                  <a:gd name="T0" fmla="*/ 8 w 8"/>
                  <a:gd name="T1" fmla="*/ 3 h 7"/>
                  <a:gd name="T2" fmla="*/ 4 w 8"/>
                  <a:gd name="T3" fmla="*/ 7 h 7"/>
                  <a:gd name="T4" fmla="*/ 0 w 8"/>
                  <a:gd name="T5" fmla="*/ 3 h 7"/>
                  <a:gd name="T6" fmla="*/ 4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lnTo>
                      <a:pt x="4" y="7"/>
                    </a:lnTo>
                    <a:lnTo>
                      <a:pt x="0" y="3"/>
                    </a:lnTo>
                    <a:lnTo>
                      <a:pt x="4" y="0"/>
                    </a:lnTo>
                    <a:lnTo>
                      <a:pt x="8"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3" name="Freeform 308"/>
              <p:cNvSpPr/>
              <p:nvPr/>
            </p:nvSpPr>
            <p:spPr bwMode="auto">
              <a:xfrm>
                <a:off x="3002" y="2143"/>
                <a:ext cx="4" cy="0"/>
              </a:xfrm>
              <a:custGeom>
                <a:avLst/>
                <a:gdLst>
                  <a:gd name="T0" fmla="*/ 0 w 4"/>
                  <a:gd name="T1" fmla="*/ 0 w 4"/>
                  <a:gd name="T2" fmla="*/ 4 w 4"/>
                  <a:gd name="T3" fmla="*/ 0 w 4"/>
                  <a:gd name="T4" fmla="*/ 0 w 4"/>
                </a:gdLst>
                <a:ahLst/>
                <a:cxnLst>
                  <a:cxn ang="0">
                    <a:pos x="T0" y="0"/>
                  </a:cxn>
                  <a:cxn ang="0">
                    <a:pos x="T1" y="0"/>
                  </a:cxn>
                  <a:cxn ang="0">
                    <a:pos x="T2" y="0"/>
                  </a:cxn>
                  <a:cxn ang="0">
                    <a:pos x="T3" y="0"/>
                  </a:cxn>
                  <a:cxn ang="0">
                    <a:pos x="T4" y="0"/>
                  </a:cxn>
                </a:cxnLst>
                <a:rect l="0" t="0" r="r" b="b"/>
                <a:pathLst>
                  <a:path w="4">
                    <a:moveTo>
                      <a:pt x="0" y="0"/>
                    </a:moveTo>
                    <a:lnTo>
                      <a:pt x="0" y="0"/>
                    </a:lnTo>
                    <a:lnTo>
                      <a:pt x="4" y="0"/>
                    </a:lnTo>
                    <a:lnTo>
                      <a:pt x="0" y="0"/>
                    </a:lnTo>
                    <a:lnTo>
                      <a:pt x="0" y="0"/>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4" name="Freeform 309"/>
              <p:cNvSpPr/>
              <p:nvPr/>
            </p:nvSpPr>
            <p:spPr bwMode="auto">
              <a:xfrm>
                <a:off x="2991" y="2136"/>
                <a:ext cx="11" cy="7"/>
              </a:xfrm>
              <a:custGeom>
                <a:avLst/>
                <a:gdLst>
                  <a:gd name="T0" fmla="*/ 11 w 11"/>
                  <a:gd name="T1" fmla="*/ 4 h 7"/>
                  <a:gd name="T2" fmla="*/ 3 w 11"/>
                  <a:gd name="T3" fmla="*/ 7 h 7"/>
                  <a:gd name="T4" fmla="*/ 0 w 11"/>
                  <a:gd name="T5" fmla="*/ 4 h 7"/>
                  <a:gd name="T6" fmla="*/ 0 w 11"/>
                  <a:gd name="T7" fmla="*/ 4 h 7"/>
                  <a:gd name="T8" fmla="*/ 3 w 11"/>
                  <a:gd name="T9" fmla="*/ 0 h 7"/>
                  <a:gd name="T10" fmla="*/ 11 w 11"/>
                  <a:gd name="T11" fmla="*/ 4 h 7"/>
                  <a:gd name="T12" fmla="*/ 11 w 11"/>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1" h="7">
                    <a:moveTo>
                      <a:pt x="11" y="4"/>
                    </a:moveTo>
                    <a:lnTo>
                      <a:pt x="3" y="7"/>
                    </a:lnTo>
                    <a:lnTo>
                      <a:pt x="0" y="4"/>
                    </a:lnTo>
                    <a:lnTo>
                      <a:pt x="0" y="4"/>
                    </a:lnTo>
                    <a:lnTo>
                      <a:pt x="3" y="0"/>
                    </a:lnTo>
                    <a:lnTo>
                      <a:pt x="11" y="4"/>
                    </a:lnTo>
                    <a:lnTo>
                      <a:pt x="11" y="4"/>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5" name="Freeform 310"/>
              <p:cNvSpPr/>
              <p:nvPr/>
            </p:nvSpPr>
            <p:spPr bwMode="auto">
              <a:xfrm>
                <a:off x="2991" y="2136"/>
                <a:ext cx="11" cy="7"/>
              </a:xfrm>
              <a:custGeom>
                <a:avLst/>
                <a:gdLst>
                  <a:gd name="T0" fmla="*/ 11 w 11"/>
                  <a:gd name="T1" fmla="*/ 4 h 7"/>
                  <a:gd name="T2" fmla="*/ 3 w 11"/>
                  <a:gd name="T3" fmla="*/ 7 h 7"/>
                  <a:gd name="T4" fmla="*/ 0 w 11"/>
                  <a:gd name="T5" fmla="*/ 4 h 7"/>
                  <a:gd name="T6" fmla="*/ 3 w 11"/>
                  <a:gd name="T7" fmla="*/ 0 h 7"/>
                  <a:gd name="T8" fmla="*/ 11 w 11"/>
                  <a:gd name="T9" fmla="*/ 4 h 7"/>
                </a:gdLst>
                <a:ahLst/>
                <a:cxnLst>
                  <a:cxn ang="0">
                    <a:pos x="T0" y="T1"/>
                  </a:cxn>
                  <a:cxn ang="0">
                    <a:pos x="T2" y="T3"/>
                  </a:cxn>
                  <a:cxn ang="0">
                    <a:pos x="T4" y="T5"/>
                  </a:cxn>
                  <a:cxn ang="0">
                    <a:pos x="T6" y="T7"/>
                  </a:cxn>
                  <a:cxn ang="0">
                    <a:pos x="T8" y="T9"/>
                  </a:cxn>
                </a:cxnLst>
                <a:rect l="0" t="0" r="r" b="b"/>
                <a:pathLst>
                  <a:path w="11" h="7">
                    <a:moveTo>
                      <a:pt x="11" y="4"/>
                    </a:moveTo>
                    <a:lnTo>
                      <a:pt x="3" y="7"/>
                    </a:lnTo>
                    <a:lnTo>
                      <a:pt x="0" y="4"/>
                    </a:lnTo>
                    <a:lnTo>
                      <a:pt x="3" y="0"/>
                    </a:lnTo>
                    <a:lnTo>
                      <a:pt x="1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6" name="Freeform 311"/>
              <p:cNvSpPr/>
              <p:nvPr/>
            </p:nvSpPr>
            <p:spPr bwMode="auto">
              <a:xfrm>
                <a:off x="2994" y="2140"/>
                <a:ext cx="4" cy="0"/>
              </a:xfrm>
              <a:custGeom>
                <a:avLst/>
                <a:gdLst>
                  <a:gd name="T0" fmla="*/ 0 w 4"/>
                  <a:gd name="T1" fmla="*/ 0 w 4"/>
                  <a:gd name="T2" fmla="*/ 4 w 4"/>
                  <a:gd name="T3" fmla="*/ 0 w 4"/>
                  <a:gd name="T4" fmla="*/ 0 w 4"/>
                </a:gdLst>
                <a:ahLst/>
                <a:cxnLst>
                  <a:cxn ang="0">
                    <a:pos x="T0" y="0"/>
                  </a:cxn>
                  <a:cxn ang="0">
                    <a:pos x="T1" y="0"/>
                  </a:cxn>
                  <a:cxn ang="0">
                    <a:pos x="T2" y="0"/>
                  </a:cxn>
                  <a:cxn ang="0">
                    <a:pos x="T3" y="0"/>
                  </a:cxn>
                  <a:cxn ang="0">
                    <a:pos x="T4" y="0"/>
                  </a:cxn>
                </a:cxnLst>
                <a:rect l="0" t="0" r="r" b="b"/>
                <a:pathLst>
                  <a:path w="4">
                    <a:moveTo>
                      <a:pt x="0" y="0"/>
                    </a:moveTo>
                    <a:lnTo>
                      <a:pt x="0" y="0"/>
                    </a:lnTo>
                    <a:lnTo>
                      <a:pt x="4" y="0"/>
                    </a:lnTo>
                    <a:lnTo>
                      <a:pt x="0" y="0"/>
                    </a:lnTo>
                    <a:lnTo>
                      <a:pt x="0" y="0"/>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7" name="Freeform 312"/>
              <p:cNvSpPr/>
              <p:nvPr/>
            </p:nvSpPr>
            <p:spPr bwMode="auto">
              <a:xfrm>
                <a:off x="2987" y="2132"/>
                <a:ext cx="7" cy="8"/>
              </a:xfrm>
              <a:custGeom>
                <a:avLst/>
                <a:gdLst>
                  <a:gd name="T0" fmla="*/ 7 w 7"/>
                  <a:gd name="T1" fmla="*/ 4 h 8"/>
                  <a:gd name="T2" fmla="*/ 4 w 7"/>
                  <a:gd name="T3" fmla="*/ 8 h 8"/>
                  <a:gd name="T4" fmla="*/ 0 w 7"/>
                  <a:gd name="T5" fmla="*/ 4 h 8"/>
                  <a:gd name="T6" fmla="*/ 0 w 7"/>
                  <a:gd name="T7" fmla="*/ 4 h 8"/>
                  <a:gd name="T8" fmla="*/ 4 w 7"/>
                  <a:gd name="T9" fmla="*/ 0 h 8"/>
                  <a:gd name="T10" fmla="*/ 7 w 7"/>
                  <a:gd name="T11" fmla="*/ 4 h 8"/>
                  <a:gd name="T12" fmla="*/ 7 w 7"/>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7" y="4"/>
                    </a:moveTo>
                    <a:lnTo>
                      <a:pt x="4" y="8"/>
                    </a:lnTo>
                    <a:lnTo>
                      <a:pt x="0" y="4"/>
                    </a:lnTo>
                    <a:lnTo>
                      <a:pt x="0" y="4"/>
                    </a:lnTo>
                    <a:lnTo>
                      <a:pt x="4" y="0"/>
                    </a:lnTo>
                    <a:lnTo>
                      <a:pt x="7" y="4"/>
                    </a:lnTo>
                    <a:lnTo>
                      <a:pt x="7" y="4"/>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8" name="Freeform 313"/>
              <p:cNvSpPr/>
              <p:nvPr/>
            </p:nvSpPr>
            <p:spPr bwMode="auto">
              <a:xfrm>
                <a:off x="2987" y="2132"/>
                <a:ext cx="7" cy="4"/>
              </a:xfrm>
              <a:custGeom>
                <a:avLst/>
                <a:gdLst>
                  <a:gd name="T0" fmla="*/ 7 w 7"/>
                  <a:gd name="T1" fmla="*/ 4 h 4"/>
                  <a:gd name="T2" fmla="*/ 4 w 7"/>
                  <a:gd name="T3" fmla="*/ 4 h 4"/>
                  <a:gd name="T4" fmla="*/ 0 w 7"/>
                  <a:gd name="T5" fmla="*/ 4 h 4"/>
                  <a:gd name="T6" fmla="*/ 4 w 7"/>
                  <a:gd name="T7" fmla="*/ 0 h 4"/>
                  <a:gd name="T8" fmla="*/ 7 w 7"/>
                  <a:gd name="T9" fmla="*/ 4 h 4"/>
                </a:gdLst>
                <a:ahLst/>
                <a:cxnLst>
                  <a:cxn ang="0">
                    <a:pos x="T0" y="T1"/>
                  </a:cxn>
                  <a:cxn ang="0">
                    <a:pos x="T2" y="T3"/>
                  </a:cxn>
                  <a:cxn ang="0">
                    <a:pos x="T4" y="T5"/>
                  </a:cxn>
                  <a:cxn ang="0">
                    <a:pos x="T6" y="T7"/>
                  </a:cxn>
                  <a:cxn ang="0">
                    <a:pos x="T8" y="T9"/>
                  </a:cxn>
                </a:cxnLst>
                <a:rect l="0" t="0" r="r" b="b"/>
                <a:pathLst>
                  <a:path w="7" h="4">
                    <a:moveTo>
                      <a:pt x="7" y="4"/>
                    </a:moveTo>
                    <a:lnTo>
                      <a:pt x="4" y="4"/>
                    </a:lnTo>
                    <a:lnTo>
                      <a:pt x="0" y="4"/>
                    </a:lnTo>
                    <a:lnTo>
                      <a:pt x="4" y="0"/>
                    </a:lnTo>
                    <a:lnTo>
                      <a:pt x="7"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9" name="Freeform 314"/>
              <p:cNvSpPr/>
              <p:nvPr/>
            </p:nvSpPr>
            <p:spPr bwMode="auto">
              <a:xfrm>
                <a:off x="2987" y="2132"/>
                <a:ext cx="4" cy="4"/>
              </a:xfrm>
              <a:custGeom>
                <a:avLst/>
                <a:gdLst>
                  <a:gd name="T0" fmla="*/ 0 w 4"/>
                  <a:gd name="T1" fmla="*/ 4 h 4"/>
                  <a:gd name="T2" fmla="*/ 4 w 4"/>
                  <a:gd name="T3" fmla="*/ 0 h 4"/>
                  <a:gd name="T4" fmla="*/ 4 w 4"/>
                  <a:gd name="T5" fmla="*/ 4 h 4"/>
                  <a:gd name="T6" fmla="*/ 4 w 4"/>
                  <a:gd name="T7" fmla="*/ 4 h 4"/>
                  <a:gd name="T8" fmla="*/ 0 w 4"/>
                  <a:gd name="T9" fmla="*/ 4 h 4"/>
                </a:gdLst>
                <a:ahLst/>
                <a:cxnLst>
                  <a:cxn ang="0">
                    <a:pos x="T0" y="T1"/>
                  </a:cxn>
                  <a:cxn ang="0">
                    <a:pos x="T2" y="T3"/>
                  </a:cxn>
                  <a:cxn ang="0">
                    <a:pos x="T4" y="T5"/>
                  </a:cxn>
                  <a:cxn ang="0">
                    <a:pos x="T6" y="T7"/>
                  </a:cxn>
                  <a:cxn ang="0">
                    <a:pos x="T8" y="T9"/>
                  </a:cxn>
                </a:cxnLst>
                <a:rect l="0" t="0" r="r" b="b"/>
                <a:pathLst>
                  <a:path w="4" h="4">
                    <a:moveTo>
                      <a:pt x="0" y="4"/>
                    </a:moveTo>
                    <a:lnTo>
                      <a:pt x="4" y="0"/>
                    </a:lnTo>
                    <a:lnTo>
                      <a:pt x="4" y="4"/>
                    </a:lnTo>
                    <a:lnTo>
                      <a:pt x="4" y="4"/>
                    </a:lnTo>
                    <a:lnTo>
                      <a:pt x="0" y="4"/>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0" name="Freeform 315"/>
              <p:cNvSpPr/>
              <p:nvPr/>
            </p:nvSpPr>
            <p:spPr bwMode="auto">
              <a:xfrm>
                <a:off x="2972" y="2113"/>
                <a:ext cx="30" cy="19"/>
              </a:xfrm>
              <a:custGeom>
                <a:avLst/>
                <a:gdLst>
                  <a:gd name="T0" fmla="*/ 19 w 30"/>
                  <a:gd name="T1" fmla="*/ 0 h 19"/>
                  <a:gd name="T2" fmla="*/ 30 w 30"/>
                  <a:gd name="T3" fmla="*/ 8 h 19"/>
                  <a:gd name="T4" fmla="*/ 11 w 30"/>
                  <a:gd name="T5" fmla="*/ 19 h 19"/>
                  <a:gd name="T6" fmla="*/ 0 w 30"/>
                  <a:gd name="T7" fmla="*/ 12 h 19"/>
                  <a:gd name="T8" fmla="*/ 19 w 30"/>
                  <a:gd name="T9" fmla="*/ 0 h 19"/>
                </a:gdLst>
                <a:ahLst/>
                <a:cxnLst>
                  <a:cxn ang="0">
                    <a:pos x="T0" y="T1"/>
                  </a:cxn>
                  <a:cxn ang="0">
                    <a:pos x="T2" y="T3"/>
                  </a:cxn>
                  <a:cxn ang="0">
                    <a:pos x="T4" y="T5"/>
                  </a:cxn>
                  <a:cxn ang="0">
                    <a:pos x="T6" y="T7"/>
                  </a:cxn>
                  <a:cxn ang="0">
                    <a:pos x="T8" y="T9"/>
                  </a:cxn>
                </a:cxnLst>
                <a:rect l="0" t="0" r="r" b="b"/>
                <a:pathLst>
                  <a:path w="30" h="19">
                    <a:moveTo>
                      <a:pt x="19" y="0"/>
                    </a:moveTo>
                    <a:lnTo>
                      <a:pt x="30" y="8"/>
                    </a:lnTo>
                    <a:lnTo>
                      <a:pt x="11" y="19"/>
                    </a:lnTo>
                    <a:lnTo>
                      <a:pt x="0" y="12"/>
                    </a:lnTo>
                    <a:lnTo>
                      <a:pt x="19" y="0"/>
                    </a:lnTo>
                    <a:close/>
                  </a:path>
                </a:pathLst>
              </a:custGeom>
              <a:solidFill>
                <a:srgbClr val="DBD8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1" name="Freeform 316"/>
              <p:cNvSpPr/>
              <p:nvPr/>
            </p:nvSpPr>
            <p:spPr bwMode="auto">
              <a:xfrm>
                <a:off x="2979" y="1989"/>
                <a:ext cx="64" cy="136"/>
              </a:xfrm>
              <a:custGeom>
                <a:avLst/>
                <a:gdLst>
                  <a:gd name="T0" fmla="*/ 6 w 17"/>
                  <a:gd name="T1" fmla="*/ 0 h 36"/>
                  <a:gd name="T2" fmla="*/ 7 w 17"/>
                  <a:gd name="T3" fmla="*/ 3 h 36"/>
                  <a:gd name="T4" fmla="*/ 9 w 17"/>
                  <a:gd name="T5" fmla="*/ 20 h 36"/>
                  <a:gd name="T6" fmla="*/ 17 w 17"/>
                  <a:gd name="T7" fmla="*/ 30 h 36"/>
                  <a:gd name="T8" fmla="*/ 16 w 17"/>
                  <a:gd name="T9" fmla="*/ 35 h 36"/>
                  <a:gd name="T10" fmla="*/ 5 w 17"/>
                  <a:gd name="T11" fmla="*/ 25 h 36"/>
                  <a:gd name="T12" fmla="*/ 0 w 17"/>
                  <a:gd name="T13" fmla="*/ 12 h 36"/>
                  <a:gd name="T14" fmla="*/ 4 w 17"/>
                  <a:gd name="T15" fmla="*/ 8 h 36"/>
                  <a:gd name="T16" fmla="*/ 6 w 17"/>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6">
                    <a:moveTo>
                      <a:pt x="6" y="0"/>
                    </a:moveTo>
                    <a:cubicBezTo>
                      <a:pt x="7" y="3"/>
                      <a:pt x="7" y="3"/>
                      <a:pt x="7" y="3"/>
                    </a:cubicBezTo>
                    <a:cubicBezTo>
                      <a:pt x="9" y="20"/>
                      <a:pt x="9" y="20"/>
                      <a:pt x="9" y="20"/>
                    </a:cubicBezTo>
                    <a:cubicBezTo>
                      <a:pt x="9" y="20"/>
                      <a:pt x="17" y="30"/>
                      <a:pt x="17" y="30"/>
                    </a:cubicBezTo>
                    <a:cubicBezTo>
                      <a:pt x="17" y="30"/>
                      <a:pt x="15" y="33"/>
                      <a:pt x="16" y="35"/>
                    </a:cubicBezTo>
                    <a:cubicBezTo>
                      <a:pt x="16" y="36"/>
                      <a:pt x="8" y="29"/>
                      <a:pt x="5" y="25"/>
                    </a:cubicBezTo>
                    <a:cubicBezTo>
                      <a:pt x="2" y="21"/>
                      <a:pt x="3" y="19"/>
                      <a:pt x="0" y="12"/>
                    </a:cubicBezTo>
                    <a:cubicBezTo>
                      <a:pt x="0" y="12"/>
                      <a:pt x="2" y="10"/>
                      <a:pt x="4" y="8"/>
                    </a:cubicBezTo>
                    <a:cubicBezTo>
                      <a:pt x="6" y="4"/>
                      <a:pt x="6" y="0"/>
                      <a:pt x="6" y="0"/>
                    </a:cubicBezTo>
                    <a:close/>
                  </a:path>
                </a:pathLst>
              </a:custGeom>
              <a:solidFill>
                <a:srgbClr val="1342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2" name="Freeform 317"/>
              <p:cNvSpPr/>
              <p:nvPr/>
            </p:nvSpPr>
            <p:spPr bwMode="auto">
              <a:xfrm>
                <a:off x="2949" y="2121"/>
                <a:ext cx="49" cy="30"/>
              </a:xfrm>
              <a:custGeom>
                <a:avLst/>
                <a:gdLst>
                  <a:gd name="T0" fmla="*/ 5 w 13"/>
                  <a:gd name="T1" fmla="*/ 0 h 8"/>
                  <a:gd name="T2" fmla="*/ 10 w 13"/>
                  <a:gd name="T3" fmla="*/ 1 h 8"/>
                  <a:gd name="T4" fmla="*/ 12 w 13"/>
                  <a:gd name="T5" fmla="*/ 4 h 8"/>
                  <a:gd name="T6" fmla="*/ 10 w 13"/>
                  <a:gd name="T7" fmla="*/ 7 h 8"/>
                  <a:gd name="T8" fmla="*/ 1 w 13"/>
                  <a:gd name="T9" fmla="*/ 3 h 8"/>
                  <a:gd name="T10" fmla="*/ 5 w 13"/>
                  <a:gd name="T11" fmla="*/ 0 h 8"/>
                </a:gdLst>
                <a:ahLst/>
                <a:cxnLst>
                  <a:cxn ang="0">
                    <a:pos x="T0" y="T1"/>
                  </a:cxn>
                  <a:cxn ang="0">
                    <a:pos x="T2" y="T3"/>
                  </a:cxn>
                  <a:cxn ang="0">
                    <a:pos x="T4" y="T5"/>
                  </a:cxn>
                  <a:cxn ang="0">
                    <a:pos x="T6" y="T7"/>
                  </a:cxn>
                  <a:cxn ang="0">
                    <a:pos x="T8" y="T9"/>
                  </a:cxn>
                  <a:cxn ang="0">
                    <a:pos x="T10" y="T11"/>
                  </a:cxn>
                </a:cxnLst>
                <a:rect l="0" t="0" r="r" b="b"/>
                <a:pathLst>
                  <a:path w="13" h="8">
                    <a:moveTo>
                      <a:pt x="5" y="0"/>
                    </a:moveTo>
                    <a:cubicBezTo>
                      <a:pt x="5" y="0"/>
                      <a:pt x="9" y="0"/>
                      <a:pt x="10" y="1"/>
                    </a:cubicBezTo>
                    <a:cubicBezTo>
                      <a:pt x="11" y="1"/>
                      <a:pt x="12" y="3"/>
                      <a:pt x="12" y="4"/>
                    </a:cubicBezTo>
                    <a:cubicBezTo>
                      <a:pt x="13" y="6"/>
                      <a:pt x="11" y="8"/>
                      <a:pt x="10" y="7"/>
                    </a:cubicBezTo>
                    <a:cubicBezTo>
                      <a:pt x="8" y="6"/>
                      <a:pt x="2" y="4"/>
                      <a:pt x="1" y="3"/>
                    </a:cubicBezTo>
                    <a:cubicBezTo>
                      <a:pt x="0" y="2"/>
                      <a:pt x="5" y="0"/>
                      <a:pt x="5" y="0"/>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3" name="Freeform 318"/>
              <p:cNvSpPr/>
              <p:nvPr/>
            </p:nvSpPr>
            <p:spPr bwMode="auto">
              <a:xfrm>
                <a:off x="2896" y="1963"/>
                <a:ext cx="117" cy="169"/>
              </a:xfrm>
              <a:custGeom>
                <a:avLst/>
                <a:gdLst>
                  <a:gd name="T0" fmla="*/ 9 w 31"/>
                  <a:gd name="T1" fmla="*/ 4 h 45"/>
                  <a:gd name="T2" fmla="*/ 1 w 31"/>
                  <a:gd name="T3" fmla="*/ 15 h 45"/>
                  <a:gd name="T4" fmla="*/ 1 w 31"/>
                  <a:gd name="T5" fmla="*/ 27 h 45"/>
                  <a:gd name="T6" fmla="*/ 1 w 31"/>
                  <a:gd name="T7" fmla="*/ 37 h 45"/>
                  <a:gd name="T8" fmla="*/ 3 w 31"/>
                  <a:gd name="T9" fmla="*/ 39 h 45"/>
                  <a:gd name="T10" fmla="*/ 23 w 31"/>
                  <a:gd name="T11" fmla="*/ 39 h 45"/>
                  <a:gd name="T12" fmla="*/ 27 w 31"/>
                  <a:gd name="T13" fmla="*/ 35 h 45"/>
                  <a:gd name="T14" fmla="*/ 29 w 31"/>
                  <a:gd name="T15" fmla="*/ 16 h 45"/>
                  <a:gd name="T16" fmla="*/ 25 w 31"/>
                  <a:gd name="T17" fmla="*/ 3 h 45"/>
                  <a:gd name="T18" fmla="*/ 9 w 31"/>
                  <a:gd name="T19"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5">
                    <a:moveTo>
                      <a:pt x="9" y="4"/>
                    </a:moveTo>
                    <a:cubicBezTo>
                      <a:pt x="9" y="4"/>
                      <a:pt x="1" y="12"/>
                      <a:pt x="1" y="15"/>
                    </a:cubicBezTo>
                    <a:cubicBezTo>
                      <a:pt x="0" y="17"/>
                      <a:pt x="1" y="22"/>
                      <a:pt x="1" y="27"/>
                    </a:cubicBezTo>
                    <a:cubicBezTo>
                      <a:pt x="0" y="31"/>
                      <a:pt x="1" y="37"/>
                      <a:pt x="1" y="37"/>
                    </a:cubicBezTo>
                    <a:cubicBezTo>
                      <a:pt x="1" y="37"/>
                      <a:pt x="1" y="38"/>
                      <a:pt x="3" y="39"/>
                    </a:cubicBezTo>
                    <a:cubicBezTo>
                      <a:pt x="5" y="41"/>
                      <a:pt x="15" y="45"/>
                      <a:pt x="23" y="39"/>
                    </a:cubicBezTo>
                    <a:cubicBezTo>
                      <a:pt x="23" y="39"/>
                      <a:pt x="26" y="37"/>
                      <a:pt x="27" y="35"/>
                    </a:cubicBezTo>
                    <a:cubicBezTo>
                      <a:pt x="27" y="32"/>
                      <a:pt x="29" y="16"/>
                      <a:pt x="29" y="16"/>
                    </a:cubicBezTo>
                    <a:cubicBezTo>
                      <a:pt x="29" y="16"/>
                      <a:pt x="31" y="5"/>
                      <a:pt x="25" y="3"/>
                    </a:cubicBezTo>
                    <a:cubicBezTo>
                      <a:pt x="19" y="0"/>
                      <a:pt x="14" y="1"/>
                      <a:pt x="9" y="4"/>
                    </a:cubicBezTo>
                    <a:close/>
                  </a:path>
                </a:pathLst>
              </a:custGeom>
              <a:solidFill>
                <a:srgbClr val="1D52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4" name="Freeform 319"/>
              <p:cNvSpPr/>
              <p:nvPr/>
            </p:nvSpPr>
            <p:spPr bwMode="auto">
              <a:xfrm>
                <a:off x="2957" y="1993"/>
                <a:ext cx="26" cy="68"/>
              </a:xfrm>
              <a:custGeom>
                <a:avLst/>
                <a:gdLst>
                  <a:gd name="T0" fmla="*/ 7 w 7"/>
                  <a:gd name="T1" fmla="*/ 5 h 18"/>
                  <a:gd name="T2" fmla="*/ 7 w 7"/>
                  <a:gd name="T3" fmla="*/ 4 h 18"/>
                  <a:gd name="T4" fmla="*/ 2 w 7"/>
                  <a:gd name="T5" fmla="*/ 2 h 18"/>
                  <a:gd name="T6" fmla="*/ 0 w 7"/>
                  <a:gd name="T7" fmla="*/ 7 h 18"/>
                  <a:gd name="T8" fmla="*/ 5 w 7"/>
                  <a:gd name="T9" fmla="*/ 18 h 18"/>
                  <a:gd name="T10" fmla="*/ 7 w 7"/>
                  <a:gd name="T11" fmla="*/ 5 h 18"/>
                </a:gdLst>
                <a:ahLst/>
                <a:cxnLst>
                  <a:cxn ang="0">
                    <a:pos x="T0" y="T1"/>
                  </a:cxn>
                  <a:cxn ang="0">
                    <a:pos x="T2" y="T3"/>
                  </a:cxn>
                  <a:cxn ang="0">
                    <a:pos x="T4" y="T5"/>
                  </a:cxn>
                  <a:cxn ang="0">
                    <a:pos x="T6" y="T7"/>
                  </a:cxn>
                  <a:cxn ang="0">
                    <a:pos x="T8" y="T9"/>
                  </a:cxn>
                  <a:cxn ang="0">
                    <a:pos x="T10" y="T11"/>
                  </a:cxn>
                </a:cxnLst>
                <a:rect l="0" t="0" r="r" b="b"/>
                <a:pathLst>
                  <a:path w="7" h="18">
                    <a:moveTo>
                      <a:pt x="7" y="5"/>
                    </a:moveTo>
                    <a:cubicBezTo>
                      <a:pt x="7" y="5"/>
                      <a:pt x="7" y="4"/>
                      <a:pt x="7" y="4"/>
                    </a:cubicBezTo>
                    <a:cubicBezTo>
                      <a:pt x="7" y="0"/>
                      <a:pt x="2" y="2"/>
                      <a:pt x="2" y="2"/>
                    </a:cubicBezTo>
                    <a:cubicBezTo>
                      <a:pt x="0" y="7"/>
                      <a:pt x="0" y="7"/>
                      <a:pt x="0" y="7"/>
                    </a:cubicBezTo>
                    <a:cubicBezTo>
                      <a:pt x="0" y="7"/>
                      <a:pt x="4" y="14"/>
                      <a:pt x="5" y="18"/>
                    </a:cubicBezTo>
                    <a:cubicBezTo>
                      <a:pt x="5" y="18"/>
                      <a:pt x="7" y="9"/>
                      <a:pt x="7" y="5"/>
                    </a:cubicBezTo>
                    <a:close/>
                  </a:path>
                </a:pathLst>
              </a:custGeom>
              <a:solidFill>
                <a:srgbClr val="EBF4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5" name="Freeform 320"/>
              <p:cNvSpPr/>
              <p:nvPr/>
            </p:nvSpPr>
            <p:spPr bwMode="auto">
              <a:xfrm>
                <a:off x="2927" y="1970"/>
                <a:ext cx="56" cy="53"/>
              </a:xfrm>
              <a:custGeom>
                <a:avLst/>
                <a:gdLst>
                  <a:gd name="T0" fmla="*/ 2 w 15"/>
                  <a:gd name="T1" fmla="*/ 1 h 14"/>
                  <a:gd name="T2" fmla="*/ 1 w 15"/>
                  <a:gd name="T3" fmla="*/ 2 h 14"/>
                  <a:gd name="T4" fmla="*/ 0 w 15"/>
                  <a:gd name="T5" fmla="*/ 4 h 14"/>
                  <a:gd name="T6" fmla="*/ 9 w 15"/>
                  <a:gd name="T7" fmla="*/ 13 h 14"/>
                  <a:gd name="T8" fmla="*/ 11 w 15"/>
                  <a:gd name="T9" fmla="*/ 8 h 14"/>
                  <a:gd name="T10" fmla="*/ 15 w 15"/>
                  <a:gd name="T11" fmla="*/ 11 h 14"/>
                  <a:gd name="T12" fmla="*/ 13 w 15"/>
                  <a:gd name="T13" fmla="*/ 4 h 14"/>
                  <a:gd name="T14" fmla="*/ 2 w 15"/>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4">
                    <a:moveTo>
                      <a:pt x="2" y="1"/>
                    </a:moveTo>
                    <a:cubicBezTo>
                      <a:pt x="2" y="1"/>
                      <a:pt x="1" y="1"/>
                      <a:pt x="1" y="2"/>
                    </a:cubicBezTo>
                    <a:cubicBezTo>
                      <a:pt x="0" y="2"/>
                      <a:pt x="0" y="3"/>
                      <a:pt x="0" y="4"/>
                    </a:cubicBezTo>
                    <a:cubicBezTo>
                      <a:pt x="1" y="5"/>
                      <a:pt x="9" y="13"/>
                      <a:pt x="9" y="13"/>
                    </a:cubicBezTo>
                    <a:cubicBezTo>
                      <a:pt x="9" y="14"/>
                      <a:pt x="11" y="8"/>
                      <a:pt x="11" y="8"/>
                    </a:cubicBezTo>
                    <a:cubicBezTo>
                      <a:pt x="15" y="11"/>
                      <a:pt x="15" y="11"/>
                      <a:pt x="15" y="11"/>
                    </a:cubicBezTo>
                    <a:cubicBezTo>
                      <a:pt x="15" y="11"/>
                      <a:pt x="15" y="7"/>
                      <a:pt x="13" y="4"/>
                    </a:cubicBezTo>
                    <a:cubicBezTo>
                      <a:pt x="11" y="1"/>
                      <a:pt x="7"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6" name="Freeform 321"/>
              <p:cNvSpPr/>
              <p:nvPr/>
            </p:nvSpPr>
            <p:spPr bwMode="auto">
              <a:xfrm>
                <a:off x="2934" y="1963"/>
                <a:ext cx="42" cy="37"/>
              </a:xfrm>
              <a:custGeom>
                <a:avLst/>
                <a:gdLst>
                  <a:gd name="T0" fmla="*/ 1 w 11"/>
                  <a:gd name="T1" fmla="*/ 5 h 10"/>
                  <a:gd name="T2" fmla="*/ 8 w 11"/>
                  <a:gd name="T3" fmla="*/ 10 h 10"/>
                  <a:gd name="T4" fmla="*/ 10 w 11"/>
                  <a:gd name="T5" fmla="*/ 7 h 10"/>
                  <a:gd name="T6" fmla="*/ 1 w 11"/>
                  <a:gd name="T7" fmla="*/ 5 h 10"/>
                </a:gdLst>
                <a:ahLst/>
                <a:cxnLst>
                  <a:cxn ang="0">
                    <a:pos x="T0" y="T1"/>
                  </a:cxn>
                  <a:cxn ang="0">
                    <a:pos x="T2" y="T3"/>
                  </a:cxn>
                  <a:cxn ang="0">
                    <a:pos x="T4" y="T5"/>
                  </a:cxn>
                  <a:cxn ang="0">
                    <a:pos x="T6" y="T7"/>
                  </a:cxn>
                </a:cxnLst>
                <a:rect l="0" t="0" r="r" b="b"/>
                <a:pathLst>
                  <a:path w="11" h="10">
                    <a:moveTo>
                      <a:pt x="1" y="5"/>
                    </a:moveTo>
                    <a:cubicBezTo>
                      <a:pt x="1" y="5"/>
                      <a:pt x="4" y="10"/>
                      <a:pt x="8" y="10"/>
                    </a:cubicBezTo>
                    <a:cubicBezTo>
                      <a:pt x="8" y="10"/>
                      <a:pt x="11" y="9"/>
                      <a:pt x="10" y="7"/>
                    </a:cubicBezTo>
                    <a:cubicBezTo>
                      <a:pt x="9" y="4"/>
                      <a:pt x="0" y="0"/>
                      <a:pt x="1" y="5"/>
                    </a:cubicBezTo>
                    <a:close/>
                  </a:path>
                </a:pathLst>
              </a:custGeom>
              <a:solidFill>
                <a:srgbClr val="EDAB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7" name="Freeform 322"/>
              <p:cNvSpPr/>
              <p:nvPr/>
            </p:nvSpPr>
            <p:spPr bwMode="auto">
              <a:xfrm>
                <a:off x="2938" y="1921"/>
                <a:ext cx="60" cy="76"/>
              </a:xfrm>
              <a:custGeom>
                <a:avLst/>
                <a:gdLst>
                  <a:gd name="T0" fmla="*/ 16 w 16"/>
                  <a:gd name="T1" fmla="*/ 4 h 20"/>
                  <a:gd name="T2" fmla="*/ 15 w 16"/>
                  <a:gd name="T3" fmla="*/ 12 h 20"/>
                  <a:gd name="T4" fmla="*/ 12 w 16"/>
                  <a:gd name="T5" fmla="*/ 16 h 20"/>
                  <a:gd name="T6" fmla="*/ 4 w 16"/>
                  <a:gd name="T7" fmla="*/ 18 h 20"/>
                  <a:gd name="T8" fmla="*/ 0 w 16"/>
                  <a:gd name="T9" fmla="*/ 12 h 20"/>
                  <a:gd name="T10" fmla="*/ 3 w 16"/>
                  <a:gd name="T11" fmla="*/ 4 h 20"/>
                  <a:gd name="T12" fmla="*/ 12 w 16"/>
                  <a:gd name="T13" fmla="*/ 1 h 20"/>
                  <a:gd name="T14" fmla="*/ 16 w 16"/>
                  <a:gd name="T15" fmla="*/ 4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0">
                    <a:moveTo>
                      <a:pt x="16" y="4"/>
                    </a:moveTo>
                    <a:cubicBezTo>
                      <a:pt x="15" y="12"/>
                      <a:pt x="15" y="12"/>
                      <a:pt x="15" y="12"/>
                    </a:cubicBezTo>
                    <a:cubicBezTo>
                      <a:pt x="15" y="12"/>
                      <a:pt x="14" y="15"/>
                      <a:pt x="12" y="16"/>
                    </a:cubicBezTo>
                    <a:cubicBezTo>
                      <a:pt x="10" y="18"/>
                      <a:pt x="8" y="20"/>
                      <a:pt x="4" y="18"/>
                    </a:cubicBezTo>
                    <a:cubicBezTo>
                      <a:pt x="4" y="18"/>
                      <a:pt x="0" y="16"/>
                      <a:pt x="0" y="12"/>
                    </a:cubicBezTo>
                    <a:cubicBezTo>
                      <a:pt x="0" y="8"/>
                      <a:pt x="3" y="4"/>
                      <a:pt x="3" y="4"/>
                    </a:cubicBezTo>
                    <a:cubicBezTo>
                      <a:pt x="4" y="3"/>
                      <a:pt x="10" y="0"/>
                      <a:pt x="12" y="1"/>
                    </a:cubicBezTo>
                    <a:cubicBezTo>
                      <a:pt x="15" y="2"/>
                      <a:pt x="16" y="4"/>
                      <a:pt x="16" y="4"/>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8" name="Freeform 323"/>
              <p:cNvSpPr/>
              <p:nvPr/>
            </p:nvSpPr>
            <p:spPr bwMode="auto">
              <a:xfrm>
                <a:off x="2923" y="1906"/>
                <a:ext cx="79" cy="83"/>
              </a:xfrm>
              <a:custGeom>
                <a:avLst/>
                <a:gdLst>
                  <a:gd name="T0" fmla="*/ 8 w 21"/>
                  <a:gd name="T1" fmla="*/ 15 h 22"/>
                  <a:gd name="T2" fmla="*/ 6 w 21"/>
                  <a:gd name="T3" fmla="*/ 14 h 22"/>
                  <a:gd name="T4" fmla="*/ 7 w 21"/>
                  <a:gd name="T5" fmla="*/ 18 h 22"/>
                  <a:gd name="T6" fmla="*/ 7 w 21"/>
                  <a:gd name="T7" fmla="*/ 22 h 22"/>
                  <a:gd name="T8" fmla="*/ 4 w 21"/>
                  <a:gd name="T9" fmla="*/ 20 h 22"/>
                  <a:gd name="T10" fmla="*/ 0 w 21"/>
                  <a:gd name="T11" fmla="*/ 12 h 22"/>
                  <a:gd name="T12" fmla="*/ 4 w 21"/>
                  <a:gd name="T13" fmla="*/ 2 h 22"/>
                  <a:gd name="T14" fmla="*/ 18 w 21"/>
                  <a:gd name="T15" fmla="*/ 4 h 22"/>
                  <a:gd name="T16" fmla="*/ 19 w 21"/>
                  <a:gd name="T17" fmla="*/ 12 h 22"/>
                  <a:gd name="T18" fmla="*/ 17 w 21"/>
                  <a:gd name="T19" fmla="*/ 9 h 22"/>
                  <a:gd name="T20" fmla="*/ 15 w 21"/>
                  <a:gd name="T21" fmla="*/ 10 h 22"/>
                  <a:gd name="T22" fmla="*/ 13 w 21"/>
                  <a:gd name="T23" fmla="*/ 9 h 22"/>
                  <a:gd name="T24" fmla="*/ 11 w 21"/>
                  <a:gd name="T25" fmla="*/ 12 h 22"/>
                  <a:gd name="T26" fmla="*/ 8 w 21"/>
                  <a:gd name="T27" fmla="*/ 12 h 22"/>
                  <a:gd name="T28" fmla="*/ 8 w 21"/>
                  <a:gd name="T29" fmla="*/ 1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2">
                    <a:moveTo>
                      <a:pt x="8" y="15"/>
                    </a:moveTo>
                    <a:cubicBezTo>
                      <a:pt x="8" y="15"/>
                      <a:pt x="7" y="13"/>
                      <a:pt x="6" y="14"/>
                    </a:cubicBezTo>
                    <a:cubicBezTo>
                      <a:pt x="5" y="14"/>
                      <a:pt x="5" y="18"/>
                      <a:pt x="7" y="18"/>
                    </a:cubicBezTo>
                    <a:cubicBezTo>
                      <a:pt x="7" y="18"/>
                      <a:pt x="7" y="19"/>
                      <a:pt x="7" y="22"/>
                    </a:cubicBezTo>
                    <a:cubicBezTo>
                      <a:pt x="7" y="22"/>
                      <a:pt x="7" y="22"/>
                      <a:pt x="4" y="20"/>
                    </a:cubicBezTo>
                    <a:cubicBezTo>
                      <a:pt x="1" y="18"/>
                      <a:pt x="0" y="16"/>
                      <a:pt x="0" y="12"/>
                    </a:cubicBezTo>
                    <a:cubicBezTo>
                      <a:pt x="1" y="8"/>
                      <a:pt x="0" y="5"/>
                      <a:pt x="4" y="2"/>
                    </a:cubicBezTo>
                    <a:cubicBezTo>
                      <a:pt x="8" y="0"/>
                      <a:pt x="14" y="0"/>
                      <a:pt x="18" y="4"/>
                    </a:cubicBezTo>
                    <a:cubicBezTo>
                      <a:pt x="21" y="7"/>
                      <a:pt x="20" y="9"/>
                      <a:pt x="19" y="12"/>
                    </a:cubicBezTo>
                    <a:cubicBezTo>
                      <a:pt x="19" y="12"/>
                      <a:pt x="18" y="10"/>
                      <a:pt x="17" y="9"/>
                    </a:cubicBezTo>
                    <a:cubicBezTo>
                      <a:pt x="16" y="9"/>
                      <a:pt x="16" y="10"/>
                      <a:pt x="15" y="10"/>
                    </a:cubicBezTo>
                    <a:cubicBezTo>
                      <a:pt x="14" y="10"/>
                      <a:pt x="13" y="9"/>
                      <a:pt x="13" y="9"/>
                    </a:cubicBezTo>
                    <a:cubicBezTo>
                      <a:pt x="13" y="9"/>
                      <a:pt x="12" y="11"/>
                      <a:pt x="11" y="12"/>
                    </a:cubicBezTo>
                    <a:cubicBezTo>
                      <a:pt x="10" y="12"/>
                      <a:pt x="9" y="12"/>
                      <a:pt x="8" y="12"/>
                    </a:cubicBezTo>
                    <a:cubicBezTo>
                      <a:pt x="8" y="12"/>
                      <a:pt x="9" y="13"/>
                      <a:pt x="8" y="15"/>
                    </a:cubicBezTo>
                    <a:close/>
                  </a:path>
                </a:pathLst>
              </a:custGeom>
              <a:solidFill>
                <a:srgbClr val="B597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9" name="Freeform 324"/>
              <p:cNvSpPr/>
              <p:nvPr/>
            </p:nvSpPr>
            <p:spPr bwMode="auto">
              <a:xfrm>
                <a:off x="2885" y="2008"/>
                <a:ext cx="87" cy="128"/>
              </a:xfrm>
              <a:custGeom>
                <a:avLst/>
                <a:gdLst>
                  <a:gd name="T0" fmla="*/ 4 w 23"/>
                  <a:gd name="T1" fmla="*/ 3 h 34"/>
                  <a:gd name="T2" fmla="*/ 8 w 23"/>
                  <a:gd name="T3" fmla="*/ 1 h 34"/>
                  <a:gd name="T4" fmla="*/ 10 w 23"/>
                  <a:gd name="T5" fmla="*/ 7 h 34"/>
                  <a:gd name="T6" fmla="*/ 8 w 23"/>
                  <a:gd name="T7" fmla="*/ 21 h 34"/>
                  <a:gd name="T8" fmla="*/ 23 w 23"/>
                  <a:gd name="T9" fmla="*/ 30 h 34"/>
                  <a:gd name="T10" fmla="*/ 19 w 23"/>
                  <a:gd name="T11" fmla="*/ 34 h 34"/>
                  <a:gd name="T12" fmla="*/ 3 w 23"/>
                  <a:gd name="T13" fmla="*/ 27 h 34"/>
                  <a:gd name="T14" fmla="*/ 0 w 23"/>
                  <a:gd name="T15" fmla="*/ 20 h 34"/>
                  <a:gd name="T16" fmla="*/ 4 w 23"/>
                  <a:gd name="T1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4">
                    <a:moveTo>
                      <a:pt x="4" y="3"/>
                    </a:moveTo>
                    <a:cubicBezTo>
                      <a:pt x="4" y="3"/>
                      <a:pt x="5" y="0"/>
                      <a:pt x="8" y="1"/>
                    </a:cubicBezTo>
                    <a:cubicBezTo>
                      <a:pt x="10" y="2"/>
                      <a:pt x="10" y="4"/>
                      <a:pt x="10" y="7"/>
                    </a:cubicBezTo>
                    <a:cubicBezTo>
                      <a:pt x="9" y="10"/>
                      <a:pt x="8" y="21"/>
                      <a:pt x="8" y="21"/>
                    </a:cubicBezTo>
                    <a:cubicBezTo>
                      <a:pt x="23" y="30"/>
                      <a:pt x="23" y="30"/>
                      <a:pt x="23" y="30"/>
                    </a:cubicBezTo>
                    <a:cubicBezTo>
                      <a:pt x="23" y="30"/>
                      <a:pt x="20" y="31"/>
                      <a:pt x="19" y="34"/>
                    </a:cubicBezTo>
                    <a:cubicBezTo>
                      <a:pt x="19" y="34"/>
                      <a:pt x="8" y="31"/>
                      <a:pt x="3" y="27"/>
                    </a:cubicBezTo>
                    <a:cubicBezTo>
                      <a:pt x="2" y="25"/>
                      <a:pt x="0" y="21"/>
                      <a:pt x="0" y="20"/>
                    </a:cubicBezTo>
                    <a:cubicBezTo>
                      <a:pt x="1" y="18"/>
                      <a:pt x="4" y="3"/>
                      <a:pt x="4" y="3"/>
                    </a:cubicBezTo>
                    <a:close/>
                  </a:path>
                </a:pathLst>
              </a:custGeom>
              <a:solidFill>
                <a:srgbClr val="2660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0" name="Freeform 325"/>
              <p:cNvSpPr/>
              <p:nvPr/>
            </p:nvSpPr>
            <p:spPr bwMode="auto">
              <a:xfrm>
                <a:off x="2964" y="2000"/>
                <a:ext cx="12" cy="19"/>
              </a:xfrm>
              <a:custGeom>
                <a:avLst/>
                <a:gdLst>
                  <a:gd name="T0" fmla="*/ 1 w 3"/>
                  <a:gd name="T1" fmla="*/ 0 h 5"/>
                  <a:gd name="T2" fmla="*/ 0 w 3"/>
                  <a:gd name="T3" fmla="*/ 3 h 5"/>
                  <a:gd name="T4" fmla="*/ 1 w 3"/>
                  <a:gd name="T5" fmla="*/ 5 h 5"/>
                  <a:gd name="T6" fmla="*/ 3 w 3"/>
                  <a:gd name="T7" fmla="*/ 4 h 5"/>
                  <a:gd name="T8" fmla="*/ 3 w 3"/>
                  <a:gd name="T9" fmla="*/ 2 h 5"/>
                  <a:gd name="T10" fmla="*/ 1 w 3"/>
                  <a:gd name="T11" fmla="*/ 0 h 5"/>
                </a:gdLst>
                <a:ahLst/>
                <a:cxnLst>
                  <a:cxn ang="0">
                    <a:pos x="T0" y="T1"/>
                  </a:cxn>
                  <a:cxn ang="0">
                    <a:pos x="T2" y="T3"/>
                  </a:cxn>
                  <a:cxn ang="0">
                    <a:pos x="T4" y="T5"/>
                  </a:cxn>
                  <a:cxn ang="0">
                    <a:pos x="T6" y="T7"/>
                  </a:cxn>
                  <a:cxn ang="0">
                    <a:pos x="T8" y="T9"/>
                  </a:cxn>
                  <a:cxn ang="0">
                    <a:pos x="T10" y="T11"/>
                  </a:cxn>
                </a:cxnLst>
                <a:rect l="0" t="0" r="r" b="b"/>
                <a:pathLst>
                  <a:path w="3" h="5">
                    <a:moveTo>
                      <a:pt x="1" y="0"/>
                    </a:moveTo>
                    <a:cubicBezTo>
                      <a:pt x="0" y="3"/>
                      <a:pt x="0" y="3"/>
                      <a:pt x="0" y="3"/>
                    </a:cubicBezTo>
                    <a:cubicBezTo>
                      <a:pt x="1" y="5"/>
                      <a:pt x="1" y="5"/>
                      <a:pt x="1" y="5"/>
                    </a:cubicBezTo>
                    <a:cubicBezTo>
                      <a:pt x="1" y="5"/>
                      <a:pt x="3" y="4"/>
                      <a:pt x="3" y="4"/>
                    </a:cubicBezTo>
                    <a:cubicBezTo>
                      <a:pt x="3" y="4"/>
                      <a:pt x="3" y="2"/>
                      <a:pt x="3" y="2"/>
                    </a:cubicBezTo>
                    <a:lnTo>
                      <a:pt x="1" y="0"/>
                    </a:lnTo>
                    <a:close/>
                  </a:path>
                </a:pathLst>
              </a:custGeom>
              <a:solidFill>
                <a:srgbClr val="387D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1" name="Freeform 326"/>
              <p:cNvSpPr/>
              <p:nvPr/>
            </p:nvSpPr>
            <p:spPr bwMode="auto">
              <a:xfrm>
                <a:off x="2968" y="2015"/>
                <a:ext cx="11" cy="46"/>
              </a:xfrm>
              <a:custGeom>
                <a:avLst/>
                <a:gdLst>
                  <a:gd name="T0" fmla="*/ 0 w 3"/>
                  <a:gd name="T1" fmla="*/ 1 h 12"/>
                  <a:gd name="T2" fmla="*/ 0 w 3"/>
                  <a:gd name="T3" fmla="*/ 6 h 12"/>
                  <a:gd name="T4" fmla="*/ 3 w 3"/>
                  <a:gd name="T5" fmla="*/ 12 h 12"/>
                  <a:gd name="T6" fmla="*/ 3 w 3"/>
                  <a:gd name="T7" fmla="*/ 5 h 12"/>
                  <a:gd name="T8" fmla="*/ 2 w 3"/>
                  <a:gd name="T9" fmla="*/ 0 h 12"/>
                  <a:gd name="T10" fmla="*/ 0 w 3"/>
                  <a:gd name="T11" fmla="*/ 1 h 12"/>
                </a:gdLst>
                <a:ahLst/>
                <a:cxnLst>
                  <a:cxn ang="0">
                    <a:pos x="T0" y="T1"/>
                  </a:cxn>
                  <a:cxn ang="0">
                    <a:pos x="T2" y="T3"/>
                  </a:cxn>
                  <a:cxn ang="0">
                    <a:pos x="T4" y="T5"/>
                  </a:cxn>
                  <a:cxn ang="0">
                    <a:pos x="T6" y="T7"/>
                  </a:cxn>
                  <a:cxn ang="0">
                    <a:pos x="T8" y="T9"/>
                  </a:cxn>
                  <a:cxn ang="0">
                    <a:pos x="T10" y="T11"/>
                  </a:cxn>
                </a:cxnLst>
                <a:rect l="0" t="0" r="r" b="b"/>
                <a:pathLst>
                  <a:path w="3" h="12">
                    <a:moveTo>
                      <a:pt x="0" y="1"/>
                    </a:moveTo>
                    <a:cubicBezTo>
                      <a:pt x="0" y="6"/>
                      <a:pt x="0" y="6"/>
                      <a:pt x="0" y="6"/>
                    </a:cubicBezTo>
                    <a:cubicBezTo>
                      <a:pt x="3" y="12"/>
                      <a:pt x="3" y="12"/>
                      <a:pt x="3" y="12"/>
                    </a:cubicBezTo>
                    <a:cubicBezTo>
                      <a:pt x="3" y="12"/>
                      <a:pt x="3" y="7"/>
                      <a:pt x="3" y="5"/>
                    </a:cubicBezTo>
                    <a:cubicBezTo>
                      <a:pt x="3" y="4"/>
                      <a:pt x="2" y="0"/>
                      <a:pt x="2" y="0"/>
                    </a:cubicBezTo>
                    <a:lnTo>
                      <a:pt x="0" y="1"/>
                    </a:lnTo>
                    <a:close/>
                  </a:path>
                </a:pathLst>
              </a:custGeom>
              <a:solidFill>
                <a:srgbClr val="387D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2" name="Freeform 327"/>
              <p:cNvSpPr/>
              <p:nvPr/>
            </p:nvSpPr>
            <p:spPr bwMode="auto">
              <a:xfrm>
                <a:off x="2998" y="2064"/>
                <a:ext cx="87" cy="46"/>
              </a:xfrm>
              <a:custGeom>
                <a:avLst/>
                <a:gdLst>
                  <a:gd name="T0" fmla="*/ 0 w 87"/>
                  <a:gd name="T1" fmla="*/ 46 h 46"/>
                  <a:gd name="T2" fmla="*/ 83 w 87"/>
                  <a:gd name="T3" fmla="*/ 0 h 46"/>
                  <a:gd name="T4" fmla="*/ 87 w 87"/>
                  <a:gd name="T5" fmla="*/ 0 h 46"/>
                  <a:gd name="T6" fmla="*/ 4 w 87"/>
                  <a:gd name="T7" fmla="*/ 46 h 46"/>
                  <a:gd name="T8" fmla="*/ 0 w 87"/>
                  <a:gd name="T9" fmla="*/ 46 h 46"/>
                </a:gdLst>
                <a:ahLst/>
                <a:cxnLst>
                  <a:cxn ang="0">
                    <a:pos x="T0" y="T1"/>
                  </a:cxn>
                  <a:cxn ang="0">
                    <a:pos x="T2" y="T3"/>
                  </a:cxn>
                  <a:cxn ang="0">
                    <a:pos x="T4" y="T5"/>
                  </a:cxn>
                  <a:cxn ang="0">
                    <a:pos x="T6" y="T7"/>
                  </a:cxn>
                  <a:cxn ang="0">
                    <a:pos x="T8" y="T9"/>
                  </a:cxn>
                </a:cxnLst>
                <a:rect l="0" t="0" r="r" b="b"/>
                <a:pathLst>
                  <a:path w="87" h="46">
                    <a:moveTo>
                      <a:pt x="0" y="46"/>
                    </a:moveTo>
                    <a:lnTo>
                      <a:pt x="83" y="0"/>
                    </a:lnTo>
                    <a:lnTo>
                      <a:pt x="87" y="0"/>
                    </a:lnTo>
                    <a:lnTo>
                      <a:pt x="4" y="46"/>
                    </a:lnTo>
                    <a:lnTo>
                      <a:pt x="0" y="46"/>
                    </a:lnTo>
                    <a:close/>
                  </a:path>
                </a:pathLst>
              </a:custGeom>
              <a:solidFill>
                <a:srgbClr val="5E5C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3" name="Freeform 328"/>
              <p:cNvSpPr/>
              <p:nvPr/>
            </p:nvSpPr>
            <p:spPr bwMode="auto">
              <a:xfrm>
                <a:off x="2979" y="2064"/>
                <a:ext cx="106" cy="106"/>
              </a:xfrm>
              <a:custGeom>
                <a:avLst/>
                <a:gdLst>
                  <a:gd name="T0" fmla="*/ 23 w 106"/>
                  <a:gd name="T1" fmla="*/ 46 h 106"/>
                  <a:gd name="T2" fmla="*/ 106 w 106"/>
                  <a:gd name="T3" fmla="*/ 0 h 106"/>
                  <a:gd name="T4" fmla="*/ 83 w 106"/>
                  <a:gd name="T5" fmla="*/ 61 h 106"/>
                  <a:gd name="T6" fmla="*/ 0 w 106"/>
                  <a:gd name="T7" fmla="*/ 106 h 106"/>
                  <a:gd name="T8" fmla="*/ 23 w 106"/>
                  <a:gd name="T9" fmla="*/ 46 h 106"/>
                </a:gdLst>
                <a:ahLst/>
                <a:cxnLst>
                  <a:cxn ang="0">
                    <a:pos x="T0" y="T1"/>
                  </a:cxn>
                  <a:cxn ang="0">
                    <a:pos x="T2" y="T3"/>
                  </a:cxn>
                  <a:cxn ang="0">
                    <a:pos x="T4" y="T5"/>
                  </a:cxn>
                  <a:cxn ang="0">
                    <a:pos x="T6" y="T7"/>
                  </a:cxn>
                  <a:cxn ang="0">
                    <a:pos x="T8" y="T9"/>
                  </a:cxn>
                </a:cxnLst>
                <a:rect l="0" t="0" r="r" b="b"/>
                <a:pathLst>
                  <a:path w="106" h="106">
                    <a:moveTo>
                      <a:pt x="23" y="46"/>
                    </a:moveTo>
                    <a:lnTo>
                      <a:pt x="106" y="0"/>
                    </a:lnTo>
                    <a:lnTo>
                      <a:pt x="83" y="61"/>
                    </a:lnTo>
                    <a:lnTo>
                      <a:pt x="0" y="106"/>
                    </a:lnTo>
                    <a:lnTo>
                      <a:pt x="23" y="46"/>
                    </a:lnTo>
                    <a:close/>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4" name="Freeform 329"/>
              <p:cNvSpPr/>
              <p:nvPr/>
            </p:nvSpPr>
            <p:spPr bwMode="auto">
              <a:xfrm>
                <a:off x="2976" y="2110"/>
                <a:ext cx="26" cy="60"/>
              </a:xfrm>
              <a:custGeom>
                <a:avLst/>
                <a:gdLst>
                  <a:gd name="T0" fmla="*/ 22 w 26"/>
                  <a:gd name="T1" fmla="*/ 0 h 60"/>
                  <a:gd name="T2" fmla="*/ 26 w 26"/>
                  <a:gd name="T3" fmla="*/ 0 h 60"/>
                  <a:gd name="T4" fmla="*/ 3 w 26"/>
                  <a:gd name="T5" fmla="*/ 60 h 60"/>
                  <a:gd name="T6" fmla="*/ 0 w 26"/>
                  <a:gd name="T7" fmla="*/ 60 h 60"/>
                  <a:gd name="T8" fmla="*/ 22 w 26"/>
                  <a:gd name="T9" fmla="*/ 0 h 60"/>
                </a:gdLst>
                <a:ahLst/>
                <a:cxnLst>
                  <a:cxn ang="0">
                    <a:pos x="T0" y="T1"/>
                  </a:cxn>
                  <a:cxn ang="0">
                    <a:pos x="T2" y="T3"/>
                  </a:cxn>
                  <a:cxn ang="0">
                    <a:pos x="T4" y="T5"/>
                  </a:cxn>
                  <a:cxn ang="0">
                    <a:pos x="T6" y="T7"/>
                  </a:cxn>
                  <a:cxn ang="0">
                    <a:pos x="T8" y="T9"/>
                  </a:cxn>
                </a:cxnLst>
                <a:rect l="0" t="0" r="r" b="b"/>
                <a:pathLst>
                  <a:path w="26" h="60">
                    <a:moveTo>
                      <a:pt x="22" y="0"/>
                    </a:moveTo>
                    <a:lnTo>
                      <a:pt x="26" y="0"/>
                    </a:lnTo>
                    <a:lnTo>
                      <a:pt x="3" y="60"/>
                    </a:lnTo>
                    <a:lnTo>
                      <a:pt x="0" y="60"/>
                    </a:lnTo>
                    <a:lnTo>
                      <a:pt x="22" y="0"/>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5" name="Freeform 330"/>
              <p:cNvSpPr/>
              <p:nvPr/>
            </p:nvSpPr>
            <p:spPr bwMode="auto">
              <a:xfrm>
                <a:off x="4395" y="2445"/>
                <a:ext cx="49" cy="45"/>
              </a:xfrm>
              <a:custGeom>
                <a:avLst/>
                <a:gdLst>
                  <a:gd name="T0" fmla="*/ 2 w 13"/>
                  <a:gd name="T1" fmla="*/ 12 h 12"/>
                  <a:gd name="T2" fmla="*/ 8 w 13"/>
                  <a:gd name="T3" fmla="*/ 11 h 12"/>
                  <a:gd name="T4" fmla="*/ 12 w 13"/>
                  <a:gd name="T5" fmla="*/ 5 h 12"/>
                  <a:gd name="T6" fmla="*/ 9 w 13"/>
                  <a:gd name="T7" fmla="*/ 3 h 12"/>
                  <a:gd name="T8" fmla="*/ 6 w 13"/>
                  <a:gd name="T9" fmla="*/ 4 h 12"/>
                  <a:gd name="T10" fmla="*/ 6 w 13"/>
                  <a:gd name="T11" fmla="*/ 2 h 12"/>
                  <a:gd name="T12" fmla="*/ 4 w 13"/>
                  <a:gd name="T13" fmla="*/ 1 h 12"/>
                  <a:gd name="T14" fmla="*/ 0 w 13"/>
                  <a:gd name="T15" fmla="*/ 8 h 12"/>
                  <a:gd name="T16" fmla="*/ 2 w 13"/>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2" y="12"/>
                    </a:moveTo>
                    <a:cubicBezTo>
                      <a:pt x="2" y="12"/>
                      <a:pt x="7" y="11"/>
                      <a:pt x="8" y="11"/>
                    </a:cubicBezTo>
                    <a:cubicBezTo>
                      <a:pt x="10" y="10"/>
                      <a:pt x="13" y="8"/>
                      <a:pt x="12" y="5"/>
                    </a:cubicBezTo>
                    <a:cubicBezTo>
                      <a:pt x="12" y="3"/>
                      <a:pt x="12" y="3"/>
                      <a:pt x="9" y="3"/>
                    </a:cubicBezTo>
                    <a:cubicBezTo>
                      <a:pt x="6" y="4"/>
                      <a:pt x="6" y="4"/>
                      <a:pt x="6" y="4"/>
                    </a:cubicBezTo>
                    <a:cubicBezTo>
                      <a:pt x="6" y="4"/>
                      <a:pt x="6" y="3"/>
                      <a:pt x="6" y="2"/>
                    </a:cubicBezTo>
                    <a:cubicBezTo>
                      <a:pt x="5" y="1"/>
                      <a:pt x="5" y="0"/>
                      <a:pt x="4" y="1"/>
                    </a:cubicBezTo>
                    <a:cubicBezTo>
                      <a:pt x="3" y="2"/>
                      <a:pt x="0" y="8"/>
                      <a:pt x="0" y="8"/>
                    </a:cubicBezTo>
                    <a:lnTo>
                      <a:pt x="2" y="12"/>
                    </a:ln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6" name="Freeform 331"/>
              <p:cNvSpPr/>
              <p:nvPr/>
            </p:nvSpPr>
            <p:spPr bwMode="auto">
              <a:xfrm>
                <a:off x="4237" y="2471"/>
                <a:ext cx="173" cy="68"/>
              </a:xfrm>
              <a:custGeom>
                <a:avLst/>
                <a:gdLst>
                  <a:gd name="T0" fmla="*/ 42 w 46"/>
                  <a:gd name="T1" fmla="*/ 0 h 18"/>
                  <a:gd name="T2" fmla="*/ 35 w 46"/>
                  <a:gd name="T3" fmla="*/ 3 h 18"/>
                  <a:gd name="T4" fmla="*/ 25 w 46"/>
                  <a:gd name="T5" fmla="*/ 9 h 18"/>
                  <a:gd name="T6" fmla="*/ 5 w 46"/>
                  <a:gd name="T7" fmla="*/ 10 h 18"/>
                  <a:gd name="T8" fmla="*/ 0 w 46"/>
                  <a:gd name="T9" fmla="*/ 14 h 18"/>
                  <a:gd name="T10" fmla="*/ 5 w 46"/>
                  <a:gd name="T11" fmla="*/ 18 h 18"/>
                  <a:gd name="T12" fmla="*/ 25 w 46"/>
                  <a:gd name="T13" fmla="*/ 17 h 18"/>
                  <a:gd name="T14" fmla="*/ 30 w 46"/>
                  <a:gd name="T15" fmla="*/ 16 h 18"/>
                  <a:gd name="T16" fmla="*/ 45 w 46"/>
                  <a:gd name="T17" fmla="*/ 6 h 18"/>
                  <a:gd name="T18" fmla="*/ 42 w 46"/>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18">
                    <a:moveTo>
                      <a:pt x="42" y="0"/>
                    </a:moveTo>
                    <a:cubicBezTo>
                      <a:pt x="42" y="0"/>
                      <a:pt x="38" y="2"/>
                      <a:pt x="35" y="3"/>
                    </a:cubicBezTo>
                    <a:cubicBezTo>
                      <a:pt x="33" y="5"/>
                      <a:pt x="25" y="9"/>
                      <a:pt x="25" y="9"/>
                    </a:cubicBezTo>
                    <a:cubicBezTo>
                      <a:pt x="25" y="9"/>
                      <a:pt x="7" y="9"/>
                      <a:pt x="5" y="10"/>
                    </a:cubicBezTo>
                    <a:cubicBezTo>
                      <a:pt x="3" y="10"/>
                      <a:pt x="0" y="11"/>
                      <a:pt x="0" y="14"/>
                    </a:cubicBezTo>
                    <a:cubicBezTo>
                      <a:pt x="1" y="16"/>
                      <a:pt x="2" y="18"/>
                      <a:pt x="5" y="18"/>
                    </a:cubicBezTo>
                    <a:cubicBezTo>
                      <a:pt x="6" y="18"/>
                      <a:pt x="23" y="18"/>
                      <a:pt x="25" y="17"/>
                    </a:cubicBezTo>
                    <a:cubicBezTo>
                      <a:pt x="27" y="17"/>
                      <a:pt x="28" y="17"/>
                      <a:pt x="30" y="16"/>
                    </a:cubicBezTo>
                    <a:cubicBezTo>
                      <a:pt x="32" y="15"/>
                      <a:pt x="45" y="6"/>
                      <a:pt x="45" y="6"/>
                    </a:cubicBezTo>
                    <a:cubicBezTo>
                      <a:pt x="45" y="6"/>
                      <a:pt x="46" y="3"/>
                      <a:pt x="42" y="0"/>
                    </a:cubicBezTo>
                    <a:close/>
                  </a:path>
                </a:pathLst>
              </a:custGeom>
              <a:solidFill>
                <a:srgbClr val="2660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7" name="Freeform 332"/>
              <p:cNvSpPr/>
              <p:nvPr/>
            </p:nvSpPr>
            <p:spPr bwMode="auto">
              <a:xfrm>
                <a:off x="4869" y="2286"/>
                <a:ext cx="162" cy="215"/>
              </a:xfrm>
              <a:custGeom>
                <a:avLst/>
                <a:gdLst>
                  <a:gd name="T0" fmla="*/ 27 w 43"/>
                  <a:gd name="T1" fmla="*/ 4 h 57"/>
                  <a:gd name="T2" fmla="*/ 38 w 43"/>
                  <a:gd name="T3" fmla="*/ 5 h 57"/>
                  <a:gd name="T4" fmla="*/ 42 w 43"/>
                  <a:gd name="T5" fmla="*/ 31 h 57"/>
                  <a:gd name="T6" fmla="*/ 43 w 43"/>
                  <a:gd name="T7" fmla="*/ 44 h 57"/>
                  <a:gd name="T8" fmla="*/ 41 w 43"/>
                  <a:gd name="T9" fmla="*/ 48 h 57"/>
                  <a:gd name="T10" fmla="*/ 16 w 43"/>
                  <a:gd name="T11" fmla="*/ 51 h 57"/>
                  <a:gd name="T12" fmla="*/ 14 w 43"/>
                  <a:gd name="T13" fmla="*/ 47 h 57"/>
                  <a:gd name="T14" fmla="*/ 7 w 43"/>
                  <a:gd name="T15" fmla="*/ 22 h 57"/>
                  <a:gd name="T16" fmla="*/ 7 w 43"/>
                  <a:gd name="T17" fmla="*/ 5 h 57"/>
                  <a:gd name="T18" fmla="*/ 27 w 43"/>
                  <a:gd name="T19"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57">
                    <a:moveTo>
                      <a:pt x="27" y="4"/>
                    </a:moveTo>
                    <a:cubicBezTo>
                      <a:pt x="27" y="4"/>
                      <a:pt x="37" y="0"/>
                      <a:pt x="38" y="5"/>
                    </a:cubicBezTo>
                    <a:cubicBezTo>
                      <a:pt x="39" y="6"/>
                      <a:pt x="41" y="26"/>
                      <a:pt x="42" y="31"/>
                    </a:cubicBezTo>
                    <a:cubicBezTo>
                      <a:pt x="43" y="36"/>
                      <a:pt x="43" y="44"/>
                      <a:pt x="43" y="44"/>
                    </a:cubicBezTo>
                    <a:cubicBezTo>
                      <a:pt x="43" y="44"/>
                      <a:pt x="43" y="46"/>
                      <a:pt x="41" y="48"/>
                    </a:cubicBezTo>
                    <a:cubicBezTo>
                      <a:pt x="38" y="50"/>
                      <a:pt x="27" y="57"/>
                      <a:pt x="16" y="51"/>
                    </a:cubicBezTo>
                    <a:cubicBezTo>
                      <a:pt x="16" y="51"/>
                      <a:pt x="15" y="50"/>
                      <a:pt x="14" y="47"/>
                    </a:cubicBezTo>
                    <a:cubicBezTo>
                      <a:pt x="13" y="44"/>
                      <a:pt x="7" y="22"/>
                      <a:pt x="7" y="22"/>
                    </a:cubicBezTo>
                    <a:cubicBezTo>
                      <a:pt x="7" y="22"/>
                      <a:pt x="0" y="9"/>
                      <a:pt x="7" y="5"/>
                    </a:cubicBezTo>
                    <a:cubicBezTo>
                      <a:pt x="14" y="1"/>
                      <a:pt x="21" y="1"/>
                      <a:pt x="27"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8" name="Freeform 333"/>
              <p:cNvSpPr/>
              <p:nvPr/>
            </p:nvSpPr>
            <p:spPr bwMode="auto">
              <a:xfrm>
                <a:off x="4907" y="2294"/>
                <a:ext cx="71" cy="68"/>
              </a:xfrm>
              <a:custGeom>
                <a:avLst/>
                <a:gdLst>
                  <a:gd name="T0" fmla="*/ 16 w 19"/>
                  <a:gd name="T1" fmla="*/ 1 h 18"/>
                  <a:gd name="T2" fmla="*/ 17 w 19"/>
                  <a:gd name="T3" fmla="*/ 2 h 18"/>
                  <a:gd name="T4" fmla="*/ 19 w 19"/>
                  <a:gd name="T5" fmla="*/ 4 h 18"/>
                  <a:gd name="T6" fmla="*/ 9 w 19"/>
                  <a:gd name="T7" fmla="*/ 18 h 18"/>
                  <a:gd name="T8" fmla="*/ 6 w 19"/>
                  <a:gd name="T9" fmla="*/ 11 h 18"/>
                  <a:gd name="T10" fmla="*/ 1 w 19"/>
                  <a:gd name="T11" fmla="*/ 16 h 18"/>
                  <a:gd name="T12" fmla="*/ 2 w 19"/>
                  <a:gd name="T13" fmla="*/ 6 h 18"/>
                  <a:gd name="T14" fmla="*/ 16 w 19"/>
                  <a:gd name="T15" fmla="*/ 1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8">
                    <a:moveTo>
                      <a:pt x="16" y="1"/>
                    </a:moveTo>
                    <a:cubicBezTo>
                      <a:pt x="16" y="1"/>
                      <a:pt x="17" y="1"/>
                      <a:pt x="17" y="2"/>
                    </a:cubicBezTo>
                    <a:cubicBezTo>
                      <a:pt x="18" y="2"/>
                      <a:pt x="19" y="3"/>
                      <a:pt x="19" y="4"/>
                    </a:cubicBezTo>
                    <a:cubicBezTo>
                      <a:pt x="18" y="6"/>
                      <a:pt x="10" y="17"/>
                      <a:pt x="9" y="18"/>
                    </a:cubicBezTo>
                    <a:cubicBezTo>
                      <a:pt x="9" y="18"/>
                      <a:pt x="6" y="11"/>
                      <a:pt x="6" y="11"/>
                    </a:cubicBezTo>
                    <a:cubicBezTo>
                      <a:pt x="1" y="16"/>
                      <a:pt x="1" y="16"/>
                      <a:pt x="1" y="16"/>
                    </a:cubicBezTo>
                    <a:cubicBezTo>
                      <a:pt x="1" y="16"/>
                      <a:pt x="0" y="10"/>
                      <a:pt x="2" y="6"/>
                    </a:cubicBezTo>
                    <a:cubicBezTo>
                      <a:pt x="4" y="2"/>
                      <a:pt x="10" y="0"/>
                      <a:pt x="16" y="1"/>
                    </a:cubicBezTo>
                    <a:close/>
                  </a:path>
                </a:pathLst>
              </a:custGeom>
              <a:solidFill>
                <a:srgbClr val="CDDB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9" name="Freeform 334"/>
              <p:cNvSpPr/>
              <p:nvPr/>
            </p:nvSpPr>
            <p:spPr bwMode="auto">
              <a:xfrm>
                <a:off x="4918" y="2286"/>
                <a:ext cx="49" cy="49"/>
              </a:xfrm>
              <a:custGeom>
                <a:avLst/>
                <a:gdLst>
                  <a:gd name="T0" fmla="*/ 12 w 13"/>
                  <a:gd name="T1" fmla="*/ 5 h 13"/>
                  <a:gd name="T2" fmla="*/ 4 w 13"/>
                  <a:gd name="T3" fmla="*/ 13 h 13"/>
                  <a:gd name="T4" fmla="*/ 1 w 13"/>
                  <a:gd name="T5" fmla="*/ 9 h 13"/>
                  <a:gd name="T6" fmla="*/ 12 w 13"/>
                  <a:gd name="T7" fmla="*/ 5 h 13"/>
                </a:gdLst>
                <a:ahLst/>
                <a:cxnLst>
                  <a:cxn ang="0">
                    <a:pos x="T0" y="T1"/>
                  </a:cxn>
                  <a:cxn ang="0">
                    <a:pos x="T2" y="T3"/>
                  </a:cxn>
                  <a:cxn ang="0">
                    <a:pos x="T4" y="T5"/>
                  </a:cxn>
                  <a:cxn ang="0">
                    <a:pos x="T6" y="T7"/>
                  </a:cxn>
                </a:cxnLst>
                <a:rect l="0" t="0" r="r" b="b"/>
                <a:pathLst>
                  <a:path w="13" h="13">
                    <a:moveTo>
                      <a:pt x="12" y="5"/>
                    </a:moveTo>
                    <a:cubicBezTo>
                      <a:pt x="12" y="5"/>
                      <a:pt x="10" y="12"/>
                      <a:pt x="4" y="13"/>
                    </a:cubicBezTo>
                    <a:cubicBezTo>
                      <a:pt x="4" y="13"/>
                      <a:pt x="0" y="13"/>
                      <a:pt x="1" y="9"/>
                    </a:cubicBezTo>
                    <a:cubicBezTo>
                      <a:pt x="2" y="5"/>
                      <a:pt x="13" y="0"/>
                      <a:pt x="12" y="5"/>
                    </a:cubicBezTo>
                    <a:close/>
                  </a:path>
                </a:pathLst>
              </a:custGeom>
              <a:solidFill>
                <a:srgbClr val="EDAB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0" name="Freeform 335"/>
              <p:cNvSpPr/>
              <p:nvPr/>
            </p:nvSpPr>
            <p:spPr bwMode="auto">
              <a:xfrm>
                <a:off x="4880" y="2238"/>
                <a:ext cx="83" cy="94"/>
              </a:xfrm>
              <a:custGeom>
                <a:avLst/>
                <a:gdLst>
                  <a:gd name="T0" fmla="*/ 0 w 22"/>
                  <a:gd name="T1" fmla="*/ 6 h 25"/>
                  <a:gd name="T2" fmla="*/ 3 w 22"/>
                  <a:gd name="T3" fmla="*/ 16 h 25"/>
                  <a:gd name="T4" fmla="*/ 7 w 22"/>
                  <a:gd name="T5" fmla="*/ 21 h 25"/>
                  <a:gd name="T6" fmla="*/ 18 w 22"/>
                  <a:gd name="T7" fmla="*/ 22 h 25"/>
                  <a:gd name="T8" fmla="*/ 21 w 22"/>
                  <a:gd name="T9" fmla="*/ 13 h 25"/>
                  <a:gd name="T10" fmla="*/ 16 w 22"/>
                  <a:gd name="T11" fmla="*/ 4 h 25"/>
                  <a:gd name="T12" fmla="*/ 4 w 22"/>
                  <a:gd name="T13" fmla="*/ 1 h 25"/>
                  <a:gd name="T14" fmla="*/ 0 w 22"/>
                  <a:gd name="T15" fmla="*/ 6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5">
                    <a:moveTo>
                      <a:pt x="0" y="6"/>
                    </a:moveTo>
                    <a:cubicBezTo>
                      <a:pt x="3" y="16"/>
                      <a:pt x="3" y="16"/>
                      <a:pt x="3" y="16"/>
                    </a:cubicBezTo>
                    <a:cubicBezTo>
                      <a:pt x="3" y="16"/>
                      <a:pt x="4" y="19"/>
                      <a:pt x="7" y="21"/>
                    </a:cubicBezTo>
                    <a:cubicBezTo>
                      <a:pt x="10" y="23"/>
                      <a:pt x="13" y="25"/>
                      <a:pt x="18" y="22"/>
                    </a:cubicBezTo>
                    <a:cubicBezTo>
                      <a:pt x="18" y="22"/>
                      <a:pt x="22" y="18"/>
                      <a:pt x="21" y="13"/>
                    </a:cubicBezTo>
                    <a:cubicBezTo>
                      <a:pt x="21" y="8"/>
                      <a:pt x="17" y="4"/>
                      <a:pt x="16" y="4"/>
                    </a:cubicBezTo>
                    <a:cubicBezTo>
                      <a:pt x="15" y="3"/>
                      <a:pt x="7" y="0"/>
                      <a:pt x="4" y="1"/>
                    </a:cubicBezTo>
                    <a:cubicBezTo>
                      <a:pt x="1" y="3"/>
                      <a:pt x="0" y="6"/>
                      <a:pt x="0" y="6"/>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1" name="Freeform 336"/>
              <p:cNvSpPr/>
              <p:nvPr/>
            </p:nvSpPr>
            <p:spPr bwMode="auto">
              <a:xfrm>
                <a:off x="4877" y="2215"/>
                <a:ext cx="101" cy="105"/>
              </a:xfrm>
              <a:custGeom>
                <a:avLst/>
                <a:gdLst>
                  <a:gd name="T0" fmla="*/ 17 w 27"/>
                  <a:gd name="T1" fmla="*/ 19 h 28"/>
                  <a:gd name="T2" fmla="*/ 20 w 27"/>
                  <a:gd name="T3" fmla="*/ 17 h 28"/>
                  <a:gd name="T4" fmla="*/ 19 w 27"/>
                  <a:gd name="T5" fmla="*/ 23 h 28"/>
                  <a:gd name="T6" fmla="*/ 20 w 27"/>
                  <a:gd name="T7" fmla="*/ 27 h 28"/>
                  <a:gd name="T8" fmla="*/ 23 w 27"/>
                  <a:gd name="T9" fmla="*/ 25 h 28"/>
                  <a:gd name="T10" fmla="*/ 26 w 27"/>
                  <a:gd name="T11" fmla="*/ 14 h 28"/>
                  <a:gd name="T12" fmla="*/ 20 w 27"/>
                  <a:gd name="T13" fmla="*/ 2 h 28"/>
                  <a:gd name="T14" fmla="*/ 3 w 27"/>
                  <a:gd name="T15" fmla="*/ 6 h 28"/>
                  <a:gd name="T16" fmla="*/ 3 w 27"/>
                  <a:gd name="T17" fmla="*/ 17 h 28"/>
                  <a:gd name="T18" fmla="*/ 4 w 27"/>
                  <a:gd name="T19" fmla="*/ 13 h 28"/>
                  <a:gd name="T20" fmla="*/ 4 w 27"/>
                  <a:gd name="T21" fmla="*/ 12 h 28"/>
                  <a:gd name="T22" fmla="*/ 16 w 27"/>
                  <a:gd name="T23" fmla="*/ 16 h 28"/>
                  <a:gd name="T24" fmla="*/ 17 w 27"/>
                  <a:gd name="T25"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8">
                    <a:moveTo>
                      <a:pt x="17" y="19"/>
                    </a:moveTo>
                    <a:cubicBezTo>
                      <a:pt x="17" y="19"/>
                      <a:pt x="18" y="16"/>
                      <a:pt x="20" y="17"/>
                    </a:cubicBezTo>
                    <a:cubicBezTo>
                      <a:pt x="21" y="18"/>
                      <a:pt x="22" y="23"/>
                      <a:pt x="19" y="23"/>
                    </a:cubicBezTo>
                    <a:cubicBezTo>
                      <a:pt x="19" y="23"/>
                      <a:pt x="19" y="24"/>
                      <a:pt x="20" y="27"/>
                    </a:cubicBezTo>
                    <a:cubicBezTo>
                      <a:pt x="20" y="27"/>
                      <a:pt x="20" y="28"/>
                      <a:pt x="23" y="25"/>
                    </a:cubicBezTo>
                    <a:cubicBezTo>
                      <a:pt x="27" y="22"/>
                      <a:pt x="27" y="19"/>
                      <a:pt x="26" y="14"/>
                    </a:cubicBezTo>
                    <a:cubicBezTo>
                      <a:pt x="25" y="8"/>
                      <a:pt x="25" y="5"/>
                      <a:pt x="20" y="2"/>
                    </a:cubicBezTo>
                    <a:cubicBezTo>
                      <a:pt x="14" y="0"/>
                      <a:pt x="7" y="1"/>
                      <a:pt x="3" y="6"/>
                    </a:cubicBezTo>
                    <a:cubicBezTo>
                      <a:pt x="0" y="10"/>
                      <a:pt x="1" y="14"/>
                      <a:pt x="3" y="17"/>
                    </a:cubicBezTo>
                    <a:cubicBezTo>
                      <a:pt x="3" y="17"/>
                      <a:pt x="2" y="14"/>
                      <a:pt x="4" y="13"/>
                    </a:cubicBezTo>
                    <a:cubicBezTo>
                      <a:pt x="5" y="12"/>
                      <a:pt x="4" y="12"/>
                      <a:pt x="4" y="12"/>
                    </a:cubicBezTo>
                    <a:cubicBezTo>
                      <a:pt x="4" y="12"/>
                      <a:pt x="11" y="16"/>
                      <a:pt x="16" y="16"/>
                    </a:cubicBezTo>
                    <a:cubicBezTo>
                      <a:pt x="16" y="16"/>
                      <a:pt x="16" y="17"/>
                      <a:pt x="17" y="19"/>
                    </a:cubicBezTo>
                    <a:close/>
                  </a:path>
                </a:pathLst>
              </a:custGeom>
              <a:solidFill>
                <a:srgbClr val="443C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2" name="Freeform 337"/>
              <p:cNvSpPr/>
              <p:nvPr/>
            </p:nvSpPr>
            <p:spPr bwMode="auto">
              <a:xfrm>
                <a:off x="4767" y="2467"/>
                <a:ext cx="64" cy="45"/>
              </a:xfrm>
              <a:custGeom>
                <a:avLst/>
                <a:gdLst>
                  <a:gd name="T0" fmla="*/ 12 w 17"/>
                  <a:gd name="T1" fmla="*/ 0 h 12"/>
                  <a:gd name="T2" fmla="*/ 7 w 17"/>
                  <a:gd name="T3" fmla="*/ 1 h 12"/>
                  <a:gd name="T4" fmla="*/ 5 w 17"/>
                  <a:gd name="T5" fmla="*/ 3 h 12"/>
                  <a:gd name="T6" fmla="*/ 7 w 17"/>
                  <a:gd name="T7" fmla="*/ 5 h 12"/>
                  <a:gd name="T8" fmla="*/ 3 w 17"/>
                  <a:gd name="T9" fmla="*/ 9 h 12"/>
                  <a:gd name="T10" fmla="*/ 12 w 17"/>
                  <a:gd name="T11" fmla="*/ 9 h 12"/>
                  <a:gd name="T12" fmla="*/ 17 w 17"/>
                  <a:gd name="T13" fmla="*/ 1 h 12"/>
                  <a:gd name="T14" fmla="*/ 12 w 17"/>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2" y="0"/>
                    </a:moveTo>
                    <a:cubicBezTo>
                      <a:pt x="12" y="0"/>
                      <a:pt x="10" y="0"/>
                      <a:pt x="7" y="1"/>
                    </a:cubicBezTo>
                    <a:cubicBezTo>
                      <a:pt x="4" y="2"/>
                      <a:pt x="2" y="3"/>
                      <a:pt x="5" y="3"/>
                    </a:cubicBezTo>
                    <a:cubicBezTo>
                      <a:pt x="5" y="3"/>
                      <a:pt x="9" y="2"/>
                      <a:pt x="7" y="5"/>
                    </a:cubicBezTo>
                    <a:cubicBezTo>
                      <a:pt x="5" y="8"/>
                      <a:pt x="0" y="7"/>
                      <a:pt x="3" y="9"/>
                    </a:cubicBezTo>
                    <a:cubicBezTo>
                      <a:pt x="5" y="11"/>
                      <a:pt x="7" y="12"/>
                      <a:pt x="12" y="9"/>
                    </a:cubicBezTo>
                    <a:cubicBezTo>
                      <a:pt x="16" y="6"/>
                      <a:pt x="17" y="1"/>
                      <a:pt x="17" y="1"/>
                    </a:cubicBezTo>
                    <a:lnTo>
                      <a:pt x="12" y="0"/>
                    </a:ln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3" name="Freeform 338"/>
              <p:cNvSpPr/>
              <p:nvPr/>
            </p:nvSpPr>
            <p:spPr bwMode="auto">
              <a:xfrm>
                <a:off x="4918" y="2335"/>
                <a:ext cx="19" cy="23"/>
              </a:xfrm>
              <a:custGeom>
                <a:avLst/>
                <a:gdLst>
                  <a:gd name="T0" fmla="*/ 11 w 19"/>
                  <a:gd name="T1" fmla="*/ 0 h 23"/>
                  <a:gd name="T2" fmla="*/ 19 w 19"/>
                  <a:gd name="T3" fmla="*/ 15 h 23"/>
                  <a:gd name="T4" fmla="*/ 15 w 19"/>
                  <a:gd name="T5" fmla="*/ 23 h 23"/>
                  <a:gd name="T6" fmla="*/ 4 w 19"/>
                  <a:gd name="T7" fmla="*/ 19 h 23"/>
                  <a:gd name="T8" fmla="*/ 0 w 19"/>
                  <a:gd name="T9" fmla="*/ 12 h 23"/>
                  <a:gd name="T10" fmla="*/ 11 w 19"/>
                  <a:gd name="T11" fmla="*/ 0 h 23"/>
                </a:gdLst>
                <a:ahLst/>
                <a:cxnLst>
                  <a:cxn ang="0">
                    <a:pos x="T0" y="T1"/>
                  </a:cxn>
                  <a:cxn ang="0">
                    <a:pos x="T2" y="T3"/>
                  </a:cxn>
                  <a:cxn ang="0">
                    <a:pos x="T4" y="T5"/>
                  </a:cxn>
                  <a:cxn ang="0">
                    <a:pos x="T6" y="T7"/>
                  </a:cxn>
                  <a:cxn ang="0">
                    <a:pos x="T8" y="T9"/>
                  </a:cxn>
                  <a:cxn ang="0">
                    <a:pos x="T10" y="T11"/>
                  </a:cxn>
                </a:cxnLst>
                <a:rect l="0" t="0" r="r" b="b"/>
                <a:pathLst>
                  <a:path w="19" h="23">
                    <a:moveTo>
                      <a:pt x="11" y="0"/>
                    </a:moveTo>
                    <a:lnTo>
                      <a:pt x="19" y="15"/>
                    </a:lnTo>
                    <a:lnTo>
                      <a:pt x="15" y="23"/>
                    </a:lnTo>
                    <a:lnTo>
                      <a:pt x="4" y="19"/>
                    </a:lnTo>
                    <a:lnTo>
                      <a:pt x="0" y="12"/>
                    </a:lnTo>
                    <a:lnTo>
                      <a:pt x="11" y="0"/>
                    </a:lnTo>
                    <a:close/>
                  </a:path>
                </a:pathLst>
              </a:custGeom>
              <a:solidFill>
                <a:srgbClr val="C64F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4" name="Freeform 339"/>
              <p:cNvSpPr/>
              <p:nvPr/>
            </p:nvSpPr>
            <p:spPr bwMode="auto">
              <a:xfrm>
                <a:off x="4922" y="2354"/>
                <a:ext cx="30" cy="102"/>
              </a:xfrm>
              <a:custGeom>
                <a:avLst/>
                <a:gdLst>
                  <a:gd name="T0" fmla="*/ 3 w 8"/>
                  <a:gd name="T1" fmla="*/ 1 h 27"/>
                  <a:gd name="T2" fmla="*/ 8 w 8"/>
                  <a:gd name="T3" fmla="*/ 24 h 27"/>
                  <a:gd name="T4" fmla="*/ 5 w 8"/>
                  <a:gd name="T5" fmla="*/ 27 h 27"/>
                  <a:gd name="T6" fmla="*/ 2 w 8"/>
                  <a:gd name="T7" fmla="*/ 24 h 27"/>
                  <a:gd name="T8" fmla="*/ 0 w 8"/>
                  <a:gd name="T9" fmla="*/ 0 h 27"/>
                  <a:gd name="T10" fmla="*/ 3 w 8"/>
                  <a:gd name="T11" fmla="*/ 1 h 27"/>
                </a:gdLst>
                <a:ahLst/>
                <a:cxnLst>
                  <a:cxn ang="0">
                    <a:pos x="T0" y="T1"/>
                  </a:cxn>
                  <a:cxn ang="0">
                    <a:pos x="T2" y="T3"/>
                  </a:cxn>
                  <a:cxn ang="0">
                    <a:pos x="T4" y="T5"/>
                  </a:cxn>
                  <a:cxn ang="0">
                    <a:pos x="T6" y="T7"/>
                  </a:cxn>
                  <a:cxn ang="0">
                    <a:pos x="T8" y="T9"/>
                  </a:cxn>
                  <a:cxn ang="0">
                    <a:pos x="T10" y="T11"/>
                  </a:cxn>
                </a:cxnLst>
                <a:rect l="0" t="0" r="r" b="b"/>
                <a:pathLst>
                  <a:path w="8" h="27">
                    <a:moveTo>
                      <a:pt x="3" y="1"/>
                    </a:moveTo>
                    <a:cubicBezTo>
                      <a:pt x="8" y="24"/>
                      <a:pt x="8" y="24"/>
                      <a:pt x="8" y="24"/>
                    </a:cubicBezTo>
                    <a:cubicBezTo>
                      <a:pt x="5" y="27"/>
                      <a:pt x="5" y="27"/>
                      <a:pt x="5" y="27"/>
                    </a:cubicBezTo>
                    <a:cubicBezTo>
                      <a:pt x="5" y="27"/>
                      <a:pt x="2" y="24"/>
                      <a:pt x="2" y="24"/>
                    </a:cubicBezTo>
                    <a:cubicBezTo>
                      <a:pt x="2" y="24"/>
                      <a:pt x="0" y="0"/>
                      <a:pt x="0" y="0"/>
                    </a:cubicBezTo>
                    <a:lnTo>
                      <a:pt x="3" y="1"/>
                    </a:lnTo>
                    <a:close/>
                  </a:path>
                </a:pathLst>
              </a:custGeom>
              <a:solidFill>
                <a:srgbClr val="D362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5" name="Freeform 340"/>
              <p:cNvSpPr/>
              <p:nvPr/>
            </p:nvSpPr>
            <p:spPr bwMode="auto">
              <a:xfrm>
                <a:off x="4956" y="2064"/>
                <a:ext cx="41" cy="61"/>
              </a:xfrm>
              <a:custGeom>
                <a:avLst/>
                <a:gdLst>
                  <a:gd name="T0" fmla="*/ 7 w 11"/>
                  <a:gd name="T1" fmla="*/ 14 h 16"/>
                  <a:gd name="T2" fmla="*/ 10 w 11"/>
                  <a:gd name="T3" fmla="*/ 9 h 16"/>
                  <a:gd name="T4" fmla="*/ 11 w 11"/>
                  <a:gd name="T5" fmla="*/ 5 h 16"/>
                  <a:gd name="T6" fmla="*/ 8 w 11"/>
                  <a:gd name="T7" fmla="*/ 0 h 16"/>
                  <a:gd name="T8" fmla="*/ 6 w 11"/>
                  <a:gd name="T9" fmla="*/ 3 h 16"/>
                  <a:gd name="T10" fmla="*/ 5 w 11"/>
                  <a:gd name="T11" fmla="*/ 7 h 16"/>
                  <a:gd name="T12" fmla="*/ 1 w 11"/>
                  <a:gd name="T13" fmla="*/ 12 h 16"/>
                  <a:gd name="T14" fmla="*/ 7 w 11"/>
                  <a:gd name="T15" fmla="*/ 14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6">
                    <a:moveTo>
                      <a:pt x="7" y="14"/>
                    </a:moveTo>
                    <a:cubicBezTo>
                      <a:pt x="10" y="9"/>
                      <a:pt x="10" y="9"/>
                      <a:pt x="10" y="9"/>
                    </a:cubicBezTo>
                    <a:cubicBezTo>
                      <a:pt x="10" y="9"/>
                      <a:pt x="11" y="6"/>
                      <a:pt x="11" y="5"/>
                    </a:cubicBezTo>
                    <a:cubicBezTo>
                      <a:pt x="10" y="3"/>
                      <a:pt x="10" y="0"/>
                      <a:pt x="8" y="0"/>
                    </a:cubicBezTo>
                    <a:cubicBezTo>
                      <a:pt x="7" y="1"/>
                      <a:pt x="5" y="1"/>
                      <a:pt x="6" y="3"/>
                    </a:cubicBezTo>
                    <a:cubicBezTo>
                      <a:pt x="6" y="5"/>
                      <a:pt x="6" y="6"/>
                      <a:pt x="5" y="7"/>
                    </a:cubicBezTo>
                    <a:cubicBezTo>
                      <a:pt x="4" y="8"/>
                      <a:pt x="2" y="8"/>
                      <a:pt x="1" y="12"/>
                    </a:cubicBezTo>
                    <a:cubicBezTo>
                      <a:pt x="0" y="16"/>
                      <a:pt x="4" y="14"/>
                      <a:pt x="7" y="14"/>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6" name="Freeform 341"/>
              <p:cNvSpPr/>
              <p:nvPr/>
            </p:nvSpPr>
            <p:spPr bwMode="auto">
              <a:xfrm>
                <a:off x="4959" y="2113"/>
                <a:ext cx="53" cy="207"/>
              </a:xfrm>
              <a:custGeom>
                <a:avLst/>
                <a:gdLst>
                  <a:gd name="T0" fmla="*/ 14 w 14"/>
                  <a:gd name="T1" fmla="*/ 51 h 55"/>
                  <a:gd name="T2" fmla="*/ 10 w 14"/>
                  <a:gd name="T3" fmla="*/ 55 h 55"/>
                  <a:gd name="T4" fmla="*/ 5 w 14"/>
                  <a:gd name="T5" fmla="*/ 47 h 55"/>
                  <a:gd name="T6" fmla="*/ 4 w 14"/>
                  <a:gd name="T7" fmla="*/ 30 h 55"/>
                  <a:gd name="T8" fmla="*/ 0 w 14"/>
                  <a:gd name="T9" fmla="*/ 0 h 55"/>
                  <a:gd name="T10" fmla="*/ 6 w 14"/>
                  <a:gd name="T11" fmla="*/ 0 h 55"/>
                  <a:gd name="T12" fmla="*/ 10 w 14"/>
                  <a:gd name="T13" fmla="*/ 16 h 55"/>
                  <a:gd name="T14" fmla="*/ 13 w 14"/>
                  <a:gd name="T15" fmla="*/ 29 h 55"/>
                  <a:gd name="T16" fmla="*/ 14 w 14"/>
                  <a:gd name="T17"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5">
                    <a:moveTo>
                      <a:pt x="14" y="51"/>
                    </a:moveTo>
                    <a:cubicBezTo>
                      <a:pt x="14" y="51"/>
                      <a:pt x="13" y="55"/>
                      <a:pt x="10" y="55"/>
                    </a:cubicBezTo>
                    <a:cubicBezTo>
                      <a:pt x="7" y="54"/>
                      <a:pt x="5" y="51"/>
                      <a:pt x="5" y="47"/>
                    </a:cubicBezTo>
                    <a:cubicBezTo>
                      <a:pt x="5" y="43"/>
                      <a:pt x="4" y="30"/>
                      <a:pt x="4" y="30"/>
                    </a:cubicBezTo>
                    <a:cubicBezTo>
                      <a:pt x="0" y="0"/>
                      <a:pt x="0" y="0"/>
                      <a:pt x="0" y="0"/>
                    </a:cubicBezTo>
                    <a:cubicBezTo>
                      <a:pt x="0" y="0"/>
                      <a:pt x="4" y="1"/>
                      <a:pt x="6" y="0"/>
                    </a:cubicBezTo>
                    <a:cubicBezTo>
                      <a:pt x="6" y="0"/>
                      <a:pt x="8" y="8"/>
                      <a:pt x="10" y="16"/>
                    </a:cubicBezTo>
                    <a:cubicBezTo>
                      <a:pt x="11" y="22"/>
                      <a:pt x="12" y="27"/>
                      <a:pt x="13" y="29"/>
                    </a:cubicBezTo>
                    <a:cubicBezTo>
                      <a:pt x="13" y="31"/>
                      <a:pt x="14" y="51"/>
                      <a:pt x="14"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7" name="Freeform 342"/>
              <p:cNvSpPr/>
              <p:nvPr/>
            </p:nvSpPr>
            <p:spPr bwMode="auto">
              <a:xfrm>
                <a:off x="5215" y="1594"/>
                <a:ext cx="64" cy="53"/>
              </a:xfrm>
              <a:custGeom>
                <a:avLst/>
                <a:gdLst>
                  <a:gd name="T0" fmla="*/ 7 w 17"/>
                  <a:gd name="T1" fmla="*/ 0 h 14"/>
                  <a:gd name="T2" fmla="*/ 14 w 17"/>
                  <a:gd name="T3" fmla="*/ 6 h 14"/>
                  <a:gd name="T4" fmla="*/ 15 w 17"/>
                  <a:gd name="T5" fmla="*/ 12 h 14"/>
                  <a:gd name="T6" fmla="*/ 6 w 17"/>
                  <a:gd name="T7" fmla="*/ 11 h 14"/>
                  <a:gd name="T8" fmla="*/ 1 w 17"/>
                  <a:gd name="T9" fmla="*/ 4 h 14"/>
                  <a:gd name="T10" fmla="*/ 7 w 17"/>
                  <a:gd name="T11" fmla="*/ 0 h 14"/>
                </a:gdLst>
                <a:ahLst/>
                <a:cxnLst>
                  <a:cxn ang="0">
                    <a:pos x="T0" y="T1"/>
                  </a:cxn>
                  <a:cxn ang="0">
                    <a:pos x="T2" y="T3"/>
                  </a:cxn>
                  <a:cxn ang="0">
                    <a:pos x="T4" y="T5"/>
                  </a:cxn>
                  <a:cxn ang="0">
                    <a:pos x="T6" y="T7"/>
                  </a:cxn>
                  <a:cxn ang="0">
                    <a:pos x="T8" y="T9"/>
                  </a:cxn>
                  <a:cxn ang="0">
                    <a:pos x="T10" y="T11"/>
                  </a:cxn>
                </a:cxnLst>
                <a:rect l="0" t="0" r="r" b="b"/>
                <a:pathLst>
                  <a:path w="17" h="14">
                    <a:moveTo>
                      <a:pt x="7" y="0"/>
                    </a:moveTo>
                    <a:cubicBezTo>
                      <a:pt x="7" y="0"/>
                      <a:pt x="12" y="4"/>
                      <a:pt x="14" y="6"/>
                    </a:cubicBezTo>
                    <a:cubicBezTo>
                      <a:pt x="15" y="7"/>
                      <a:pt x="17" y="10"/>
                      <a:pt x="15" y="12"/>
                    </a:cubicBezTo>
                    <a:cubicBezTo>
                      <a:pt x="13" y="14"/>
                      <a:pt x="12" y="14"/>
                      <a:pt x="6" y="11"/>
                    </a:cubicBezTo>
                    <a:cubicBezTo>
                      <a:pt x="0" y="9"/>
                      <a:pt x="1" y="7"/>
                      <a:pt x="1" y="4"/>
                    </a:cubicBezTo>
                    <a:cubicBezTo>
                      <a:pt x="1" y="1"/>
                      <a:pt x="7" y="0"/>
                      <a:pt x="7" y="0"/>
                    </a:cubicBezTo>
                    <a:close/>
                  </a:path>
                </a:pathLst>
              </a:custGeom>
              <a:solidFill>
                <a:srgbClr val="3434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8" name="Freeform 343"/>
              <p:cNvSpPr/>
              <p:nvPr/>
            </p:nvSpPr>
            <p:spPr bwMode="auto">
              <a:xfrm>
                <a:off x="5170" y="1628"/>
                <a:ext cx="64" cy="60"/>
              </a:xfrm>
              <a:custGeom>
                <a:avLst/>
                <a:gdLst>
                  <a:gd name="T0" fmla="*/ 10 w 17"/>
                  <a:gd name="T1" fmla="*/ 1 h 16"/>
                  <a:gd name="T2" fmla="*/ 15 w 17"/>
                  <a:gd name="T3" fmla="*/ 9 h 16"/>
                  <a:gd name="T4" fmla="*/ 14 w 17"/>
                  <a:gd name="T5" fmla="*/ 15 h 16"/>
                  <a:gd name="T6" fmla="*/ 5 w 17"/>
                  <a:gd name="T7" fmla="*/ 11 h 16"/>
                  <a:gd name="T8" fmla="*/ 2 w 17"/>
                  <a:gd name="T9" fmla="*/ 3 h 16"/>
                  <a:gd name="T10" fmla="*/ 10 w 17"/>
                  <a:gd name="T11" fmla="*/ 1 h 16"/>
                </a:gdLst>
                <a:ahLst/>
                <a:cxnLst>
                  <a:cxn ang="0">
                    <a:pos x="T0" y="T1"/>
                  </a:cxn>
                  <a:cxn ang="0">
                    <a:pos x="T2" y="T3"/>
                  </a:cxn>
                  <a:cxn ang="0">
                    <a:pos x="T4" y="T5"/>
                  </a:cxn>
                  <a:cxn ang="0">
                    <a:pos x="T6" y="T7"/>
                  </a:cxn>
                  <a:cxn ang="0">
                    <a:pos x="T8" y="T9"/>
                  </a:cxn>
                  <a:cxn ang="0">
                    <a:pos x="T10" y="T11"/>
                  </a:cxn>
                </a:cxnLst>
                <a:rect l="0" t="0" r="r" b="b"/>
                <a:pathLst>
                  <a:path w="17" h="16">
                    <a:moveTo>
                      <a:pt x="10" y="1"/>
                    </a:moveTo>
                    <a:cubicBezTo>
                      <a:pt x="10" y="1"/>
                      <a:pt x="14" y="7"/>
                      <a:pt x="15" y="9"/>
                    </a:cubicBezTo>
                    <a:cubicBezTo>
                      <a:pt x="16" y="11"/>
                      <a:pt x="17" y="14"/>
                      <a:pt x="14" y="15"/>
                    </a:cubicBezTo>
                    <a:cubicBezTo>
                      <a:pt x="11" y="16"/>
                      <a:pt x="10" y="16"/>
                      <a:pt x="5" y="11"/>
                    </a:cubicBezTo>
                    <a:cubicBezTo>
                      <a:pt x="0" y="7"/>
                      <a:pt x="1" y="5"/>
                      <a:pt x="2" y="3"/>
                    </a:cubicBezTo>
                    <a:cubicBezTo>
                      <a:pt x="4" y="0"/>
                      <a:pt x="10" y="1"/>
                      <a:pt x="10" y="1"/>
                    </a:cubicBezTo>
                    <a:close/>
                  </a:path>
                </a:pathLst>
              </a:custGeom>
              <a:solidFill>
                <a:srgbClr val="3434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9" name="Freeform 344"/>
              <p:cNvSpPr/>
              <p:nvPr/>
            </p:nvSpPr>
            <p:spPr bwMode="auto">
              <a:xfrm>
                <a:off x="5129" y="1432"/>
                <a:ext cx="147" cy="184"/>
              </a:xfrm>
              <a:custGeom>
                <a:avLst/>
                <a:gdLst>
                  <a:gd name="T0" fmla="*/ 14 w 39"/>
                  <a:gd name="T1" fmla="*/ 0 h 49"/>
                  <a:gd name="T2" fmla="*/ 31 w 39"/>
                  <a:gd name="T3" fmla="*/ 8 h 49"/>
                  <a:gd name="T4" fmla="*/ 38 w 39"/>
                  <a:gd name="T5" fmla="*/ 17 h 49"/>
                  <a:gd name="T6" fmla="*/ 34 w 39"/>
                  <a:gd name="T7" fmla="*/ 44 h 49"/>
                  <a:gd name="T8" fmla="*/ 27 w 39"/>
                  <a:gd name="T9" fmla="*/ 49 h 49"/>
                  <a:gd name="T10" fmla="*/ 24 w 39"/>
                  <a:gd name="T11" fmla="*/ 45 h 49"/>
                  <a:gd name="T12" fmla="*/ 26 w 39"/>
                  <a:gd name="T13" fmla="*/ 22 h 49"/>
                  <a:gd name="T14" fmla="*/ 9 w 39"/>
                  <a:gd name="T15" fmla="*/ 14 h 49"/>
                  <a:gd name="T16" fmla="*/ 0 w 39"/>
                  <a:gd name="T17" fmla="*/ 7 h 49"/>
                  <a:gd name="T18" fmla="*/ 14 w 39"/>
                  <a:gd name="T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49">
                    <a:moveTo>
                      <a:pt x="14" y="0"/>
                    </a:moveTo>
                    <a:cubicBezTo>
                      <a:pt x="31" y="8"/>
                      <a:pt x="31" y="8"/>
                      <a:pt x="31" y="8"/>
                    </a:cubicBezTo>
                    <a:cubicBezTo>
                      <a:pt x="31" y="8"/>
                      <a:pt x="37" y="11"/>
                      <a:pt x="38" y="17"/>
                    </a:cubicBezTo>
                    <a:cubicBezTo>
                      <a:pt x="39" y="22"/>
                      <a:pt x="34" y="44"/>
                      <a:pt x="34" y="44"/>
                    </a:cubicBezTo>
                    <a:cubicBezTo>
                      <a:pt x="34" y="44"/>
                      <a:pt x="33" y="49"/>
                      <a:pt x="27" y="49"/>
                    </a:cubicBezTo>
                    <a:cubicBezTo>
                      <a:pt x="25" y="48"/>
                      <a:pt x="24" y="48"/>
                      <a:pt x="24" y="45"/>
                    </a:cubicBezTo>
                    <a:cubicBezTo>
                      <a:pt x="24" y="42"/>
                      <a:pt x="26" y="22"/>
                      <a:pt x="26" y="22"/>
                    </a:cubicBezTo>
                    <a:cubicBezTo>
                      <a:pt x="9" y="14"/>
                      <a:pt x="9" y="14"/>
                      <a:pt x="9" y="14"/>
                    </a:cubicBezTo>
                    <a:cubicBezTo>
                      <a:pt x="0" y="7"/>
                      <a:pt x="0" y="7"/>
                      <a:pt x="0" y="7"/>
                    </a:cubicBezTo>
                    <a:lnTo>
                      <a:pt x="14" y="0"/>
                    </a:lnTo>
                    <a:close/>
                  </a:path>
                </a:pathLst>
              </a:custGeom>
              <a:solidFill>
                <a:srgbClr val="6648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0" name="Freeform 345"/>
              <p:cNvSpPr/>
              <p:nvPr/>
            </p:nvSpPr>
            <p:spPr bwMode="auto">
              <a:xfrm>
                <a:off x="5076" y="1428"/>
                <a:ext cx="139" cy="230"/>
              </a:xfrm>
              <a:custGeom>
                <a:avLst/>
                <a:gdLst>
                  <a:gd name="T0" fmla="*/ 3 w 37"/>
                  <a:gd name="T1" fmla="*/ 0 h 61"/>
                  <a:gd name="T2" fmla="*/ 1 w 37"/>
                  <a:gd name="T3" fmla="*/ 11 h 61"/>
                  <a:gd name="T4" fmla="*/ 10 w 37"/>
                  <a:gd name="T5" fmla="*/ 22 h 61"/>
                  <a:gd name="T6" fmla="*/ 21 w 37"/>
                  <a:gd name="T7" fmla="*/ 31 h 61"/>
                  <a:gd name="T8" fmla="*/ 25 w 37"/>
                  <a:gd name="T9" fmla="*/ 57 h 61"/>
                  <a:gd name="T10" fmla="*/ 36 w 37"/>
                  <a:gd name="T11" fmla="*/ 54 h 61"/>
                  <a:gd name="T12" fmla="*/ 37 w 37"/>
                  <a:gd name="T13" fmla="*/ 32 h 61"/>
                  <a:gd name="T14" fmla="*/ 33 w 37"/>
                  <a:gd name="T15" fmla="*/ 21 h 61"/>
                  <a:gd name="T16" fmla="*/ 20 w 37"/>
                  <a:gd name="T17" fmla="*/ 4 h 61"/>
                  <a:gd name="T18" fmla="*/ 3 w 37"/>
                  <a:gd name="T1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61">
                    <a:moveTo>
                      <a:pt x="3" y="0"/>
                    </a:moveTo>
                    <a:cubicBezTo>
                      <a:pt x="3" y="0"/>
                      <a:pt x="0" y="7"/>
                      <a:pt x="1" y="11"/>
                    </a:cubicBezTo>
                    <a:cubicBezTo>
                      <a:pt x="2" y="15"/>
                      <a:pt x="8" y="20"/>
                      <a:pt x="10" y="22"/>
                    </a:cubicBezTo>
                    <a:cubicBezTo>
                      <a:pt x="12" y="23"/>
                      <a:pt x="21" y="31"/>
                      <a:pt x="21" y="31"/>
                    </a:cubicBezTo>
                    <a:cubicBezTo>
                      <a:pt x="25" y="57"/>
                      <a:pt x="25" y="57"/>
                      <a:pt x="25" y="57"/>
                    </a:cubicBezTo>
                    <a:cubicBezTo>
                      <a:pt x="25" y="57"/>
                      <a:pt x="35" y="61"/>
                      <a:pt x="36" y="54"/>
                    </a:cubicBezTo>
                    <a:cubicBezTo>
                      <a:pt x="37" y="49"/>
                      <a:pt x="37" y="38"/>
                      <a:pt x="37" y="32"/>
                    </a:cubicBezTo>
                    <a:cubicBezTo>
                      <a:pt x="37" y="28"/>
                      <a:pt x="37" y="26"/>
                      <a:pt x="33" y="21"/>
                    </a:cubicBezTo>
                    <a:cubicBezTo>
                      <a:pt x="28" y="14"/>
                      <a:pt x="20" y="4"/>
                      <a:pt x="20" y="4"/>
                    </a:cubicBezTo>
                    <a:lnTo>
                      <a:pt x="3" y="0"/>
                    </a:lnTo>
                    <a:close/>
                  </a:path>
                </a:pathLst>
              </a:custGeom>
              <a:solidFill>
                <a:srgbClr val="7258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1" name="Freeform 346"/>
              <p:cNvSpPr/>
              <p:nvPr/>
            </p:nvSpPr>
            <p:spPr bwMode="auto">
              <a:xfrm>
                <a:off x="5185" y="1285"/>
                <a:ext cx="222" cy="57"/>
              </a:xfrm>
              <a:custGeom>
                <a:avLst/>
                <a:gdLst>
                  <a:gd name="T0" fmla="*/ 0 w 59"/>
                  <a:gd name="T1" fmla="*/ 3 h 15"/>
                  <a:gd name="T2" fmla="*/ 5 w 59"/>
                  <a:gd name="T3" fmla="*/ 3 h 15"/>
                  <a:gd name="T4" fmla="*/ 27 w 59"/>
                  <a:gd name="T5" fmla="*/ 4 h 15"/>
                  <a:gd name="T6" fmla="*/ 52 w 59"/>
                  <a:gd name="T7" fmla="*/ 0 h 15"/>
                  <a:gd name="T8" fmla="*/ 56 w 59"/>
                  <a:gd name="T9" fmla="*/ 5 h 15"/>
                  <a:gd name="T10" fmla="*/ 33 w 59"/>
                  <a:gd name="T11" fmla="*/ 13 h 15"/>
                  <a:gd name="T12" fmla="*/ 8 w 59"/>
                  <a:gd name="T13" fmla="*/ 14 h 15"/>
                  <a:gd name="T14" fmla="*/ 9 w 59"/>
                  <a:gd name="T15" fmla="*/ 10 h 15"/>
                  <a:gd name="T16" fmla="*/ 0 w 59"/>
                  <a:gd name="T17"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5">
                    <a:moveTo>
                      <a:pt x="0" y="3"/>
                    </a:moveTo>
                    <a:cubicBezTo>
                      <a:pt x="5" y="3"/>
                      <a:pt x="5" y="3"/>
                      <a:pt x="5" y="3"/>
                    </a:cubicBezTo>
                    <a:cubicBezTo>
                      <a:pt x="27" y="4"/>
                      <a:pt x="27" y="4"/>
                      <a:pt x="27" y="4"/>
                    </a:cubicBezTo>
                    <a:cubicBezTo>
                      <a:pt x="27" y="4"/>
                      <a:pt x="48" y="1"/>
                      <a:pt x="52" y="0"/>
                    </a:cubicBezTo>
                    <a:cubicBezTo>
                      <a:pt x="52" y="0"/>
                      <a:pt x="53" y="5"/>
                      <a:pt x="56" y="5"/>
                    </a:cubicBezTo>
                    <a:cubicBezTo>
                      <a:pt x="59" y="5"/>
                      <a:pt x="39" y="12"/>
                      <a:pt x="33" y="13"/>
                    </a:cubicBezTo>
                    <a:cubicBezTo>
                      <a:pt x="26" y="14"/>
                      <a:pt x="19" y="15"/>
                      <a:pt x="8" y="14"/>
                    </a:cubicBezTo>
                    <a:cubicBezTo>
                      <a:pt x="8" y="14"/>
                      <a:pt x="11" y="14"/>
                      <a:pt x="9" y="10"/>
                    </a:cubicBezTo>
                    <a:cubicBezTo>
                      <a:pt x="5" y="4"/>
                      <a:pt x="0" y="3"/>
                      <a:pt x="0" y="3"/>
                    </a:cubicBezTo>
                    <a:close/>
                  </a:path>
                </a:pathLst>
              </a:custGeom>
              <a:solidFill>
                <a:srgbClr val="3F34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2" name="Freeform 347"/>
              <p:cNvSpPr/>
              <p:nvPr/>
            </p:nvSpPr>
            <p:spPr bwMode="auto">
              <a:xfrm>
                <a:off x="5373" y="1263"/>
                <a:ext cx="64" cy="48"/>
              </a:xfrm>
              <a:custGeom>
                <a:avLst/>
                <a:gdLst>
                  <a:gd name="T0" fmla="*/ 0 w 17"/>
                  <a:gd name="T1" fmla="*/ 8 h 13"/>
                  <a:gd name="T2" fmla="*/ 4 w 17"/>
                  <a:gd name="T3" fmla="*/ 4 h 13"/>
                  <a:gd name="T4" fmla="*/ 16 w 17"/>
                  <a:gd name="T5" fmla="*/ 2 h 13"/>
                  <a:gd name="T6" fmla="*/ 10 w 17"/>
                  <a:gd name="T7" fmla="*/ 5 h 13"/>
                  <a:gd name="T8" fmla="*/ 11 w 17"/>
                  <a:gd name="T9" fmla="*/ 9 h 13"/>
                  <a:gd name="T10" fmla="*/ 5 w 17"/>
                  <a:gd name="T11" fmla="*/ 12 h 13"/>
                  <a:gd name="T12" fmla="*/ 0 w 17"/>
                  <a:gd name="T13" fmla="*/ 8 h 13"/>
                </a:gdLst>
                <a:ahLst/>
                <a:cxnLst>
                  <a:cxn ang="0">
                    <a:pos x="T0" y="T1"/>
                  </a:cxn>
                  <a:cxn ang="0">
                    <a:pos x="T2" y="T3"/>
                  </a:cxn>
                  <a:cxn ang="0">
                    <a:pos x="T4" y="T5"/>
                  </a:cxn>
                  <a:cxn ang="0">
                    <a:pos x="T6" y="T7"/>
                  </a:cxn>
                  <a:cxn ang="0">
                    <a:pos x="T8" y="T9"/>
                  </a:cxn>
                  <a:cxn ang="0">
                    <a:pos x="T10" y="T11"/>
                  </a:cxn>
                  <a:cxn ang="0">
                    <a:pos x="T12" y="T13"/>
                  </a:cxn>
                </a:cxnLst>
                <a:rect l="0" t="0" r="r" b="b"/>
                <a:pathLst>
                  <a:path w="17" h="13">
                    <a:moveTo>
                      <a:pt x="0" y="8"/>
                    </a:moveTo>
                    <a:cubicBezTo>
                      <a:pt x="0" y="8"/>
                      <a:pt x="1" y="5"/>
                      <a:pt x="4" y="4"/>
                    </a:cubicBezTo>
                    <a:cubicBezTo>
                      <a:pt x="8" y="3"/>
                      <a:pt x="15" y="0"/>
                      <a:pt x="16" y="2"/>
                    </a:cubicBezTo>
                    <a:cubicBezTo>
                      <a:pt x="17" y="3"/>
                      <a:pt x="10" y="5"/>
                      <a:pt x="10" y="5"/>
                    </a:cubicBezTo>
                    <a:cubicBezTo>
                      <a:pt x="10" y="5"/>
                      <a:pt x="11" y="7"/>
                      <a:pt x="11" y="9"/>
                    </a:cubicBezTo>
                    <a:cubicBezTo>
                      <a:pt x="10" y="10"/>
                      <a:pt x="11" y="11"/>
                      <a:pt x="5" y="12"/>
                    </a:cubicBezTo>
                    <a:cubicBezTo>
                      <a:pt x="1" y="13"/>
                      <a:pt x="0" y="8"/>
                      <a:pt x="0" y="8"/>
                    </a:cubicBezTo>
                    <a:close/>
                  </a:path>
                </a:pathLst>
              </a:custGeom>
              <a:solidFill>
                <a:srgbClr val="F7C2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3" name="Freeform 348"/>
              <p:cNvSpPr/>
              <p:nvPr/>
            </p:nvSpPr>
            <p:spPr bwMode="auto">
              <a:xfrm>
                <a:off x="5080" y="1281"/>
                <a:ext cx="150" cy="200"/>
              </a:xfrm>
              <a:custGeom>
                <a:avLst/>
                <a:gdLst>
                  <a:gd name="T0" fmla="*/ 14 w 40"/>
                  <a:gd name="T1" fmla="*/ 2 h 53"/>
                  <a:gd name="T2" fmla="*/ 2 w 40"/>
                  <a:gd name="T3" fmla="*/ 15 h 53"/>
                  <a:gd name="T4" fmla="*/ 1 w 40"/>
                  <a:gd name="T5" fmla="*/ 29 h 53"/>
                  <a:gd name="T6" fmla="*/ 0 w 40"/>
                  <a:gd name="T7" fmla="*/ 41 h 53"/>
                  <a:gd name="T8" fmla="*/ 2 w 40"/>
                  <a:gd name="T9" fmla="*/ 44 h 53"/>
                  <a:gd name="T10" fmla="*/ 26 w 40"/>
                  <a:gd name="T11" fmla="*/ 47 h 53"/>
                  <a:gd name="T12" fmla="*/ 31 w 40"/>
                  <a:gd name="T13" fmla="*/ 42 h 53"/>
                  <a:gd name="T14" fmla="*/ 37 w 40"/>
                  <a:gd name="T15" fmla="*/ 20 h 53"/>
                  <a:gd name="T16" fmla="*/ 33 w 40"/>
                  <a:gd name="T17" fmla="*/ 3 h 53"/>
                  <a:gd name="T18" fmla="*/ 14 w 40"/>
                  <a:gd name="T19"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53">
                    <a:moveTo>
                      <a:pt x="14" y="2"/>
                    </a:moveTo>
                    <a:cubicBezTo>
                      <a:pt x="14" y="2"/>
                      <a:pt x="3" y="11"/>
                      <a:pt x="2" y="15"/>
                    </a:cubicBezTo>
                    <a:cubicBezTo>
                      <a:pt x="2" y="17"/>
                      <a:pt x="2" y="23"/>
                      <a:pt x="1" y="29"/>
                    </a:cubicBezTo>
                    <a:cubicBezTo>
                      <a:pt x="0" y="34"/>
                      <a:pt x="0" y="41"/>
                      <a:pt x="0" y="41"/>
                    </a:cubicBezTo>
                    <a:cubicBezTo>
                      <a:pt x="0" y="41"/>
                      <a:pt x="0" y="42"/>
                      <a:pt x="2" y="44"/>
                    </a:cubicBezTo>
                    <a:cubicBezTo>
                      <a:pt x="5" y="46"/>
                      <a:pt x="16" y="53"/>
                      <a:pt x="26" y="47"/>
                    </a:cubicBezTo>
                    <a:cubicBezTo>
                      <a:pt x="26" y="47"/>
                      <a:pt x="31" y="45"/>
                      <a:pt x="31" y="42"/>
                    </a:cubicBezTo>
                    <a:cubicBezTo>
                      <a:pt x="32" y="39"/>
                      <a:pt x="37" y="20"/>
                      <a:pt x="37" y="20"/>
                    </a:cubicBezTo>
                    <a:cubicBezTo>
                      <a:pt x="37" y="20"/>
                      <a:pt x="40" y="7"/>
                      <a:pt x="33" y="3"/>
                    </a:cubicBezTo>
                    <a:cubicBezTo>
                      <a:pt x="26" y="0"/>
                      <a:pt x="20" y="0"/>
                      <a:pt x="14" y="2"/>
                    </a:cubicBezTo>
                    <a:close/>
                  </a:path>
                </a:pathLst>
              </a:custGeom>
              <a:solidFill>
                <a:srgbClr val="493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4" name="Freeform 349"/>
              <p:cNvSpPr/>
              <p:nvPr/>
            </p:nvSpPr>
            <p:spPr bwMode="auto">
              <a:xfrm>
                <a:off x="5159" y="1315"/>
                <a:ext cx="34" cy="83"/>
              </a:xfrm>
              <a:custGeom>
                <a:avLst/>
                <a:gdLst>
                  <a:gd name="T0" fmla="*/ 9 w 9"/>
                  <a:gd name="T1" fmla="*/ 6 h 22"/>
                  <a:gd name="T2" fmla="*/ 9 w 9"/>
                  <a:gd name="T3" fmla="*/ 5 h 22"/>
                  <a:gd name="T4" fmla="*/ 4 w 9"/>
                  <a:gd name="T5" fmla="*/ 2 h 22"/>
                  <a:gd name="T6" fmla="*/ 0 w 9"/>
                  <a:gd name="T7" fmla="*/ 7 h 22"/>
                  <a:gd name="T8" fmla="*/ 5 w 9"/>
                  <a:gd name="T9" fmla="*/ 22 h 22"/>
                  <a:gd name="T10" fmla="*/ 9 w 9"/>
                  <a:gd name="T11" fmla="*/ 6 h 22"/>
                </a:gdLst>
                <a:ahLst/>
                <a:cxnLst>
                  <a:cxn ang="0">
                    <a:pos x="T0" y="T1"/>
                  </a:cxn>
                  <a:cxn ang="0">
                    <a:pos x="T2" y="T3"/>
                  </a:cxn>
                  <a:cxn ang="0">
                    <a:pos x="T4" y="T5"/>
                  </a:cxn>
                  <a:cxn ang="0">
                    <a:pos x="T6" y="T7"/>
                  </a:cxn>
                  <a:cxn ang="0">
                    <a:pos x="T8" y="T9"/>
                  </a:cxn>
                  <a:cxn ang="0">
                    <a:pos x="T10" y="T11"/>
                  </a:cxn>
                </a:cxnLst>
                <a:rect l="0" t="0" r="r" b="b"/>
                <a:pathLst>
                  <a:path w="9" h="22">
                    <a:moveTo>
                      <a:pt x="9" y="6"/>
                    </a:moveTo>
                    <a:cubicBezTo>
                      <a:pt x="9" y="6"/>
                      <a:pt x="9" y="6"/>
                      <a:pt x="9" y="5"/>
                    </a:cubicBezTo>
                    <a:cubicBezTo>
                      <a:pt x="9" y="0"/>
                      <a:pt x="4" y="2"/>
                      <a:pt x="4" y="2"/>
                    </a:cubicBezTo>
                    <a:cubicBezTo>
                      <a:pt x="0" y="7"/>
                      <a:pt x="0" y="7"/>
                      <a:pt x="0" y="7"/>
                    </a:cubicBezTo>
                    <a:cubicBezTo>
                      <a:pt x="0" y="7"/>
                      <a:pt x="4" y="17"/>
                      <a:pt x="5" y="22"/>
                    </a:cubicBezTo>
                    <a:cubicBezTo>
                      <a:pt x="5" y="22"/>
                      <a:pt x="8" y="12"/>
                      <a:pt x="9" y="6"/>
                    </a:cubicBezTo>
                    <a:close/>
                  </a:path>
                </a:pathLst>
              </a:custGeom>
              <a:solidFill>
                <a:srgbClr val="EBF4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5" name="Freeform 350"/>
              <p:cNvSpPr/>
              <p:nvPr/>
            </p:nvSpPr>
            <p:spPr bwMode="auto">
              <a:xfrm>
                <a:off x="5129" y="1281"/>
                <a:ext cx="68" cy="68"/>
              </a:xfrm>
              <a:custGeom>
                <a:avLst/>
                <a:gdLst>
                  <a:gd name="T0" fmla="*/ 2 w 18"/>
                  <a:gd name="T1" fmla="*/ 2 h 18"/>
                  <a:gd name="T2" fmla="*/ 1 w 18"/>
                  <a:gd name="T3" fmla="*/ 2 h 18"/>
                  <a:gd name="T4" fmla="*/ 0 w 18"/>
                  <a:gd name="T5" fmla="*/ 4 h 18"/>
                  <a:gd name="T6" fmla="*/ 9 w 18"/>
                  <a:gd name="T7" fmla="*/ 17 h 18"/>
                  <a:gd name="T8" fmla="*/ 12 w 18"/>
                  <a:gd name="T9" fmla="*/ 11 h 18"/>
                  <a:gd name="T10" fmla="*/ 17 w 18"/>
                  <a:gd name="T11" fmla="*/ 15 h 18"/>
                  <a:gd name="T12" fmla="*/ 16 w 18"/>
                  <a:gd name="T13" fmla="*/ 6 h 18"/>
                  <a:gd name="T14" fmla="*/ 2 w 18"/>
                  <a:gd name="T15" fmla="*/ 2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8">
                    <a:moveTo>
                      <a:pt x="2" y="2"/>
                    </a:moveTo>
                    <a:cubicBezTo>
                      <a:pt x="2" y="2"/>
                      <a:pt x="2" y="2"/>
                      <a:pt x="1" y="2"/>
                    </a:cubicBezTo>
                    <a:cubicBezTo>
                      <a:pt x="0" y="2"/>
                      <a:pt x="0" y="3"/>
                      <a:pt x="0" y="4"/>
                    </a:cubicBezTo>
                    <a:cubicBezTo>
                      <a:pt x="1" y="6"/>
                      <a:pt x="9" y="17"/>
                      <a:pt x="9" y="17"/>
                    </a:cubicBezTo>
                    <a:cubicBezTo>
                      <a:pt x="9" y="18"/>
                      <a:pt x="12" y="11"/>
                      <a:pt x="12" y="11"/>
                    </a:cubicBezTo>
                    <a:cubicBezTo>
                      <a:pt x="17" y="15"/>
                      <a:pt x="17" y="15"/>
                      <a:pt x="17" y="15"/>
                    </a:cubicBezTo>
                    <a:cubicBezTo>
                      <a:pt x="17" y="15"/>
                      <a:pt x="18" y="10"/>
                      <a:pt x="16" y="6"/>
                    </a:cubicBezTo>
                    <a:cubicBezTo>
                      <a:pt x="14" y="2"/>
                      <a:pt x="8"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6" name="Freeform 351"/>
              <p:cNvSpPr/>
              <p:nvPr/>
            </p:nvSpPr>
            <p:spPr bwMode="auto">
              <a:xfrm>
                <a:off x="5140" y="1274"/>
                <a:ext cx="45" cy="49"/>
              </a:xfrm>
              <a:custGeom>
                <a:avLst/>
                <a:gdLst>
                  <a:gd name="T0" fmla="*/ 1 w 12"/>
                  <a:gd name="T1" fmla="*/ 6 h 13"/>
                  <a:gd name="T2" fmla="*/ 8 w 12"/>
                  <a:gd name="T3" fmla="*/ 13 h 13"/>
                  <a:gd name="T4" fmla="*/ 11 w 12"/>
                  <a:gd name="T5" fmla="*/ 9 h 13"/>
                  <a:gd name="T6" fmla="*/ 1 w 12"/>
                  <a:gd name="T7" fmla="*/ 6 h 13"/>
                </a:gdLst>
                <a:ahLst/>
                <a:cxnLst>
                  <a:cxn ang="0">
                    <a:pos x="T0" y="T1"/>
                  </a:cxn>
                  <a:cxn ang="0">
                    <a:pos x="T2" y="T3"/>
                  </a:cxn>
                  <a:cxn ang="0">
                    <a:pos x="T4" y="T5"/>
                  </a:cxn>
                  <a:cxn ang="0">
                    <a:pos x="T6" y="T7"/>
                  </a:cxn>
                </a:cxnLst>
                <a:rect l="0" t="0" r="r" b="b"/>
                <a:pathLst>
                  <a:path w="12" h="13">
                    <a:moveTo>
                      <a:pt x="1" y="6"/>
                    </a:moveTo>
                    <a:cubicBezTo>
                      <a:pt x="1" y="6"/>
                      <a:pt x="3" y="12"/>
                      <a:pt x="8" y="13"/>
                    </a:cubicBezTo>
                    <a:cubicBezTo>
                      <a:pt x="8" y="13"/>
                      <a:pt x="12" y="12"/>
                      <a:pt x="11" y="9"/>
                    </a:cubicBezTo>
                    <a:cubicBezTo>
                      <a:pt x="10" y="6"/>
                      <a:pt x="0" y="0"/>
                      <a:pt x="1" y="6"/>
                    </a:cubicBezTo>
                    <a:close/>
                  </a:path>
                </a:pathLst>
              </a:custGeom>
              <a:solidFill>
                <a:srgbClr val="EDAB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7" name="Freeform 352"/>
              <p:cNvSpPr/>
              <p:nvPr/>
            </p:nvSpPr>
            <p:spPr bwMode="auto">
              <a:xfrm>
                <a:off x="5144" y="1229"/>
                <a:ext cx="75" cy="90"/>
              </a:xfrm>
              <a:custGeom>
                <a:avLst/>
                <a:gdLst>
                  <a:gd name="T0" fmla="*/ 20 w 20"/>
                  <a:gd name="T1" fmla="*/ 5 h 24"/>
                  <a:gd name="T2" fmla="*/ 17 w 20"/>
                  <a:gd name="T3" fmla="*/ 15 h 24"/>
                  <a:gd name="T4" fmla="*/ 14 w 20"/>
                  <a:gd name="T5" fmla="*/ 20 h 24"/>
                  <a:gd name="T6" fmla="*/ 4 w 20"/>
                  <a:gd name="T7" fmla="*/ 21 h 24"/>
                  <a:gd name="T8" fmla="*/ 0 w 20"/>
                  <a:gd name="T9" fmla="*/ 13 h 24"/>
                  <a:gd name="T10" fmla="*/ 5 w 20"/>
                  <a:gd name="T11" fmla="*/ 4 h 24"/>
                  <a:gd name="T12" fmla="*/ 16 w 20"/>
                  <a:gd name="T13" fmla="*/ 1 h 24"/>
                  <a:gd name="T14" fmla="*/ 20 w 20"/>
                  <a:gd name="T15" fmla="*/ 5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4">
                    <a:moveTo>
                      <a:pt x="20" y="5"/>
                    </a:moveTo>
                    <a:cubicBezTo>
                      <a:pt x="17" y="15"/>
                      <a:pt x="17" y="15"/>
                      <a:pt x="17" y="15"/>
                    </a:cubicBezTo>
                    <a:cubicBezTo>
                      <a:pt x="17" y="15"/>
                      <a:pt x="17" y="18"/>
                      <a:pt x="14" y="20"/>
                    </a:cubicBezTo>
                    <a:cubicBezTo>
                      <a:pt x="11" y="22"/>
                      <a:pt x="8" y="24"/>
                      <a:pt x="4" y="21"/>
                    </a:cubicBezTo>
                    <a:cubicBezTo>
                      <a:pt x="4" y="21"/>
                      <a:pt x="0" y="18"/>
                      <a:pt x="0" y="13"/>
                    </a:cubicBezTo>
                    <a:cubicBezTo>
                      <a:pt x="1" y="8"/>
                      <a:pt x="4" y="4"/>
                      <a:pt x="5" y="4"/>
                    </a:cubicBezTo>
                    <a:cubicBezTo>
                      <a:pt x="6" y="3"/>
                      <a:pt x="13" y="0"/>
                      <a:pt x="16" y="1"/>
                    </a:cubicBezTo>
                    <a:cubicBezTo>
                      <a:pt x="19" y="3"/>
                      <a:pt x="20" y="5"/>
                      <a:pt x="20" y="5"/>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8" name="Freeform 353"/>
              <p:cNvSpPr/>
              <p:nvPr/>
            </p:nvSpPr>
            <p:spPr bwMode="auto">
              <a:xfrm>
                <a:off x="5125" y="1210"/>
                <a:ext cx="98" cy="98"/>
              </a:xfrm>
              <a:custGeom>
                <a:avLst/>
                <a:gdLst>
                  <a:gd name="T0" fmla="*/ 10 w 26"/>
                  <a:gd name="T1" fmla="*/ 18 h 26"/>
                  <a:gd name="T2" fmla="*/ 8 w 26"/>
                  <a:gd name="T3" fmla="*/ 16 h 26"/>
                  <a:gd name="T4" fmla="*/ 8 w 26"/>
                  <a:gd name="T5" fmla="*/ 21 h 26"/>
                  <a:gd name="T6" fmla="*/ 8 w 26"/>
                  <a:gd name="T7" fmla="*/ 25 h 26"/>
                  <a:gd name="T8" fmla="*/ 4 w 26"/>
                  <a:gd name="T9" fmla="*/ 23 h 26"/>
                  <a:gd name="T10" fmla="*/ 1 w 26"/>
                  <a:gd name="T11" fmla="*/ 13 h 26"/>
                  <a:gd name="T12" fmla="*/ 7 w 26"/>
                  <a:gd name="T13" fmla="*/ 2 h 26"/>
                  <a:gd name="T14" fmla="*/ 23 w 26"/>
                  <a:gd name="T15" fmla="*/ 5 h 26"/>
                  <a:gd name="T16" fmla="*/ 24 w 26"/>
                  <a:gd name="T17" fmla="*/ 15 h 26"/>
                  <a:gd name="T18" fmla="*/ 22 w 26"/>
                  <a:gd name="T19" fmla="*/ 12 h 26"/>
                  <a:gd name="T20" fmla="*/ 18 w 26"/>
                  <a:gd name="T21" fmla="*/ 8 h 26"/>
                  <a:gd name="T22" fmla="*/ 11 w 26"/>
                  <a:gd name="T23" fmla="*/ 13 h 26"/>
                  <a:gd name="T24" fmla="*/ 10 w 26"/>
                  <a:gd name="T2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26">
                    <a:moveTo>
                      <a:pt x="10" y="18"/>
                    </a:moveTo>
                    <a:cubicBezTo>
                      <a:pt x="10" y="18"/>
                      <a:pt x="9" y="15"/>
                      <a:pt x="8" y="16"/>
                    </a:cubicBezTo>
                    <a:cubicBezTo>
                      <a:pt x="6" y="16"/>
                      <a:pt x="5" y="21"/>
                      <a:pt x="8" y="21"/>
                    </a:cubicBezTo>
                    <a:cubicBezTo>
                      <a:pt x="8" y="21"/>
                      <a:pt x="8" y="23"/>
                      <a:pt x="8" y="25"/>
                    </a:cubicBezTo>
                    <a:cubicBezTo>
                      <a:pt x="8" y="25"/>
                      <a:pt x="7" y="26"/>
                      <a:pt x="4" y="23"/>
                    </a:cubicBezTo>
                    <a:cubicBezTo>
                      <a:pt x="1" y="21"/>
                      <a:pt x="0" y="18"/>
                      <a:pt x="1" y="13"/>
                    </a:cubicBezTo>
                    <a:cubicBezTo>
                      <a:pt x="2" y="8"/>
                      <a:pt x="2" y="4"/>
                      <a:pt x="7" y="2"/>
                    </a:cubicBezTo>
                    <a:cubicBezTo>
                      <a:pt x="12" y="0"/>
                      <a:pt x="19" y="1"/>
                      <a:pt x="23" y="5"/>
                    </a:cubicBezTo>
                    <a:cubicBezTo>
                      <a:pt x="26" y="9"/>
                      <a:pt x="25" y="12"/>
                      <a:pt x="24" y="15"/>
                    </a:cubicBezTo>
                    <a:cubicBezTo>
                      <a:pt x="24" y="15"/>
                      <a:pt x="24" y="13"/>
                      <a:pt x="22" y="12"/>
                    </a:cubicBezTo>
                    <a:cubicBezTo>
                      <a:pt x="21" y="11"/>
                      <a:pt x="18" y="8"/>
                      <a:pt x="18" y="8"/>
                    </a:cubicBezTo>
                    <a:cubicBezTo>
                      <a:pt x="18" y="8"/>
                      <a:pt x="15" y="12"/>
                      <a:pt x="11" y="13"/>
                    </a:cubicBezTo>
                    <a:cubicBezTo>
                      <a:pt x="11" y="13"/>
                      <a:pt x="11" y="16"/>
                      <a:pt x="10" y="18"/>
                    </a:cubicBezTo>
                    <a:close/>
                  </a:path>
                </a:pathLst>
              </a:custGeom>
              <a:solidFill>
                <a:srgbClr val="B597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9" name="Freeform 354"/>
              <p:cNvSpPr/>
              <p:nvPr/>
            </p:nvSpPr>
            <p:spPr bwMode="auto">
              <a:xfrm>
                <a:off x="5170" y="1323"/>
                <a:ext cx="15" cy="22"/>
              </a:xfrm>
              <a:custGeom>
                <a:avLst/>
                <a:gdLst>
                  <a:gd name="T0" fmla="*/ 1 w 4"/>
                  <a:gd name="T1" fmla="*/ 0 h 6"/>
                  <a:gd name="T2" fmla="*/ 0 w 4"/>
                  <a:gd name="T3" fmla="*/ 4 h 6"/>
                  <a:gd name="T4" fmla="*/ 1 w 4"/>
                  <a:gd name="T5" fmla="*/ 6 h 6"/>
                  <a:gd name="T6" fmla="*/ 3 w 4"/>
                  <a:gd name="T7" fmla="*/ 5 h 6"/>
                  <a:gd name="T8" fmla="*/ 4 w 4"/>
                  <a:gd name="T9" fmla="*/ 3 h 6"/>
                  <a:gd name="T10" fmla="*/ 1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1" y="0"/>
                    </a:moveTo>
                    <a:cubicBezTo>
                      <a:pt x="0" y="4"/>
                      <a:pt x="0" y="4"/>
                      <a:pt x="0" y="4"/>
                    </a:cubicBezTo>
                    <a:cubicBezTo>
                      <a:pt x="1" y="6"/>
                      <a:pt x="1" y="6"/>
                      <a:pt x="1" y="6"/>
                    </a:cubicBezTo>
                    <a:cubicBezTo>
                      <a:pt x="1" y="6"/>
                      <a:pt x="3" y="6"/>
                      <a:pt x="3" y="5"/>
                    </a:cubicBezTo>
                    <a:cubicBezTo>
                      <a:pt x="3" y="5"/>
                      <a:pt x="4" y="3"/>
                      <a:pt x="4" y="3"/>
                    </a:cubicBezTo>
                    <a:lnTo>
                      <a:pt x="1" y="0"/>
                    </a:lnTo>
                    <a:close/>
                  </a:path>
                </a:pathLst>
              </a:custGeom>
              <a:solidFill>
                <a:srgbClr val="387D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0" name="Freeform 355"/>
              <p:cNvSpPr/>
              <p:nvPr/>
            </p:nvSpPr>
            <p:spPr bwMode="auto">
              <a:xfrm>
                <a:off x="5170" y="1342"/>
                <a:ext cx="15" cy="56"/>
              </a:xfrm>
              <a:custGeom>
                <a:avLst/>
                <a:gdLst>
                  <a:gd name="T0" fmla="*/ 1 w 4"/>
                  <a:gd name="T1" fmla="*/ 1 h 15"/>
                  <a:gd name="T2" fmla="*/ 0 w 4"/>
                  <a:gd name="T3" fmla="*/ 7 h 15"/>
                  <a:gd name="T4" fmla="*/ 2 w 4"/>
                  <a:gd name="T5" fmla="*/ 15 h 15"/>
                  <a:gd name="T6" fmla="*/ 4 w 4"/>
                  <a:gd name="T7" fmla="*/ 7 h 15"/>
                  <a:gd name="T8" fmla="*/ 3 w 4"/>
                  <a:gd name="T9" fmla="*/ 0 h 15"/>
                  <a:gd name="T10" fmla="*/ 1 w 4"/>
                  <a:gd name="T11" fmla="*/ 1 h 15"/>
                </a:gdLst>
                <a:ahLst/>
                <a:cxnLst>
                  <a:cxn ang="0">
                    <a:pos x="T0" y="T1"/>
                  </a:cxn>
                  <a:cxn ang="0">
                    <a:pos x="T2" y="T3"/>
                  </a:cxn>
                  <a:cxn ang="0">
                    <a:pos x="T4" y="T5"/>
                  </a:cxn>
                  <a:cxn ang="0">
                    <a:pos x="T6" y="T7"/>
                  </a:cxn>
                  <a:cxn ang="0">
                    <a:pos x="T8" y="T9"/>
                  </a:cxn>
                  <a:cxn ang="0">
                    <a:pos x="T10" y="T11"/>
                  </a:cxn>
                </a:cxnLst>
                <a:rect l="0" t="0" r="r" b="b"/>
                <a:pathLst>
                  <a:path w="4" h="15">
                    <a:moveTo>
                      <a:pt x="1" y="1"/>
                    </a:moveTo>
                    <a:cubicBezTo>
                      <a:pt x="0" y="7"/>
                      <a:pt x="0" y="7"/>
                      <a:pt x="0" y="7"/>
                    </a:cubicBezTo>
                    <a:cubicBezTo>
                      <a:pt x="2" y="15"/>
                      <a:pt x="2" y="15"/>
                      <a:pt x="2" y="15"/>
                    </a:cubicBezTo>
                    <a:cubicBezTo>
                      <a:pt x="2" y="15"/>
                      <a:pt x="4" y="9"/>
                      <a:pt x="4" y="7"/>
                    </a:cubicBezTo>
                    <a:cubicBezTo>
                      <a:pt x="4" y="6"/>
                      <a:pt x="3" y="0"/>
                      <a:pt x="3" y="0"/>
                    </a:cubicBezTo>
                    <a:lnTo>
                      <a:pt x="1" y="1"/>
                    </a:lnTo>
                    <a:close/>
                  </a:path>
                </a:pathLst>
              </a:custGeom>
              <a:solidFill>
                <a:srgbClr val="387D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1" name="Freeform 356"/>
              <p:cNvSpPr/>
              <p:nvPr/>
            </p:nvSpPr>
            <p:spPr bwMode="auto">
              <a:xfrm>
                <a:off x="5200" y="1266"/>
                <a:ext cx="12" cy="12"/>
              </a:xfrm>
              <a:custGeom>
                <a:avLst/>
                <a:gdLst>
                  <a:gd name="T0" fmla="*/ 3 w 3"/>
                  <a:gd name="T1" fmla="*/ 1 h 3"/>
                  <a:gd name="T2" fmla="*/ 2 w 3"/>
                  <a:gd name="T3" fmla="*/ 2 h 3"/>
                  <a:gd name="T4" fmla="*/ 1 w 3"/>
                  <a:gd name="T5" fmla="*/ 1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2"/>
                      <a:pt x="2" y="2"/>
                    </a:cubicBezTo>
                    <a:cubicBezTo>
                      <a:pt x="1" y="3"/>
                      <a:pt x="1" y="2"/>
                      <a:pt x="1" y="1"/>
                    </a:cubicBezTo>
                    <a:cubicBezTo>
                      <a:pt x="0" y="1"/>
                      <a:pt x="1" y="0"/>
                      <a:pt x="1" y="0"/>
                    </a:cubicBezTo>
                    <a:cubicBezTo>
                      <a:pt x="2" y="0"/>
                      <a:pt x="3" y="0"/>
                      <a:pt x="3" y="1"/>
                    </a:cubicBezTo>
                    <a:close/>
                  </a:path>
                </a:pathLst>
              </a:custGeom>
              <a:solidFill>
                <a:srgbClr val="004A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2" name="Freeform 357"/>
              <p:cNvSpPr/>
              <p:nvPr/>
            </p:nvSpPr>
            <p:spPr bwMode="auto">
              <a:xfrm>
                <a:off x="5204" y="1263"/>
                <a:ext cx="11" cy="11"/>
              </a:xfrm>
              <a:custGeom>
                <a:avLst/>
                <a:gdLst>
                  <a:gd name="T0" fmla="*/ 11 w 11"/>
                  <a:gd name="T1" fmla="*/ 11 h 11"/>
                  <a:gd name="T2" fmla="*/ 4 w 11"/>
                  <a:gd name="T3" fmla="*/ 11 h 11"/>
                  <a:gd name="T4" fmla="*/ 0 w 11"/>
                  <a:gd name="T5" fmla="*/ 3 h 11"/>
                  <a:gd name="T6" fmla="*/ 11 w 11"/>
                  <a:gd name="T7" fmla="*/ 0 h 11"/>
                  <a:gd name="T8" fmla="*/ 11 w 11"/>
                  <a:gd name="T9" fmla="*/ 11 h 11"/>
                </a:gdLst>
                <a:ahLst/>
                <a:cxnLst>
                  <a:cxn ang="0">
                    <a:pos x="T0" y="T1"/>
                  </a:cxn>
                  <a:cxn ang="0">
                    <a:pos x="T2" y="T3"/>
                  </a:cxn>
                  <a:cxn ang="0">
                    <a:pos x="T4" y="T5"/>
                  </a:cxn>
                  <a:cxn ang="0">
                    <a:pos x="T6" y="T7"/>
                  </a:cxn>
                  <a:cxn ang="0">
                    <a:pos x="T8" y="T9"/>
                  </a:cxn>
                </a:cxnLst>
                <a:rect l="0" t="0" r="r" b="b"/>
                <a:pathLst>
                  <a:path w="11" h="11">
                    <a:moveTo>
                      <a:pt x="11" y="11"/>
                    </a:moveTo>
                    <a:lnTo>
                      <a:pt x="4" y="11"/>
                    </a:lnTo>
                    <a:lnTo>
                      <a:pt x="0" y="3"/>
                    </a:lnTo>
                    <a:lnTo>
                      <a:pt x="11" y="0"/>
                    </a:lnTo>
                    <a:lnTo>
                      <a:pt x="11" y="11"/>
                    </a:lnTo>
                    <a:close/>
                  </a:path>
                </a:pathLst>
              </a:custGeom>
              <a:solidFill>
                <a:srgbClr val="004A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3" name="Freeform 358"/>
              <p:cNvSpPr/>
              <p:nvPr/>
            </p:nvSpPr>
            <p:spPr bwMode="auto">
              <a:xfrm>
                <a:off x="5208" y="1263"/>
                <a:ext cx="11" cy="15"/>
              </a:xfrm>
              <a:custGeom>
                <a:avLst/>
                <a:gdLst>
                  <a:gd name="T0" fmla="*/ 1 w 3"/>
                  <a:gd name="T1" fmla="*/ 0 h 4"/>
                  <a:gd name="T2" fmla="*/ 1 w 3"/>
                  <a:gd name="T3" fmla="*/ 0 h 4"/>
                  <a:gd name="T4" fmla="*/ 1 w 3"/>
                  <a:gd name="T5" fmla="*/ 0 h 4"/>
                  <a:gd name="T6" fmla="*/ 1 w 3"/>
                  <a:gd name="T7" fmla="*/ 0 h 4"/>
                  <a:gd name="T8" fmla="*/ 0 w 3"/>
                  <a:gd name="T9" fmla="*/ 0 h 4"/>
                  <a:gd name="T10" fmla="*/ 0 w 3"/>
                  <a:gd name="T11" fmla="*/ 0 h 4"/>
                  <a:gd name="T12" fmla="*/ 0 w 3"/>
                  <a:gd name="T13" fmla="*/ 0 h 4"/>
                  <a:gd name="T14" fmla="*/ 1 w 3"/>
                  <a:gd name="T15" fmla="*/ 3 h 4"/>
                  <a:gd name="T16" fmla="*/ 2 w 3"/>
                  <a:gd name="T17" fmla="*/ 4 h 4"/>
                  <a:gd name="T18" fmla="*/ 2 w 3"/>
                  <a:gd name="T19" fmla="*/ 4 h 4"/>
                  <a:gd name="T20" fmla="*/ 2 w 3"/>
                  <a:gd name="T21" fmla="*/ 4 h 4"/>
                  <a:gd name="T22" fmla="*/ 2 w 3"/>
                  <a:gd name="T23" fmla="*/ 4 h 4"/>
                  <a:gd name="T24" fmla="*/ 2 w 3"/>
                  <a:gd name="T25" fmla="*/ 4 h 4"/>
                  <a:gd name="T26" fmla="*/ 2 w 3"/>
                  <a:gd name="T27" fmla="*/ 3 h 4"/>
                  <a:gd name="T28" fmla="*/ 2 w 3"/>
                  <a:gd name="T29" fmla="*/ 3 h 4"/>
                  <a:gd name="T30" fmla="*/ 2 w 3"/>
                  <a:gd name="T31" fmla="*/ 0 h 4"/>
                  <a:gd name="T32" fmla="*/ 1 w 3"/>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 h="4">
                    <a:moveTo>
                      <a:pt x="1" y="0"/>
                    </a:moveTo>
                    <a:cubicBezTo>
                      <a:pt x="1" y="0"/>
                      <a:pt x="1" y="0"/>
                      <a:pt x="1" y="0"/>
                    </a:cubicBezTo>
                    <a:cubicBezTo>
                      <a:pt x="1" y="0"/>
                      <a:pt x="1" y="0"/>
                      <a:pt x="1" y="0"/>
                    </a:cubicBezTo>
                    <a:cubicBezTo>
                      <a:pt x="1" y="0"/>
                      <a:pt x="1" y="0"/>
                      <a:pt x="1" y="0"/>
                    </a:cubicBezTo>
                    <a:cubicBezTo>
                      <a:pt x="0" y="0"/>
                      <a:pt x="0" y="0"/>
                      <a:pt x="0" y="0"/>
                    </a:cubicBezTo>
                    <a:cubicBezTo>
                      <a:pt x="0" y="0"/>
                      <a:pt x="0" y="0"/>
                      <a:pt x="0" y="0"/>
                    </a:cubicBezTo>
                    <a:cubicBezTo>
                      <a:pt x="0" y="0"/>
                      <a:pt x="0" y="0"/>
                      <a:pt x="0" y="0"/>
                    </a:cubicBezTo>
                    <a:cubicBezTo>
                      <a:pt x="0" y="1"/>
                      <a:pt x="0" y="3"/>
                      <a:pt x="1" y="3"/>
                    </a:cubicBezTo>
                    <a:cubicBezTo>
                      <a:pt x="1" y="4"/>
                      <a:pt x="1" y="4"/>
                      <a:pt x="2" y="4"/>
                    </a:cubicBezTo>
                    <a:cubicBezTo>
                      <a:pt x="2" y="4"/>
                      <a:pt x="2" y="4"/>
                      <a:pt x="2" y="4"/>
                    </a:cubicBezTo>
                    <a:cubicBezTo>
                      <a:pt x="2" y="4"/>
                      <a:pt x="2" y="4"/>
                      <a:pt x="2" y="4"/>
                    </a:cubicBezTo>
                    <a:cubicBezTo>
                      <a:pt x="2" y="4"/>
                      <a:pt x="2" y="4"/>
                      <a:pt x="2" y="4"/>
                    </a:cubicBezTo>
                    <a:cubicBezTo>
                      <a:pt x="2" y="4"/>
                      <a:pt x="2" y="4"/>
                      <a:pt x="2" y="4"/>
                    </a:cubicBezTo>
                    <a:cubicBezTo>
                      <a:pt x="2" y="3"/>
                      <a:pt x="2" y="3"/>
                      <a:pt x="2" y="3"/>
                    </a:cubicBezTo>
                    <a:cubicBezTo>
                      <a:pt x="2" y="3"/>
                      <a:pt x="2" y="3"/>
                      <a:pt x="2" y="3"/>
                    </a:cubicBezTo>
                    <a:cubicBezTo>
                      <a:pt x="3" y="2"/>
                      <a:pt x="2" y="1"/>
                      <a:pt x="2" y="0"/>
                    </a:cubicBezTo>
                    <a:cubicBezTo>
                      <a:pt x="1" y="0"/>
                      <a:pt x="1" y="0"/>
                      <a:pt x="1" y="0"/>
                    </a:cubicBezTo>
                    <a:close/>
                  </a:path>
                </a:pathLst>
              </a:custGeom>
              <a:solidFill>
                <a:srgbClr val="065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4" name="Freeform 359"/>
              <p:cNvSpPr/>
              <p:nvPr/>
            </p:nvSpPr>
            <p:spPr bwMode="auto">
              <a:xfrm>
                <a:off x="5208" y="1259"/>
                <a:ext cx="11" cy="19"/>
              </a:xfrm>
              <a:custGeom>
                <a:avLst/>
                <a:gdLst>
                  <a:gd name="T0" fmla="*/ 2 w 3"/>
                  <a:gd name="T1" fmla="*/ 1 h 5"/>
                  <a:gd name="T2" fmla="*/ 3 w 3"/>
                  <a:gd name="T3" fmla="*/ 4 h 5"/>
                  <a:gd name="T4" fmla="*/ 1 w 3"/>
                  <a:gd name="T5" fmla="*/ 4 h 5"/>
                  <a:gd name="T6" fmla="*/ 0 w 3"/>
                  <a:gd name="T7" fmla="*/ 1 h 5"/>
                  <a:gd name="T8" fmla="*/ 2 w 3"/>
                  <a:gd name="T9" fmla="*/ 1 h 5"/>
                </a:gdLst>
                <a:ahLst/>
                <a:cxnLst>
                  <a:cxn ang="0">
                    <a:pos x="T0" y="T1"/>
                  </a:cxn>
                  <a:cxn ang="0">
                    <a:pos x="T2" y="T3"/>
                  </a:cxn>
                  <a:cxn ang="0">
                    <a:pos x="T4" y="T5"/>
                  </a:cxn>
                  <a:cxn ang="0">
                    <a:pos x="T6" y="T7"/>
                  </a:cxn>
                  <a:cxn ang="0">
                    <a:pos x="T8" y="T9"/>
                  </a:cxn>
                </a:cxnLst>
                <a:rect l="0" t="0" r="r" b="b"/>
                <a:pathLst>
                  <a:path w="3" h="5">
                    <a:moveTo>
                      <a:pt x="2" y="1"/>
                    </a:moveTo>
                    <a:cubicBezTo>
                      <a:pt x="3" y="2"/>
                      <a:pt x="3" y="3"/>
                      <a:pt x="3" y="4"/>
                    </a:cubicBezTo>
                    <a:cubicBezTo>
                      <a:pt x="2" y="5"/>
                      <a:pt x="2" y="5"/>
                      <a:pt x="1" y="4"/>
                    </a:cubicBezTo>
                    <a:cubicBezTo>
                      <a:pt x="0" y="3"/>
                      <a:pt x="0" y="2"/>
                      <a:pt x="0" y="1"/>
                    </a:cubicBezTo>
                    <a:cubicBezTo>
                      <a:pt x="1" y="0"/>
                      <a:pt x="1" y="0"/>
                      <a:pt x="2" y="1"/>
                    </a:cubicBezTo>
                    <a:close/>
                  </a:path>
                </a:pathLst>
              </a:custGeom>
              <a:solidFill>
                <a:srgbClr val="377E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5" name="Freeform 360"/>
              <p:cNvSpPr/>
              <p:nvPr/>
            </p:nvSpPr>
            <p:spPr bwMode="auto">
              <a:xfrm>
                <a:off x="5208" y="1263"/>
                <a:ext cx="11" cy="15"/>
              </a:xfrm>
              <a:custGeom>
                <a:avLst/>
                <a:gdLst>
                  <a:gd name="T0" fmla="*/ 2 w 3"/>
                  <a:gd name="T1" fmla="*/ 0 h 4"/>
                  <a:gd name="T2" fmla="*/ 2 w 3"/>
                  <a:gd name="T3" fmla="*/ 3 h 4"/>
                  <a:gd name="T4" fmla="*/ 1 w 3"/>
                  <a:gd name="T5" fmla="*/ 3 h 4"/>
                  <a:gd name="T6" fmla="*/ 1 w 3"/>
                  <a:gd name="T7" fmla="*/ 1 h 4"/>
                  <a:gd name="T8" fmla="*/ 2 w 3"/>
                  <a:gd name="T9" fmla="*/ 0 h 4"/>
                </a:gdLst>
                <a:ahLst/>
                <a:cxnLst>
                  <a:cxn ang="0">
                    <a:pos x="T0" y="T1"/>
                  </a:cxn>
                  <a:cxn ang="0">
                    <a:pos x="T2" y="T3"/>
                  </a:cxn>
                  <a:cxn ang="0">
                    <a:pos x="T4" y="T5"/>
                  </a:cxn>
                  <a:cxn ang="0">
                    <a:pos x="T6" y="T7"/>
                  </a:cxn>
                  <a:cxn ang="0">
                    <a:pos x="T8" y="T9"/>
                  </a:cxn>
                </a:cxnLst>
                <a:rect l="0" t="0" r="r" b="b"/>
                <a:pathLst>
                  <a:path w="3" h="4">
                    <a:moveTo>
                      <a:pt x="2" y="0"/>
                    </a:moveTo>
                    <a:cubicBezTo>
                      <a:pt x="2" y="1"/>
                      <a:pt x="3" y="2"/>
                      <a:pt x="2" y="3"/>
                    </a:cubicBezTo>
                    <a:cubicBezTo>
                      <a:pt x="2" y="3"/>
                      <a:pt x="2" y="4"/>
                      <a:pt x="1" y="3"/>
                    </a:cubicBezTo>
                    <a:cubicBezTo>
                      <a:pt x="1" y="2"/>
                      <a:pt x="0" y="1"/>
                      <a:pt x="1" y="1"/>
                    </a:cubicBezTo>
                    <a:cubicBezTo>
                      <a:pt x="1" y="0"/>
                      <a:pt x="1" y="0"/>
                      <a:pt x="2" y="0"/>
                    </a:cubicBezTo>
                    <a:close/>
                  </a:path>
                </a:pathLst>
              </a:custGeom>
              <a:solidFill>
                <a:srgbClr val="FCE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6" name="Freeform 361"/>
              <p:cNvSpPr/>
              <p:nvPr/>
            </p:nvSpPr>
            <p:spPr bwMode="auto">
              <a:xfrm>
                <a:off x="5212" y="1263"/>
                <a:ext cx="3" cy="11"/>
              </a:xfrm>
              <a:custGeom>
                <a:avLst/>
                <a:gdLst>
                  <a:gd name="T0" fmla="*/ 1 w 1"/>
                  <a:gd name="T1" fmla="*/ 1 h 3"/>
                  <a:gd name="T2" fmla="*/ 0 w 1"/>
                  <a:gd name="T3" fmla="*/ 0 h 3"/>
                  <a:gd name="T4" fmla="*/ 1 w 1"/>
                  <a:gd name="T5" fmla="*/ 1 h 3"/>
                  <a:gd name="T6" fmla="*/ 1 w 1"/>
                  <a:gd name="T7" fmla="*/ 3 h 3"/>
                  <a:gd name="T8" fmla="*/ 1 w 1"/>
                  <a:gd name="T9" fmla="*/ 3 h 3"/>
                  <a:gd name="T10" fmla="*/ 1 w 1"/>
                  <a:gd name="T11" fmla="*/ 3 h 3"/>
                  <a:gd name="T12" fmla="*/ 1 w 1"/>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1" y="1"/>
                    </a:moveTo>
                    <a:cubicBezTo>
                      <a:pt x="0" y="0"/>
                      <a:pt x="0" y="0"/>
                      <a:pt x="0" y="0"/>
                    </a:cubicBezTo>
                    <a:cubicBezTo>
                      <a:pt x="0" y="0"/>
                      <a:pt x="0" y="0"/>
                      <a:pt x="1" y="1"/>
                    </a:cubicBezTo>
                    <a:cubicBezTo>
                      <a:pt x="1" y="1"/>
                      <a:pt x="1" y="2"/>
                      <a:pt x="1" y="3"/>
                    </a:cubicBezTo>
                    <a:cubicBezTo>
                      <a:pt x="1" y="3"/>
                      <a:pt x="1" y="3"/>
                      <a:pt x="1" y="3"/>
                    </a:cubicBezTo>
                    <a:cubicBezTo>
                      <a:pt x="1" y="3"/>
                      <a:pt x="1" y="3"/>
                      <a:pt x="1" y="3"/>
                    </a:cubicBezTo>
                    <a:cubicBezTo>
                      <a:pt x="1" y="2"/>
                      <a:pt x="1" y="1"/>
                      <a:pt x="1" y="1"/>
                    </a:cubicBez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7" name="Freeform 362"/>
              <p:cNvSpPr/>
              <p:nvPr/>
            </p:nvSpPr>
            <p:spPr bwMode="auto">
              <a:xfrm>
                <a:off x="5212" y="1263"/>
                <a:ext cx="3" cy="11"/>
              </a:xfrm>
              <a:custGeom>
                <a:avLst/>
                <a:gdLst>
                  <a:gd name="T0" fmla="*/ 1 w 1"/>
                  <a:gd name="T1" fmla="*/ 3 h 3"/>
                  <a:gd name="T2" fmla="*/ 1 w 1"/>
                  <a:gd name="T3" fmla="*/ 1 h 3"/>
                  <a:gd name="T4" fmla="*/ 0 w 1"/>
                  <a:gd name="T5" fmla="*/ 0 h 3"/>
                  <a:gd name="T6" fmla="*/ 0 w 1"/>
                  <a:gd name="T7" fmla="*/ 1 h 3"/>
                  <a:gd name="T8" fmla="*/ 0 w 1"/>
                  <a:gd name="T9" fmla="*/ 3 h 3"/>
                  <a:gd name="T10" fmla="*/ 1 w 1"/>
                  <a:gd name="T11" fmla="*/ 3 h 3"/>
                  <a:gd name="T12" fmla="*/ 1 w 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1" y="3"/>
                    </a:moveTo>
                    <a:cubicBezTo>
                      <a:pt x="1" y="2"/>
                      <a:pt x="1" y="1"/>
                      <a:pt x="1" y="1"/>
                    </a:cubicBezTo>
                    <a:cubicBezTo>
                      <a:pt x="0" y="0"/>
                      <a:pt x="0" y="0"/>
                      <a:pt x="0" y="0"/>
                    </a:cubicBezTo>
                    <a:cubicBezTo>
                      <a:pt x="0" y="0"/>
                      <a:pt x="0" y="0"/>
                      <a:pt x="0" y="1"/>
                    </a:cubicBezTo>
                    <a:cubicBezTo>
                      <a:pt x="0" y="1"/>
                      <a:pt x="0" y="2"/>
                      <a:pt x="0" y="3"/>
                    </a:cubicBezTo>
                    <a:cubicBezTo>
                      <a:pt x="0" y="3"/>
                      <a:pt x="1" y="3"/>
                      <a:pt x="1" y="3"/>
                    </a:cubicBezTo>
                    <a:cubicBezTo>
                      <a:pt x="1" y="3"/>
                      <a:pt x="1" y="3"/>
                      <a:pt x="1" y="3"/>
                    </a:cubicBezTo>
                    <a:close/>
                  </a:path>
                </a:pathLst>
              </a:custGeom>
              <a:solidFill>
                <a:srgbClr val="DAEB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8" name="Freeform 363"/>
              <p:cNvSpPr/>
              <p:nvPr/>
            </p:nvSpPr>
            <p:spPr bwMode="auto">
              <a:xfrm>
                <a:off x="5212" y="1259"/>
                <a:ext cx="34" cy="15"/>
              </a:xfrm>
              <a:custGeom>
                <a:avLst/>
                <a:gdLst>
                  <a:gd name="T0" fmla="*/ 0 w 9"/>
                  <a:gd name="T1" fmla="*/ 3 h 4"/>
                  <a:gd name="T2" fmla="*/ 0 w 9"/>
                  <a:gd name="T3" fmla="*/ 4 h 4"/>
                  <a:gd name="T4" fmla="*/ 1 w 9"/>
                  <a:gd name="T5" fmla="*/ 4 h 4"/>
                  <a:gd name="T6" fmla="*/ 1 w 9"/>
                  <a:gd name="T7" fmla="*/ 4 h 4"/>
                  <a:gd name="T8" fmla="*/ 2 w 9"/>
                  <a:gd name="T9" fmla="*/ 4 h 4"/>
                  <a:gd name="T10" fmla="*/ 2 w 9"/>
                  <a:gd name="T11" fmla="*/ 4 h 4"/>
                  <a:gd name="T12" fmla="*/ 2 w 9"/>
                  <a:gd name="T13" fmla="*/ 4 h 4"/>
                  <a:gd name="T14" fmla="*/ 2 w 9"/>
                  <a:gd name="T15" fmla="*/ 4 h 4"/>
                  <a:gd name="T16" fmla="*/ 2 w 9"/>
                  <a:gd name="T17" fmla="*/ 4 h 4"/>
                  <a:gd name="T18" fmla="*/ 2 w 9"/>
                  <a:gd name="T19" fmla="*/ 4 h 4"/>
                  <a:gd name="T20" fmla="*/ 2 w 9"/>
                  <a:gd name="T21" fmla="*/ 4 h 4"/>
                  <a:gd name="T22" fmla="*/ 3 w 9"/>
                  <a:gd name="T23" fmla="*/ 4 h 4"/>
                  <a:gd name="T24" fmla="*/ 3 w 9"/>
                  <a:gd name="T25" fmla="*/ 4 h 4"/>
                  <a:gd name="T26" fmla="*/ 3 w 9"/>
                  <a:gd name="T27" fmla="*/ 4 h 4"/>
                  <a:gd name="T28" fmla="*/ 3 w 9"/>
                  <a:gd name="T29" fmla="*/ 4 h 4"/>
                  <a:gd name="T30" fmla="*/ 3 w 9"/>
                  <a:gd name="T31" fmla="*/ 4 h 4"/>
                  <a:gd name="T32" fmla="*/ 3 w 9"/>
                  <a:gd name="T33" fmla="*/ 4 h 4"/>
                  <a:gd name="T34" fmla="*/ 3 w 9"/>
                  <a:gd name="T35" fmla="*/ 4 h 4"/>
                  <a:gd name="T36" fmla="*/ 3 w 9"/>
                  <a:gd name="T37" fmla="*/ 4 h 4"/>
                  <a:gd name="T38" fmla="*/ 4 w 9"/>
                  <a:gd name="T39" fmla="*/ 4 h 4"/>
                  <a:gd name="T40" fmla="*/ 4 w 9"/>
                  <a:gd name="T41" fmla="*/ 4 h 4"/>
                  <a:gd name="T42" fmla="*/ 4 w 9"/>
                  <a:gd name="T43" fmla="*/ 4 h 4"/>
                  <a:gd name="T44" fmla="*/ 4 w 9"/>
                  <a:gd name="T45" fmla="*/ 4 h 4"/>
                  <a:gd name="T46" fmla="*/ 4 w 9"/>
                  <a:gd name="T47" fmla="*/ 4 h 4"/>
                  <a:gd name="T48" fmla="*/ 4 w 9"/>
                  <a:gd name="T49" fmla="*/ 4 h 4"/>
                  <a:gd name="T50" fmla="*/ 4 w 9"/>
                  <a:gd name="T51" fmla="*/ 4 h 4"/>
                  <a:gd name="T52" fmla="*/ 4 w 9"/>
                  <a:gd name="T53" fmla="*/ 4 h 4"/>
                  <a:gd name="T54" fmla="*/ 5 w 9"/>
                  <a:gd name="T55" fmla="*/ 4 h 4"/>
                  <a:gd name="T56" fmla="*/ 5 w 9"/>
                  <a:gd name="T57" fmla="*/ 4 h 4"/>
                  <a:gd name="T58" fmla="*/ 5 w 9"/>
                  <a:gd name="T59" fmla="*/ 3 h 4"/>
                  <a:gd name="T60" fmla="*/ 5 w 9"/>
                  <a:gd name="T61" fmla="*/ 3 h 4"/>
                  <a:gd name="T62" fmla="*/ 5 w 9"/>
                  <a:gd name="T63" fmla="*/ 3 h 4"/>
                  <a:gd name="T64" fmla="*/ 5 w 9"/>
                  <a:gd name="T65" fmla="*/ 3 h 4"/>
                  <a:gd name="T66" fmla="*/ 5 w 9"/>
                  <a:gd name="T67" fmla="*/ 3 h 4"/>
                  <a:gd name="T68" fmla="*/ 5 w 9"/>
                  <a:gd name="T69" fmla="*/ 3 h 4"/>
                  <a:gd name="T70" fmla="*/ 6 w 9"/>
                  <a:gd name="T71" fmla="*/ 3 h 4"/>
                  <a:gd name="T72" fmla="*/ 6 w 9"/>
                  <a:gd name="T73" fmla="*/ 3 h 4"/>
                  <a:gd name="T74" fmla="*/ 6 w 9"/>
                  <a:gd name="T75" fmla="*/ 3 h 4"/>
                  <a:gd name="T76" fmla="*/ 6 w 9"/>
                  <a:gd name="T77" fmla="*/ 3 h 4"/>
                  <a:gd name="T78" fmla="*/ 6 w 9"/>
                  <a:gd name="T79" fmla="*/ 3 h 4"/>
                  <a:gd name="T80" fmla="*/ 6 w 9"/>
                  <a:gd name="T81" fmla="*/ 3 h 4"/>
                  <a:gd name="T82" fmla="*/ 6 w 9"/>
                  <a:gd name="T83" fmla="*/ 3 h 4"/>
                  <a:gd name="T84" fmla="*/ 6 w 9"/>
                  <a:gd name="T85" fmla="*/ 3 h 4"/>
                  <a:gd name="T86" fmla="*/ 7 w 9"/>
                  <a:gd name="T87" fmla="*/ 3 h 4"/>
                  <a:gd name="T88" fmla="*/ 7 w 9"/>
                  <a:gd name="T89" fmla="*/ 3 h 4"/>
                  <a:gd name="T90" fmla="*/ 7 w 9"/>
                  <a:gd name="T91" fmla="*/ 3 h 4"/>
                  <a:gd name="T92" fmla="*/ 7 w 9"/>
                  <a:gd name="T93" fmla="*/ 3 h 4"/>
                  <a:gd name="T94" fmla="*/ 7 w 9"/>
                  <a:gd name="T95" fmla="*/ 3 h 4"/>
                  <a:gd name="T96" fmla="*/ 7 w 9"/>
                  <a:gd name="T97" fmla="*/ 3 h 4"/>
                  <a:gd name="T98" fmla="*/ 7 w 9"/>
                  <a:gd name="T99" fmla="*/ 3 h 4"/>
                  <a:gd name="T100" fmla="*/ 8 w 9"/>
                  <a:gd name="T101" fmla="*/ 3 h 4"/>
                  <a:gd name="T102" fmla="*/ 8 w 9"/>
                  <a:gd name="T103" fmla="*/ 3 h 4"/>
                  <a:gd name="T104" fmla="*/ 8 w 9"/>
                  <a:gd name="T105" fmla="*/ 3 h 4"/>
                  <a:gd name="T106" fmla="*/ 9 w 9"/>
                  <a:gd name="T107" fmla="*/ 2 h 4"/>
                  <a:gd name="T108" fmla="*/ 9 w 9"/>
                  <a:gd name="T109" fmla="*/ 0 h 4"/>
                  <a:gd name="T110" fmla="*/ 0 w 9"/>
                  <a:gd name="T111"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 h="4">
                    <a:moveTo>
                      <a:pt x="0" y="3"/>
                    </a:moveTo>
                    <a:cubicBezTo>
                      <a:pt x="0" y="3"/>
                      <a:pt x="0" y="4"/>
                      <a:pt x="0" y="4"/>
                    </a:cubicBezTo>
                    <a:cubicBezTo>
                      <a:pt x="1" y="4"/>
                      <a:pt x="1" y="4"/>
                      <a:pt x="1" y="4"/>
                    </a:cubicBezTo>
                    <a:cubicBezTo>
                      <a:pt x="1" y="4"/>
                      <a:pt x="1" y="4"/>
                      <a:pt x="1"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5" y="4"/>
                      <a:pt x="5" y="4"/>
                    </a:cubicBezTo>
                    <a:cubicBezTo>
                      <a:pt x="5" y="4"/>
                      <a:pt x="5" y="4"/>
                      <a:pt x="5" y="4"/>
                    </a:cubicBezTo>
                    <a:cubicBezTo>
                      <a:pt x="5" y="3"/>
                      <a:pt x="5" y="3"/>
                      <a:pt x="5" y="3"/>
                    </a:cubicBezTo>
                    <a:cubicBezTo>
                      <a:pt x="5" y="3"/>
                      <a:pt x="5" y="3"/>
                      <a:pt x="5" y="3"/>
                    </a:cubicBezTo>
                    <a:cubicBezTo>
                      <a:pt x="5" y="3"/>
                      <a:pt x="5" y="3"/>
                      <a:pt x="5" y="3"/>
                    </a:cubicBezTo>
                    <a:cubicBezTo>
                      <a:pt x="5" y="3"/>
                      <a:pt x="5" y="3"/>
                      <a:pt x="5" y="3"/>
                    </a:cubicBezTo>
                    <a:cubicBezTo>
                      <a:pt x="5" y="3"/>
                      <a:pt x="5" y="3"/>
                      <a:pt x="5" y="3"/>
                    </a:cubicBezTo>
                    <a:cubicBezTo>
                      <a:pt x="5" y="3"/>
                      <a:pt x="5" y="3"/>
                      <a:pt x="5"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7" y="3"/>
                      <a:pt x="7" y="3"/>
                      <a:pt x="7" y="3"/>
                    </a:cubicBezTo>
                    <a:cubicBezTo>
                      <a:pt x="7" y="3"/>
                      <a:pt x="7" y="3"/>
                      <a:pt x="7" y="3"/>
                    </a:cubicBezTo>
                    <a:cubicBezTo>
                      <a:pt x="7" y="3"/>
                      <a:pt x="7" y="3"/>
                      <a:pt x="7" y="3"/>
                    </a:cubicBezTo>
                    <a:cubicBezTo>
                      <a:pt x="7" y="3"/>
                      <a:pt x="7" y="3"/>
                      <a:pt x="7" y="3"/>
                    </a:cubicBezTo>
                    <a:cubicBezTo>
                      <a:pt x="7" y="3"/>
                      <a:pt x="7" y="3"/>
                      <a:pt x="7" y="3"/>
                    </a:cubicBezTo>
                    <a:cubicBezTo>
                      <a:pt x="7" y="3"/>
                      <a:pt x="7" y="3"/>
                      <a:pt x="7" y="3"/>
                    </a:cubicBezTo>
                    <a:cubicBezTo>
                      <a:pt x="7" y="3"/>
                      <a:pt x="7" y="3"/>
                      <a:pt x="7" y="3"/>
                    </a:cubicBezTo>
                    <a:cubicBezTo>
                      <a:pt x="7" y="3"/>
                      <a:pt x="7" y="3"/>
                      <a:pt x="8" y="3"/>
                    </a:cubicBezTo>
                    <a:cubicBezTo>
                      <a:pt x="8" y="3"/>
                      <a:pt x="8" y="3"/>
                      <a:pt x="8" y="3"/>
                    </a:cubicBezTo>
                    <a:cubicBezTo>
                      <a:pt x="8" y="3"/>
                      <a:pt x="8" y="3"/>
                      <a:pt x="8" y="3"/>
                    </a:cubicBezTo>
                    <a:cubicBezTo>
                      <a:pt x="8" y="3"/>
                      <a:pt x="9" y="3"/>
                      <a:pt x="9" y="2"/>
                    </a:cubicBezTo>
                    <a:cubicBezTo>
                      <a:pt x="9" y="2"/>
                      <a:pt x="9" y="1"/>
                      <a:pt x="9" y="0"/>
                    </a:cubicBezTo>
                    <a:lnTo>
                      <a:pt x="0" y="3"/>
                    </a:lnTo>
                    <a:close/>
                  </a:path>
                </a:pathLst>
              </a:custGeom>
              <a:solidFill>
                <a:srgbClr val="FF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9" name="Freeform 364"/>
              <p:cNvSpPr/>
              <p:nvPr/>
            </p:nvSpPr>
            <p:spPr bwMode="auto">
              <a:xfrm>
                <a:off x="5212" y="1255"/>
                <a:ext cx="30" cy="11"/>
              </a:xfrm>
              <a:custGeom>
                <a:avLst/>
                <a:gdLst>
                  <a:gd name="T0" fmla="*/ 8 w 8"/>
                  <a:gd name="T1" fmla="*/ 0 h 3"/>
                  <a:gd name="T2" fmla="*/ 7 w 8"/>
                  <a:gd name="T3" fmla="*/ 0 h 3"/>
                  <a:gd name="T4" fmla="*/ 7 w 8"/>
                  <a:gd name="T5" fmla="*/ 0 h 3"/>
                  <a:gd name="T6" fmla="*/ 6 w 8"/>
                  <a:gd name="T7" fmla="*/ 0 h 3"/>
                  <a:gd name="T8" fmla="*/ 6 w 8"/>
                  <a:gd name="T9" fmla="*/ 0 h 3"/>
                  <a:gd name="T10" fmla="*/ 6 w 8"/>
                  <a:gd name="T11" fmla="*/ 0 h 3"/>
                  <a:gd name="T12" fmla="*/ 6 w 8"/>
                  <a:gd name="T13" fmla="*/ 0 h 3"/>
                  <a:gd name="T14" fmla="*/ 6 w 8"/>
                  <a:gd name="T15" fmla="*/ 0 h 3"/>
                  <a:gd name="T16" fmla="*/ 6 w 8"/>
                  <a:gd name="T17" fmla="*/ 0 h 3"/>
                  <a:gd name="T18" fmla="*/ 6 w 8"/>
                  <a:gd name="T19" fmla="*/ 0 h 3"/>
                  <a:gd name="T20" fmla="*/ 6 w 8"/>
                  <a:gd name="T21" fmla="*/ 0 h 3"/>
                  <a:gd name="T22" fmla="*/ 5 w 8"/>
                  <a:gd name="T23" fmla="*/ 0 h 3"/>
                  <a:gd name="T24" fmla="*/ 5 w 8"/>
                  <a:gd name="T25" fmla="*/ 0 h 3"/>
                  <a:gd name="T26" fmla="*/ 5 w 8"/>
                  <a:gd name="T27" fmla="*/ 0 h 3"/>
                  <a:gd name="T28" fmla="*/ 5 w 8"/>
                  <a:gd name="T29" fmla="*/ 0 h 3"/>
                  <a:gd name="T30" fmla="*/ 5 w 8"/>
                  <a:gd name="T31" fmla="*/ 0 h 3"/>
                  <a:gd name="T32" fmla="*/ 5 w 8"/>
                  <a:gd name="T33" fmla="*/ 0 h 3"/>
                  <a:gd name="T34" fmla="*/ 5 w 8"/>
                  <a:gd name="T35" fmla="*/ 0 h 3"/>
                  <a:gd name="T36" fmla="*/ 5 w 8"/>
                  <a:gd name="T37" fmla="*/ 0 h 3"/>
                  <a:gd name="T38" fmla="*/ 5 w 8"/>
                  <a:gd name="T39" fmla="*/ 0 h 3"/>
                  <a:gd name="T40" fmla="*/ 4 w 8"/>
                  <a:gd name="T41" fmla="*/ 1 h 3"/>
                  <a:gd name="T42" fmla="*/ 4 w 8"/>
                  <a:gd name="T43" fmla="*/ 1 h 3"/>
                  <a:gd name="T44" fmla="*/ 4 w 8"/>
                  <a:gd name="T45" fmla="*/ 1 h 3"/>
                  <a:gd name="T46" fmla="*/ 4 w 8"/>
                  <a:gd name="T47" fmla="*/ 1 h 3"/>
                  <a:gd name="T48" fmla="*/ 4 w 8"/>
                  <a:gd name="T49" fmla="*/ 1 h 3"/>
                  <a:gd name="T50" fmla="*/ 4 w 8"/>
                  <a:gd name="T51" fmla="*/ 1 h 3"/>
                  <a:gd name="T52" fmla="*/ 4 w 8"/>
                  <a:gd name="T53" fmla="*/ 1 h 3"/>
                  <a:gd name="T54" fmla="*/ 4 w 8"/>
                  <a:gd name="T55" fmla="*/ 1 h 3"/>
                  <a:gd name="T56" fmla="*/ 3 w 8"/>
                  <a:gd name="T57" fmla="*/ 1 h 3"/>
                  <a:gd name="T58" fmla="*/ 3 w 8"/>
                  <a:gd name="T59" fmla="*/ 1 h 3"/>
                  <a:gd name="T60" fmla="*/ 3 w 8"/>
                  <a:gd name="T61" fmla="*/ 1 h 3"/>
                  <a:gd name="T62" fmla="*/ 3 w 8"/>
                  <a:gd name="T63" fmla="*/ 1 h 3"/>
                  <a:gd name="T64" fmla="*/ 3 w 8"/>
                  <a:gd name="T65" fmla="*/ 1 h 3"/>
                  <a:gd name="T66" fmla="*/ 3 w 8"/>
                  <a:gd name="T67" fmla="*/ 1 h 3"/>
                  <a:gd name="T68" fmla="*/ 3 w 8"/>
                  <a:gd name="T69" fmla="*/ 1 h 3"/>
                  <a:gd name="T70" fmla="*/ 3 w 8"/>
                  <a:gd name="T71" fmla="*/ 1 h 3"/>
                  <a:gd name="T72" fmla="*/ 2 w 8"/>
                  <a:gd name="T73" fmla="*/ 1 h 3"/>
                  <a:gd name="T74" fmla="*/ 2 w 8"/>
                  <a:gd name="T75" fmla="*/ 1 h 3"/>
                  <a:gd name="T76" fmla="*/ 2 w 8"/>
                  <a:gd name="T77" fmla="*/ 1 h 3"/>
                  <a:gd name="T78" fmla="*/ 2 w 8"/>
                  <a:gd name="T79" fmla="*/ 1 h 3"/>
                  <a:gd name="T80" fmla="*/ 2 w 8"/>
                  <a:gd name="T81" fmla="*/ 1 h 3"/>
                  <a:gd name="T82" fmla="*/ 2 w 8"/>
                  <a:gd name="T83" fmla="*/ 1 h 3"/>
                  <a:gd name="T84" fmla="*/ 2 w 8"/>
                  <a:gd name="T85" fmla="*/ 2 h 3"/>
                  <a:gd name="T86" fmla="*/ 2 w 8"/>
                  <a:gd name="T87" fmla="*/ 2 h 3"/>
                  <a:gd name="T88" fmla="*/ 1 w 8"/>
                  <a:gd name="T89" fmla="*/ 2 h 3"/>
                  <a:gd name="T90" fmla="*/ 1 w 8"/>
                  <a:gd name="T91" fmla="*/ 2 h 3"/>
                  <a:gd name="T92" fmla="*/ 1 w 8"/>
                  <a:gd name="T93" fmla="*/ 2 h 3"/>
                  <a:gd name="T94" fmla="*/ 1 w 8"/>
                  <a:gd name="T95" fmla="*/ 2 h 3"/>
                  <a:gd name="T96" fmla="*/ 1 w 8"/>
                  <a:gd name="T97" fmla="*/ 2 h 3"/>
                  <a:gd name="T98" fmla="*/ 1 w 8"/>
                  <a:gd name="T99" fmla="*/ 2 h 3"/>
                  <a:gd name="T100" fmla="*/ 1 w 8"/>
                  <a:gd name="T101" fmla="*/ 2 h 3"/>
                  <a:gd name="T102" fmla="*/ 1 w 8"/>
                  <a:gd name="T103" fmla="*/ 2 h 3"/>
                  <a:gd name="T104" fmla="*/ 0 w 8"/>
                  <a:gd name="T105" fmla="*/ 3 h 3"/>
                  <a:gd name="T106" fmla="*/ 0 w 8"/>
                  <a:gd name="T107" fmla="*/ 3 h 3"/>
                  <a:gd name="T108" fmla="*/ 8 w 8"/>
                  <a:gd name="T109" fmla="*/ 0 h 3"/>
                  <a:gd name="T110" fmla="*/ 8 w 8"/>
                  <a:gd name="T11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 h="3">
                    <a:moveTo>
                      <a:pt x="8" y="0"/>
                    </a:moveTo>
                    <a:cubicBezTo>
                      <a:pt x="8" y="0"/>
                      <a:pt x="7" y="0"/>
                      <a:pt x="7" y="0"/>
                    </a:cubicBezTo>
                    <a:cubicBezTo>
                      <a:pt x="7" y="0"/>
                      <a:pt x="7" y="0"/>
                      <a:pt x="7" y="0"/>
                    </a:cubicBezTo>
                    <a:cubicBezTo>
                      <a:pt x="7" y="0"/>
                      <a:pt x="7" y="0"/>
                      <a:pt x="6" y="0"/>
                    </a:cubicBezTo>
                    <a:cubicBezTo>
                      <a:pt x="6" y="0"/>
                      <a:pt x="6" y="0"/>
                      <a:pt x="6" y="0"/>
                    </a:cubicBezTo>
                    <a:cubicBezTo>
                      <a:pt x="6" y="0"/>
                      <a:pt x="6" y="0"/>
                      <a:pt x="6" y="0"/>
                    </a:cubicBezTo>
                    <a:cubicBezTo>
                      <a:pt x="6" y="0"/>
                      <a:pt x="6" y="0"/>
                      <a:pt x="6" y="0"/>
                    </a:cubicBezTo>
                    <a:cubicBezTo>
                      <a:pt x="6" y="0"/>
                      <a:pt x="6" y="0"/>
                      <a:pt x="6" y="0"/>
                    </a:cubicBezTo>
                    <a:cubicBezTo>
                      <a:pt x="6" y="0"/>
                      <a:pt x="6" y="0"/>
                      <a:pt x="6" y="0"/>
                    </a:cubicBezTo>
                    <a:cubicBezTo>
                      <a:pt x="6" y="0"/>
                      <a:pt x="6" y="0"/>
                      <a:pt x="6" y="0"/>
                    </a:cubicBezTo>
                    <a:cubicBezTo>
                      <a:pt x="6" y="0"/>
                      <a:pt x="6" y="0"/>
                      <a:pt x="6" y="0"/>
                    </a:cubicBezTo>
                    <a:cubicBezTo>
                      <a:pt x="6" y="0"/>
                      <a:pt x="6"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4" y="0"/>
                      <a:pt x="4" y="1"/>
                      <a:pt x="4"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2"/>
                    </a:cubicBezTo>
                    <a:cubicBezTo>
                      <a:pt x="2" y="2"/>
                      <a:pt x="2" y="2"/>
                      <a:pt x="2"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0" y="2"/>
                      <a:pt x="0" y="2"/>
                      <a:pt x="0" y="3"/>
                    </a:cubicBezTo>
                    <a:cubicBezTo>
                      <a:pt x="0" y="3"/>
                      <a:pt x="0" y="3"/>
                      <a:pt x="0" y="3"/>
                    </a:cubicBezTo>
                    <a:cubicBezTo>
                      <a:pt x="8" y="0"/>
                      <a:pt x="8" y="0"/>
                      <a:pt x="8" y="0"/>
                    </a:cubicBezTo>
                    <a:cubicBezTo>
                      <a:pt x="8" y="0"/>
                      <a:pt x="8" y="0"/>
                      <a:pt x="8" y="0"/>
                    </a:cubicBezTo>
                    <a:close/>
                  </a:path>
                </a:pathLst>
              </a:custGeom>
              <a:solidFill>
                <a:srgbClr val="FCE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0" name="Freeform 365"/>
              <p:cNvSpPr/>
              <p:nvPr/>
            </p:nvSpPr>
            <p:spPr bwMode="auto">
              <a:xfrm>
                <a:off x="5212" y="1255"/>
                <a:ext cx="34" cy="15"/>
              </a:xfrm>
              <a:custGeom>
                <a:avLst/>
                <a:gdLst>
                  <a:gd name="T0" fmla="*/ 0 w 9"/>
                  <a:gd name="T1" fmla="*/ 3 h 4"/>
                  <a:gd name="T2" fmla="*/ 0 w 9"/>
                  <a:gd name="T3" fmla="*/ 4 h 4"/>
                  <a:gd name="T4" fmla="*/ 9 w 9"/>
                  <a:gd name="T5" fmla="*/ 1 h 4"/>
                  <a:gd name="T6" fmla="*/ 8 w 9"/>
                  <a:gd name="T7" fmla="*/ 0 h 4"/>
                  <a:gd name="T8" fmla="*/ 0 w 9"/>
                  <a:gd name="T9" fmla="*/ 3 h 4"/>
                </a:gdLst>
                <a:ahLst/>
                <a:cxnLst>
                  <a:cxn ang="0">
                    <a:pos x="T0" y="T1"/>
                  </a:cxn>
                  <a:cxn ang="0">
                    <a:pos x="T2" y="T3"/>
                  </a:cxn>
                  <a:cxn ang="0">
                    <a:pos x="T4" y="T5"/>
                  </a:cxn>
                  <a:cxn ang="0">
                    <a:pos x="T6" y="T7"/>
                  </a:cxn>
                  <a:cxn ang="0">
                    <a:pos x="T8" y="T9"/>
                  </a:cxn>
                </a:cxnLst>
                <a:rect l="0" t="0" r="r" b="b"/>
                <a:pathLst>
                  <a:path w="9" h="4">
                    <a:moveTo>
                      <a:pt x="0" y="3"/>
                    </a:moveTo>
                    <a:cubicBezTo>
                      <a:pt x="0" y="3"/>
                      <a:pt x="0" y="4"/>
                      <a:pt x="0" y="4"/>
                    </a:cubicBezTo>
                    <a:cubicBezTo>
                      <a:pt x="9" y="1"/>
                      <a:pt x="9" y="1"/>
                      <a:pt x="9" y="1"/>
                    </a:cubicBezTo>
                    <a:cubicBezTo>
                      <a:pt x="9" y="1"/>
                      <a:pt x="8" y="1"/>
                      <a:pt x="8" y="0"/>
                    </a:cubicBezTo>
                    <a:lnTo>
                      <a:pt x="0" y="3"/>
                    </a:lnTo>
                    <a:close/>
                  </a:path>
                </a:pathLst>
              </a:custGeom>
              <a:solidFill>
                <a:srgbClr val="FCF2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1" name="Freeform 366"/>
              <p:cNvSpPr/>
              <p:nvPr/>
            </p:nvSpPr>
            <p:spPr bwMode="auto">
              <a:xfrm>
                <a:off x="5230" y="1251"/>
                <a:ext cx="16" cy="23"/>
              </a:xfrm>
              <a:custGeom>
                <a:avLst/>
                <a:gdLst>
                  <a:gd name="T0" fmla="*/ 2 w 4"/>
                  <a:gd name="T1" fmla="*/ 0 h 6"/>
                  <a:gd name="T2" fmla="*/ 2 w 4"/>
                  <a:gd name="T3" fmla="*/ 0 h 6"/>
                  <a:gd name="T4" fmla="*/ 1 w 4"/>
                  <a:gd name="T5" fmla="*/ 0 h 6"/>
                  <a:gd name="T6" fmla="*/ 1 w 4"/>
                  <a:gd name="T7" fmla="*/ 0 h 6"/>
                  <a:gd name="T8" fmla="*/ 1 w 4"/>
                  <a:gd name="T9" fmla="*/ 0 h 6"/>
                  <a:gd name="T10" fmla="*/ 1 w 4"/>
                  <a:gd name="T11" fmla="*/ 0 h 6"/>
                  <a:gd name="T12" fmla="*/ 0 w 4"/>
                  <a:gd name="T13" fmla="*/ 1 h 6"/>
                  <a:gd name="T14" fmla="*/ 1 w 4"/>
                  <a:gd name="T15" fmla="*/ 5 h 6"/>
                  <a:gd name="T16" fmla="*/ 3 w 4"/>
                  <a:gd name="T17" fmla="*/ 5 h 6"/>
                  <a:gd name="T18" fmla="*/ 3 w 4"/>
                  <a:gd name="T19" fmla="*/ 5 h 6"/>
                  <a:gd name="T20" fmla="*/ 3 w 4"/>
                  <a:gd name="T21" fmla="*/ 5 h 6"/>
                  <a:gd name="T22" fmla="*/ 3 w 4"/>
                  <a:gd name="T23" fmla="*/ 5 h 6"/>
                  <a:gd name="T24" fmla="*/ 4 w 4"/>
                  <a:gd name="T25" fmla="*/ 5 h 6"/>
                  <a:gd name="T26" fmla="*/ 4 w 4"/>
                  <a:gd name="T27" fmla="*/ 5 h 6"/>
                  <a:gd name="T28" fmla="*/ 4 w 4"/>
                  <a:gd name="T29" fmla="*/ 4 h 6"/>
                  <a:gd name="T30" fmla="*/ 3 w 4"/>
                  <a:gd name="T31" fmla="*/ 1 h 6"/>
                  <a:gd name="T32" fmla="*/ 2 w 4"/>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6">
                    <a:moveTo>
                      <a:pt x="2" y="0"/>
                    </a:moveTo>
                    <a:cubicBezTo>
                      <a:pt x="2" y="0"/>
                      <a:pt x="2" y="0"/>
                      <a:pt x="2" y="0"/>
                    </a:cubicBezTo>
                    <a:cubicBezTo>
                      <a:pt x="1" y="0"/>
                      <a:pt x="1" y="0"/>
                      <a:pt x="1" y="0"/>
                    </a:cubicBezTo>
                    <a:cubicBezTo>
                      <a:pt x="1" y="0"/>
                      <a:pt x="1" y="0"/>
                      <a:pt x="1" y="0"/>
                    </a:cubicBezTo>
                    <a:cubicBezTo>
                      <a:pt x="1" y="0"/>
                      <a:pt x="1" y="0"/>
                      <a:pt x="1" y="0"/>
                    </a:cubicBezTo>
                    <a:cubicBezTo>
                      <a:pt x="1" y="0"/>
                      <a:pt x="1" y="0"/>
                      <a:pt x="1" y="0"/>
                    </a:cubicBezTo>
                    <a:cubicBezTo>
                      <a:pt x="1" y="0"/>
                      <a:pt x="1" y="1"/>
                      <a:pt x="0" y="1"/>
                    </a:cubicBezTo>
                    <a:cubicBezTo>
                      <a:pt x="0" y="2"/>
                      <a:pt x="0" y="4"/>
                      <a:pt x="1" y="5"/>
                    </a:cubicBezTo>
                    <a:cubicBezTo>
                      <a:pt x="2" y="5"/>
                      <a:pt x="2" y="6"/>
                      <a:pt x="3" y="5"/>
                    </a:cubicBezTo>
                    <a:cubicBezTo>
                      <a:pt x="3" y="5"/>
                      <a:pt x="3" y="5"/>
                      <a:pt x="3" y="5"/>
                    </a:cubicBezTo>
                    <a:cubicBezTo>
                      <a:pt x="3" y="5"/>
                      <a:pt x="3" y="5"/>
                      <a:pt x="3" y="5"/>
                    </a:cubicBezTo>
                    <a:cubicBezTo>
                      <a:pt x="3" y="5"/>
                      <a:pt x="3" y="5"/>
                      <a:pt x="3" y="5"/>
                    </a:cubicBezTo>
                    <a:cubicBezTo>
                      <a:pt x="4" y="5"/>
                      <a:pt x="4" y="5"/>
                      <a:pt x="4" y="5"/>
                    </a:cubicBezTo>
                    <a:cubicBezTo>
                      <a:pt x="4" y="5"/>
                      <a:pt x="4" y="5"/>
                      <a:pt x="4" y="5"/>
                    </a:cubicBezTo>
                    <a:cubicBezTo>
                      <a:pt x="4" y="5"/>
                      <a:pt x="4" y="5"/>
                      <a:pt x="4" y="4"/>
                    </a:cubicBezTo>
                    <a:cubicBezTo>
                      <a:pt x="4" y="3"/>
                      <a:pt x="4" y="2"/>
                      <a:pt x="3" y="1"/>
                    </a:cubicBezTo>
                    <a:cubicBezTo>
                      <a:pt x="3" y="0"/>
                      <a:pt x="2" y="0"/>
                      <a:pt x="2" y="0"/>
                    </a:cubicBezTo>
                    <a:close/>
                  </a:path>
                </a:pathLst>
              </a:custGeom>
              <a:solidFill>
                <a:srgbClr val="065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2" name="Freeform 367"/>
              <p:cNvSpPr/>
              <p:nvPr/>
            </p:nvSpPr>
            <p:spPr bwMode="auto">
              <a:xfrm>
                <a:off x="5234" y="1251"/>
                <a:ext cx="15" cy="23"/>
              </a:xfrm>
              <a:custGeom>
                <a:avLst/>
                <a:gdLst>
                  <a:gd name="T0" fmla="*/ 3 w 4"/>
                  <a:gd name="T1" fmla="*/ 1 h 6"/>
                  <a:gd name="T2" fmla="*/ 4 w 4"/>
                  <a:gd name="T3" fmla="*/ 4 h 6"/>
                  <a:gd name="T4" fmla="*/ 1 w 4"/>
                  <a:gd name="T5" fmla="*/ 5 h 6"/>
                  <a:gd name="T6" fmla="*/ 0 w 4"/>
                  <a:gd name="T7" fmla="*/ 1 h 6"/>
                  <a:gd name="T8" fmla="*/ 3 w 4"/>
                  <a:gd name="T9" fmla="*/ 1 h 6"/>
                </a:gdLst>
                <a:ahLst/>
                <a:cxnLst>
                  <a:cxn ang="0">
                    <a:pos x="T0" y="T1"/>
                  </a:cxn>
                  <a:cxn ang="0">
                    <a:pos x="T2" y="T3"/>
                  </a:cxn>
                  <a:cxn ang="0">
                    <a:pos x="T4" y="T5"/>
                  </a:cxn>
                  <a:cxn ang="0">
                    <a:pos x="T6" y="T7"/>
                  </a:cxn>
                  <a:cxn ang="0">
                    <a:pos x="T8" y="T9"/>
                  </a:cxn>
                </a:cxnLst>
                <a:rect l="0" t="0" r="r" b="b"/>
                <a:pathLst>
                  <a:path w="4" h="6">
                    <a:moveTo>
                      <a:pt x="3" y="1"/>
                    </a:moveTo>
                    <a:cubicBezTo>
                      <a:pt x="4" y="1"/>
                      <a:pt x="4" y="3"/>
                      <a:pt x="4" y="4"/>
                    </a:cubicBezTo>
                    <a:cubicBezTo>
                      <a:pt x="3" y="5"/>
                      <a:pt x="2" y="6"/>
                      <a:pt x="1" y="5"/>
                    </a:cubicBezTo>
                    <a:cubicBezTo>
                      <a:pt x="0" y="4"/>
                      <a:pt x="0" y="2"/>
                      <a:pt x="0" y="1"/>
                    </a:cubicBezTo>
                    <a:cubicBezTo>
                      <a:pt x="0" y="0"/>
                      <a:pt x="2" y="0"/>
                      <a:pt x="3" y="1"/>
                    </a:cubicBezTo>
                    <a:close/>
                  </a:path>
                </a:pathLst>
              </a:custGeom>
              <a:solidFill>
                <a:srgbClr val="377E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3" name="Freeform 368"/>
              <p:cNvSpPr/>
              <p:nvPr/>
            </p:nvSpPr>
            <p:spPr bwMode="auto">
              <a:xfrm>
                <a:off x="5234" y="1251"/>
                <a:ext cx="15" cy="19"/>
              </a:xfrm>
              <a:custGeom>
                <a:avLst/>
                <a:gdLst>
                  <a:gd name="T0" fmla="*/ 3 w 4"/>
                  <a:gd name="T1" fmla="*/ 1 h 5"/>
                  <a:gd name="T2" fmla="*/ 3 w 4"/>
                  <a:gd name="T3" fmla="*/ 4 h 5"/>
                  <a:gd name="T4" fmla="*/ 1 w 4"/>
                  <a:gd name="T5" fmla="*/ 4 h 5"/>
                  <a:gd name="T6" fmla="*/ 0 w 4"/>
                  <a:gd name="T7" fmla="*/ 1 h 5"/>
                  <a:gd name="T8" fmla="*/ 3 w 4"/>
                  <a:gd name="T9" fmla="*/ 1 h 5"/>
                </a:gdLst>
                <a:ahLst/>
                <a:cxnLst>
                  <a:cxn ang="0">
                    <a:pos x="T0" y="T1"/>
                  </a:cxn>
                  <a:cxn ang="0">
                    <a:pos x="T2" y="T3"/>
                  </a:cxn>
                  <a:cxn ang="0">
                    <a:pos x="T4" y="T5"/>
                  </a:cxn>
                  <a:cxn ang="0">
                    <a:pos x="T6" y="T7"/>
                  </a:cxn>
                  <a:cxn ang="0">
                    <a:pos x="T8" y="T9"/>
                  </a:cxn>
                </a:cxnLst>
                <a:rect l="0" t="0" r="r" b="b"/>
                <a:pathLst>
                  <a:path w="4" h="5">
                    <a:moveTo>
                      <a:pt x="3" y="1"/>
                    </a:moveTo>
                    <a:cubicBezTo>
                      <a:pt x="3" y="2"/>
                      <a:pt x="4" y="3"/>
                      <a:pt x="3" y="4"/>
                    </a:cubicBezTo>
                    <a:cubicBezTo>
                      <a:pt x="3" y="5"/>
                      <a:pt x="2" y="5"/>
                      <a:pt x="1" y="4"/>
                    </a:cubicBezTo>
                    <a:cubicBezTo>
                      <a:pt x="0" y="4"/>
                      <a:pt x="0" y="2"/>
                      <a:pt x="0" y="1"/>
                    </a:cubicBezTo>
                    <a:cubicBezTo>
                      <a:pt x="1" y="0"/>
                      <a:pt x="2" y="0"/>
                      <a:pt x="3" y="1"/>
                    </a:cubicBezTo>
                    <a:close/>
                  </a:path>
                </a:pathLst>
              </a:custGeom>
              <a:solidFill>
                <a:srgbClr val="FCE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4" name="Freeform 369"/>
              <p:cNvSpPr/>
              <p:nvPr/>
            </p:nvSpPr>
            <p:spPr bwMode="auto">
              <a:xfrm>
                <a:off x="5238" y="1255"/>
                <a:ext cx="8" cy="15"/>
              </a:xfrm>
              <a:custGeom>
                <a:avLst/>
                <a:gdLst>
                  <a:gd name="T0" fmla="*/ 1 w 2"/>
                  <a:gd name="T1" fmla="*/ 0 h 4"/>
                  <a:gd name="T2" fmla="*/ 0 w 2"/>
                  <a:gd name="T3" fmla="*/ 0 h 4"/>
                  <a:gd name="T4" fmla="*/ 1 w 2"/>
                  <a:gd name="T5" fmla="*/ 0 h 4"/>
                  <a:gd name="T6" fmla="*/ 2 w 2"/>
                  <a:gd name="T7" fmla="*/ 3 h 4"/>
                  <a:gd name="T8" fmla="*/ 1 w 2"/>
                  <a:gd name="T9" fmla="*/ 4 h 4"/>
                  <a:gd name="T10" fmla="*/ 2 w 2"/>
                  <a:gd name="T11" fmla="*/ 3 h 4"/>
                  <a:gd name="T12" fmla="*/ 1 w 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1" y="0"/>
                    </a:moveTo>
                    <a:cubicBezTo>
                      <a:pt x="1" y="0"/>
                      <a:pt x="0" y="0"/>
                      <a:pt x="0" y="0"/>
                    </a:cubicBezTo>
                    <a:cubicBezTo>
                      <a:pt x="0" y="0"/>
                      <a:pt x="1" y="0"/>
                      <a:pt x="1" y="0"/>
                    </a:cubicBezTo>
                    <a:cubicBezTo>
                      <a:pt x="2" y="1"/>
                      <a:pt x="2" y="2"/>
                      <a:pt x="2" y="3"/>
                    </a:cubicBezTo>
                    <a:cubicBezTo>
                      <a:pt x="2" y="3"/>
                      <a:pt x="1" y="3"/>
                      <a:pt x="1" y="4"/>
                    </a:cubicBezTo>
                    <a:cubicBezTo>
                      <a:pt x="2" y="3"/>
                      <a:pt x="2" y="3"/>
                      <a:pt x="2" y="3"/>
                    </a:cubicBezTo>
                    <a:cubicBezTo>
                      <a:pt x="2" y="2"/>
                      <a:pt x="2" y="1"/>
                      <a:pt x="1" y="0"/>
                    </a:cubicBez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5" name="Freeform 370"/>
              <p:cNvSpPr/>
              <p:nvPr/>
            </p:nvSpPr>
            <p:spPr bwMode="auto">
              <a:xfrm>
                <a:off x="5234" y="1255"/>
                <a:ext cx="12" cy="15"/>
              </a:xfrm>
              <a:custGeom>
                <a:avLst/>
                <a:gdLst>
                  <a:gd name="T0" fmla="*/ 3 w 3"/>
                  <a:gd name="T1" fmla="*/ 3 h 4"/>
                  <a:gd name="T2" fmla="*/ 2 w 3"/>
                  <a:gd name="T3" fmla="*/ 0 h 4"/>
                  <a:gd name="T4" fmla="*/ 1 w 3"/>
                  <a:gd name="T5" fmla="*/ 0 h 4"/>
                  <a:gd name="T6" fmla="*/ 1 w 3"/>
                  <a:gd name="T7" fmla="*/ 1 h 4"/>
                  <a:gd name="T8" fmla="*/ 1 w 3"/>
                  <a:gd name="T9" fmla="*/ 3 h 4"/>
                  <a:gd name="T10" fmla="*/ 2 w 3"/>
                  <a:gd name="T11" fmla="*/ 4 h 4"/>
                  <a:gd name="T12" fmla="*/ 3 w 3"/>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3"/>
                    </a:moveTo>
                    <a:cubicBezTo>
                      <a:pt x="3" y="2"/>
                      <a:pt x="3" y="1"/>
                      <a:pt x="2" y="0"/>
                    </a:cubicBezTo>
                    <a:cubicBezTo>
                      <a:pt x="2" y="0"/>
                      <a:pt x="1" y="0"/>
                      <a:pt x="1" y="0"/>
                    </a:cubicBezTo>
                    <a:cubicBezTo>
                      <a:pt x="1" y="0"/>
                      <a:pt x="1" y="0"/>
                      <a:pt x="1" y="1"/>
                    </a:cubicBezTo>
                    <a:cubicBezTo>
                      <a:pt x="0" y="1"/>
                      <a:pt x="1" y="3"/>
                      <a:pt x="1" y="3"/>
                    </a:cubicBezTo>
                    <a:cubicBezTo>
                      <a:pt x="2" y="3"/>
                      <a:pt x="2" y="4"/>
                      <a:pt x="2" y="4"/>
                    </a:cubicBezTo>
                    <a:cubicBezTo>
                      <a:pt x="2" y="3"/>
                      <a:pt x="3" y="3"/>
                      <a:pt x="3" y="3"/>
                    </a:cubicBezTo>
                    <a:close/>
                  </a:path>
                </a:pathLst>
              </a:custGeom>
              <a:solidFill>
                <a:srgbClr val="DAEB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6" name="Freeform 371"/>
              <p:cNvSpPr/>
              <p:nvPr/>
            </p:nvSpPr>
            <p:spPr bwMode="auto">
              <a:xfrm>
                <a:off x="5234" y="1247"/>
                <a:ext cx="49" cy="23"/>
              </a:xfrm>
              <a:custGeom>
                <a:avLst/>
                <a:gdLst>
                  <a:gd name="T0" fmla="*/ 0 w 13"/>
                  <a:gd name="T1" fmla="*/ 4 h 6"/>
                  <a:gd name="T2" fmla="*/ 1 w 13"/>
                  <a:gd name="T3" fmla="*/ 5 h 6"/>
                  <a:gd name="T4" fmla="*/ 3 w 13"/>
                  <a:gd name="T5" fmla="*/ 6 h 6"/>
                  <a:gd name="T6" fmla="*/ 3 w 13"/>
                  <a:gd name="T7" fmla="*/ 6 h 6"/>
                  <a:gd name="T8" fmla="*/ 3 w 13"/>
                  <a:gd name="T9" fmla="*/ 6 h 6"/>
                  <a:gd name="T10" fmla="*/ 3 w 13"/>
                  <a:gd name="T11" fmla="*/ 6 h 6"/>
                  <a:gd name="T12" fmla="*/ 3 w 13"/>
                  <a:gd name="T13" fmla="*/ 6 h 6"/>
                  <a:gd name="T14" fmla="*/ 4 w 13"/>
                  <a:gd name="T15" fmla="*/ 6 h 6"/>
                  <a:gd name="T16" fmla="*/ 4 w 13"/>
                  <a:gd name="T17" fmla="*/ 6 h 6"/>
                  <a:gd name="T18" fmla="*/ 4 w 13"/>
                  <a:gd name="T19" fmla="*/ 5 h 6"/>
                  <a:gd name="T20" fmla="*/ 4 w 13"/>
                  <a:gd name="T21" fmla="*/ 5 h 6"/>
                  <a:gd name="T22" fmla="*/ 4 w 13"/>
                  <a:gd name="T23" fmla="*/ 5 h 6"/>
                  <a:gd name="T24" fmla="*/ 4 w 13"/>
                  <a:gd name="T25" fmla="*/ 5 h 6"/>
                  <a:gd name="T26" fmla="*/ 5 w 13"/>
                  <a:gd name="T27" fmla="*/ 5 h 6"/>
                  <a:gd name="T28" fmla="*/ 5 w 13"/>
                  <a:gd name="T29" fmla="*/ 5 h 6"/>
                  <a:gd name="T30" fmla="*/ 5 w 13"/>
                  <a:gd name="T31" fmla="*/ 5 h 6"/>
                  <a:gd name="T32" fmla="*/ 5 w 13"/>
                  <a:gd name="T33" fmla="*/ 5 h 6"/>
                  <a:gd name="T34" fmla="*/ 5 w 13"/>
                  <a:gd name="T35" fmla="*/ 5 h 6"/>
                  <a:gd name="T36" fmla="*/ 5 w 13"/>
                  <a:gd name="T37" fmla="*/ 5 h 6"/>
                  <a:gd name="T38" fmla="*/ 6 w 13"/>
                  <a:gd name="T39" fmla="*/ 5 h 6"/>
                  <a:gd name="T40" fmla="*/ 6 w 13"/>
                  <a:gd name="T41" fmla="*/ 5 h 6"/>
                  <a:gd name="T42" fmla="*/ 6 w 13"/>
                  <a:gd name="T43" fmla="*/ 5 h 6"/>
                  <a:gd name="T44" fmla="*/ 6 w 13"/>
                  <a:gd name="T45" fmla="*/ 5 h 6"/>
                  <a:gd name="T46" fmla="*/ 6 w 13"/>
                  <a:gd name="T47" fmla="*/ 5 h 6"/>
                  <a:gd name="T48" fmla="*/ 6 w 13"/>
                  <a:gd name="T49" fmla="*/ 5 h 6"/>
                  <a:gd name="T50" fmla="*/ 7 w 13"/>
                  <a:gd name="T51" fmla="*/ 5 h 6"/>
                  <a:gd name="T52" fmla="*/ 7 w 13"/>
                  <a:gd name="T53" fmla="*/ 5 h 6"/>
                  <a:gd name="T54" fmla="*/ 7 w 13"/>
                  <a:gd name="T55" fmla="*/ 5 h 6"/>
                  <a:gd name="T56" fmla="*/ 7 w 13"/>
                  <a:gd name="T57" fmla="*/ 5 h 6"/>
                  <a:gd name="T58" fmla="*/ 7 w 13"/>
                  <a:gd name="T59" fmla="*/ 5 h 6"/>
                  <a:gd name="T60" fmla="*/ 8 w 13"/>
                  <a:gd name="T61" fmla="*/ 5 h 6"/>
                  <a:gd name="T62" fmla="*/ 8 w 13"/>
                  <a:gd name="T63" fmla="*/ 5 h 6"/>
                  <a:gd name="T64" fmla="*/ 8 w 13"/>
                  <a:gd name="T65" fmla="*/ 5 h 6"/>
                  <a:gd name="T66" fmla="*/ 8 w 13"/>
                  <a:gd name="T67" fmla="*/ 5 h 6"/>
                  <a:gd name="T68" fmla="*/ 8 w 13"/>
                  <a:gd name="T69" fmla="*/ 5 h 6"/>
                  <a:gd name="T70" fmla="*/ 8 w 13"/>
                  <a:gd name="T71" fmla="*/ 5 h 6"/>
                  <a:gd name="T72" fmla="*/ 9 w 13"/>
                  <a:gd name="T73" fmla="*/ 5 h 6"/>
                  <a:gd name="T74" fmla="*/ 9 w 13"/>
                  <a:gd name="T75" fmla="*/ 5 h 6"/>
                  <a:gd name="T76" fmla="*/ 9 w 13"/>
                  <a:gd name="T77" fmla="*/ 5 h 6"/>
                  <a:gd name="T78" fmla="*/ 9 w 13"/>
                  <a:gd name="T79" fmla="*/ 5 h 6"/>
                  <a:gd name="T80" fmla="*/ 9 w 13"/>
                  <a:gd name="T81" fmla="*/ 5 h 6"/>
                  <a:gd name="T82" fmla="*/ 9 w 13"/>
                  <a:gd name="T83" fmla="*/ 5 h 6"/>
                  <a:gd name="T84" fmla="*/ 10 w 13"/>
                  <a:gd name="T85" fmla="*/ 4 h 6"/>
                  <a:gd name="T86" fmla="*/ 10 w 13"/>
                  <a:gd name="T87" fmla="*/ 4 h 6"/>
                  <a:gd name="T88" fmla="*/ 10 w 13"/>
                  <a:gd name="T89" fmla="*/ 4 h 6"/>
                  <a:gd name="T90" fmla="*/ 10 w 13"/>
                  <a:gd name="T91" fmla="*/ 4 h 6"/>
                  <a:gd name="T92" fmla="*/ 10 w 13"/>
                  <a:gd name="T93" fmla="*/ 4 h 6"/>
                  <a:gd name="T94" fmla="*/ 11 w 13"/>
                  <a:gd name="T95" fmla="*/ 4 h 6"/>
                  <a:gd name="T96" fmla="*/ 11 w 13"/>
                  <a:gd name="T97" fmla="*/ 4 h 6"/>
                  <a:gd name="T98" fmla="*/ 11 w 13"/>
                  <a:gd name="T99" fmla="*/ 4 h 6"/>
                  <a:gd name="T100" fmla="*/ 11 w 13"/>
                  <a:gd name="T101" fmla="*/ 4 h 6"/>
                  <a:gd name="T102" fmla="*/ 11 w 13"/>
                  <a:gd name="T103" fmla="*/ 4 h 6"/>
                  <a:gd name="T104" fmla="*/ 11 w 13"/>
                  <a:gd name="T105" fmla="*/ 4 h 6"/>
                  <a:gd name="T106" fmla="*/ 13 w 13"/>
                  <a:gd name="T107" fmla="*/ 3 h 6"/>
                  <a:gd name="T108" fmla="*/ 13 w 13"/>
                  <a:gd name="T109" fmla="*/ 0 h 6"/>
                  <a:gd name="T110" fmla="*/ 0 w 13"/>
                  <a:gd name="T11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 h="6">
                    <a:moveTo>
                      <a:pt x="0" y="4"/>
                    </a:moveTo>
                    <a:cubicBezTo>
                      <a:pt x="1" y="4"/>
                      <a:pt x="1" y="5"/>
                      <a:pt x="1" y="5"/>
                    </a:cubicBezTo>
                    <a:cubicBezTo>
                      <a:pt x="2" y="6"/>
                      <a:pt x="2" y="6"/>
                      <a:pt x="3" y="6"/>
                    </a:cubicBezTo>
                    <a:cubicBezTo>
                      <a:pt x="3" y="6"/>
                      <a:pt x="3" y="6"/>
                      <a:pt x="3" y="6"/>
                    </a:cubicBezTo>
                    <a:cubicBezTo>
                      <a:pt x="3" y="6"/>
                      <a:pt x="3" y="6"/>
                      <a:pt x="3" y="6"/>
                    </a:cubicBezTo>
                    <a:cubicBezTo>
                      <a:pt x="3" y="6"/>
                      <a:pt x="3" y="6"/>
                      <a:pt x="3" y="6"/>
                    </a:cubicBezTo>
                    <a:cubicBezTo>
                      <a:pt x="3" y="6"/>
                      <a:pt x="3" y="6"/>
                      <a:pt x="3" y="6"/>
                    </a:cubicBezTo>
                    <a:cubicBezTo>
                      <a:pt x="3" y="6"/>
                      <a:pt x="3" y="6"/>
                      <a:pt x="4" y="6"/>
                    </a:cubicBezTo>
                    <a:cubicBezTo>
                      <a:pt x="4" y="6"/>
                      <a:pt x="4" y="6"/>
                      <a:pt x="4" y="6"/>
                    </a:cubicBezTo>
                    <a:cubicBezTo>
                      <a:pt x="4" y="6"/>
                      <a:pt x="4" y="6"/>
                      <a:pt x="4" y="5"/>
                    </a:cubicBezTo>
                    <a:cubicBezTo>
                      <a:pt x="4" y="5"/>
                      <a:pt x="4" y="5"/>
                      <a:pt x="4" y="5"/>
                    </a:cubicBezTo>
                    <a:cubicBezTo>
                      <a:pt x="4" y="5"/>
                      <a:pt x="4" y="5"/>
                      <a:pt x="4" y="5"/>
                    </a:cubicBezTo>
                    <a:cubicBezTo>
                      <a:pt x="4" y="5"/>
                      <a:pt x="4" y="5"/>
                      <a:pt x="4" y="5"/>
                    </a:cubicBezTo>
                    <a:cubicBezTo>
                      <a:pt x="4" y="5"/>
                      <a:pt x="4" y="5"/>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6" y="5"/>
                      <a:pt x="6" y="5"/>
                    </a:cubicBezTo>
                    <a:cubicBezTo>
                      <a:pt x="6" y="5"/>
                      <a:pt x="6" y="5"/>
                      <a:pt x="6" y="5"/>
                    </a:cubicBezTo>
                    <a:cubicBezTo>
                      <a:pt x="6" y="5"/>
                      <a:pt x="6" y="5"/>
                      <a:pt x="6" y="5"/>
                    </a:cubicBezTo>
                    <a:cubicBezTo>
                      <a:pt x="6" y="5"/>
                      <a:pt x="6" y="5"/>
                      <a:pt x="6" y="5"/>
                    </a:cubicBezTo>
                    <a:cubicBezTo>
                      <a:pt x="6" y="5"/>
                      <a:pt x="6" y="5"/>
                      <a:pt x="6" y="5"/>
                    </a:cubicBezTo>
                    <a:cubicBezTo>
                      <a:pt x="6" y="5"/>
                      <a:pt x="6" y="5"/>
                      <a:pt x="6" y="5"/>
                    </a:cubicBezTo>
                    <a:cubicBezTo>
                      <a:pt x="7" y="5"/>
                      <a:pt x="7" y="5"/>
                      <a:pt x="7" y="5"/>
                    </a:cubicBezTo>
                    <a:cubicBezTo>
                      <a:pt x="7" y="5"/>
                      <a:pt x="7" y="5"/>
                      <a:pt x="7" y="5"/>
                    </a:cubicBezTo>
                    <a:cubicBezTo>
                      <a:pt x="7" y="5"/>
                      <a:pt x="7" y="5"/>
                      <a:pt x="7" y="5"/>
                    </a:cubicBezTo>
                    <a:cubicBezTo>
                      <a:pt x="7" y="5"/>
                      <a:pt x="7" y="5"/>
                      <a:pt x="7" y="5"/>
                    </a:cubicBezTo>
                    <a:cubicBezTo>
                      <a:pt x="7" y="5"/>
                      <a:pt x="7" y="5"/>
                      <a:pt x="7" y="5"/>
                    </a:cubicBezTo>
                    <a:cubicBezTo>
                      <a:pt x="7" y="5"/>
                      <a:pt x="7" y="5"/>
                      <a:pt x="8" y="5"/>
                    </a:cubicBezTo>
                    <a:cubicBezTo>
                      <a:pt x="8" y="5"/>
                      <a:pt x="8" y="5"/>
                      <a:pt x="8" y="5"/>
                    </a:cubicBezTo>
                    <a:cubicBezTo>
                      <a:pt x="8" y="5"/>
                      <a:pt x="8" y="5"/>
                      <a:pt x="8" y="5"/>
                    </a:cubicBezTo>
                    <a:cubicBezTo>
                      <a:pt x="8" y="5"/>
                      <a:pt x="8" y="5"/>
                      <a:pt x="8" y="5"/>
                    </a:cubicBezTo>
                    <a:cubicBezTo>
                      <a:pt x="8" y="5"/>
                      <a:pt x="8" y="5"/>
                      <a:pt x="8" y="5"/>
                    </a:cubicBezTo>
                    <a:cubicBezTo>
                      <a:pt x="8" y="5"/>
                      <a:pt x="8" y="5"/>
                      <a:pt x="8" y="5"/>
                    </a:cubicBezTo>
                    <a:cubicBezTo>
                      <a:pt x="8" y="5"/>
                      <a:pt x="9" y="5"/>
                      <a:pt x="9" y="5"/>
                    </a:cubicBezTo>
                    <a:cubicBezTo>
                      <a:pt x="9" y="5"/>
                      <a:pt x="9" y="5"/>
                      <a:pt x="9" y="5"/>
                    </a:cubicBezTo>
                    <a:cubicBezTo>
                      <a:pt x="9" y="5"/>
                      <a:pt x="9" y="5"/>
                      <a:pt x="9" y="5"/>
                    </a:cubicBezTo>
                    <a:cubicBezTo>
                      <a:pt x="9" y="5"/>
                      <a:pt x="9" y="5"/>
                      <a:pt x="9" y="5"/>
                    </a:cubicBezTo>
                    <a:cubicBezTo>
                      <a:pt x="9" y="5"/>
                      <a:pt x="9" y="5"/>
                      <a:pt x="9" y="5"/>
                    </a:cubicBezTo>
                    <a:cubicBezTo>
                      <a:pt x="9" y="5"/>
                      <a:pt x="9" y="5"/>
                      <a:pt x="9" y="5"/>
                    </a:cubicBezTo>
                    <a:cubicBezTo>
                      <a:pt x="10" y="4"/>
                      <a:pt x="10" y="4"/>
                      <a:pt x="10" y="4"/>
                    </a:cubicBezTo>
                    <a:cubicBezTo>
                      <a:pt x="10" y="4"/>
                      <a:pt x="10" y="4"/>
                      <a:pt x="10" y="4"/>
                    </a:cubicBezTo>
                    <a:cubicBezTo>
                      <a:pt x="10" y="4"/>
                      <a:pt x="10" y="4"/>
                      <a:pt x="10" y="4"/>
                    </a:cubicBezTo>
                    <a:cubicBezTo>
                      <a:pt x="10" y="4"/>
                      <a:pt x="10" y="4"/>
                      <a:pt x="10" y="4"/>
                    </a:cubicBezTo>
                    <a:cubicBezTo>
                      <a:pt x="10" y="4"/>
                      <a:pt x="10" y="4"/>
                      <a:pt x="10" y="4"/>
                    </a:cubicBezTo>
                    <a:cubicBezTo>
                      <a:pt x="10" y="4"/>
                      <a:pt x="10"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2" y="4"/>
                      <a:pt x="12" y="4"/>
                      <a:pt x="13" y="3"/>
                    </a:cubicBezTo>
                    <a:cubicBezTo>
                      <a:pt x="13" y="2"/>
                      <a:pt x="13" y="1"/>
                      <a:pt x="13" y="0"/>
                    </a:cubicBezTo>
                    <a:lnTo>
                      <a:pt x="0" y="4"/>
                    </a:lnTo>
                    <a:close/>
                  </a:path>
                </a:pathLst>
              </a:custGeom>
              <a:solidFill>
                <a:srgbClr val="FF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7" name="Freeform 372"/>
              <p:cNvSpPr/>
              <p:nvPr/>
            </p:nvSpPr>
            <p:spPr bwMode="auto">
              <a:xfrm>
                <a:off x="5234" y="1240"/>
                <a:ext cx="45" cy="19"/>
              </a:xfrm>
              <a:custGeom>
                <a:avLst/>
                <a:gdLst>
                  <a:gd name="T0" fmla="*/ 12 w 12"/>
                  <a:gd name="T1" fmla="*/ 1 h 5"/>
                  <a:gd name="T2" fmla="*/ 10 w 12"/>
                  <a:gd name="T3" fmla="*/ 0 h 5"/>
                  <a:gd name="T4" fmla="*/ 10 w 12"/>
                  <a:gd name="T5" fmla="*/ 1 h 5"/>
                  <a:gd name="T6" fmla="*/ 10 w 12"/>
                  <a:gd name="T7" fmla="*/ 1 h 5"/>
                  <a:gd name="T8" fmla="*/ 10 w 12"/>
                  <a:gd name="T9" fmla="*/ 1 h 5"/>
                  <a:gd name="T10" fmla="*/ 9 w 12"/>
                  <a:gd name="T11" fmla="*/ 1 h 5"/>
                  <a:gd name="T12" fmla="*/ 9 w 12"/>
                  <a:gd name="T13" fmla="*/ 1 h 5"/>
                  <a:gd name="T14" fmla="*/ 9 w 12"/>
                  <a:gd name="T15" fmla="*/ 1 h 5"/>
                  <a:gd name="T16" fmla="*/ 9 w 12"/>
                  <a:gd name="T17" fmla="*/ 1 h 5"/>
                  <a:gd name="T18" fmla="*/ 9 w 12"/>
                  <a:gd name="T19" fmla="*/ 1 h 5"/>
                  <a:gd name="T20" fmla="*/ 8 w 12"/>
                  <a:gd name="T21" fmla="*/ 1 h 5"/>
                  <a:gd name="T22" fmla="*/ 8 w 12"/>
                  <a:gd name="T23" fmla="*/ 1 h 5"/>
                  <a:gd name="T24" fmla="*/ 8 w 12"/>
                  <a:gd name="T25" fmla="*/ 1 h 5"/>
                  <a:gd name="T26" fmla="*/ 8 w 12"/>
                  <a:gd name="T27" fmla="*/ 1 h 5"/>
                  <a:gd name="T28" fmla="*/ 8 w 12"/>
                  <a:gd name="T29" fmla="*/ 1 h 5"/>
                  <a:gd name="T30" fmla="*/ 8 w 12"/>
                  <a:gd name="T31" fmla="*/ 1 h 5"/>
                  <a:gd name="T32" fmla="*/ 7 w 12"/>
                  <a:gd name="T33" fmla="*/ 1 h 5"/>
                  <a:gd name="T34" fmla="*/ 7 w 12"/>
                  <a:gd name="T35" fmla="*/ 1 h 5"/>
                  <a:gd name="T36" fmla="*/ 7 w 12"/>
                  <a:gd name="T37" fmla="*/ 1 h 5"/>
                  <a:gd name="T38" fmla="*/ 7 w 12"/>
                  <a:gd name="T39" fmla="*/ 2 h 5"/>
                  <a:gd name="T40" fmla="*/ 7 w 12"/>
                  <a:gd name="T41" fmla="*/ 2 h 5"/>
                  <a:gd name="T42" fmla="*/ 7 w 12"/>
                  <a:gd name="T43" fmla="*/ 2 h 5"/>
                  <a:gd name="T44" fmla="*/ 6 w 12"/>
                  <a:gd name="T45" fmla="*/ 2 h 5"/>
                  <a:gd name="T46" fmla="*/ 6 w 12"/>
                  <a:gd name="T47" fmla="*/ 2 h 5"/>
                  <a:gd name="T48" fmla="*/ 6 w 12"/>
                  <a:gd name="T49" fmla="*/ 2 h 5"/>
                  <a:gd name="T50" fmla="*/ 6 w 12"/>
                  <a:gd name="T51" fmla="*/ 2 h 5"/>
                  <a:gd name="T52" fmla="*/ 6 w 12"/>
                  <a:gd name="T53" fmla="*/ 2 h 5"/>
                  <a:gd name="T54" fmla="*/ 6 w 12"/>
                  <a:gd name="T55" fmla="*/ 2 h 5"/>
                  <a:gd name="T56" fmla="*/ 5 w 12"/>
                  <a:gd name="T57" fmla="*/ 2 h 5"/>
                  <a:gd name="T58" fmla="*/ 5 w 12"/>
                  <a:gd name="T59" fmla="*/ 2 h 5"/>
                  <a:gd name="T60" fmla="*/ 5 w 12"/>
                  <a:gd name="T61" fmla="*/ 2 h 5"/>
                  <a:gd name="T62" fmla="*/ 5 w 12"/>
                  <a:gd name="T63" fmla="*/ 2 h 5"/>
                  <a:gd name="T64" fmla="*/ 5 w 12"/>
                  <a:gd name="T65" fmla="*/ 2 h 5"/>
                  <a:gd name="T66" fmla="*/ 5 w 12"/>
                  <a:gd name="T67" fmla="*/ 2 h 5"/>
                  <a:gd name="T68" fmla="*/ 4 w 12"/>
                  <a:gd name="T69" fmla="*/ 2 h 5"/>
                  <a:gd name="T70" fmla="*/ 4 w 12"/>
                  <a:gd name="T71" fmla="*/ 3 h 5"/>
                  <a:gd name="T72" fmla="*/ 4 w 12"/>
                  <a:gd name="T73" fmla="*/ 3 h 5"/>
                  <a:gd name="T74" fmla="*/ 4 w 12"/>
                  <a:gd name="T75" fmla="*/ 3 h 5"/>
                  <a:gd name="T76" fmla="*/ 4 w 12"/>
                  <a:gd name="T77" fmla="*/ 3 h 5"/>
                  <a:gd name="T78" fmla="*/ 4 w 12"/>
                  <a:gd name="T79" fmla="*/ 3 h 5"/>
                  <a:gd name="T80" fmla="*/ 3 w 12"/>
                  <a:gd name="T81" fmla="*/ 3 h 5"/>
                  <a:gd name="T82" fmla="*/ 3 w 12"/>
                  <a:gd name="T83" fmla="*/ 3 h 5"/>
                  <a:gd name="T84" fmla="*/ 3 w 12"/>
                  <a:gd name="T85" fmla="*/ 3 h 5"/>
                  <a:gd name="T86" fmla="*/ 3 w 12"/>
                  <a:gd name="T87" fmla="*/ 3 h 5"/>
                  <a:gd name="T88" fmla="*/ 3 w 12"/>
                  <a:gd name="T89" fmla="*/ 3 h 5"/>
                  <a:gd name="T90" fmla="*/ 3 w 12"/>
                  <a:gd name="T91" fmla="*/ 3 h 5"/>
                  <a:gd name="T92" fmla="*/ 2 w 12"/>
                  <a:gd name="T93" fmla="*/ 3 h 5"/>
                  <a:gd name="T94" fmla="*/ 2 w 12"/>
                  <a:gd name="T95" fmla="*/ 3 h 5"/>
                  <a:gd name="T96" fmla="*/ 2 w 12"/>
                  <a:gd name="T97" fmla="*/ 3 h 5"/>
                  <a:gd name="T98" fmla="*/ 2 w 12"/>
                  <a:gd name="T99" fmla="*/ 3 h 5"/>
                  <a:gd name="T100" fmla="*/ 2 w 12"/>
                  <a:gd name="T101" fmla="*/ 3 h 5"/>
                  <a:gd name="T102" fmla="*/ 2 w 12"/>
                  <a:gd name="T103" fmla="*/ 4 h 5"/>
                  <a:gd name="T104" fmla="*/ 1 w 12"/>
                  <a:gd name="T105" fmla="*/ 4 h 5"/>
                  <a:gd name="T106" fmla="*/ 0 w 12"/>
                  <a:gd name="T107" fmla="*/ 5 h 5"/>
                  <a:gd name="T108" fmla="*/ 12 w 12"/>
                  <a:gd name="T109" fmla="*/ 2 h 5"/>
                  <a:gd name="T110" fmla="*/ 12 w 12"/>
                  <a:gd name="T111"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 h="5">
                    <a:moveTo>
                      <a:pt x="12" y="1"/>
                    </a:moveTo>
                    <a:cubicBezTo>
                      <a:pt x="11" y="0"/>
                      <a:pt x="11" y="0"/>
                      <a:pt x="10" y="0"/>
                    </a:cubicBezTo>
                    <a:cubicBezTo>
                      <a:pt x="10" y="0"/>
                      <a:pt x="10" y="1"/>
                      <a:pt x="10" y="1"/>
                    </a:cubicBezTo>
                    <a:cubicBezTo>
                      <a:pt x="10" y="1"/>
                      <a:pt x="10" y="1"/>
                      <a:pt x="10" y="1"/>
                    </a:cubicBezTo>
                    <a:cubicBezTo>
                      <a:pt x="10" y="1"/>
                      <a:pt x="10" y="1"/>
                      <a:pt x="10"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8" y="1"/>
                    </a:cubicBezTo>
                    <a:cubicBezTo>
                      <a:pt x="8" y="1"/>
                      <a:pt x="8" y="1"/>
                      <a:pt x="8" y="1"/>
                    </a:cubicBezTo>
                    <a:cubicBezTo>
                      <a:pt x="8" y="1"/>
                      <a:pt x="8" y="1"/>
                      <a:pt x="8" y="1"/>
                    </a:cubicBezTo>
                    <a:cubicBezTo>
                      <a:pt x="8" y="1"/>
                      <a:pt x="8" y="1"/>
                      <a:pt x="8" y="1"/>
                    </a:cubicBezTo>
                    <a:cubicBezTo>
                      <a:pt x="8" y="1"/>
                      <a:pt x="8" y="1"/>
                      <a:pt x="8" y="1"/>
                    </a:cubicBezTo>
                    <a:cubicBezTo>
                      <a:pt x="8" y="1"/>
                      <a:pt x="8" y="1"/>
                      <a:pt x="8" y="1"/>
                    </a:cubicBezTo>
                    <a:cubicBezTo>
                      <a:pt x="8" y="1"/>
                      <a:pt x="8" y="1"/>
                      <a:pt x="7" y="1"/>
                    </a:cubicBezTo>
                    <a:cubicBezTo>
                      <a:pt x="7" y="1"/>
                      <a:pt x="7" y="1"/>
                      <a:pt x="7" y="1"/>
                    </a:cubicBezTo>
                    <a:cubicBezTo>
                      <a:pt x="7" y="1"/>
                      <a:pt x="7" y="1"/>
                      <a:pt x="7" y="1"/>
                    </a:cubicBezTo>
                    <a:cubicBezTo>
                      <a:pt x="7" y="2"/>
                      <a:pt x="7" y="2"/>
                      <a:pt x="7" y="2"/>
                    </a:cubicBezTo>
                    <a:cubicBezTo>
                      <a:pt x="7" y="2"/>
                      <a:pt x="7" y="2"/>
                      <a:pt x="7" y="2"/>
                    </a:cubicBezTo>
                    <a:cubicBezTo>
                      <a:pt x="7" y="2"/>
                      <a:pt x="7" y="2"/>
                      <a:pt x="7" y="2"/>
                    </a:cubicBezTo>
                    <a:cubicBezTo>
                      <a:pt x="7" y="2"/>
                      <a:pt x="7"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5" y="2"/>
                      <a:pt x="5" y="2"/>
                    </a:cubicBezTo>
                    <a:cubicBezTo>
                      <a:pt x="5" y="2"/>
                      <a:pt x="5" y="2"/>
                      <a:pt x="5" y="2"/>
                    </a:cubicBezTo>
                    <a:cubicBezTo>
                      <a:pt x="5" y="2"/>
                      <a:pt x="5" y="2"/>
                      <a:pt x="5" y="2"/>
                    </a:cubicBezTo>
                    <a:cubicBezTo>
                      <a:pt x="5" y="2"/>
                      <a:pt x="5" y="2"/>
                      <a:pt x="5" y="2"/>
                    </a:cubicBezTo>
                    <a:cubicBezTo>
                      <a:pt x="5" y="2"/>
                      <a:pt x="5" y="2"/>
                      <a:pt x="5" y="2"/>
                    </a:cubicBezTo>
                    <a:cubicBezTo>
                      <a:pt x="5" y="2"/>
                      <a:pt x="5" y="2"/>
                      <a:pt x="5" y="2"/>
                    </a:cubicBezTo>
                    <a:cubicBezTo>
                      <a:pt x="5" y="2"/>
                      <a:pt x="4" y="2"/>
                      <a:pt x="4" y="2"/>
                    </a:cubicBezTo>
                    <a:cubicBezTo>
                      <a:pt x="4" y="2"/>
                      <a:pt x="4" y="3"/>
                      <a:pt x="4" y="3"/>
                    </a:cubicBezTo>
                    <a:cubicBezTo>
                      <a:pt x="4" y="3"/>
                      <a:pt x="4" y="3"/>
                      <a:pt x="4" y="3"/>
                    </a:cubicBezTo>
                    <a:cubicBezTo>
                      <a:pt x="4" y="3"/>
                      <a:pt x="4" y="3"/>
                      <a:pt x="4" y="3"/>
                    </a:cubicBezTo>
                    <a:cubicBezTo>
                      <a:pt x="4" y="3"/>
                      <a:pt x="4" y="3"/>
                      <a:pt x="4" y="3"/>
                    </a:cubicBezTo>
                    <a:cubicBezTo>
                      <a:pt x="4" y="3"/>
                      <a:pt x="4" y="3"/>
                      <a:pt x="4"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4"/>
                    </a:cubicBezTo>
                    <a:cubicBezTo>
                      <a:pt x="1" y="4"/>
                      <a:pt x="1" y="4"/>
                      <a:pt x="1" y="4"/>
                    </a:cubicBezTo>
                    <a:cubicBezTo>
                      <a:pt x="0" y="5"/>
                      <a:pt x="0" y="5"/>
                      <a:pt x="0" y="5"/>
                    </a:cubicBezTo>
                    <a:cubicBezTo>
                      <a:pt x="12" y="2"/>
                      <a:pt x="12" y="2"/>
                      <a:pt x="12" y="2"/>
                    </a:cubicBezTo>
                    <a:cubicBezTo>
                      <a:pt x="12" y="1"/>
                      <a:pt x="12" y="1"/>
                      <a:pt x="12" y="1"/>
                    </a:cubicBezTo>
                    <a:close/>
                  </a:path>
                </a:pathLst>
              </a:custGeom>
              <a:solidFill>
                <a:srgbClr val="FCE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8" name="Freeform 373"/>
              <p:cNvSpPr/>
              <p:nvPr/>
            </p:nvSpPr>
            <p:spPr bwMode="auto">
              <a:xfrm>
                <a:off x="5234" y="1247"/>
                <a:ext cx="49" cy="16"/>
              </a:xfrm>
              <a:custGeom>
                <a:avLst/>
                <a:gdLst>
                  <a:gd name="T0" fmla="*/ 0 w 13"/>
                  <a:gd name="T1" fmla="*/ 3 h 4"/>
                  <a:gd name="T2" fmla="*/ 0 w 13"/>
                  <a:gd name="T3" fmla="*/ 4 h 4"/>
                  <a:gd name="T4" fmla="*/ 13 w 13"/>
                  <a:gd name="T5" fmla="*/ 0 h 4"/>
                  <a:gd name="T6" fmla="*/ 12 w 13"/>
                  <a:gd name="T7" fmla="*/ 0 h 4"/>
                  <a:gd name="T8" fmla="*/ 0 w 13"/>
                  <a:gd name="T9" fmla="*/ 3 h 4"/>
                </a:gdLst>
                <a:ahLst/>
                <a:cxnLst>
                  <a:cxn ang="0">
                    <a:pos x="T0" y="T1"/>
                  </a:cxn>
                  <a:cxn ang="0">
                    <a:pos x="T2" y="T3"/>
                  </a:cxn>
                  <a:cxn ang="0">
                    <a:pos x="T4" y="T5"/>
                  </a:cxn>
                  <a:cxn ang="0">
                    <a:pos x="T6" y="T7"/>
                  </a:cxn>
                  <a:cxn ang="0">
                    <a:pos x="T8" y="T9"/>
                  </a:cxn>
                </a:cxnLst>
                <a:rect l="0" t="0" r="r" b="b"/>
                <a:pathLst>
                  <a:path w="13" h="4">
                    <a:moveTo>
                      <a:pt x="0" y="3"/>
                    </a:moveTo>
                    <a:cubicBezTo>
                      <a:pt x="0" y="3"/>
                      <a:pt x="0" y="4"/>
                      <a:pt x="0" y="4"/>
                    </a:cubicBezTo>
                    <a:cubicBezTo>
                      <a:pt x="13" y="0"/>
                      <a:pt x="13" y="0"/>
                      <a:pt x="13" y="0"/>
                    </a:cubicBezTo>
                    <a:cubicBezTo>
                      <a:pt x="13" y="0"/>
                      <a:pt x="12" y="0"/>
                      <a:pt x="12" y="0"/>
                    </a:cubicBezTo>
                    <a:lnTo>
                      <a:pt x="0" y="3"/>
                    </a:lnTo>
                    <a:close/>
                  </a:path>
                </a:pathLst>
              </a:custGeom>
              <a:solidFill>
                <a:srgbClr val="FCF2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9" name="Freeform 374"/>
              <p:cNvSpPr/>
              <p:nvPr/>
            </p:nvSpPr>
            <p:spPr bwMode="auto">
              <a:xfrm>
                <a:off x="5264" y="1240"/>
                <a:ext cx="19" cy="26"/>
              </a:xfrm>
              <a:custGeom>
                <a:avLst/>
                <a:gdLst>
                  <a:gd name="T0" fmla="*/ 2 w 5"/>
                  <a:gd name="T1" fmla="*/ 0 h 7"/>
                  <a:gd name="T2" fmla="*/ 2 w 5"/>
                  <a:gd name="T3" fmla="*/ 0 h 7"/>
                  <a:gd name="T4" fmla="*/ 1 w 5"/>
                  <a:gd name="T5" fmla="*/ 0 h 7"/>
                  <a:gd name="T6" fmla="*/ 1 w 5"/>
                  <a:gd name="T7" fmla="*/ 0 h 7"/>
                  <a:gd name="T8" fmla="*/ 1 w 5"/>
                  <a:gd name="T9" fmla="*/ 0 h 7"/>
                  <a:gd name="T10" fmla="*/ 1 w 5"/>
                  <a:gd name="T11" fmla="*/ 0 h 7"/>
                  <a:gd name="T12" fmla="*/ 0 w 5"/>
                  <a:gd name="T13" fmla="*/ 1 h 7"/>
                  <a:gd name="T14" fmla="*/ 1 w 5"/>
                  <a:gd name="T15" fmla="*/ 6 h 7"/>
                  <a:gd name="T16" fmla="*/ 3 w 5"/>
                  <a:gd name="T17" fmla="*/ 7 h 7"/>
                  <a:gd name="T18" fmla="*/ 3 w 5"/>
                  <a:gd name="T19" fmla="*/ 7 h 7"/>
                  <a:gd name="T20" fmla="*/ 3 w 5"/>
                  <a:gd name="T21" fmla="*/ 7 h 7"/>
                  <a:gd name="T22" fmla="*/ 3 w 5"/>
                  <a:gd name="T23" fmla="*/ 7 h 7"/>
                  <a:gd name="T24" fmla="*/ 4 w 5"/>
                  <a:gd name="T25" fmla="*/ 7 h 7"/>
                  <a:gd name="T26" fmla="*/ 4 w 5"/>
                  <a:gd name="T27" fmla="*/ 7 h 7"/>
                  <a:gd name="T28" fmla="*/ 4 w 5"/>
                  <a:gd name="T29" fmla="*/ 6 h 7"/>
                  <a:gd name="T30" fmla="*/ 3 w 5"/>
                  <a:gd name="T31" fmla="*/ 1 h 7"/>
                  <a:gd name="T32" fmla="*/ 2 w 5"/>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7">
                    <a:moveTo>
                      <a:pt x="2" y="0"/>
                    </a:moveTo>
                    <a:cubicBezTo>
                      <a:pt x="2" y="0"/>
                      <a:pt x="2" y="0"/>
                      <a:pt x="2" y="0"/>
                    </a:cubicBezTo>
                    <a:cubicBezTo>
                      <a:pt x="1" y="0"/>
                      <a:pt x="1" y="0"/>
                      <a:pt x="1" y="0"/>
                    </a:cubicBezTo>
                    <a:cubicBezTo>
                      <a:pt x="1" y="0"/>
                      <a:pt x="1" y="0"/>
                      <a:pt x="1" y="0"/>
                    </a:cubicBezTo>
                    <a:cubicBezTo>
                      <a:pt x="1" y="0"/>
                      <a:pt x="1" y="0"/>
                      <a:pt x="1" y="0"/>
                    </a:cubicBezTo>
                    <a:cubicBezTo>
                      <a:pt x="1" y="0"/>
                      <a:pt x="1" y="0"/>
                      <a:pt x="1" y="0"/>
                    </a:cubicBezTo>
                    <a:cubicBezTo>
                      <a:pt x="1" y="0"/>
                      <a:pt x="0" y="0"/>
                      <a:pt x="0" y="1"/>
                    </a:cubicBezTo>
                    <a:cubicBezTo>
                      <a:pt x="0" y="3"/>
                      <a:pt x="0" y="5"/>
                      <a:pt x="1" y="6"/>
                    </a:cubicBezTo>
                    <a:cubicBezTo>
                      <a:pt x="2" y="7"/>
                      <a:pt x="3" y="7"/>
                      <a:pt x="3" y="7"/>
                    </a:cubicBezTo>
                    <a:cubicBezTo>
                      <a:pt x="3" y="7"/>
                      <a:pt x="3" y="7"/>
                      <a:pt x="3" y="7"/>
                    </a:cubicBezTo>
                    <a:cubicBezTo>
                      <a:pt x="3" y="7"/>
                      <a:pt x="3" y="7"/>
                      <a:pt x="3" y="7"/>
                    </a:cubicBezTo>
                    <a:cubicBezTo>
                      <a:pt x="3" y="7"/>
                      <a:pt x="3" y="7"/>
                      <a:pt x="3" y="7"/>
                    </a:cubicBezTo>
                    <a:cubicBezTo>
                      <a:pt x="4" y="7"/>
                      <a:pt x="4" y="7"/>
                      <a:pt x="4" y="7"/>
                    </a:cubicBezTo>
                    <a:cubicBezTo>
                      <a:pt x="4" y="7"/>
                      <a:pt x="4" y="7"/>
                      <a:pt x="4" y="7"/>
                    </a:cubicBezTo>
                    <a:cubicBezTo>
                      <a:pt x="4" y="6"/>
                      <a:pt x="4" y="6"/>
                      <a:pt x="4" y="6"/>
                    </a:cubicBezTo>
                    <a:cubicBezTo>
                      <a:pt x="5" y="4"/>
                      <a:pt x="4" y="2"/>
                      <a:pt x="3" y="1"/>
                    </a:cubicBezTo>
                    <a:cubicBezTo>
                      <a:pt x="3" y="0"/>
                      <a:pt x="2" y="0"/>
                      <a:pt x="2" y="0"/>
                    </a:cubicBezTo>
                    <a:close/>
                  </a:path>
                </a:pathLst>
              </a:custGeom>
              <a:solidFill>
                <a:srgbClr val="065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0" name="Freeform 375"/>
              <p:cNvSpPr/>
              <p:nvPr/>
            </p:nvSpPr>
            <p:spPr bwMode="auto">
              <a:xfrm>
                <a:off x="5264" y="1236"/>
                <a:ext cx="19" cy="30"/>
              </a:xfrm>
              <a:custGeom>
                <a:avLst/>
                <a:gdLst>
                  <a:gd name="T0" fmla="*/ 4 w 5"/>
                  <a:gd name="T1" fmla="*/ 1 h 8"/>
                  <a:gd name="T2" fmla="*/ 5 w 5"/>
                  <a:gd name="T3" fmla="*/ 7 h 8"/>
                  <a:gd name="T4" fmla="*/ 2 w 5"/>
                  <a:gd name="T5" fmla="*/ 7 h 8"/>
                  <a:gd name="T6" fmla="*/ 1 w 5"/>
                  <a:gd name="T7" fmla="*/ 2 h 8"/>
                  <a:gd name="T8" fmla="*/ 4 w 5"/>
                  <a:gd name="T9" fmla="*/ 1 h 8"/>
                </a:gdLst>
                <a:ahLst/>
                <a:cxnLst>
                  <a:cxn ang="0">
                    <a:pos x="T0" y="T1"/>
                  </a:cxn>
                  <a:cxn ang="0">
                    <a:pos x="T2" y="T3"/>
                  </a:cxn>
                  <a:cxn ang="0">
                    <a:pos x="T4" y="T5"/>
                  </a:cxn>
                  <a:cxn ang="0">
                    <a:pos x="T6" y="T7"/>
                  </a:cxn>
                  <a:cxn ang="0">
                    <a:pos x="T8" y="T9"/>
                  </a:cxn>
                </a:cxnLst>
                <a:rect l="0" t="0" r="r" b="b"/>
                <a:pathLst>
                  <a:path w="5" h="8">
                    <a:moveTo>
                      <a:pt x="4" y="1"/>
                    </a:moveTo>
                    <a:cubicBezTo>
                      <a:pt x="5" y="3"/>
                      <a:pt x="5" y="5"/>
                      <a:pt x="5" y="7"/>
                    </a:cubicBezTo>
                    <a:cubicBezTo>
                      <a:pt x="4" y="8"/>
                      <a:pt x="3" y="8"/>
                      <a:pt x="2" y="7"/>
                    </a:cubicBezTo>
                    <a:cubicBezTo>
                      <a:pt x="1" y="6"/>
                      <a:pt x="0" y="3"/>
                      <a:pt x="1" y="2"/>
                    </a:cubicBezTo>
                    <a:cubicBezTo>
                      <a:pt x="1" y="0"/>
                      <a:pt x="2" y="0"/>
                      <a:pt x="4" y="1"/>
                    </a:cubicBezTo>
                    <a:close/>
                  </a:path>
                </a:pathLst>
              </a:custGeom>
              <a:solidFill>
                <a:srgbClr val="377E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1" name="Freeform 376"/>
              <p:cNvSpPr/>
              <p:nvPr/>
            </p:nvSpPr>
            <p:spPr bwMode="auto">
              <a:xfrm>
                <a:off x="5272" y="1244"/>
                <a:ext cx="11" cy="19"/>
              </a:xfrm>
              <a:custGeom>
                <a:avLst/>
                <a:gdLst>
                  <a:gd name="T0" fmla="*/ 1 w 3"/>
                  <a:gd name="T1" fmla="*/ 0 h 5"/>
                  <a:gd name="T2" fmla="*/ 0 w 3"/>
                  <a:gd name="T3" fmla="*/ 0 h 5"/>
                  <a:gd name="T4" fmla="*/ 1 w 3"/>
                  <a:gd name="T5" fmla="*/ 0 h 5"/>
                  <a:gd name="T6" fmla="*/ 2 w 3"/>
                  <a:gd name="T7" fmla="*/ 4 h 5"/>
                  <a:gd name="T8" fmla="*/ 1 w 3"/>
                  <a:gd name="T9" fmla="*/ 5 h 5"/>
                  <a:gd name="T10" fmla="*/ 2 w 3"/>
                  <a:gd name="T11" fmla="*/ 4 h 5"/>
                  <a:gd name="T12" fmla="*/ 1 w 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1" y="0"/>
                    </a:moveTo>
                    <a:cubicBezTo>
                      <a:pt x="1" y="0"/>
                      <a:pt x="0" y="0"/>
                      <a:pt x="0" y="0"/>
                    </a:cubicBezTo>
                    <a:cubicBezTo>
                      <a:pt x="0" y="0"/>
                      <a:pt x="1" y="0"/>
                      <a:pt x="1" y="0"/>
                    </a:cubicBezTo>
                    <a:cubicBezTo>
                      <a:pt x="2" y="1"/>
                      <a:pt x="2" y="3"/>
                      <a:pt x="2" y="4"/>
                    </a:cubicBezTo>
                    <a:cubicBezTo>
                      <a:pt x="2" y="4"/>
                      <a:pt x="2" y="5"/>
                      <a:pt x="1" y="5"/>
                    </a:cubicBezTo>
                    <a:cubicBezTo>
                      <a:pt x="2" y="5"/>
                      <a:pt x="2" y="5"/>
                      <a:pt x="2" y="4"/>
                    </a:cubicBezTo>
                    <a:cubicBezTo>
                      <a:pt x="3" y="3"/>
                      <a:pt x="2" y="1"/>
                      <a:pt x="1" y="0"/>
                    </a:cubicBez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2" name="Freeform 377"/>
              <p:cNvSpPr/>
              <p:nvPr/>
            </p:nvSpPr>
            <p:spPr bwMode="auto">
              <a:xfrm>
                <a:off x="5268" y="1244"/>
                <a:ext cx="11" cy="19"/>
              </a:xfrm>
              <a:custGeom>
                <a:avLst/>
                <a:gdLst>
                  <a:gd name="T0" fmla="*/ 3 w 3"/>
                  <a:gd name="T1" fmla="*/ 4 h 5"/>
                  <a:gd name="T2" fmla="*/ 2 w 3"/>
                  <a:gd name="T3" fmla="*/ 0 h 5"/>
                  <a:gd name="T4" fmla="*/ 1 w 3"/>
                  <a:gd name="T5" fmla="*/ 0 h 5"/>
                  <a:gd name="T6" fmla="*/ 0 w 3"/>
                  <a:gd name="T7" fmla="*/ 1 h 5"/>
                  <a:gd name="T8" fmla="*/ 1 w 3"/>
                  <a:gd name="T9" fmla="*/ 4 h 5"/>
                  <a:gd name="T10" fmla="*/ 2 w 3"/>
                  <a:gd name="T11" fmla="*/ 5 h 5"/>
                  <a:gd name="T12" fmla="*/ 3 w 3"/>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3" y="4"/>
                    </a:moveTo>
                    <a:cubicBezTo>
                      <a:pt x="3" y="3"/>
                      <a:pt x="3" y="1"/>
                      <a:pt x="2" y="0"/>
                    </a:cubicBezTo>
                    <a:cubicBezTo>
                      <a:pt x="2" y="0"/>
                      <a:pt x="1" y="0"/>
                      <a:pt x="1" y="0"/>
                    </a:cubicBezTo>
                    <a:cubicBezTo>
                      <a:pt x="1" y="0"/>
                      <a:pt x="0" y="0"/>
                      <a:pt x="0" y="1"/>
                    </a:cubicBezTo>
                    <a:cubicBezTo>
                      <a:pt x="0" y="2"/>
                      <a:pt x="0" y="3"/>
                      <a:pt x="1" y="4"/>
                    </a:cubicBezTo>
                    <a:cubicBezTo>
                      <a:pt x="2" y="5"/>
                      <a:pt x="2" y="5"/>
                      <a:pt x="2" y="5"/>
                    </a:cubicBezTo>
                    <a:cubicBezTo>
                      <a:pt x="3" y="5"/>
                      <a:pt x="3" y="4"/>
                      <a:pt x="3" y="4"/>
                    </a:cubicBezTo>
                    <a:close/>
                  </a:path>
                </a:pathLst>
              </a:custGeom>
              <a:solidFill>
                <a:srgbClr val="DAEB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3" name="Freeform 378"/>
              <p:cNvSpPr/>
              <p:nvPr/>
            </p:nvSpPr>
            <p:spPr bwMode="auto">
              <a:xfrm>
                <a:off x="5268" y="1240"/>
                <a:ext cx="53" cy="23"/>
              </a:xfrm>
              <a:custGeom>
                <a:avLst/>
                <a:gdLst>
                  <a:gd name="T0" fmla="*/ 0 w 14"/>
                  <a:gd name="T1" fmla="*/ 3 h 6"/>
                  <a:gd name="T2" fmla="*/ 1 w 14"/>
                  <a:gd name="T3" fmla="*/ 6 h 6"/>
                  <a:gd name="T4" fmla="*/ 3 w 14"/>
                  <a:gd name="T5" fmla="*/ 6 h 6"/>
                  <a:gd name="T6" fmla="*/ 3 w 14"/>
                  <a:gd name="T7" fmla="*/ 6 h 6"/>
                  <a:gd name="T8" fmla="*/ 3 w 14"/>
                  <a:gd name="T9" fmla="*/ 6 h 6"/>
                  <a:gd name="T10" fmla="*/ 3 w 14"/>
                  <a:gd name="T11" fmla="*/ 6 h 6"/>
                  <a:gd name="T12" fmla="*/ 4 w 14"/>
                  <a:gd name="T13" fmla="*/ 6 h 6"/>
                  <a:gd name="T14" fmla="*/ 4 w 14"/>
                  <a:gd name="T15" fmla="*/ 6 h 6"/>
                  <a:gd name="T16" fmla="*/ 4 w 14"/>
                  <a:gd name="T17" fmla="*/ 6 h 6"/>
                  <a:gd name="T18" fmla="*/ 4 w 14"/>
                  <a:gd name="T19" fmla="*/ 6 h 6"/>
                  <a:gd name="T20" fmla="*/ 4 w 14"/>
                  <a:gd name="T21" fmla="*/ 6 h 6"/>
                  <a:gd name="T22" fmla="*/ 5 w 14"/>
                  <a:gd name="T23" fmla="*/ 6 h 6"/>
                  <a:gd name="T24" fmla="*/ 5 w 14"/>
                  <a:gd name="T25" fmla="*/ 6 h 6"/>
                  <a:gd name="T26" fmla="*/ 5 w 14"/>
                  <a:gd name="T27" fmla="*/ 6 h 6"/>
                  <a:gd name="T28" fmla="*/ 5 w 14"/>
                  <a:gd name="T29" fmla="*/ 6 h 6"/>
                  <a:gd name="T30" fmla="*/ 5 w 14"/>
                  <a:gd name="T31" fmla="*/ 6 h 6"/>
                  <a:gd name="T32" fmla="*/ 5 w 14"/>
                  <a:gd name="T33" fmla="*/ 6 h 6"/>
                  <a:gd name="T34" fmla="*/ 6 w 14"/>
                  <a:gd name="T35" fmla="*/ 6 h 6"/>
                  <a:gd name="T36" fmla="*/ 6 w 14"/>
                  <a:gd name="T37" fmla="*/ 6 h 6"/>
                  <a:gd name="T38" fmla="*/ 6 w 14"/>
                  <a:gd name="T39" fmla="*/ 6 h 6"/>
                  <a:gd name="T40" fmla="*/ 6 w 14"/>
                  <a:gd name="T41" fmla="*/ 6 h 6"/>
                  <a:gd name="T42" fmla="*/ 6 w 14"/>
                  <a:gd name="T43" fmla="*/ 6 h 6"/>
                  <a:gd name="T44" fmla="*/ 7 w 14"/>
                  <a:gd name="T45" fmla="*/ 6 h 6"/>
                  <a:gd name="T46" fmla="*/ 7 w 14"/>
                  <a:gd name="T47" fmla="*/ 6 h 6"/>
                  <a:gd name="T48" fmla="*/ 7 w 14"/>
                  <a:gd name="T49" fmla="*/ 6 h 6"/>
                  <a:gd name="T50" fmla="*/ 7 w 14"/>
                  <a:gd name="T51" fmla="*/ 6 h 6"/>
                  <a:gd name="T52" fmla="*/ 7 w 14"/>
                  <a:gd name="T53" fmla="*/ 6 h 6"/>
                  <a:gd name="T54" fmla="*/ 7 w 14"/>
                  <a:gd name="T55" fmla="*/ 6 h 6"/>
                  <a:gd name="T56" fmla="*/ 8 w 14"/>
                  <a:gd name="T57" fmla="*/ 5 h 6"/>
                  <a:gd name="T58" fmla="*/ 8 w 14"/>
                  <a:gd name="T59" fmla="*/ 5 h 6"/>
                  <a:gd name="T60" fmla="*/ 8 w 14"/>
                  <a:gd name="T61" fmla="*/ 5 h 6"/>
                  <a:gd name="T62" fmla="*/ 8 w 14"/>
                  <a:gd name="T63" fmla="*/ 5 h 6"/>
                  <a:gd name="T64" fmla="*/ 8 w 14"/>
                  <a:gd name="T65" fmla="*/ 5 h 6"/>
                  <a:gd name="T66" fmla="*/ 9 w 14"/>
                  <a:gd name="T67" fmla="*/ 5 h 6"/>
                  <a:gd name="T68" fmla="*/ 9 w 14"/>
                  <a:gd name="T69" fmla="*/ 5 h 6"/>
                  <a:gd name="T70" fmla="*/ 9 w 14"/>
                  <a:gd name="T71" fmla="*/ 5 h 6"/>
                  <a:gd name="T72" fmla="*/ 9 w 14"/>
                  <a:gd name="T73" fmla="*/ 5 h 6"/>
                  <a:gd name="T74" fmla="*/ 9 w 14"/>
                  <a:gd name="T75" fmla="*/ 5 h 6"/>
                  <a:gd name="T76" fmla="*/ 9 w 14"/>
                  <a:gd name="T77" fmla="*/ 5 h 6"/>
                  <a:gd name="T78" fmla="*/ 10 w 14"/>
                  <a:gd name="T79" fmla="*/ 5 h 6"/>
                  <a:gd name="T80" fmla="*/ 10 w 14"/>
                  <a:gd name="T81" fmla="*/ 5 h 6"/>
                  <a:gd name="T82" fmla="*/ 10 w 14"/>
                  <a:gd name="T83" fmla="*/ 5 h 6"/>
                  <a:gd name="T84" fmla="*/ 10 w 14"/>
                  <a:gd name="T85" fmla="*/ 5 h 6"/>
                  <a:gd name="T86" fmla="*/ 10 w 14"/>
                  <a:gd name="T87" fmla="*/ 5 h 6"/>
                  <a:gd name="T88" fmla="*/ 11 w 14"/>
                  <a:gd name="T89" fmla="*/ 5 h 6"/>
                  <a:gd name="T90" fmla="*/ 11 w 14"/>
                  <a:gd name="T91" fmla="*/ 5 h 6"/>
                  <a:gd name="T92" fmla="*/ 11 w 14"/>
                  <a:gd name="T93" fmla="*/ 5 h 6"/>
                  <a:gd name="T94" fmla="*/ 11 w 14"/>
                  <a:gd name="T95" fmla="*/ 5 h 6"/>
                  <a:gd name="T96" fmla="*/ 11 w 14"/>
                  <a:gd name="T97" fmla="*/ 5 h 6"/>
                  <a:gd name="T98" fmla="*/ 11 w 14"/>
                  <a:gd name="T99" fmla="*/ 5 h 6"/>
                  <a:gd name="T100" fmla="*/ 12 w 14"/>
                  <a:gd name="T101" fmla="*/ 5 h 6"/>
                  <a:gd name="T102" fmla="*/ 12 w 14"/>
                  <a:gd name="T103" fmla="*/ 5 h 6"/>
                  <a:gd name="T104" fmla="*/ 12 w 14"/>
                  <a:gd name="T105" fmla="*/ 5 h 6"/>
                  <a:gd name="T106" fmla="*/ 13 w 14"/>
                  <a:gd name="T107" fmla="*/ 3 h 6"/>
                  <a:gd name="T108" fmla="*/ 13 w 14"/>
                  <a:gd name="T109" fmla="*/ 0 h 6"/>
                  <a:gd name="T110" fmla="*/ 0 w 14"/>
                  <a:gd name="T11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 h="6">
                    <a:moveTo>
                      <a:pt x="0" y="3"/>
                    </a:moveTo>
                    <a:cubicBezTo>
                      <a:pt x="1" y="4"/>
                      <a:pt x="1" y="5"/>
                      <a:pt x="1" y="6"/>
                    </a:cubicBezTo>
                    <a:cubicBezTo>
                      <a:pt x="2" y="6"/>
                      <a:pt x="2" y="6"/>
                      <a:pt x="3" y="6"/>
                    </a:cubicBezTo>
                    <a:cubicBezTo>
                      <a:pt x="3" y="6"/>
                      <a:pt x="3" y="6"/>
                      <a:pt x="3" y="6"/>
                    </a:cubicBezTo>
                    <a:cubicBezTo>
                      <a:pt x="3" y="6"/>
                      <a:pt x="3" y="6"/>
                      <a:pt x="3" y="6"/>
                    </a:cubicBezTo>
                    <a:cubicBezTo>
                      <a:pt x="3" y="6"/>
                      <a:pt x="3" y="6"/>
                      <a:pt x="3" y="6"/>
                    </a:cubicBezTo>
                    <a:cubicBezTo>
                      <a:pt x="3" y="6"/>
                      <a:pt x="4" y="6"/>
                      <a:pt x="4" y="6"/>
                    </a:cubicBezTo>
                    <a:cubicBezTo>
                      <a:pt x="4" y="6"/>
                      <a:pt x="4" y="6"/>
                      <a:pt x="4" y="6"/>
                    </a:cubicBezTo>
                    <a:cubicBezTo>
                      <a:pt x="4" y="6"/>
                      <a:pt x="4" y="6"/>
                      <a:pt x="4" y="6"/>
                    </a:cubicBezTo>
                    <a:cubicBezTo>
                      <a:pt x="4" y="6"/>
                      <a:pt x="4" y="6"/>
                      <a:pt x="4" y="6"/>
                    </a:cubicBezTo>
                    <a:cubicBezTo>
                      <a:pt x="4" y="6"/>
                      <a:pt x="4" y="6"/>
                      <a:pt x="4" y="6"/>
                    </a:cubicBezTo>
                    <a:cubicBezTo>
                      <a:pt x="4" y="6"/>
                      <a:pt x="4" y="6"/>
                      <a:pt x="5" y="6"/>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5" y="6"/>
                      <a:pt x="6" y="6"/>
                      <a:pt x="6" y="6"/>
                    </a:cubicBezTo>
                    <a:cubicBezTo>
                      <a:pt x="6" y="6"/>
                      <a:pt x="6" y="6"/>
                      <a:pt x="6" y="6"/>
                    </a:cubicBezTo>
                    <a:cubicBezTo>
                      <a:pt x="6" y="6"/>
                      <a:pt x="6" y="6"/>
                      <a:pt x="6" y="6"/>
                    </a:cubicBezTo>
                    <a:cubicBezTo>
                      <a:pt x="6" y="6"/>
                      <a:pt x="6" y="6"/>
                      <a:pt x="6" y="6"/>
                    </a:cubicBezTo>
                    <a:cubicBezTo>
                      <a:pt x="6" y="6"/>
                      <a:pt x="6" y="6"/>
                      <a:pt x="6" y="6"/>
                    </a:cubicBezTo>
                    <a:cubicBezTo>
                      <a:pt x="6" y="6"/>
                      <a:pt x="6" y="6"/>
                      <a:pt x="7" y="6"/>
                    </a:cubicBezTo>
                    <a:cubicBezTo>
                      <a:pt x="7" y="6"/>
                      <a:pt x="7" y="6"/>
                      <a:pt x="7" y="6"/>
                    </a:cubicBezTo>
                    <a:cubicBezTo>
                      <a:pt x="7" y="6"/>
                      <a:pt x="7" y="6"/>
                      <a:pt x="7" y="6"/>
                    </a:cubicBezTo>
                    <a:cubicBezTo>
                      <a:pt x="7" y="6"/>
                      <a:pt x="7" y="6"/>
                      <a:pt x="7" y="6"/>
                    </a:cubicBezTo>
                    <a:cubicBezTo>
                      <a:pt x="7" y="6"/>
                      <a:pt x="7" y="6"/>
                      <a:pt x="7" y="6"/>
                    </a:cubicBezTo>
                    <a:cubicBezTo>
                      <a:pt x="7" y="6"/>
                      <a:pt x="7" y="6"/>
                      <a:pt x="7" y="6"/>
                    </a:cubicBezTo>
                    <a:cubicBezTo>
                      <a:pt x="7" y="6"/>
                      <a:pt x="8" y="6"/>
                      <a:pt x="8" y="5"/>
                    </a:cubicBezTo>
                    <a:cubicBezTo>
                      <a:pt x="8" y="5"/>
                      <a:pt x="8" y="5"/>
                      <a:pt x="8" y="5"/>
                    </a:cubicBezTo>
                    <a:cubicBezTo>
                      <a:pt x="8" y="5"/>
                      <a:pt x="8" y="5"/>
                      <a:pt x="8" y="5"/>
                    </a:cubicBezTo>
                    <a:cubicBezTo>
                      <a:pt x="8" y="5"/>
                      <a:pt x="8" y="5"/>
                      <a:pt x="8" y="5"/>
                    </a:cubicBezTo>
                    <a:cubicBezTo>
                      <a:pt x="8" y="5"/>
                      <a:pt x="8" y="5"/>
                      <a:pt x="8" y="5"/>
                    </a:cubicBezTo>
                    <a:cubicBezTo>
                      <a:pt x="8" y="5"/>
                      <a:pt x="8" y="5"/>
                      <a:pt x="9" y="5"/>
                    </a:cubicBezTo>
                    <a:cubicBezTo>
                      <a:pt x="9" y="5"/>
                      <a:pt x="9" y="5"/>
                      <a:pt x="9" y="5"/>
                    </a:cubicBezTo>
                    <a:cubicBezTo>
                      <a:pt x="9" y="5"/>
                      <a:pt x="9" y="5"/>
                      <a:pt x="9" y="5"/>
                    </a:cubicBezTo>
                    <a:cubicBezTo>
                      <a:pt x="9" y="5"/>
                      <a:pt x="9" y="5"/>
                      <a:pt x="9" y="5"/>
                    </a:cubicBezTo>
                    <a:cubicBezTo>
                      <a:pt x="9" y="5"/>
                      <a:pt x="9" y="5"/>
                      <a:pt x="9" y="5"/>
                    </a:cubicBezTo>
                    <a:cubicBezTo>
                      <a:pt x="9" y="5"/>
                      <a:pt x="9" y="5"/>
                      <a:pt x="9" y="5"/>
                    </a:cubicBezTo>
                    <a:cubicBezTo>
                      <a:pt x="10" y="5"/>
                      <a:pt x="10" y="5"/>
                      <a:pt x="10" y="5"/>
                    </a:cubicBezTo>
                    <a:cubicBezTo>
                      <a:pt x="10" y="5"/>
                      <a:pt x="10" y="5"/>
                      <a:pt x="10" y="5"/>
                    </a:cubicBezTo>
                    <a:cubicBezTo>
                      <a:pt x="10" y="5"/>
                      <a:pt x="10" y="5"/>
                      <a:pt x="10" y="5"/>
                    </a:cubicBezTo>
                    <a:cubicBezTo>
                      <a:pt x="10" y="5"/>
                      <a:pt x="10" y="5"/>
                      <a:pt x="10" y="5"/>
                    </a:cubicBezTo>
                    <a:cubicBezTo>
                      <a:pt x="10" y="5"/>
                      <a:pt x="10" y="5"/>
                      <a:pt x="10" y="5"/>
                    </a:cubicBezTo>
                    <a:cubicBezTo>
                      <a:pt x="10" y="5"/>
                      <a:pt x="10" y="5"/>
                      <a:pt x="11" y="5"/>
                    </a:cubicBezTo>
                    <a:cubicBezTo>
                      <a:pt x="11" y="5"/>
                      <a:pt x="11" y="5"/>
                      <a:pt x="11" y="5"/>
                    </a:cubicBezTo>
                    <a:cubicBezTo>
                      <a:pt x="11" y="5"/>
                      <a:pt x="11" y="5"/>
                      <a:pt x="11" y="5"/>
                    </a:cubicBezTo>
                    <a:cubicBezTo>
                      <a:pt x="11" y="5"/>
                      <a:pt x="11" y="5"/>
                      <a:pt x="11" y="5"/>
                    </a:cubicBezTo>
                    <a:cubicBezTo>
                      <a:pt x="11" y="5"/>
                      <a:pt x="11" y="5"/>
                      <a:pt x="11" y="5"/>
                    </a:cubicBezTo>
                    <a:cubicBezTo>
                      <a:pt x="11" y="5"/>
                      <a:pt x="11" y="5"/>
                      <a:pt x="11" y="5"/>
                    </a:cubicBezTo>
                    <a:cubicBezTo>
                      <a:pt x="12" y="5"/>
                      <a:pt x="12" y="5"/>
                      <a:pt x="12" y="5"/>
                    </a:cubicBezTo>
                    <a:cubicBezTo>
                      <a:pt x="12" y="5"/>
                      <a:pt x="12" y="5"/>
                      <a:pt x="12" y="5"/>
                    </a:cubicBezTo>
                    <a:cubicBezTo>
                      <a:pt x="12" y="5"/>
                      <a:pt x="12" y="5"/>
                      <a:pt x="12" y="5"/>
                    </a:cubicBezTo>
                    <a:cubicBezTo>
                      <a:pt x="13" y="5"/>
                      <a:pt x="13" y="4"/>
                      <a:pt x="13" y="3"/>
                    </a:cubicBezTo>
                    <a:cubicBezTo>
                      <a:pt x="14" y="2"/>
                      <a:pt x="13" y="1"/>
                      <a:pt x="13" y="0"/>
                    </a:cubicBezTo>
                    <a:lnTo>
                      <a:pt x="0" y="3"/>
                    </a:lnTo>
                    <a:close/>
                  </a:path>
                </a:pathLst>
              </a:custGeom>
              <a:solidFill>
                <a:srgbClr val="FF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4" name="Freeform 379"/>
              <p:cNvSpPr/>
              <p:nvPr/>
            </p:nvSpPr>
            <p:spPr bwMode="auto">
              <a:xfrm>
                <a:off x="5268" y="1229"/>
                <a:ext cx="45" cy="18"/>
              </a:xfrm>
              <a:custGeom>
                <a:avLst/>
                <a:gdLst>
                  <a:gd name="T0" fmla="*/ 12 w 12"/>
                  <a:gd name="T1" fmla="*/ 1 h 5"/>
                  <a:gd name="T2" fmla="*/ 10 w 12"/>
                  <a:gd name="T3" fmla="*/ 0 h 5"/>
                  <a:gd name="T4" fmla="*/ 10 w 12"/>
                  <a:gd name="T5" fmla="*/ 0 h 5"/>
                  <a:gd name="T6" fmla="*/ 10 w 12"/>
                  <a:gd name="T7" fmla="*/ 0 h 5"/>
                  <a:gd name="T8" fmla="*/ 10 w 12"/>
                  <a:gd name="T9" fmla="*/ 0 h 5"/>
                  <a:gd name="T10" fmla="*/ 9 w 12"/>
                  <a:gd name="T11" fmla="*/ 0 h 5"/>
                  <a:gd name="T12" fmla="*/ 9 w 12"/>
                  <a:gd name="T13" fmla="*/ 0 h 5"/>
                  <a:gd name="T14" fmla="*/ 9 w 12"/>
                  <a:gd name="T15" fmla="*/ 0 h 5"/>
                  <a:gd name="T16" fmla="*/ 9 w 12"/>
                  <a:gd name="T17" fmla="*/ 0 h 5"/>
                  <a:gd name="T18" fmla="*/ 9 w 12"/>
                  <a:gd name="T19" fmla="*/ 0 h 5"/>
                  <a:gd name="T20" fmla="*/ 8 w 12"/>
                  <a:gd name="T21" fmla="*/ 0 h 5"/>
                  <a:gd name="T22" fmla="*/ 8 w 12"/>
                  <a:gd name="T23" fmla="*/ 0 h 5"/>
                  <a:gd name="T24" fmla="*/ 8 w 12"/>
                  <a:gd name="T25" fmla="*/ 1 h 5"/>
                  <a:gd name="T26" fmla="*/ 8 w 12"/>
                  <a:gd name="T27" fmla="*/ 1 h 5"/>
                  <a:gd name="T28" fmla="*/ 8 w 12"/>
                  <a:gd name="T29" fmla="*/ 1 h 5"/>
                  <a:gd name="T30" fmla="*/ 8 w 12"/>
                  <a:gd name="T31" fmla="*/ 1 h 5"/>
                  <a:gd name="T32" fmla="*/ 7 w 12"/>
                  <a:gd name="T33" fmla="*/ 1 h 5"/>
                  <a:gd name="T34" fmla="*/ 7 w 12"/>
                  <a:gd name="T35" fmla="*/ 1 h 5"/>
                  <a:gd name="T36" fmla="*/ 7 w 12"/>
                  <a:gd name="T37" fmla="*/ 1 h 5"/>
                  <a:gd name="T38" fmla="*/ 7 w 12"/>
                  <a:gd name="T39" fmla="*/ 1 h 5"/>
                  <a:gd name="T40" fmla="*/ 7 w 12"/>
                  <a:gd name="T41" fmla="*/ 1 h 5"/>
                  <a:gd name="T42" fmla="*/ 7 w 12"/>
                  <a:gd name="T43" fmla="*/ 1 h 5"/>
                  <a:gd name="T44" fmla="*/ 6 w 12"/>
                  <a:gd name="T45" fmla="*/ 1 h 5"/>
                  <a:gd name="T46" fmla="*/ 6 w 12"/>
                  <a:gd name="T47" fmla="*/ 1 h 5"/>
                  <a:gd name="T48" fmla="*/ 6 w 12"/>
                  <a:gd name="T49" fmla="*/ 1 h 5"/>
                  <a:gd name="T50" fmla="*/ 6 w 12"/>
                  <a:gd name="T51" fmla="*/ 1 h 5"/>
                  <a:gd name="T52" fmla="*/ 6 w 12"/>
                  <a:gd name="T53" fmla="*/ 2 h 5"/>
                  <a:gd name="T54" fmla="*/ 5 w 12"/>
                  <a:gd name="T55" fmla="*/ 2 h 5"/>
                  <a:gd name="T56" fmla="*/ 5 w 12"/>
                  <a:gd name="T57" fmla="*/ 2 h 5"/>
                  <a:gd name="T58" fmla="*/ 5 w 12"/>
                  <a:gd name="T59" fmla="*/ 2 h 5"/>
                  <a:gd name="T60" fmla="*/ 5 w 12"/>
                  <a:gd name="T61" fmla="*/ 2 h 5"/>
                  <a:gd name="T62" fmla="*/ 5 w 12"/>
                  <a:gd name="T63" fmla="*/ 2 h 5"/>
                  <a:gd name="T64" fmla="*/ 5 w 12"/>
                  <a:gd name="T65" fmla="*/ 2 h 5"/>
                  <a:gd name="T66" fmla="*/ 4 w 12"/>
                  <a:gd name="T67" fmla="*/ 2 h 5"/>
                  <a:gd name="T68" fmla="*/ 4 w 12"/>
                  <a:gd name="T69" fmla="*/ 2 h 5"/>
                  <a:gd name="T70" fmla="*/ 4 w 12"/>
                  <a:gd name="T71" fmla="*/ 2 h 5"/>
                  <a:gd name="T72" fmla="*/ 4 w 12"/>
                  <a:gd name="T73" fmla="*/ 2 h 5"/>
                  <a:gd name="T74" fmla="*/ 4 w 12"/>
                  <a:gd name="T75" fmla="*/ 2 h 5"/>
                  <a:gd name="T76" fmla="*/ 4 w 12"/>
                  <a:gd name="T77" fmla="*/ 2 h 5"/>
                  <a:gd name="T78" fmla="*/ 3 w 12"/>
                  <a:gd name="T79" fmla="*/ 2 h 5"/>
                  <a:gd name="T80" fmla="*/ 3 w 12"/>
                  <a:gd name="T81" fmla="*/ 2 h 5"/>
                  <a:gd name="T82" fmla="*/ 3 w 12"/>
                  <a:gd name="T83" fmla="*/ 3 h 5"/>
                  <a:gd name="T84" fmla="*/ 3 w 12"/>
                  <a:gd name="T85" fmla="*/ 3 h 5"/>
                  <a:gd name="T86" fmla="*/ 3 w 12"/>
                  <a:gd name="T87" fmla="*/ 3 h 5"/>
                  <a:gd name="T88" fmla="*/ 2 w 12"/>
                  <a:gd name="T89" fmla="*/ 3 h 5"/>
                  <a:gd name="T90" fmla="*/ 2 w 12"/>
                  <a:gd name="T91" fmla="*/ 3 h 5"/>
                  <a:gd name="T92" fmla="*/ 2 w 12"/>
                  <a:gd name="T93" fmla="*/ 3 h 5"/>
                  <a:gd name="T94" fmla="*/ 2 w 12"/>
                  <a:gd name="T95" fmla="*/ 3 h 5"/>
                  <a:gd name="T96" fmla="*/ 2 w 12"/>
                  <a:gd name="T97" fmla="*/ 3 h 5"/>
                  <a:gd name="T98" fmla="*/ 2 w 12"/>
                  <a:gd name="T99" fmla="*/ 3 h 5"/>
                  <a:gd name="T100" fmla="*/ 1 w 12"/>
                  <a:gd name="T101" fmla="*/ 3 h 5"/>
                  <a:gd name="T102" fmla="*/ 1 w 12"/>
                  <a:gd name="T103" fmla="*/ 3 h 5"/>
                  <a:gd name="T104" fmla="*/ 0 w 12"/>
                  <a:gd name="T105" fmla="*/ 4 h 5"/>
                  <a:gd name="T106" fmla="*/ 0 w 12"/>
                  <a:gd name="T107" fmla="*/ 5 h 5"/>
                  <a:gd name="T108" fmla="*/ 12 w 12"/>
                  <a:gd name="T109" fmla="*/ 1 h 5"/>
                  <a:gd name="T110" fmla="*/ 12 w 12"/>
                  <a:gd name="T111"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 h="5">
                    <a:moveTo>
                      <a:pt x="12" y="1"/>
                    </a:moveTo>
                    <a:cubicBezTo>
                      <a:pt x="11" y="0"/>
                      <a:pt x="11" y="0"/>
                      <a:pt x="10" y="0"/>
                    </a:cubicBezTo>
                    <a:cubicBezTo>
                      <a:pt x="10" y="0"/>
                      <a:pt x="10" y="0"/>
                      <a:pt x="10" y="0"/>
                    </a:cubicBezTo>
                    <a:cubicBezTo>
                      <a:pt x="10" y="0"/>
                      <a:pt x="10" y="0"/>
                      <a:pt x="10" y="0"/>
                    </a:cubicBezTo>
                    <a:cubicBezTo>
                      <a:pt x="10" y="0"/>
                      <a:pt x="10" y="0"/>
                      <a:pt x="10" y="0"/>
                    </a:cubicBezTo>
                    <a:cubicBezTo>
                      <a:pt x="9" y="0"/>
                      <a:pt x="9" y="0"/>
                      <a:pt x="9" y="0"/>
                    </a:cubicBezTo>
                    <a:cubicBezTo>
                      <a:pt x="9" y="0"/>
                      <a:pt x="9" y="0"/>
                      <a:pt x="9" y="0"/>
                    </a:cubicBezTo>
                    <a:cubicBezTo>
                      <a:pt x="9" y="0"/>
                      <a:pt x="9" y="0"/>
                      <a:pt x="9" y="0"/>
                    </a:cubicBezTo>
                    <a:cubicBezTo>
                      <a:pt x="9" y="0"/>
                      <a:pt x="9" y="0"/>
                      <a:pt x="9" y="0"/>
                    </a:cubicBezTo>
                    <a:cubicBezTo>
                      <a:pt x="9" y="0"/>
                      <a:pt x="9" y="0"/>
                      <a:pt x="9" y="0"/>
                    </a:cubicBezTo>
                    <a:cubicBezTo>
                      <a:pt x="9" y="0"/>
                      <a:pt x="9" y="0"/>
                      <a:pt x="8" y="0"/>
                    </a:cubicBezTo>
                    <a:cubicBezTo>
                      <a:pt x="8" y="0"/>
                      <a:pt x="8" y="0"/>
                      <a:pt x="8" y="0"/>
                    </a:cubicBezTo>
                    <a:cubicBezTo>
                      <a:pt x="8" y="0"/>
                      <a:pt x="8" y="1"/>
                      <a:pt x="8" y="1"/>
                    </a:cubicBezTo>
                    <a:cubicBezTo>
                      <a:pt x="8" y="1"/>
                      <a:pt x="8" y="1"/>
                      <a:pt x="8" y="1"/>
                    </a:cubicBezTo>
                    <a:cubicBezTo>
                      <a:pt x="8" y="1"/>
                      <a:pt x="8" y="1"/>
                      <a:pt x="8" y="1"/>
                    </a:cubicBezTo>
                    <a:cubicBezTo>
                      <a:pt x="8" y="1"/>
                      <a:pt x="8" y="1"/>
                      <a:pt x="8" y="1"/>
                    </a:cubicBezTo>
                    <a:cubicBezTo>
                      <a:pt x="8"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6" y="1"/>
                      <a:pt x="6" y="1"/>
                      <a:pt x="6" y="1"/>
                    </a:cubicBezTo>
                    <a:cubicBezTo>
                      <a:pt x="6" y="1"/>
                      <a:pt x="6" y="1"/>
                      <a:pt x="6" y="1"/>
                    </a:cubicBezTo>
                    <a:cubicBezTo>
                      <a:pt x="6" y="1"/>
                      <a:pt x="6" y="1"/>
                      <a:pt x="6" y="1"/>
                    </a:cubicBezTo>
                    <a:cubicBezTo>
                      <a:pt x="6" y="1"/>
                      <a:pt x="6" y="1"/>
                      <a:pt x="6" y="1"/>
                    </a:cubicBezTo>
                    <a:cubicBezTo>
                      <a:pt x="6" y="1"/>
                      <a:pt x="6" y="1"/>
                      <a:pt x="6" y="2"/>
                    </a:cubicBezTo>
                    <a:cubicBezTo>
                      <a:pt x="6" y="2"/>
                      <a:pt x="6" y="2"/>
                      <a:pt x="5" y="2"/>
                    </a:cubicBezTo>
                    <a:cubicBezTo>
                      <a:pt x="5" y="2"/>
                      <a:pt x="5" y="2"/>
                      <a:pt x="5" y="2"/>
                    </a:cubicBezTo>
                    <a:cubicBezTo>
                      <a:pt x="5" y="2"/>
                      <a:pt x="5" y="2"/>
                      <a:pt x="5" y="2"/>
                    </a:cubicBezTo>
                    <a:cubicBezTo>
                      <a:pt x="5" y="2"/>
                      <a:pt x="5" y="2"/>
                      <a:pt x="5" y="2"/>
                    </a:cubicBezTo>
                    <a:cubicBezTo>
                      <a:pt x="5" y="2"/>
                      <a:pt x="5" y="2"/>
                      <a:pt x="5" y="2"/>
                    </a:cubicBezTo>
                    <a:cubicBezTo>
                      <a:pt x="5" y="2"/>
                      <a:pt x="5" y="2"/>
                      <a:pt x="5" y="2"/>
                    </a:cubicBezTo>
                    <a:cubicBezTo>
                      <a:pt x="5"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3" y="2"/>
                      <a:pt x="3" y="2"/>
                      <a:pt x="3" y="2"/>
                    </a:cubicBezTo>
                    <a:cubicBezTo>
                      <a:pt x="3" y="2"/>
                      <a:pt x="3" y="2"/>
                      <a:pt x="3" y="2"/>
                    </a:cubicBezTo>
                    <a:cubicBezTo>
                      <a:pt x="3" y="2"/>
                      <a:pt x="3" y="3"/>
                      <a:pt x="3" y="3"/>
                    </a:cubicBezTo>
                    <a:cubicBezTo>
                      <a:pt x="3" y="3"/>
                      <a:pt x="3" y="3"/>
                      <a:pt x="3" y="3"/>
                    </a:cubicBezTo>
                    <a:cubicBezTo>
                      <a:pt x="3" y="3"/>
                      <a:pt x="3" y="3"/>
                      <a:pt x="3" y="3"/>
                    </a:cubicBezTo>
                    <a:cubicBezTo>
                      <a:pt x="3" y="3"/>
                      <a:pt x="3"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1" y="3"/>
                    </a:cubicBezTo>
                    <a:cubicBezTo>
                      <a:pt x="1" y="3"/>
                      <a:pt x="1" y="3"/>
                      <a:pt x="1" y="3"/>
                    </a:cubicBezTo>
                    <a:cubicBezTo>
                      <a:pt x="1" y="3"/>
                      <a:pt x="0" y="4"/>
                      <a:pt x="0" y="4"/>
                    </a:cubicBezTo>
                    <a:cubicBezTo>
                      <a:pt x="0" y="5"/>
                      <a:pt x="0" y="5"/>
                      <a:pt x="0" y="5"/>
                    </a:cubicBezTo>
                    <a:cubicBezTo>
                      <a:pt x="12" y="1"/>
                      <a:pt x="12" y="1"/>
                      <a:pt x="12" y="1"/>
                    </a:cubicBezTo>
                    <a:cubicBezTo>
                      <a:pt x="12" y="1"/>
                      <a:pt x="12" y="1"/>
                      <a:pt x="12" y="1"/>
                    </a:cubicBezTo>
                    <a:close/>
                  </a:path>
                </a:pathLst>
              </a:custGeom>
              <a:solidFill>
                <a:srgbClr val="FCE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5" name="Freeform 380"/>
              <p:cNvSpPr/>
              <p:nvPr/>
            </p:nvSpPr>
            <p:spPr bwMode="auto">
              <a:xfrm>
                <a:off x="5268" y="1232"/>
                <a:ext cx="49" cy="19"/>
              </a:xfrm>
              <a:custGeom>
                <a:avLst/>
                <a:gdLst>
                  <a:gd name="T0" fmla="*/ 0 w 13"/>
                  <a:gd name="T1" fmla="*/ 4 h 5"/>
                  <a:gd name="T2" fmla="*/ 0 w 13"/>
                  <a:gd name="T3" fmla="*/ 5 h 5"/>
                  <a:gd name="T4" fmla="*/ 13 w 13"/>
                  <a:gd name="T5" fmla="*/ 2 h 5"/>
                  <a:gd name="T6" fmla="*/ 12 w 13"/>
                  <a:gd name="T7" fmla="*/ 0 h 5"/>
                  <a:gd name="T8" fmla="*/ 0 w 13"/>
                  <a:gd name="T9" fmla="*/ 4 h 5"/>
                </a:gdLst>
                <a:ahLst/>
                <a:cxnLst>
                  <a:cxn ang="0">
                    <a:pos x="T0" y="T1"/>
                  </a:cxn>
                  <a:cxn ang="0">
                    <a:pos x="T2" y="T3"/>
                  </a:cxn>
                  <a:cxn ang="0">
                    <a:pos x="T4" y="T5"/>
                  </a:cxn>
                  <a:cxn ang="0">
                    <a:pos x="T6" y="T7"/>
                  </a:cxn>
                  <a:cxn ang="0">
                    <a:pos x="T8" y="T9"/>
                  </a:cxn>
                </a:cxnLst>
                <a:rect l="0" t="0" r="r" b="b"/>
                <a:pathLst>
                  <a:path w="13" h="5">
                    <a:moveTo>
                      <a:pt x="0" y="4"/>
                    </a:moveTo>
                    <a:cubicBezTo>
                      <a:pt x="0" y="5"/>
                      <a:pt x="0" y="5"/>
                      <a:pt x="0" y="5"/>
                    </a:cubicBezTo>
                    <a:cubicBezTo>
                      <a:pt x="13" y="2"/>
                      <a:pt x="13" y="2"/>
                      <a:pt x="13" y="2"/>
                    </a:cubicBezTo>
                    <a:cubicBezTo>
                      <a:pt x="13" y="1"/>
                      <a:pt x="13" y="1"/>
                      <a:pt x="12" y="0"/>
                    </a:cubicBezTo>
                    <a:lnTo>
                      <a:pt x="0" y="4"/>
                    </a:lnTo>
                    <a:close/>
                  </a:path>
                </a:pathLst>
              </a:custGeom>
              <a:solidFill>
                <a:srgbClr val="FCF2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6" name="Freeform 381"/>
              <p:cNvSpPr/>
              <p:nvPr/>
            </p:nvSpPr>
            <p:spPr bwMode="auto">
              <a:xfrm>
                <a:off x="5294" y="1225"/>
                <a:ext cx="27" cy="38"/>
              </a:xfrm>
              <a:custGeom>
                <a:avLst/>
                <a:gdLst>
                  <a:gd name="T0" fmla="*/ 3 w 7"/>
                  <a:gd name="T1" fmla="*/ 0 h 10"/>
                  <a:gd name="T2" fmla="*/ 3 w 7"/>
                  <a:gd name="T3" fmla="*/ 0 h 10"/>
                  <a:gd name="T4" fmla="*/ 2 w 7"/>
                  <a:gd name="T5" fmla="*/ 0 h 10"/>
                  <a:gd name="T6" fmla="*/ 2 w 7"/>
                  <a:gd name="T7" fmla="*/ 0 h 10"/>
                  <a:gd name="T8" fmla="*/ 2 w 7"/>
                  <a:gd name="T9" fmla="*/ 0 h 10"/>
                  <a:gd name="T10" fmla="*/ 1 w 7"/>
                  <a:gd name="T11" fmla="*/ 0 h 10"/>
                  <a:gd name="T12" fmla="*/ 0 w 7"/>
                  <a:gd name="T13" fmla="*/ 2 h 10"/>
                  <a:gd name="T14" fmla="*/ 2 w 7"/>
                  <a:gd name="T15" fmla="*/ 9 h 10"/>
                  <a:gd name="T16" fmla="*/ 4 w 7"/>
                  <a:gd name="T17" fmla="*/ 10 h 10"/>
                  <a:gd name="T18" fmla="*/ 5 w 7"/>
                  <a:gd name="T19" fmla="*/ 10 h 10"/>
                  <a:gd name="T20" fmla="*/ 6 w 7"/>
                  <a:gd name="T21" fmla="*/ 10 h 10"/>
                  <a:gd name="T22" fmla="*/ 6 w 7"/>
                  <a:gd name="T23" fmla="*/ 9 h 10"/>
                  <a:gd name="T24" fmla="*/ 6 w 7"/>
                  <a:gd name="T25" fmla="*/ 9 h 10"/>
                  <a:gd name="T26" fmla="*/ 7 w 7"/>
                  <a:gd name="T27" fmla="*/ 8 h 10"/>
                  <a:gd name="T28" fmla="*/ 5 w 7"/>
                  <a:gd name="T29" fmla="*/ 1 h 10"/>
                  <a:gd name="T30" fmla="*/ 3 w 7"/>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10">
                    <a:moveTo>
                      <a:pt x="3" y="0"/>
                    </a:moveTo>
                    <a:cubicBezTo>
                      <a:pt x="3" y="0"/>
                      <a:pt x="3" y="0"/>
                      <a:pt x="3" y="0"/>
                    </a:cubicBezTo>
                    <a:cubicBezTo>
                      <a:pt x="2" y="0"/>
                      <a:pt x="2" y="0"/>
                      <a:pt x="2" y="0"/>
                    </a:cubicBezTo>
                    <a:cubicBezTo>
                      <a:pt x="2" y="0"/>
                      <a:pt x="2" y="0"/>
                      <a:pt x="2" y="0"/>
                    </a:cubicBezTo>
                    <a:cubicBezTo>
                      <a:pt x="2" y="0"/>
                      <a:pt x="2" y="0"/>
                      <a:pt x="2" y="0"/>
                    </a:cubicBezTo>
                    <a:cubicBezTo>
                      <a:pt x="1" y="0"/>
                      <a:pt x="1" y="0"/>
                      <a:pt x="1" y="0"/>
                    </a:cubicBezTo>
                    <a:cubicBezTo>
                      <a:pt x="1" y="0"/>
                      <a:pt x="0" y="1"/>
                      <a:pt x="0" y="2"/>
                    </a:cubicBezTo>
                    <a:cubicBezTo>
                      <a:pt x="0" y="4"/>
                      <a:pt x="0" y="7"/>
                      <a:pt x="2" y="9"/>
                    </a:cubicBezTo>
                    <a:cubicBezTo>
                      <a:pt x="3" y="10"/>
                      <a:pt x="4" y="10"/>
                      <a:pt x="4" y="10"/>
                    </a:cubicBezTo>
                    <a:cubicBezTo>
                      <a:pt x="5" y="10"/>
                      <a:pt x="5" y="10"/>
                      <a:pt x="5" y="10"/>
                    </a:cubicBezTo>
                    <a:cubicBezTo>
                      <a:pt x="5" y="10"/>
                      <a:pt x="5" y="10"/>
                      <a:pt x="6" y="10"/>
                    </a:cubicBezTo>
                    <a:cubicBezTo>
                      <a:pt x="6" y="9"/>
                      <a:pt x="6" y="9"/>
                      <a:pt x="6" y="9"/>
                    </a:cubicBezTo>
                    <a:cubicBezTo>
                      <a:pt x="6" y="9"/>
                      <a:pt x="6" y="9"/>
                      <a:pt x="6" y="9"/>
                    </a:cubicBezTo>
                    <a:cubicBezTo>
                      <a:pt x="6" y="9"/>
                      <a:pt x="7" y="8"/>
                      <a:pt x="7" y="8"/>
                    </a:cubicBezTo>
                    <a:cubicBezTo>
                      <a:pt x="7" y="6"/>
                      <a:pt x="6" y="3"/>
                      <a:pt x="5" y="1"/>
                    </a:cubicBezTo>
                    <a:cubicBezTo>
                      <a:pt x="4" y="0"/>
                      <a:pt x="4" y="0"/>
                      <a:pt x="3" y="0"/>
                    </a:cubicBezTo>
                    <a:close/>
                  </a:path>
                </a:pathLst>
              </a:custGeom>
              <a:solidFill>
                <a:srgbClr val="065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7" name="Freeform 382"/>
              <p:cNvSpPr/>
              <p:nvPr/>
            </p:nvSpPr>
            <p:spPr bwMode="auto">
              <a:xfrm>
                <a:off x="5298" y="1221"/>
                <a:ext cx="27" cy="42"/>
              </a:xfrm>
              <a:custGeom>
                <a:avLst/>
                <a:gdLst>
                  <a:gd name="T0" fmla="*/ 5 w 7"/>
                  <a:gd name="T1" fmla="*/ 2 h 11"/>
                  <a:gd name="T2" fmla="*/ 7 w 7"/>
                  <a:gd name="T3" fmla="*/ 9 h 11"/>
                  <a:gd name="T4" fmla="*/ 3 w 7"/>
                  <a:gd name="T5" fmla="*/ 9 h 11"/>
                  <a:gd name="T6" fmla="*/ 1 w 7"/>
                  <a:gd name="T7" fmla="*/ 2 h 11"/>
                  <a:gd name="T8" fmla="*/ 5 w 7"/>
                  <a:gd name="T9" fmla="*/ 2 h 11"/>
                </a:gdLst>
                <a:ahLst/>
                <a:cxnLst>
                  <a:cxn ang="0">
                    <a:pos x="T0" y="T1"/>
                  </a:cxn>
                  <a:cxn ang="0">
                    <a:pos x="T2" y="T3"/>
                  </a:cxn>
                  <a:cxn ang="0">
                    <a:pos x="T4" y="T5"/>
                  </a:cxn>
                  <a:cxn ang="0">
                    <a:pos x="T6" y="T7"/>
                  </a:cxn>
                  <a:cxn ang="0">
                    <a:pos x="T8" y="T9"/>
                  </a:cxn>
                </a:cxnLst>
                <a:rect l="0" t="0" r="r" b="b"/>
                <a:pathLst>
                  <a:path w="7" h="11">
                    <a:moveTo>
                      <a:pt x="5" y="2"/>
                    </a:moveTo>
                    <a:cubicBezTo>
                      <a:pt x="6" y="4"/>
                      <a:pt x="7" y="7"/>
                      <a:pt x="7" y="9"/>
                    </a:cubicBezTo>
                    <a:cubicBezTo>
                      <a:pt x="6" y="11"/>
                      <a:pt x="4" y="11"/>
                      <a:pt x="3" y="9"/>
                    </a:cubicBezTo>
                    <a:cubicBezTo>
                      <a:pt x="1" y="8"/>
                      <a:pt x="0" y="4"/>
                      <a:pt x="1" y="2"/>
                    </a:cubicBezTo>
                    <a:cubicBezTo>
                      <a:pt x="2" y="0"/>
                      <a:pt x="3" y="0"/>
                      <a:pt x="5" y="2"/>
                    </a:cubicBezTo>
                    <a:close/>
                  </a:path>
                </a:pathLst>
              </a:custGeom>
              <a:solidFill>
                <a:srgbClr val="377E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8" name="Freeform 383"/>
              <p:cNvSpPr/>
              <p:nvPr/>
            </p:nvSpPr>
            <p:spPr bwMode="auto">
              <a:xfrm>
                <a:off x="5302" y="1225"/>
                <a:ext cx="19" cy="34"/>
              </a:xfrm>
              <a:custGeom>
                <a:avLst/>
                <a:gdLst>
                  <a:gd name="T0" fmla="*/ 4 w 5"/>
                  <a:gd name="T1" fmla="*/ 1 h 9"/>
                  <a:gd name="T2" fmla="*/ 5 w 5"/>
                  <a:gd name="T3" fmla="*/ 7 h 9"/>
                  <a:gd name="T4" fmla="*/ 2 w 5"/>
                  <a:gd name="T5" fmla="*/ 8 h 9"/>
                  <a:gd name="T6" fmla="*/ 1 w 5"/>
                  <a:gd name="T7" fmla="*/ 2 h 9"/>
                  <a:gd name="T8" fmla="*/ 4 w 5"/>
                  <a:gd name="T9" fmla="*/ 1 h 9"/>
                </a:gdLst>
                <a:ahLst/>
                <a:cxnLst>
                  <a:cxn ang="0">
                    <a:pos x="T0" y="T1"/>
                  </a:cxn>
                  <a:cxn ang="0">
                    <a:pos x="T2" y="T3"/>
                  </a:cxn>
                  <a:cxn ang="0">
                    <a:pos x="T4" y="T5"/>
                  </a:cxn>
                  <a:cxn ang="0">
                    <a:pos x="T6" y="T7"/>
                  </a:cxn>
                  <a:cxn ang="0">
                    <a:pos x="T8" y="T9"/>
                  </a:cxn>
                </a:cxnLst>
                <a:rect l="0" t="0" r="r" b="b"/>
                <a:pathLst>
                  <a:path w="5" h="9">
                    <a:moveTo>
                      <a:pt x="4" y="1"/>
                    </a:moveTo>
                    <a:cubicBezTo>
                      <a:pt x="5" y="3"/>
                      <a:pt x="5" y="5"/>
                      <a:pt x="5" y="7"/>
                    </a:cubicBezTo>
                    <a:cubicBezTo>
                      <a:pt x="5" y="9"/>
                      <a:pt x="3" y="9"/>
                      <a:pt x="2" y="8"/>
                    </a:cubicBezTo>
                    <a:cubicBezTo>
                      <a:pt x="1" y="6"/>
                      <a:pt x="0" y="4"/>
                      <a:pt x="1" y="2"/>
                    </a:cubicBezTo>
                    <a:cubicBezTo>
                      <a:pt x="1" y="0"/>
                      <a:pt x="2" y="0"/>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9" name="Freeform 384"/>
              <p:cNvSpPr/>
              <p:nvPr/>
            </p:nvSpPr>
            <p:spPr bwMode="auto">
              <a:xfrm>
                <a:off x="5310" y="1229"/>
                <a:ext cx="11" cy="26"/>
              </a:xfrm>
              <a:custGeom>
                <a:avLst/>
                <a:gdLst>
                  <a:gd name="T0" fmla="*/ 1 w 3"/>
                  <a:gd name="T1" fmla="*/ 1 h 7"/>
                  <a:gd name="T2" fmla="*/ 0 w 3"/>
                  <a:gd name="T3" fmla="*/ 0 h 7"/>
                  <a:gd name="T4" fmla="*/ 1 w 3"/>
                  <a:gd name="T5" fmla="*/ 1 h 7"/>
                  <a:gd name="T6" fmla="*/ 2 w 3"/>
                  <a:gd name="T7" fmla="*/ 6 h 7"/>
                  <a:gd name="T8" fmla="*/ 2 w 3"/>
                  <a:gd name="T9" fmla="*/ 7 h 7"/>
                  <a:gd name="T10" fmla="*/ 3 w 3"/>
                  <a:gd name="T11" fmla="*/ 6 h 7"/>
                  <a:gd name="T12" fmla="*/ 1 w 3"/>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3" h="7">
                    <a:moveTo>
                      <a:pt x="1" y="1"/>
                    </a:moveTo>
                    <a:cubicBezTo>
                      <a:pt x="1" y="0"/>
                      <a:pt x="0" y="0"/>
                      <a:pt x="0" y="0"/>
                    </a:cubicBezTo>
                    <a:cubicBezTo>
                      <a:pt x="0" y="0"/>
                      <a:pt x="1" y="0"/>
                      <a:pt x="1" y="1"/>
                    </a:cubicBezTo>
                    <a:cubicBezTo>
                      <a:pt x="2" y="2"/>
                      <a:pt x="3" y="4"/>
                      <a:pt x="2" y="6"/>
                    </a:cubicBezTo>
                    <a:cubicBezTo>
                      <a:pt x="2" y="7"/>
                      <a:pt x="2" y="7"/>
                      <a:pt x="2" y="7"/>
                    </a:cubicBezTo>
                    <a:cubicBezTo>
                      <a:pt x="2" y="7"/>
                      <a:pt x="3" y="7"/>
                      <a:pt x="3" y="6"/>
                    </a:cubicBezTo>
                    <a:cubicBezTo>
                      <a:pt x="3" y="4"/>
                      <a:pt x="3" y="2"/>
                      <a:pt x="1" y="1"/>
                    </a:cubicBez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0" name="Freeform 385"/>
              <p:cNvSpPr/>
              <p:nvPr/>
            </p:nvSpPr>
            <p:spPr bwMode="auto">
              <a:xfrm>
                <a:off x="5302" y="1229"/>
                <a:ext cx="19" cy="26"/>
              </a:xfrm>
              <a:custGeom>
                <a:avLst/>
                <a:gdLst>
                  <a:gd name="T0" fmla="*/ 4 w 5"/>
                  <a:gd name="T1" fmla="*/ 6 h 7"/>
                  <a:gd name="T2" fmla="*/ 3 w 5"/>
                  <a:gd name="T3" fmla="*/ 1 h 7"/>
                  <a:gd name="T4" fmla="*/ 2 w 5"/>
                  <a:gd name="T5" fmla="*/ 0 h 7"/>
                  <a:gd name="T6" fmla="*/ 1 w 5"/>
                  <a:gd name="T7" fmla="*/ 1 h 7"/>
                  <a:gd name="T8" fmla="*/ 2 w 5"/>
                  <a:gd name="T9" fmla="*/ 6 h 7"/>
                  <a:gd name="T10" fmla="*/ 4 w 5"/>
                  <a:gd name="T11" fmla="*/ 7 h 7"/>
                  <a:gd name="T12" fmla="*/ 4 w 5"/>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4" y="6"/>
                    </a:moveTo>
                    <a:cubicBezTo>
                      <a:pt x="5" y="4"/>
                      <a:pt x="4" y="2"/>
                      <a:pt x="3" y="1"/>
                    </a:cubicBezTo>
                    <a:cubicBezTo>
                      <a:pt x="3" y="0"/>
                      <a:pt x="2" y="0"/>
                      <a:pt x="2" y="0"/>
                    </a:cubicBezTo>
                    <a:cubicBezTo>
                      <a:pt x="1" y="0"/>
                      <a:pt x="1" y="1"/>
                      <a:pt x="1" y="1"/>
                    </a:cubicBezTo>
                    <a:cubicBezTo>
                      <a:pt x="0" y="3"/>
                      <a:pt x="1" y="5"/>
                      <a:pt x="2" y="6"/>
                    </a:cubicBezTo>
                    <a:cubicBezTo>
                      <a:pt x="3" y="7"/>
                      <a:pt x="3" y="7"/>
                      <a:pt x="4" y="7"/>
                    </a:cubicBezTo>
                    <a:cubicBezTo>
                      <a:pt x="4" y="7"/>
                      <a:pt x="4" y="7"/>
                      <a:pt x="4" y="6"/>
                    </a:cubicBezTo>
                    <a:close/>
                  </a:path>
                </a:pathLst>
              </a:custGeom>
              <a:solidFill>
                <a:srgbClr val="DAEB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1" name="Freeform 386"/>
              <p:cNvSpPr/>
              <p:nvPr/>
            </p:nvSpPr>
            <p:spPr bwMode="auto">
              <a:xfrm>
                <a:off x="5230" y="1255"/>
                <a:ext cx="46" cy="56"/>
              </a:xfrm>
              <a:custGeom>
                <a:avLst/>
                <a:gdLst>
                  <a:gd name="T0" fmla="*/ 0 w 12"/>
                  <a:gd name="T1" fmla="*/ 9 h 15"/>
                  <a:gd name="T2" fmla="*/ 2 w 12"/>
                  <a:gd name="T3" fmla="*/ 3 h 15"/>
                  <a:gd name="T4" fmla="*/ 7 w 12"/>
                  <a:gd name="T5" fmla="*/ 0 h 15"/>
                  <a:gd name="T6" fmla="*/ 10 w 12"/>
                  <a:gd name="T7" fmla="*/ 4 h 15"/>
                  <a:gd name="T8" fmla="*/ 4 w 12"/>
                  <a:gd name="T9" fmla="*/ 14 h 15"/>
                  <a:gd name="T10" fmla="*/ 0 w 12"/>
                  <a:gd name="T11" fmla="*/ 9 h 15"/>
                </a:gdLst>
                <a:ahLst/>
                <a:cxnLst>
                  <a:cxn ang="0">
                    <a:pos x="T0" y="T1"/>
                  </a:cxn>
                  <a:cxn ang="0">
                    <a:pos x="T2" y="T3"/>
                  </a:cxn>
                  <a:cxn ang="0">
                    <a:pos x="T4" y="T5"/>
                  </a:cxn>
                  <a:cxn ang="0">
                    <a:pos x="T6" y="T7"/>
                  </a:cxn>
                  <a:cxn ang="0">
                    <a:pos x="T8" y="T9"/>
                  </a:cxn>
                  <a:cxn ang="0">
                    <a:pos x="T10" y="T11"/>
                  </a:cxn>
                </a:cxnLst>
                <a:rect l="0" t="0" r="r" b="b"/>
                <a:pathLst>
                  <a:path w="12" h="15">
                    <a:moveTo>
                      <a:pt x="0" y="9"/>
                    </a:moveTo>
                    <a:cubicBezTo>
                      <a:pt x="0" y="9"/>
                      <a:pt x="2" y="4"/>
                      <a:pt x="2" y="3"/>
                    </a:cubicBezTo>
                    <a:cubicBezTo>
                      <a:pt x="3" y="2"/>
                      <a:pt x="5" y="0"/>
                      <a:pt x="7" y="0"/>
                    </a:cubicBezTo>
                    <a:cubicBezTo>
                      <a:pt x="9" y="0"/>
                      <a:pt x="12" y="3"/>
                      <a:pt x="10" y="4"/>
                    </a:cubicBezTo>
                    <a:cubicBezTo>
                      <a:pt x="9" y="5"/>
                      <a:pt x="5" y="12"/>
                      <a:pt x="4" y="14"/>
                    </a:cubicBezTo>
                    <a:cubicBezTo>
                      <a:pt x="3" y="15"/>
                      <a:pt x="0" y="9"/>
                      <a:pt x="0" y="9"/>
                    </a:cubicBezTo>
                    <a:close/>
                  </a:path>
                </a:pathLst>
              </a:custGeom>
              <a:solidFill>
                <a:srgbClr val="F7C2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2" name="Freeform 387"/>
              <p:cNvSpPr/>
              <p:nvPr/>
            </p:nvSpPr>
            <p:spPr bwMode="auto">
              <a:xfrm>
                <a:off x="5087" y="1281"/>
                <a:ext cx="162" cy="102"/>
              </a:xfrm>
              <a:custGeom>
                <a:avLst/>
                <a:gdLst>
                  <a:gd name="T0" fmla="*/ 3 w 43"/>
                  <a:gd name="T1" fmla="*/ 20 h 27"/>
                  <a:gd name="T2" fmla="*/ 1 w 43"/>
                  <a:gd name="T3" fmla="*/ 15 h 27"/>
                  <a:gd name="T4" fmla="*/ 10 w 43"/>
                  <a:gd name="T5" fmla="*/ 13 h 27"/>
                  <a:gd name="T6" fmla="*/ 25 w 43"/>
                  <a:gd name="T7" fmla="*/ 17 h 27"/>
                  <a:gd name="T8" fmla="*/ 39 w 43"/>
                  <a:gd name="T9" fmla="*/ 0 h 27"/>
                  <a:gd name="T10" fmla="*/ 43 w 43"/>
                  <a:gd name="T11" fmla="*/ 6 h 27"/>
                  <a:gd name="T12" fmla="*/ 32 w 43"/>
                  <a:gd name="T13" fmla="*/ 24 h 27"/>
                  <a:gd name="T14" fmla="*/ 23 w 43"/>
                  <a:gd name="T15" fmla="*/ 26 h 27"/>
                  <a:gd name="T16" fmla="*/ 3 w 43"/>
                  <a:gd name="T17"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7">
                    <a:moveTo>
                      <a:pt x="3" y="20"/>
                    </a:moveTo>
                    <a:cubicBezTo>
                      <a:pt x="2" y="19"/>
                      <a:pt x="0" y="17"/>
                      <a:pt x="1" y="15"/>
                    </a:cubicBezTo>
                    <a:cubicBezTo>
                      <a:pt x="3" y="12"/>
                      <a:pt x="6" y="12"/>
                      <a:pt x="10" y="13"/>
                    </a:cubicBezTo>
                    <a:cubicBezTo>
                      <a:pt x="13" y="14"/>
                      <a:pt x="25" y="17"/>
                      <a:pt x="25" y="17"/>
                    </a:cubicBezTo>
                    <a:cubicBezTo>
                      <a:pt x="39" y="0"/>
                      <a:pt x="39" y="0"/>
                      <a:pt x="39" y="0"/>
                    </a:cubicBezTo>
                    <a:cubicBezTo>
                      <a:pt x="39" y="0"/>
                      <a:pt x="40" y="4"/>
                      <a:pt x="43" y="6"/>
                    </a:cubicBezTo>
                    <a:cubicBezTo>
                      <a:pt x="43" y="6"/>
                      <a:pt x="38" y="19"/>
                      <a:pt x="32" y="24"/>
                    </a:cubicBezTo>
                    <a:cubicBezTo>
                      <a:pt x="30" y="26"/>
                      <a:pt x="25" y="27"/>
                      <a:pt x="23" y="26"/>
                    </a:cubicBezTo>
                    <a:cubicBezTo>
                      <a:pt x="21" y="26"/>
                      <a:pt x="4" y="22"/>
                      <a:pt x="3" y="20"/>
                    </a:cubicBezTo>
                    <a:close/>
                  </a:path>
                </a:pathLst>
              </a:custGeom>
              <a:solidFill>
                <a:srgbClr val="6357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3" name="Freeform 388"/>
              <p:cNvSpPr/>
              <p:nvPr/>
            </p:nvSpPr>
            <p:spPr bwMode="auto">
              <a:xfrm>
                <a:off x="4722" y="1944"/>
                <a:ext cx="72" cy="56"/>
              </a:xfrm>
              <a:custGeom>
                <a:avLst/>
                <a:gdLst>
                  <a:gd name="T0" fmla="*/ 2 w 19"/>
                  <a:gd name="T1" fmla="*/ 5 h 15"/>
                  <a:gd name="T2" fmla="*/ 12 w 19"/>
                  <a:gd name="T3" fmla="*/ 1 h 15"/>
                  <a:gd name="T4" fmla="*/ 19 w 19"/>
                  <a:gd name="T5" fmla="*/ 3 h 15"/>
                  <a:gd name="T6" fmla="*/ 12 w 19"/>
                  <a:gd name="T7" fmla="*/ 11 h 15"/>
                  <a:gd name="T8" fmla="*/ 2 w 19"/>
                  <a:gd name="T9" fmla="*/ 12 h 15"/>
                  <a:gd name="T10" fmla="*/ 2 w 19"/>
                  <a:gd name="T11" fmla="*/ 5 h 15"/>
                </a:gdLst>
                <a:ahLst/>
                <a:cxnLst>
                  <a:cxn ang="0">
                    <a:pos x="T0" y="T1"/>
                  </a:cxn>
                  <a:cxn ang="0">
                    <a:pos x="T2" y="T3"/>
                  </a:cxn>
                  <a:cxn ang="0">
                    <a:pos x="T4" y="T5"/>
                  </a:cxn>
                  <a:cxn ang="0">
                    <a:pos x="T6" y="T7"/>
                  </a:cxn>
                  <a:cxn ang="0">
                    <a:pos x="T8" y="T9"/>
                  </a:cxn>
                  <a:cxn ang="0">
                    <a:pos x="T10" y="T11"/>
                  </a:cxn>
                </a:cxnLst>
                <a:rect l="0" t="0" r="r" b="b"/>
                <a:pathLst>
                  <a:path w="19" h="15">
                    <a:moveTo>
                      <a:pt x="2" y="5"/>
                    </a:moveTo>
                    <a:cubicBezTo>
                      <a:pt x="2" y="5"/>
                      <a:pt x="10" y="2"/>
                      <a:pt x="12" y="1"/>
                    </a:cubicBezTo>
                    <a:cubicBezTo>
                      <a:pt x="14" y="1"/>
                      <a:pt x="18" y="0"/>
                      <a:pt x="19" y="3"/>
                    </a:cubicBezTo>
                    <a:cubicBezTo>
                      <a:pt x="19" y="7"/>
                      <a:pt x="18" y="8"/>
                      <a:pt x="12" y="11"/>
                    </a:cubicBezTo>
                    <a:cubicBezTo>
                      <a:pt x="7" y="15"/>
                      <a:pt x="4" y="14"/>
                      <a:pt x="2" y="12"/>
                    </a:cubicBezTo>
                    <a:cubicBezTo>
                      <a:pt x="0" y="10"/>
                      <a:pt x="2" y="5"/>
                      <a:pt x="2" y="5"/>
                    </a:cubicBezTo>
                    <a:close/>
                  </a:path>
                </a:pathLst>
              </a:custGeom>
              <a:solidFill>
                <a:srgbClr val="415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4" name="Freeform 389"/>
              <p:cNvSpPr/>
              <p:nvPr/>
            </p:nvSpPr>
            <p:spPr bwMode="auto">
              <a:xfrm>
                <a:off x="4722" y="1726"/>
                <a:ext cx="76" cy="244"/>
              </a:xfrm>
              <a:custGeom>
                <a:avLst/>
                <a:gdLst>
                  <a:gd name="T0" fmla="*/ 1 w 20"/>
                  <a:gd name="T1" fmla="*/ 0 h 65"/>
                  <a:gd name="T2" fmla="*/ 1 w 20"/>
                  <a:gd name="T3" fmla="*/ 18 h 65"/>
                  <a:gd name="T4" fmla="*/ 1 w 20"/>
                  <a:gd name="T5" fmla="*/ 29 h 65"/>
                  <a:gd name="T6" fmla="*/ 1 w 20"/>
                  <a:gd name="T7" fmla="*/ 39 h 65"/>
                  <a:gd name="T8" fmla="*/ 1 w 20"/>
                  <a:gd name="T9" fmla="*/ 64 h 65"/>
                  <a:gd name="T10" fmla="*/ 10 w 20"/>
                  <a:gd name="T11" fmla="*/ 60 h 65"/>
                  <a:gd name="T12" fmla="*/ 14 w 20"/>
                  <a:gd name="T13" fmla="*/ 35 h 65"/>
                  <a:gd name="T14" fmla="*/ 17 w 20"/>
                  <a:gd name="T15" fmla="*/ 19 h 65"/>
                  <a:gd name="T16" fmla="*/ 20 w 20"/>
                  <a:gd name="T17" fmla="*/ 2 h 65"/>
                  <a:gd name="T18" fmla="*/ 1 w 20"/>
                  <a:gd name="T1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65">
                    <a:moveTo>
                      <a:pt x="1" y="0"/>
                    </a:moveTo>
                    <a:cubicBezTo>
                      <a:pt x="1" y="0"/>
                      <a:pt x="0" y="14"/>
                      <a:pt x="1" y="18"/>
                    </a:cubicBezTo>
                    <a:cubicBezTo>
                      <a:pt x="1" y="26"/>
                      <a:pt x="1" y="27"/>
                      <a:pt x="1" y="29"/>
                    </a:cubicBezTo>
                    <a:cubicBezTo>
                      <a:pt x="1" y="34"/>
                      <a:pt x="1" y="34"/>
                      <a:pt x="1" y="39"/>
                    </a:cubicBezTo>
                    <a:cubicBezTo>
                      <a:pt x="1" y="45"/>
                      <a:pt x="1" y="64"/>
                      <a:pt x="1" y="64"/>
                    </a:cubicBezTo>
                    <a:cubicBezTo>
                      <a:pt x="1" y="64"/>
                      <a:pt x="10" y="65"/>
                      <a:pt x="10" y="60"/>
                    </a:cubicBezTo>
                    <a:cubicBezTo>
                      <a:pt x="10" y="55"/>
                      <a:pt x="13" y="41"/>
                      <a:pt x="14" y="35"/>
                    </a:cubicBezTo>
                    <a:cubicBezTo>
                      <a:pt x="15" y="30"/>
                      <a:pt x="17" y="23"/>
                      <a:pt x="17" y="19"/>
                    </a:cubicBezTo>
                    <a:cubicBezTo>
                      <a:pt x="18" y="11"/>
                      <a:pt x="20" y="2"/>
                      <a:pt x="20" y="2"/>
                    </a:cubicBezTo>
                    <a:lnTo>
                      <a:pt x="1" y="0"/>
                    </a:ln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5" name="Freeform 390"/>
              <p:cNvSpPr/>
              <p:nvPr/>
            </p:nvSpPr>
            <p:spPr bwMode="auto">
              <a:xfrm>
                <a:off x="4703" y="1552"/>
                <a:ext cx="136" cy="200"/>
              </a:xfrm>
              <a:custGeom>
                <a:avLst/>
                <a:gdLst>
                  <a:gd name="T0" fmla="*/ 8 w 36"/>
                  <a:gd name="T1" fmla="*/ 4 h 53"/>
                  <a:gd name="T2" fmla="*/ 0 w 36"/>
                  <a:gd name="T3" fmla="*/ 20 h 53"/>
                  <a:gd name="T4" fmla="*/ 3 w 36"/>
                  <a:gd name="T5" fmla="*/ 34 h 53"/>
                  <a:gd name="T6" fmla="*/ 5 w 36"/>
                  <a:gd name="T7" fmla="*/ 46 h 53"/>
                  <a:gd name="T8" fmla="*/ 8 w 36"/>
                  <a:gd name="T9" fmla="*/ 48 h 53"/>
                  <a:gd name="T10" fmla="*/ 32 w 36"/>
                  <a:gd name="T11" fmla="*/ 44 h 53"/>
                  <a:gd name="T12" fmla="*/ 36 w 36"/>
                  <a:gd name="T13" fmla="*/ 39 h 53"/>
                  <a:gd name="T14" fmla="*/ 34 w 36"/>
                  <a:gd name="T15" fmla="*/ 17 h 53"/>
                  <a:gd name="T16" fmla="*/ 25 w 36"/>
                  <a:gd name="T17" fmla="*/ 2 h 53"/>
                  <a:gd name="T18" fmla="*/ 8 w 36"/>
                  <a:gd name="T19" fmla="*/ 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53">
                    <a:moveTo>
                      <a:pt x="8" y="4"/>
                    </a:moveTo>
                    <a:cubicBezTo>
                      <a:pt x="8" y="4"/>
                      <a:pt x="0" y="16"/>
                      <a:pt x="0" y="20"/>
                    </a:cubicBezTo>
                    <a:cubicBezTo>
                      <a:pt x="0" y="21"/>
                      <a:pt x="2" y="28"/>
                      <a:pt x="3" y="34"/>
                    </a:cubicBezTo>
                    <a:cubicBezTo>
                      <a:pt x="3" y="39"/>
                      <a:pt x="5" y="46"/>
                      <a:pt x="5" y="46"/>
                    </a:cubicBezTo>
                    <a:cubicBezTo>
                      <a:pt x="5" y="46"/>
                      <a:pt x="5" y="47"/>
                      <a:pt x="8" y="48"/>
                    </a:cubicBezTo>
                    <a:cubicBezTo>
                      <a:pt x="11" y="50"/>
                      <a:pt x="24" y="53"/>
                      <a:pt x="32" y="44"/>
                    </a:cubicBezTo>
                    <a:cubicBezTo>
                      <a:pt x="32" y="44"/>
                      <a:pt x="36" y="43"/>
                      <a:pt x="36" y="39"/>
                    </a:cubicBezTo>
                    <a:cubicBezTo>
                      <a:pt x="36" y="36"/>
                      <a:pt x="34" y="20"/>
                      <a:pt x="34" y="17"/>
                    </a:cubicBezTo>
                    <a:cubicBezTo>
                      <a:pt x="34" y="14"/>
                      <a:pt x="33" y="4"/>
                      <a:pt x="25" y="2"/>
                    </a:cubicBezTo>
                    <a:cubicBezTo>
                      <a:pt x="17" y="0"/>
                      <a:pt x="13" y="0"/>
                      <a:pt x="8" y="4"/>
                    </a:cubicBezTo>
                    <a:close/>
                  </a:path>
                </a:pathLst>
              </a:custGeom>
              <a:solidFill>
                <a:srgbClr val="F2AB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6" name="Freeform 391"/>
              <p:cNvSpPr/>
              <p:nvPr/>
            </p:nvSpPr>
            <p:spPr bwMode="auto">
              <a:xfrm>
                <a:off x="4737" y="1556"/>
                <a:ext cx="76" cy="64"/>
              </a:xfrm>
              <a:custGeom>
                <a:avLst/>
                <a:gdLst>
                  <a:gd name="T0" fmla="*/ 2 w 20"/>
                  <a:gd name="T1" fmla="*/ 3 h 17"/>
                  <a:gd name="T2" fmla="*/ 1 w 20"/>
                  <a:gd name="T3" fmla="*/ 4 h 17"/>
                  <a:gd name="T4" fmla="*/ 1 w 20"/>
                  <a:gd name="T5" fmla="*/ 7 h 17"/>
                  <a:gd name="T6" fmla="*/ 13 w 20"/>
                  <a:gd name="T7" fmla="*/ 17 h 17"/>
                  <a:gd name="T8" fmla="*/ 14 w 20"/>
                  <a:gd name="T9" fmla="*/ 10 h 17"/>
                  <a:gd name="T10" fmla="*/ 20 w 20"/>
                  <a:gd name="T11" fmla="*/ 13 h 17"/>
                  <a:gd name="T12" fmla="*/ 17 w 20"/>
                  <a:gd name="T13" fmla="*/ 4 h 17"/>
                  <a:gd name="T14" fmla="*/ 2 w 20"/>
                  <a:gd name="T15" fmla="*/ 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7">
                    <a:moveTo>
                      <a:pt x="2" y="3"/>
                    </a:moveTo>
                    <a:cubicBezTo>
                      <a:pt x="2" y="3"/>
                      <a:pt x="2" y="4"/>
                      <a:pt x="1" y="4"/>
                    </a:cubicBezTo>
                    <a:cubicBezTo>
                      <a:pt x="1" y="5"/>
                      <a:pt x="0" y="6"/>
                      <a:pt x="1" y="7"/>
                    </a:cubicBezTo>
                    <a:cubicBezTo>
                      <a:pt x="2" y="8"/>
                      <a:pt x="13" y="16"/>
                      <a:pt x="13" y="17"/>
                    </a:cubicBezTo>
                    <a:cubicBezTo>
                      <a:pt x="14" y="17"/>
                      <a:pt x="14" y="10"/>
                      <a:pt x="14" y="10"/>
                    </a:cubicBezTo>
                    <a:cubicBezTo>
                      <a:pt x="20" y="13"/>
                      <a:pt x="20" y="13"/>
                      <a:pt x="20" y="13"/>
                    </a:cubicBezTo>
                    <a:cubicBezTo>
                      <a:pt x="20" y="13"/>
                      <a:pt x="20" y="7"/>
                      <a:pt x="17" y="4"/>
                    </a:cubicBezTo>
                    <a:cubicBezTo>
                      <a:pt x="14" y="1"/>
                      <a:pt x="8" y="0"/>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7" name="Freeform 392"/>
              <p:cNvSpPr/>
              <p:nvPr/>
            </p:nvSpPr>
            <p:spPr bwMode="auto">
              <a:xfrm>
                <a:off x="4745" y="1556"/>
                <a:ext cx="56" cy="42"/>
              </a:xfrm>
              <a:custGeom>
                <a:avLst/>
                <a:gdLst>
                  <a:gd name="T0" fmla="*/ 2 w 15"/>
                  <a:gd name="T1" fmla="*/ 5 h 11"/>
                  <a:gd name="T2" fmla="*/ 12 w 15"/>
                  <a:gd name="T3" fmla="*/ 10 h 11"/>
                  <a:gd name="T4" fmla="*/ 13 w 15"/>
                  <a:gd name="T5" fmla="*/ 5 h 11"/>
                  <a:gd name="T6" fmla="*/ 2 w 15"/>
                  <a:gd name="T7" fmla="*/ 5 h 11"/>
                </a:gdLst>
                <a:ahLst/>
                <a:cxnLst>
                  <a:cxn ang="0">
                    <a:pos x="T0" y="T1"/>
                  </a:cxn>
                  <a:cxn ang="0">
                    <a:pos x="T2" y="T3"/>
                  </a:cxn>
                  <a:cxn ang="0">
                    <a:pos x="T4" y="T5"/>
                  </a:cxn>
                  <a:cxn ang="0">
                    <a:pos x="T6" y="T7"/>
                  </a:cxn>
                </a:cxnLst>
                <a:rect l="0" t="0" r="r" b="b"/>
                <a:pathLst>
                  <a:path w="15" h="11">
                    <a:moveTo>
                      <a:pt x="2" y="5"/>
                    </a:moveTo>
                    <a:cubicBezTo>
                      <a:pt x="2" y="5"/>
                      <a:pt x="6" y="11"/>
                      <a:pt x="12" y="10"/>
                    </a:cubicBezTo>
                    <a:cubicBezTo>
                      <a:pt x="12" y="10"/>
                      <a:pt x="15" y="8"/>
                      <a:pt x="13" y="5"/>
                    </a:cubicBezTo>
                    <a:cubicBezTo>
                      <a:pt x="11" y="2"/>
                      <a:pt x="0" y="0"/>
                      <a:pt x="2" y="5"/>
                    </a:cubicBezTo>
                    <a:close/>
                  </a:path>
                </a:pathLst>
              </a:custGeom>
              <a:solidFill>
                <a:srgbClr val="EDAB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8" name="Freeform 393"/>
              <p:cNvSpPr/>
              <p:nvPr/>
            </p:nvSpPr>
            <p:spPr bwMode="auto">
              <a:xfrm>
                <a:off x="4741" y="1488"/>
                <a:ext cx="72" cy="91"/>
              </a:xfrm>
              <a:custGeom>
                <a:avLst/>
                <a:gdLst>
                  <a:gd name="T0" fmla="*/ 15 w 19"/>
                  <a:gd name="T1" fmla="*/ 2 h 24"/>
                  <a:gd name="T2" fmla="*/ 18 w 19"/>
                  <a:gd name="T3" fmla="*/ 11 h 24"/>
                  <a:gd name="T4" fmla="*/ 17 w 19"/>
                  <a:gd name="T5" fmla="*/ 18 h 24"/>
                  <a:gd name="T6" fmla="*/ 9 w 19"/>
                  <a:gd name="T7" fmla="*/ 24 h 24"/>
                  <a:gd name="T8" fmla="*/ 2 w 19"/>
                  <a:gd name="T9" fmla="*/ 19 h 24"/>
                  <a:gd name="T10" fmla="*/ 1 w 19"/>
                  <a:gd name="T11" fmla="*/ 8 h 24"/>
                  <a:gd name="T12" fmla="*/ 10 w 19"/>
                  <a:gd name="T13" fmla="*/ 0 h 24"/>
                  <a:gd name="T14" fmla="*/ 15 w 19"/>
                  <a:gd name="T15" fmla="*/ 2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4">
                    <a:moveTo>
                      <a:pt x="15" y="2"/>
                    </a:moveTo>
                    <a:cubicBezTo>
                      <a:pt x="18" y="11"/>
                      <a:pt x="18" y="11"/>
                      <a:pt x="18" y="11"/>
                    </a:cubicBezTo>
                    <a:cubicBezTo>
                      <a:pt x="18" y="11"/>
                      <a:pt x="19" y="15"/>
                      <a:pt x="17" y="18"/>
                    </a:cubicBezTo>
                    <a:cubicBezTo>
                      <a:pt x="16" y="20"/>
                      <a:pt x="15" y="24"/>
                      <a:pt x="9" y="24"/>
                    </a:cubicBezTo>
                    <a:cubicBezTo>
                      <a:pt x="9" y="24"/>
                      <a:pt x="4" y="23"/>
                      <a:pt x="2" y="19"/>
                    </a:cubicBezTo>
                    <a:cubicBezTo>
                      <a:pt x="0" y="14"/>
                      <a:pt x="1" y="9"/>
                      <a:pt x="1" y="8"/>
                    </a:cubicBezTo>
                    <a:cubicBezTo>
                      <a:pt x="2" y="7"/>
                      <a:pt x="7" y="0"/>
                      <a:pt x="10" y="0"/>
                    </a:cubicBezTo>
                    <a:cubicBezTo>
                      <a:pt x="13" y="0"/>
                      <a:pt x="15" y="2"/>
                      <a:pt x="15" y="2"/>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9" name="Freeform 394"/>
              <p:cNvSpPr/>
              <p:nvPr/>
            </p:nvSpPr>
            <p:spPr bwMode="auto">
              <a:xfrm>
                <a:off x="4711" y="1473"/>
                <a:ext cx="94" cy="110"/>
              </a:xfrm>
              <a:custGeom>
                <a:avLst/>
                <a:gdLst>
                  <a:gd name="T0" fmla="*/ 14 w 25"/>
                  <a:gd name="T1" fmla="*/ 20 h 29"/>
                  <a:gd name="T2" fmla="*/ 11 w 25"/>
                  <a:gd name="T3" fmla="*/ 19 h 29"/>
                  <a:gd name="T4" fmla="*/ 14 w 25"/>
                  <a:gd name="T5" fmla="*/ 24 h 29"/>
                  <a:gd name="T6" fmla="*/ 16 w 25"/>
                  <a:gd name="T7" fmla="*/ 28 h 29"/>
                  <a:gd name="T8" fmla="*/ 12 w 25"/>
                  <a:gd name="T9" fmla="*/ 28 h 29"/>
                  <a:gd name="T10" fmla="*/ 3 w 25"/>
                  <a:gd name="T11" fmla="*/ 20 h 29"/>
                  <a:gd name="T12" fmla="*/ 3 w 25"/>
                  <a:gd name="T13" fmla="*/ 7 h 29"/>
                  <a:gd name="T14" fmla="*/ 19 w 25"/>
                  <a:gd name="T15" fmla="*/ 2 h 29"/>
                  <a:gd name="T16" fmla="*/ 25 w 25"/>
                  <a:gd name="T17" fmla="*/ 11 h 29"/>
                  <a:gd name="T18" fmla="*/ 22 w 25"/>
                  <a:gd name="T19" fmla="*/ 8 h 29"/>
                  <a:gd name="T20" fmla="*/ 21 w 25"/>
                  <a:gd name="T21" fmla="*/ 8 h 29"/>
                  <a:gd name="T22" fmla="*/ 19 w 25"/>
                  <a:gd name="T23" fmla="*/ 11 h 29"/>
                  <a:gd name="T24" fmla="*/ 17 w 25"/>
                  <a:gd name="T25" fmla="*/ 15 h 29"/>
                  <a:gd name="T26" fmla="*/ 14 w 25"/>
                  <a:gd name="T27" fmla="*/ 17 h 29"/>
                  <a:gd name="T28" fmla="*/ 14 w 25"/>
                  <a:gd name="T29"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9">
                    <a:moveTo>
                      <a:pt x="14" y="20"/>
                    </a:moveTo>
                    <a:cubicBezTo>
                      <a:pt x="14" y="20"/>
                      <a:pt x="11" y="18"/>
                      <a:pt x="11" y="19"/>
                    </a:cubicBezTo>
                    <a:cubicBezTo>
                      <a:pt x="10" y="20"/>
                      <a:pt x="11" y="25"/>
                      <a:pt x="14" y="24"/>
                    </a:cubicBezTo>
                    <a:cubicBezTo>
                      <a:pt x="14" y="24"/>
                      <a:pt x="15" y="25"/>
                      <a:pt x="16" y="28"/>
                    </a:cubicBezTo>
                    <a:cubicBezTo>
                      <a:pt x="16" y="28"/>
                      <a:pt x="16" y="29"/>
                      <a:pt x="12" y="28"/>
                    </a:cubicBezTo>
                    <a:cubicBezTo>
                      <a:pt x="7" y="27"/>
                      <a:pt x="5" y="25"/>
                      <a:pt x="3" y="20"/>
                    </a:cubicBezTo>
                    <a:cubicBezTo>
                      <a:pt x="2" y="15"/>
                      <a:pt x="0" y="12"/>
                      <a:pt x="3" y="7"/>
                    </a:cubicBezTo>
                    <a:cubicBezTo>
                      <a:pt x="7" y="3"/>
                      <a:pt x="13" y="0"/>
                      <a:pt x="19" y="2"/>
                    </a:cubicBezTo>
                    <a:cubicBezTo>
                      <a:pt x="24" y="4"/>
                      <a:pt x="25" y="7"/>
                      <a:pt x="25" y="11"/>
                    </a:cubicBezTo>
                    <a:cubicBezTo>
                      <a:pt x="25" y="11"/>
                      <a:pt x="24" y="8"/>
                      <a:pt x="22" y="8"/>
                    </a:cubicBezTo>
                    <a:cubicBezTo>
                      <a:pt x="20" y="8"/>
                      <a:pt x="21" y="8"/>
                      <a:pt x="21" y="8"/>
                    </a:cubicBezTo>
                    <a:cubicBezTo>
                      <a:pt x="21" y="8"/>
                      <a:pt x="21" y="11"/>
                      <a:pt x="19" y="11"/>
                    </a:cubicBezTo>
                    <a:cubicBezTo>
                      <a:pt x="18" y="13"/>
                      <a:pt x="18" y="13"/>
                      <a:pt x="17" y="15"/>
                    </a:cubicBezTo>
                    <a:cubicBezTo>
                      <a:pt x="16" y="15"/>
                      <a:pt x="15" y="16"/>
                      <a:pt x="14" y="17"/>
                    </a:cubicBezTo>
                    <a:cubicBezTo>
                      <a:pt x="14" y="17"/>
                      <a:pt x="14" y="17"/>
                      <a:pt x="14" y="20"/>
                    </a:cubicBezTo>
                    <a:close/>
                  </a:path>
                </a:pathLst>
              </a:custGeom>
              <a:solidFill>
                <a:srgbClr val="6648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0" name="Freeform 395"/>
              <p:cNvSpPr/>
              <p:nvPr/>
            </p:nvSpPr>
            <p:spPr bwMode="auto">
              <a:xfrm>
                <a:off x="4685" y="1748"/>
                <a:ext cx="30" cy="64"/>
              </a:xfrm>
              <a:custGeom>
                <a:avLst/>
                <a:gdLst>
                  <a:gd name="T0" fmla="*/ 6 w 8"/>
                  <a:gd name="T1" fmla="*/ 4 h 17"/>
                  <a:gd name="T2" fmla="*/ 8 w 8"/>
                  <a:gd name="T3" fmla="*/ 9 h 17"/>
                  <a:gd name="T4" fmla="*/ 7 w 8"/>
                  <a:gd name="T5" fmla="*/ 13 h 17"/>
                  <a:gd name="T6" fmla="*/ 3 w 8"/>
                  <a:gd name="T7" fmla="*/ 16 h 17"/>
                  <a:gd name="T8" fmla="*/ 1 w 8"/>
                  <a:gd name="T9" fmla="*/ 13 h 17"/>
                  <a:gd name="T10" fmla="*/ 2 w 8"/>
                  <a:gd name="T11" fmla="*/ 9 h 17"/>
                  <a:gd name="T12" fmla="*/ 1 w 8"/>
                  <a:gd name="T13" fmla="*/ 3 h 17"/>
                  <a:gd name="T14" fmla="*/ 6 w 8"/>
                  <a:gd name="T15" fmla="*/ 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7">
                    <a:moveTo>
                      <a:pt x="6" y="4"/>
                    </a:moveTo>
                    <a:cubicBezTo>
                      <a:pt x="8" y="9"/>
                      <a:pt x="8" y="9"/>
                      <a:pt x="8" y="9"/>
                    </a:cubicBezTo>
                    <a:cubicBezTo>
                      <a:pt x="8" y="9"/>
                      <a:pt x="8" y="12"/>
                      <a:pt x="7" y="13"/>
                    </a:cubicBezTo>
                    <a:cubicBezTo>
                      <a:pt x="6" y="14"/>
                      <a:pt x="4" y="17"/>
                      <a:pt x="3" y="16"/>
                    </a:cubicBezTo>
                    <a:cubicBezTo>
                      <a:pt x="2" y="16"/>
                      <a:pt x="0" y="14"/>
                      <a:pt x="1" y="13"/>
                    </a:cubicBezTo>
                    <a:cubicBezTo>
                      <a:pt x="3" y="11"/>
                      <a:pt x="3" y="10"/>
                      <a:pt x="2" y="9"/>
                    </a:cubicBezTo>
                    <a:cubicBezTo>
                      <a:pt x="1" y="8"/>
                      <a:pt x="0" y="7"/>
                      <a:pt x="1" y="3"/>
                    </a:cubicBezTo>
                    <a:cubicBezTo>
                      <a:pt x="1" y="0"/>
                      <a:pt x="4" y="2"/>
                      <a:pt x="6" y="4"/>
                    </a:cubicBezTo>
                    <a:close/>
                  </a:path>
                </a:pathLst>
              </a:custGeom>
              <a:solidFill>
                <a:srgbClr val="F7C2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1" name="Freeform 396"/>
              <p:cNvSpPr/>
              <p:nvPr/>
            </p:nvSpPr>
            <p:spPr bwMode="auto">
              <a:xfrm>
                <a:off x="4666" y="1594"/>
                <a:ext cx="75" cy="173"/>
              </a:xfrm>
              <a:custGeom>
                <a:avLst/>
                <a:gdLst>
                  <a:gd name="T0" fmla="*/ 12 w 20"/>
                  <a:gd name="T1" fmla="*/ 2 h 46"/>
                  <a:gd name="T2" fmla="*/ 18 w 20"/>
                  <a:gd name="T3" fmla="*/ 2 h 46"/>
                  <a:gd name="T4" fmla="*/ 18 w 20"/>
                  <a:gd name="T5" fmla="*/ 10 h 46"/>
                  <a:gd name="T6" fmla="*/ 11 w 20"/>
                  <a:gd name="T7" fmla="*/ 25 h 46"/>
                  <a:gd name="T8" fmla="*/ 11 w 20"/>
                  <a:gd name="T9" fmla="*/ 45 h 46"/>
                  <a:gd name="T10" fmla="*/ 5 w 20"/>
                  <a:gd name="T11" fmla="*/ 46 h 46"/>
                  <a:gd name="T12" fmla="*/ 1 w 20"/>
                  <a:gd name="T13" fmla="*/ 30 h 46"/>
                  <a:gd name="T14" fmla="*/ 2 w 20"/>
                  <a:gd name="T15" fmla="*/ 21 h 46"/>
                  <a:gd name="T16" fmla="*/ 12 w 20"/>
                  <a:gd name="T17"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6">
                    <a:moveTo>
                      <a:pt x="12" y="2"/>
                    </a:moveTo>
                    <a:cubicBezTo>
                      <a:pt x="12" y="2"/>
                      <a:pt x="15" y="0"/>
                      <a:pt x="18" y="2"/>
                    </a:cubicBezTo>
                    <a:cubicBezTo>
                      <a:pt x="20" y="4"/>
                      <a:pt x="20" y="7"/>
                      <a:pt x="18" y="10"/>
                    </a:cubicBezTo>
                    <a:cubicBezTo>
                      <a:pt x="17" y="14"/>
                      <a:pt x="11" y="25"/>
                      <a:pt x="11" y="25"/>
                    </a:cubicBezTo>
                    <a:cubicBezTo>
                      <a:pt x="11" y="45"/>
                      <a:pt x="11" y="45"/>
                      <a:pt x="11" y="45"/>
                    </a:cubicBezTo>
                    <a:cubicBezTo>
                      <a:pt x="11" y="45"/>
                      <a:pt x="7" y="43"/>
                      <a:pt x="5" y="46"/>
                    </a:cubicBezTo>
                    <a:cubicBezTo>
                      <a:pt x="5" y="46"/>
                      <a:pt x="3" y="37"/>
                      <a:pt x="1" y="30"/>
                    </a:cubicBezTo>
                    <a:cubicBezTo>
                      <a:pt x="0" y="23"/>
                      <a:pt x="2" y="23"/>
                      <a:pt x="2" y="21"/>
                    </a:cubicBezTo>
                    <a:cubicBezTo>
                      <a:pt x="3" y="19"/>
                      <a:pt x="12" y="2"/>
                      <a:pt x="1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2" name="Freeform 397"/>
              <p:cNvSpPr/>
              <p:nvPr/>
            </p:nvSpPr>
            <p:spPr bwMode="auto">
              <a:xfrm>
                <a:off x="4831" y="1522"/>
                <a:ext cx="72" cy="64"/>
              </a:xfrm>
              <a:custGeom>
                <a:avLst/>
                <a:gdLst>
                  <a:gd name="T0" fmla="*/ 3 w 19"/>
                  <a:gd name="T1" fmla="*/ 0 h 17"/>
                  <a:gd name="T2" fmla="*/ 16 w 19"/>
                  <a:gd name="T3" fmla="*/ 8 h 17"/>
                  <a:gd name="T4" fmla="*/ 13 w 19"/>
                  <a:gd name="T5" fmla="*/ 15 h 17"/>
                  <a:gd name="T6" fmla="*/ 0 w 19"/>
                  <a:gd name="T7" fmla="*/ 3 h 17"/>
                  <a:gd name="T8" fmla="*/ 3 w 19"/>
                  <a:gd name="T9" fmla="*/ 0 h 17"/>
                </a:gdLst>
                <a:ahLst/>
                <a:cxnLst>
                  <a:cxn ang="0">
                    <a:pos x="T0" y="T1"/>
                  </a:cxn>
                  <a:cxn ang="0">
                    <a:pos x="T2" y="T3"/>
                  </a:cxn>
                  <a:cxn ang="0">
                    <a:pos x="T4" y="T5"/>
                  </a:cxn>
                  <a:cxn ang="0">
                    <a:pos x="T6" y="T7"/>
                  </a:cxn>
                  <a:cxn ang="0">
                    <a:pos x="T8" y="T9"/>
                  </a:cxn>
                </a:cxnLst>
                <a:rect l="0" t="0" r="r" b="b"/>
                <a:pathLst>
                  <a:path w="19" h="17">
                    <a:moveTo>
                      <a:pt x="3" y="0"/>
                    </a:moveTo>
                    <a:cubicBezTo>
                      <a:pt x="3" y="0"/>
                      <a:pt x="13" y="5"/>
                      <a:pt x="16" y="8"/>
                    </a:cubicBezTo>
                    <a:cubicBezTo>
                      <a:pt x="19" y="10"/>
                      <a:pt x="17" y="17"/>
                      <a:pt x="13" y="15"/>
                    </a:cubicBezTo>
                    <a:cubicBezTo>
                      <a:pt x="8" y="12"/>
                      <a:pt x="0" y="3"/>
                      <a:pt x="0" y="3"/>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3" name="Freeform 398"/>
              <p:cNvSpPr/>
              <p:nvPr/>
            </p:nvSpPr>
            <p:spPr bwMode="auto">
              <a:xfrm>
                <a:off x="4801" y="1507"/>
                <a:ext cx="45" cy="27"/>
              </a:xfrm>
              <a:custGeom>
                <a:avLst/>
                <a:gdLst>
                  <a:gd name="T0" fmla="*/ 7 w 12"/>
                  <a:gd name="T1" fmla="*/ 0 h 7"/>
                  <a:gd name="T2" fmla="*/ 1 w 12"/>
                  <a:gd name="T3" fmla="*/ 2 h 7"/>
                  <a:gd name="T4" fmla="*/ 1 w 12"/>
                  <a:gd name="T5" fmla="*/ 4 h 7"/>
                  <a:gd name="T6" fmla="*/ 4 w 12"/>
                  <a:gd name="T7" fmla="*/ 5 h 7"/>
                  <a:gd name="T8" fmla="*/ 10 w 12"/>
                  <a:gd name="T9" fmla="*/ 6 h 7"/>
                  <a:gd name="T10" fmla="*/ 7 w 12"/>
                  <a:gd name="T11" fmla="*/ 0 h 7"/>
                </a:gdLst>
                <a:ahLst/>
                <a:cxnLst>
                  <a:cxn ang="0">
                    <a:pos x="T0" y="T1"/>
                  </a:cxn>
                  <a:cxn ang="0">
                    <a:pos x="T2" y="T3"/>
                  </a:cxn>
                  <a:cxn ang="0">
                    <a:pos x="T4" y="T5"/>
                  </a:cxn>
                  <a:cxn ang="0">
                    <a:pos x="T6" y="T7"/>
                  </a:cxn>
                  <a:cxn ang="0">
                    <a:pos x="T8" y="T9"/>
                  </a:cxn>
                  <a:cxn ang="0">
                    <a:pos x="T10" y="T11"/>
                  </a:cxn>
                </a:cxnLst>
                <a:rect l="0" t="0" r="r" b="b"/>
                <a:pathLst>
                  <a:path w="12" h="7">
                    <a:moveTo>
                      <a:pt x="7" y="0"/>
                    </a:moveTo>
                    <a:cubicBezTo>
                      <a:pt x="5" y="0"/>
                      <a:pt x="2" y="1"/>
                      <a:pt x="1" y="2"/>
                    </a:cubicBezTo>
                    <a:cubicBezTo>
                      <a:pt x="0" y="2"/>
                      <a:pt x="0" y="4"/>
                      <a:pt x="1" y="4"/>
                    </a:cubicBezTo>
                    <a:cubicBezTo>
                      <a:pt x="2" y="4"/>
                      <a:pt x="4" y="4"/>
                      <a:pt x="4" y="5"/>
                    </a:cubicBezTo>
                    <a:cubicBezTo>
                      <a:pt x="7" y="7"/>
                      <a:pt x="9" y="7"/>
                      <a:pt x="10" y="6"/>
                    </a:cubicBezTo>
                    <a:cubicBezTo>
                      <a:pt x="12" y="4"/>
                      <a:pt x="9" y="0"/>
                      <a:pt x="7" y="0"/>
                    </a:cubicBezTo>
                    <a:close/>
                  </a:path>
                </a:pathLst>
              </a:custGeom>
              <a:solidFill>
                <a:srgbClr val="F7C2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4" name="Freeform 399"/>
              <p:cNvSpPr/>
              <p:nvPr/>
            </p:nvSpPr>
            <p:spPr bwMode="auto">
              <a:xfrm>
                <a:off x="4466" y="1925"/>
                <a:ext cx="60" cy="151"/>
              </a:xfrm>
              <a:custGeom>
                <a:avLst/>
                <a:gdLst>
                  <a:gd name="T0" fmla="*/ 11 w 16"/>
                  <a:gd name="T1" fmla="*/ 3 h 40"/>
                  <a:gd name="T2" fmla="*/ 7 w 16"/>
                  <a:gd name="T3" fmla="*/ 8 h 40"/>
                  <a:gd name="T4" fmla="*/ 6 w 16"/>
                  <a:gd name="T5" fmla="*/ 22 h 40"/>
                  <a:gd name="T6" fmla="*/ 0 w 16"/>
                  <a:gd name="T7" fmla="*/ 36 h 40"/>
                  <a:gd name="T8" fmla="*/ 4 w 16"/>
                  <a:gd name="T9" fmla="*/ 40 h 40"/>
                  <a:gd name="T10" fmla="*/ 13 w 16"/>
                  <a:gd name="T11" fmla="*/ 24 h 40"/>
                  <a:gd name="T12" fmla="*/ 13 w 16"/>
                  <a:gd name="T13" fmla="*/ 20 h 40"/>
                  <a:gd name="T14" fmla="*/ 11 w 16"/>
                  <a:gd name="T15" fmla="*/ 3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0">
                    <a:moveTo>
                      <a:pt x="11" y="3"/>
                    </a:moveTo>
                    <a:cubicBezTo>
                      <a:pt x="11" y="3"/>
                      <a:pt x="9" y="4"/>
                      <a:pt x="7" y="8"/>
                    </a:cubicBezTo>
                    <a:cubicBezTo>
                      <a:pt x="6" y="10"/>
                      <a:pt x="6" y="22"/>
                      <a:pt x="6" y="22"/>
                    </a:cubicBezTo>
                    <a:cubicBezTo>
                      <a:pt x="0" y="36"/>
                      <a:pt x="0" y="36"/>
                      <a:pt x="0" y="36"/>
                    </a:cubicBezTo>
                    <a:cubicBezTo>
                      <a:pt x="0" y="36"/>
                      <a:pt x="2" y="39"/>
                      <a:pt x="4" y="40"/>
                    </a:cubicBezTo>
                    <a:cubicBezTo>
                      <a:pt x="5" y="40"/>
                      <a:pt x="13" y="26"/>
                      <a:pt x="13" y="24"/>
                    </a:cubicBezTo>
                    <a:cubicBezTo>
                      <a:pt x="13" y="22"/>
                      <a:pt x="13" y="22"/>
                      <a:pt x="13" y="20"/>
                    </a:cubicBezTo>
                    <a:cubicBezTo>
                      <a:pt x="13" y="17"/>
                      <a:pt x="16" y="0"/>
                      <a:pt x="11" y="3"/>
                    </a:cubicBezTo>
                    <a:close/>
                  </a:path>
                </a:pathLst>
              </a:custGeom>
              <a:solidFill>
                <a:srgbClr val="A32B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5" name="Freeform 400"/>
              <p:cNvSpPr/>
              <p:nvPr/>
            </p:nvSpPr>
            <p:spPr bwMode="auto">
              <a:xfrm>
                <a:off x="4459" y="2155"/>
                <a:ext cx="49" cy="52"/>
              </a:xfrm>
              <a:custGeom>
                <a:avLst/>
                <a:gdLst>
                  <a:gd name="T0" fmla="*/ 3 w 13"/>
                  <a:gd name="T1" fmla="*/ 2 h 14"/>
                  <a:gd name="T2" fmla="*/ 0 w 13"/>
                  <a:gd name="T3" fmla="*/ 9 h 14"/>
                  <a:gd name="T4" fmla="*/ 3 w 13"/>
                  <a:gd name="T5" fmla="*/ 14 h 14"/>
                  <a:gd name="T6" fmla="*/ 9 w 13"/>
                  <a:gd name="T7" fmla="*/ 9 h 14"/>
                  <a:gd name="T8" fmla="*/ 9 w 13"/>
                  <a:gd name="T9" fmla="*/ 2 h 14"/>
                  <a:gd name="T10" fmla="*/ 3 w 13"/>
                  <a:gd name="T11" fmla="*/ 2 h 14"/>
                </a:gdLst>
                <a:ahLst/>
                <a:cxnLst>
                  <a:cxn ang="0">
                    <a:pos x="T0" y="T1"/>
                  </a:cxn>
                  <a:cxn ang="0">
                    <a:pos x="T2" y="T3"/>
                  </a:cxn>
                  <a:cxn ang="0">
                    <a:pos x="T4" y="T5"/>
                  </a:cxn>
                  <a:cxn ang="0">
                    <a:pos x="T6" y="T7"/>
                  </a:cxn>
                  <a:cxn ang="0">
                    <a:pos x="T8" y="T9"/>
                  </a:cxn>
                  <a:cxn ang="0">
                    <a:pos x="T10" y="T11"/>
                  </a:cxn>
                </a:cxnLst>
                <a:rect l="0" t="0" r="r" b="b"/>
                <a:pathLst>
                  <a:path w="13" h="14">
                    <a:moveTo>
                      <a:pt x="3" y="2"/>
                    </a:moveTo>
                    <a:cubicBezTo>
                      <a:pt x="3" y="2"/>
                      <a:pt x="1" y="7"/>
                      <a:pt x="0" y="9"/>
                    </a:cubicBezTo>
                    <a:cubicBezTo>
                      <a:pt x="0" y="11"/>
                      <a:pt x="0" y="14"/>
                      <a:pt x="3" y="14"/>
                    </a:cubicBezTo>
                    <a:cubicBezTo>
                      <a:pt x="6" y="14"/>
                      <a:pt x="6" y="14"/>
                      <a:pt x="9" y="9"/>
                    </a:cubicBezTo>
                    <a:cubicBezTo>
                      <a:pt x="13" y="4"/>
                      <a:pt x="11" y="3"/>
                      <a:pt x="9" y="2"/>
                    </a:cubicBezTo>
                    <a:cubicBezTo>
                      <a:pt x="8" y="0"/>
                      <a:pt x="3" y="2"/>
                      <a:pt x="3" y="2"/>
                    </a:cubicBezTo>
                    <a:close/>
                  </a:path>
                </a:pathLst>
              </a:custGeom>
              <a:solidFill>
                <a:srgbClr val="3434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6" name="Freeform 401"/>
              <p:cNvSpPr/>
              <p:nvPr/>
            </p:nvSpPr>
            <p:spPr bwMode="auto">
              <a:xfrm>
                <a:off x="4504" y="2219"/>
                <a:ext cx="56" cy="52"/>
              </a:xfrm>
              <a:custGeom>
                <a:avLst/>
                <a:gdLst>
                  <a:gd name="T0" fmla="*/ 5 w 15"/>
                  <a:gd name="T1" fmla="*/ 1 h 14"/>
                  <a:gd name="T2" fmla="*/ 2 w 15"/>
                  <a:gd name="T3" fmla="*/ 8 h 14"/>
                  <a:gd name="T4" fmla="*/ 3 w 15"/>
                  <a:gd name="T5" fmla="*/ 14 h 14"/>
                  <a:gd name="T6" fmla="*/ 11 w 15"/>
                  <a:gd name="T7" fmla="*/ 10 h 14"/>
                  <a:gd name="T8" fmla="*/ 12 w 15"/>
                  <a:gd name="T9" fmla="*/ 2 h 14"/>
                  <a:gd name="T10" fmla="*/ 5 w 15"/>
                  <a:gd name="T11" fmla="*/ 1 h 14"/>
                </a:gdLst>
                <a:ahLst/>
                <a:cxnLst>
                  <a:cxn ang="0">
                    <a:pos x="T0" y="T1"/>
                  </a:cxn>
                  <a:cxn ang="0">
                    <a:pos x="T2" y="T3"/>
                  </a:cxn>
                  <a:cxn ang="0">
                    <a:pos x="T4" y="T5"/>
                  </a:cxn>
                  <a:cxn ang="0">
                    <a:pos x="T6" y="T7"/>
                  </a:cxn>
                  <a:cxn ang="0">
                    <a:pos x="T8" y="T9"/>
                  </a:cxn>
                  <a:cxn ang="0">
                    <a:pos x="T10" y="T11"/>
                  </a:cxn>
                </a:cxnLst>
                <a:rect l="0" t="0" r="r" b="b"/>
                <a:pathLst>
                  <a:path w="15" h="14">
                    <a:moveTo>
                      <a:pt x="5" y="1"/>
                    </a:moveTo>
                    <a:cubicBezTo>
                      <a:pt x="5" y="1"/>
                      <a:pt x="2" y="6"/>
                      <a:pt x="2" y="8"/>
                    </a:cubicBezTo>
                    <a:cubicBezTo>
                      <a:pt x="1" y="10"/>
                      <a:pt x="0" y="13"/>
                      <a:pt x="3" y="14"/>
                    </a:cubicBezTo>
                    <a:cubicBezTo>
                      <a:pt x="6" y="14"/>
                      <a:pt x="6" y="14"/>
                      <a:pt x="11" y="10"/>
                    </a:cubicBezTo>
                    <a:cubicBezTo>
                      <a:pt x="15" y="6"/>
                      <a:pt x="13" y="5"/>
                      <a:pt x="12" y="2"/>
                    </a:cubicBezTo>
                    <a:cubicBezTo>
                      <a:pt x="11" y="0"/>
                      <a:pt x="5" y="1"/>
                      <a:pt x="5" y="1"/>
                    </a:cubicBezTo>
                    <a:close/>
                  </a:path>
                </a:pathLst>
              </a:custGeom>
              <a:solidFill>
                <a:srgbClr val="3434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7" name="Freeform 402"/>
              <p:cNvSpPr/>
              <p:nvPr/>
            </p:nvSpPr>
            <p:spPr bwMode="auto">
              <a:xfrm>
                <a:off x="4459" y="2042"/>
                <a:ext cx="139" cy="135"/>
              </a:xfrm>
              <a:custGeom>
                <a:avLst/>
                <a:gdLst>
                  <a:gd name="T0" fmla="*/ 25 w 37"/>
                  <a:gd name="T1" fmla="*/ 0 h 36"/>
                  <a:gd name="T2" fmla="*/ 3 w 37"/>
                  <a:gd name="T3" fmla="*/ 8 h 36"/>
                  <a:gd name="T4" fmla="*/ 0 w 37"/>
                  <a:gd name="T5" fmla="*/ 17 h 36"/>
                  <a:gd name="T6" fmla="*/ 2 w 37"/>
                  <a:gd name="T7" fmla="*/ 32 h 36"/>
                  <a:gd name="T8" fmla="*/ 9 w 37"/>
                  <a:gd name="T9" fmla="*/ 35 h 36"/>
                  <a:gd name="T10" fmla="*/ 11 w 37"/>
                  <a:gd name="T11" fmla="*/ 33 h 36"/>
                  <a:gd name="T12" fmla="*/ 10 w 37"/>
                  <a:gd name="T13" fmla="*/ 19 h 36"/>
                  <a:gd name="T14" fmla="*/ 32 w 37"/>
                  <a:gd name="T15" fmla="*/ 11 h 36"/>
                  <a:gd name="T16" fmla="*/ 37 w 37"/>
                  <a:gd name="T17" fmla="*/ 3 h 36"/>
                  <a:gd name="T18" fmla="*/ 25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25" y="0"/>
                    </a:moveTo>
                    <a:cubicBezTo>
                      <a:pt x="25" y="0"/>
                      <a:pt x="5" y="7"/>
                      <a:pt x="3" y="8"/>
                    </a:cubicBezTo>
                    <a:cubicBezTo>
                      <a:pt x="2" y="9"/>
                      <a:pt x="0" y="12"/>
                      <a:pt x="0" y="17"/>
                    </a:cubicBezTo>
                    <a:cubicBezTo>
                      <a:pt x="1" y="22"/>
                      <a:pt x="2" y="32"/>
                      <a:pt x="2" y="32"/>
                    </a:cubicBezTo>
                    <a:cubicBezTo>
                      <a:pt x="2" y="32"/>
                      <a:pt x="4" y="36"/>
                      <a:pt x="9" y="35"/>
                    </a:cubicBezTo>
                    <a:cubicBezTo>
                      <a:pt x="9" y="35"/>
                      <a:pt x="11" y="35"/>
                      <a:pt x="11" y="33"/>
                    </a:cubicBezTo>
                    <a:cubicBezTo>
                      <a:pt x="12" y="31"/>
                      <a:pt x="10" y="19"/>
                      <a:pt x="10" y="19"/>
                    </a:cubicBezTo>
                    <a:cubicBezTo>
                      <a:pt x="32" y="11"/>
                      <a:pt x="32" y="11"/>
                      <a:pt x="32" y="11"/>
                    </a:cubicBezTo>
                    <a:cubicBezTo>
                      <a:pt x="37" y="3"/>
                      <a:pt x="37" y="3"/>
                      <a:pt x="37" y="3"/>
                    </a:cubicBezTo>
                    <a:lnTo>
                      <a:pt x="25" y="0"/>
                    </a:lnTo>
                    <a:close/>
                  </a:path>
                </a:pathLst>
              </a:custGeom>
              <a:solidFill>
                <a:srgbClr val="665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8" name="Freeform 403"/>
              <p:cNvSpPr/>
              <p:nvPr/>
            </p:nvSpPr>
            <p:spPr bwMode="auto">
              <a:xfrm>
                <a:off x="4508" y="2049"/>
                <a:ext cx="109" cy="196"/>
              </a:xfrm>
              <a:custGeom>
                <a:avLst/>
                <a:gdLst>
                  <a:gd name="T0" fmla="*/ 27 w 29"/>
                  <a:gd name="T1" fmla="*/ 0 h 52"/>
                  <a:gd name="T2" fmla="*/ 28 w 29"/>
                  <a:gd name="T3" fmla="*/ 10 h 52"/>
                  <a:gd name="T4" fmla="*/ 20 w 29"/>
                  <a:gd name="T5" fmla="*/ 18 h 52"/>
                  <a:gd name="T6" fmla="*/ 13 w 29"/>
                  <a:gd name="T7" fmla="*/ 24 h 52"/>
                  <a:gd name="T8" fmla="*/ 11 w 29"/>
                  <a:gd name="T9" fmla="*/ 48 h 52"/>
                  <a:gd name="T10" fmla="*/ 2 w 29"/>
                  <a:gd name="T11" fmla="*/ 46 h 52"/>
                  <a:gd name="T12" fmla="*/ 1 w 29"/>
                  <a:gd name="T13" fmla="*/ 30 h 52"/>
                  <a:gd name="T14" fmla="*/ 3 w 29"/>
                  <a:gd name="T15" fmla="*/ 19 h 52"/>
                  <a:gd name="T16" fmla="*/ 13 w 29"/>
                  <a:gd name="T17" fmla="*/ 6 h 52"/>
                  <a:gd name="T18" fmla="*/ 27 w 29"/>
                  <a:gd name="T1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52">
                    <a:moveTo>
                      <a:pt x="27" y="0"/>
                    </a:moveTo>
                    <a:cubicBezTo>
                      <a:pt x="27" y="0"/>
                      <a:pt x="29" y="7"/>
                      <a:pt x="28" y="10"/>
                    </a:cubicBezTo>
                    <a:cubicBezTo>
                      <a:pt x="28" y="14"/>
                      <a:pt x="22" y="16"/>
                      <a:pt x="20" y="18"/>
                    </a:cubicBezTo>
                    <a:cubicBezTo>
                      <a:pt x="19" y="19"/>
                      <a:pt x="13" y="24"/>
                      <a:pt x="13" y="24"/>
                    </a:cubicBezTo>
                    <a:cubicBezTo>
                      <a:pt x="11" y="48"/>
                      <a:pt x="11" y="48"/>
                      <a:pt x="11" y="48"/>
                    </a:cubicBezTo>
                    <a:cubicBezTo>
                      <a:pt x="11" y="48"/>
                      <a:pt x="4" y="52"/>
                      <a:pt x="2" y="46"/>
                    </a:cubicBezTo>
                    <a:cubicBezTo>
                      <a:pt x="2" y="42"/>
                      <a:pt x="1" y="33"/>
                      <a:pt x="1" y="30"/>
                    </a:cubicBezTo>
                    <a:cubicBezTo>
                      <a:pt x="0" y="25"/>
                      <a:pt x="0" y="23"/>
                      <a:pt x="3" y="19"/>
                    </a:cubicBezTo>
                    <a:cubicBezTo>
                      <a:pt x="8" y="14"/>
                      <a:pt x="13" y="6"/>
                      <a:pt x="13" y="6"/>
                    </a:cubicBezTo>
                    <a:lnTo>
                      <a:pt x="27" y="0"/>
                    </a:lnTo>
                    <a:close/>
                  </a:path>
                </a:pathLst>
              </a:custGeom>
              <a:solidFill>
                <a:srgbClr val="7C6F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9" name="Freeform 404"/>
              <p:cNvSpPr/>
              <p:nvPr/>
            </p:nvSpPr>
            <p:spPr bwMode="auto">
              <a:xfrm>
                <a:off x="4500" y="1906"/>
                <a:ext cx="109" cy="173"/>
              </a:xfrm>
              <a:custGeom>
                <a:avLst/>
                <a:gdLst>
                  <a:gd name="T0" fmla="*/ 6 w 29"/>
                  <a:gd name="T1" fmla="*/ 6 h 46"/>
                  <a:gd name="T2" fmla="*/ 0 w 29"/>
                  <a:gd name="T3" fmla="*/ 11 h 46"/>
                  <a:gd name="T4" fmla="*/ 2 w 29"/>
                  <a:gd name="T5" fmla="*/ 25 h 46"/>
                  <a:gd name="T6" fmla="*/ 6 w 29"/>
                  <a:gd name="T7" fmla="*/ 41 h 46"/>
                  <a:gd name="T8" fmla="*/ 22 w 29"/>
                  <a:gd name="T9" fmla="*/ 44 h 46"/>
                  <a:gd name="T10" fmla="*/ 29 w 29"/>
                  <a:gd name="T11" fmla="*/ 38 h 46"/>
                  <a:gd name="T12" fmla="*/ 27 w 29"/>
                  <a:gd name="T13" fmla="*/ 16 h 46"/>
                  <a:gd name="T14" fmla="*/ 25 w 29"/>
                  <a:gd name="T15" fmla="*/ 3 h 46"/>
                  <a:gd name="T16" fmla="*/ 18 w 29"/>
                  <a:gd name="T17" fmla="*/ 3 h 46"/>
                  <a:gd name="T18" fmla="*/ 6 w 29"/>
                  <a:gd name="T19"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6">
                    <a:moveTo>
                      <a:pt x="6" y="6"/>
                    </a:moveTo>
                    <a:cubicBezTo>
                      <a:pt x="6" y="6"/>
                      <a:pt x="1" y="8"/>
                      <a:pt x="0" y="11"/>
                    </a:cubicBezTo>
                    <a:cubicBezTo>
                      <a:pt x="0" y="15"/>
                      <a:pt x="1" y="21"/>
                      <a:pt x="2" y="25"/>
                    </a:cubicBezTo>
                    <a:cubicBezTo>
                      <a:pt x="3" y="29"/>
                      <a:pt x="5" y="37"/>
                      <a:pt x="6" y="41"/>
                    </a:cubicBezTo>
                    <a:cubicBezTo>
                      <a:pt x="7" y="44"/>
                      <a:pt x="15" y="46"/>
                      <a:pt x="22" y="44"/>
                    </a:cubicBezTo>
                    <a:cubicBezTo>
                      <a:pt x="28" y="43"/>
                      <a:pt x="29" y="39"/>
                      <a:pt x="29" y="38"/>
                    </a:cubicBezTo>
                    <a:cubicBezTo>
                      <a:pt x="29" y="37"/>
                      <a:pt x="27" y="16"/>
                      <a:pt x="27" y="16"/>
                    </a:cubicBezTo>
                    <a:cubicBezTo>
                      <a:pt x="27" y="16"/>
                      <a:pt x="27" y="5"/>
                      <a:pt x="25" y="3"/>
                    </a:cubicBezTo>
                    <a:cubicBezTo>
                      <a:pt x="22" y="0"/>
                      <a:pt x="18" y="3"/>
                      <a:pt x="18" y="3"/>
                    </a:cubicBezTo>
                    <a:lnTo>
                      <a:pt x="6" y="6"/>
                    </a:lnTo>
                    <a:close/>
                  </a:path>
                </a:pathLst>
              </a:custGeom>
              <a:solidFill>
                <a:srgbClr val="CC4C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0" name="Freeform 405"/>
              <p:cNvSpPr/>
              <p:nvPr/>
            </p:nvSpPr>
            <p:spPr bwMode="auto">
              <a:xfrm>
                <a:off x="4523" y="1914"/>
                <a:ext cx="45" cy="53"/>
              </a:xfrm>
              <a:custGeom>
                <a:avLst/>
                <a:gdLst>
                  <a:gd name="T0" fmla="*/ 1 w 12"/>
                  <a:gd name="T1" fmla="*/ 6 h 14"/>
                  <a:gd name="T2" fmla="*/ 2 w 12"/>
                  <a:gd name="T3" fmla="*/ 14 h 14"/>
                  <a:gd name="T4" fmla="*/ 5 w 12"/>
                  <a:gd name="T5" fmla="*/ 10 h 14"/>
                  <a:gd name="T6" fmla="*/ 10 w 12"/>
                  <a:gd name="T7" fmla="*/ 14 h 14"/>
                  <a:gd name="T8" fmla="*/ 12 w 12"/>
                  <a:gd name="T9" fmla="*/ 3 h 14"/>
                  <a:gd name="T10" fmla="*/ 10 w 12"/>
                  <a:gd name="T11" fmla="*/ 0 h 14"/>
                  <a:gd name="T12" fmla="*/ 1 w 12"/>
                  <a:gd name="T13" fmla="*/ 6 h 14"/>
                </a:gdLst>
                <a:ahLst/>
                <a:cxnLst>
                  <a:cxn ang="0">
                    <a:pos x="T0" y="T1"/>
                  </a:cxn>
                  <a:cxn ang="0">
                    <a:pos x="T2" y="T3"/>
                  </a:cxn>
                  <a:cxn ang="0">
                    <a:pos x="T4" y="T5"/>
                  </a:cxn>
                  <a:cxn ang="0">
                    <a:pos x="T6" y="T7"/>
                  </a:cxn>
                  <a:cxn ang="0">
                    <a:pos x="T8" y="T9"/>
                  </a:cxn>
                  <a:cxn ang="0">
                    <a:pos x="T10" y="T11"/>
                  </a:cxn>
                  <a:cxn ang="0">
                    <a:pos x="T12" y="T13"/>
                  </a:cxn>
                </a:cxnLst>
                <a:rect l="0" t="0" r="r" b="b"/>
                <a:pathLst>
                  <a:path w="12" h="14">
                    <a:moveTo>
                      <a:pt x="1" y="6"/>
                    </a:moveTo>
                    <a:cubicBezTo>
                      <a:pt x="2" y="14"/>
                      <a:pt x="2" y="14"/>
                      <a:pt x="2" y="14"/>
                    </a:cubicBezTo>
                    <a:cubicBezTo>
                      <a:pt x="5" y="10"/>
                      <a:pt x="5" y="10"/>
                      <a:pt x="5" y="10"/>
                    </a:cubicBezTo>
                    <a:cubicBezTo>
                      <a:pt x="10" y="14"/>
                      <a:pt x="10" y="14"/>
                      <a:pt x="10" y="14"/>
                    </a:cubicBezTo>
                    <a:cubicBezTo>
                      <a:pt x="10" y="14"/>
                      <a:pt x="12" y="5"/>
                      <a:pt x="12" y="3"/>
                    </a:cubicBezTo>
                    <a:cubicBezTo>
                      <a:pt x="12" y="1"/>
                      <a:pt x="10" y="0"/>
                      <a:pt x="10" y="0"/>
                    </a:cubicBezTo>
                    <a:cubicBezTo>
                      <a:pt x="10" y="0"/>
                      <a:pt x="0" y="0"/>
                      <a:pt x="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 name="Group 607"/>
            <p:cNvGrpSpPr/>
            <p:nvPr/>
          </p:nvGrpSpPr>
          <p:grpSpPr bwMode="auto">
            <a:xfrm>
              <a:off x="2878" y="1436"/>
              <a:ext cx="1822" cy="666"/>
              <a:chOff x="2878" y="1436"/>
              <a:chExt cx="1822" cy="666"/>
            </a:xfrm>
          </p:grpSpPr>
          <p:sp>
            <p:nvSpPr>
              <p:cNvPr id="611" name="Freeform 407"/>
              <p:cNvSpPr/>
              <p:nvPr/>
            </p:nvSpPr>
            <p:spPr bwMode="auto">
              <a:xfrm>
                <a:off x="4526" y="1910"/>
                <a:ext cx="42" cy="41"/>
              </a:xfrm>
              <a:custGeom>
                <a:avLst/>
                <a:gdLst>
                  <a:gd name="T0" fmla="*/ 0 w 11"/>
                  <a:gd name="T1" fmla="*/ 8 h 11"/>
                  <a:gd name="T2" fmla="*/ 4 w 11"/>
                  <a:gd name="T3" fmla="*/ 11 h 11"/>
                  <a:gd name="T4" fmla="*/ 9 w 11"/>
                  <a:gd name="T5" fmla="*/ 4 h 11"/>
                  <a:gd name="T6" fmla="*/ 6 w 11"/>
                  <a:gd name="T7" fmla="*/ 1 h 11"/>
                  <a:gd name="T8" fmla="*/ 0 w 11"/>
                  <a:gd name="T9" fmla="*/ 8 h 11"/>
                </a:gdLst>
                <a:ahLst/>
                <a:cxnLst>
                  <a:cxn ang="0">
                    <a:pos x="T0" y="T1"/>
                  </a:cxn>
                  <a:cxn ang="0">
                    <a:pos x="T2" y="T3"/>
                  </a:cxn>
                  <a:cxn ang="0">
                    <a:pos x="T4" y="T5"/>
                  </a:cxn>
                  <a:cxn ang="0">
                    <a:pos x="T6" y="T7"/>
                  </a:cxn>
                  <a:cxn ang="0">
                    <a:pos x="T8" y="T9"/>
                  </a:cxn>
                </a:cxnLst>
                <a:rect l="0" t="0" r="r" b="b"/>
                <a:pathLst>
                  <a:path w="11" h="11">
                    <a:moveTo>
                      <a:pt x="0" y="8"/>
                    </a:moveTo>
                    <a:cubicBezTo>
                      <a:pt x="0" y="8"/>
                      <a:pt x="2" y="11"/>
                      <a:pt x="4" y="11"/>
                    </a:cubicBezTo>
                    <a:cubicBezTo>
                      <a:pt x="6" y="10"/>
                      <a:pt x="8" y="7"/>
                      <a:pt x="9" y="4"/>
                    </a:cubicBezTo>
                    <a:cubicBezTo>
                      <a:pt x="11" y="0"/>
                      <a:pt x="6" y="1"/>
                      <a:pt x="6" y="1"/>
                    </a:cubicBezTo>
                    <a:cubicBezTo>
                      <a:pt x="6" y="1"/>
                      <a:pt x="0" y="3"/>
                      <a:pt x="0" y="8"/>
                    </a:cubicBezTo>
                    <a:close/>
                  </a:path>
                </a:pathLst>
              </a:custGeom>
              <a:solidFill>
                <a:srgbClr val="EDAB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2" name="Freeform 408"/>
              <p:cNvSpPr/>
              <p:nvPr/>
            </p:nvSpPr>
            <p:spPr bwMode="auto">
              <a:xfrm>
                <a:off x="4534" y="1921"/>
                <a:ext cx="23" cy="15"/>
              </a:xfrm>
              <a:custGeom>
                <a:avLst/>
                <a:gdLst>
                  <a:gd name="T0" fmla="*/ 0 w 23"/>
                  <a:gd name="T1" fmla="*/ 4 h 15"/>
                  <a:gd name="T2" fmla="*/ 0 w 23"/>
                  <a:gd name="T3" fmla="*/ 15 h 15"/>
                  <a:gd name="T4" fmla="*/ 23 w 23"/>
                  <a:gd name="T5" fmla="*/ 12 h 15"/>
                  <a:gd name="T6" fmla="*/ 23 w 23"/>
                  <a:gd name="T7" fmla="*/ 0 h 15"/>
                  <a:gd name="T8" fmla="*/ 0 w 23"/>
                  <a:gd name="T9" fmla="*/ 4 h 15"/>
                </a:gdLst>
                <a:ahLst/>
                <a:cxnLst>
                  <a:cxn ang="0">
                    <a:pos x="T0" y="T1"/>
                  </a:cxn>
                  <a:cxn ang="0">
                    <a:pos x="T2" y="T3"/>
                  </a:cxn>
                  <a:cxn ang="0">
                    <a:pos x="T4" y="T5"/>
                  </a:cxn>
                  <a:cxn ang="0">
                    <a:pos x="T6" y="T7"/>
                  </a:cxn>
                  <a:cxn ang="0">
                    <a:pos x="T8" y="T9"/>
                  </a:cxn>
                </a:cxnLst>
                <a:rect l="0" t="0" r="r" b="b"/>
                <a:pathLst>
                  <a:path w="23" h="15">
                    <a:moveTo>
                      <a:pt x="0" y="4"/>
                    </a:moveTo>
                    <a:lnTo>
                      <a:pt x="0" y="15"/>
                    </a:lnTo>
                    <a:lnTo>
                      <a:pt x="23" y="12"/>
                    </a:lnTo>
                    <a:lnTo>
                      <a:pt x="23" y="0"/>
                    </a:lnTo>
                    <a:lnTo>
                      <a:pt x="0" y="4"/>
                    </a:lnTo>
                    <a:close/>
                  </a:path>
                </a:pathLst>
              </a:custGeom>
              <a:solidFill>
                <a:srgbClr val="EDAB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3" name="Freeform 409"/>
              <p:cNvSpPr/>
              <p:nvPr/>
            </p:nvSpPr>
            <p:spPr bwMode="auto">
              <a:xfrm>
                <a:off x="4504" y="1835"/>
                <a:ext cx="75" cy="101"/>
              </a:xfrm>
              <a:custGeom>
                <a:avLst/>
                <a:gdLst>
                  <a:gd name="T0" fmla="*/ 16 w 20"/>
                  <a:gd name="T1" fmla="*/ 5 h 27"/>
                  <a:gd name="T2" fmla="*/ 20 w 20"/>
                  <a:gd name="T3" fmla="*/ 18 h 27"/>
                  <a:gd name="T4" fmla="*/ 8 w 20"/>
                  <a:gd name="T5" fmla="*/ 25 h 27"/>
                  <a:gd name="T6" fmla="*/ 1 w 20"/>
                  <a:gd name="T7" fmla="*/ 18 h 27"/>
                  <a:gd name="T8" fmla="*/ 16 w 20"/>
                  <a:gd name="T9" fmla="*/ 5 h 27"/>
                </a:gdLst>
                <a:ahLst/>
                <a:cxnLst>
                  <a:cxn ang="0">
                    <a:pos x="T0" y="T1"/>
                  </a:cxn>
                  <a:cxn ang="0">
                    <a:pos x="T2" y="T3"/>
                  </a:cxn>
                  <a:cxn ang="0">
                    <a:pos x="T4" y="T5"/>
                  </a:cxn>
                  <a:cxn ang="0">
                    <a:pos x="T6" y="T7"/>
                  </a:cxn>
                  <a:cxn ang="0">
                    <a:pos x="T8" y="T9"/>
                  </a:cxn>
                </a:cxnLst>
                <a:rect l="0" t="0" r="r" b="b"/>
                <a:pathLst>
                  <a:path w="20" h="27">
                    <a:moveTo>
                      <a:pt x="16" y="5"/>
                    </a:moveTo>
                    <a:cubicBezTo>
                      <a:pt x="16" y="5"/>
                      <a:pt x="20" y="13"/>
                      <a:pt x="20" y="18"/>
                    </a:cubicBezTo>
                    <a:cubicBezTo>
                      <a:pt x="20" y="24"/>
                      <a:pt x="17" y="27"/>
                      <a:pt x="8" y="25"/>
                    </a:cubicBezTo>
                    <a:cubicBezTo>
                      <a:pt x="8" y="25"/>
                      <a:pt x="3" y="25"/>
                      <a:pt x="1" y="18"/>
                    </a:cubicBezTo>
                    <a:cubicBezTo>
                      <a:pt x="0" y="10"/>
                      <a:pt x="12" y="0"/>
                      <a:pt x="16" y="5"/>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4" name="Freeform 410"/>
              <p:cNvSpPr/>
              <p:nvPr/>
            </p:nvSpPr>
            <p:spPr bwMode="auto">
              <a:xfrm>
                <a:off x="4481" y="1831"/>
                <a:ext cx="94" cy="102"/>
              </a:xfrm>
              <a:custGeom>
                <a:avLst/>
                <a:gdLst>
                  <a:gd name="T0" fmla="*/ 13 w 25"/>
                  <a:gd name="T1" fmla="*/ 24 h 27"/>
                  <a:gd name="T2" fmla="*/ 9 w 25"/>
                  <a:gd name="T3" fmla="*/ 21 h 27"/>
                  <a:gd name="T4" fmla="*/ 12 w 25"/>
                  <a:gd name="T5" fmla="*/ 21 h 27"/>
                  <a:gd name="T6" fmla="*/ 10 w 25"/>
                  <a:gd name="T7" fmla="*/ 17 h 27"/>
                  <a:gd name="T8" fmla="*/ 24 w 25"/>
                  <a:gd name="T9" fmla="*/ 7 h 27"/>
                  <a:gd name="T10" fmla="*/ 21 w 25"/>
                  <a:gd name="T11" fmla="*/ 3 h 27"/>
                  <a:gd name="T12" fmla="*/ 9 w 25"/>
                  <a:gd name="T13" fmla="*/ 4 h 27"/>
                  <a:gd name="T14" fmla="*/ 3 w 25"/>
                  <a:gd name="T15" fmla="*/ 16 h 27"/>
                  <a:gd name="T16" fmla="*/ 10 w 25"/>
                  <a:gd name="T17" fmla="*/ 26 h 27"/>
                  <a:gd name="T18" fmla="*/ 13 w 25"/>
                  <a:gd name="T19"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7">
                    <a:moveTo>
                      <a:pt x="13" y="24"/>
                    </a:moveTo>
                    <a:cubicBezTo>
                      <a:pt x="12" y="25"/>
                      <a:pt x="8" y="23"/>
                      <a:pt x="9" y="21"/>
                    </a:cubicBezTo>
                    <a:cubicBezTo>
                      <a:pt x="10" y="20"/>
                      <a:pt x="12" y="21"/>
                      <a:pt x="12" y="21"/>
                    </a:cubicBezTo>
                    <a:cubicBezTo>
                      <a:pt x="12" y="19"/>
                      <a:pt x="10" y="17"/>
                      <a:pt x="10" y="17"/>
                    </a:cubicBezTo>
                    <a:cubicBezTo>
                      <a:pt x="20" y="13"/>
                      <a:pt x="25" y="10"/>
                      <a:pt x="24" y="7"/>
                    </a:cubicBezTo>
                    <a:cubicBezTo>
                      <a:pt x="22" y="4"/>
                      <a:pt x="21" y="3"/>
                      <a:pt x="21" y="3"/>
                    </a:cubicBezTo>
                    <a:cubicBezTo>
                      <a:pt x="16" y="0"/>
                      <a:pt x="9" y="4"/>
                      <a:pt x="9" y="4"/>
                    </a:cubicBezTo>
                    <a:cubicBezTo>
                      <a:pt x="9" y="4"/>
                      <a:pt x="0" y="7"/>
                      <a:pt x="3" y="16"/>
                    </a:cubicBezTo>
                    <a:cubicBezTo>
                      <a:pt x="5" y="24"/>
                      <a:pt x="9" y="26"/>
                      <a:pt x="10" y="26"/>
                    </a:cubicBezTo>
                    <a:cubicBezTo>
                      <a:pt x="10" y="26"/>
                      <a:pt x="14" y="27"/>
                      <a:pt x="13" y="24"/>
                    </a:cubicBezTo>
                    <a:close/>
                  </a:path>
                </a:pathLst>
              </a:custGeom>
              <a:solidFill>
                <a:srgbClr val="6858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5" name="Freeform 411"/>
              <p:cNvSpPr/>
              <p:nvPr/>
            </p:nvSpPr>
            <p:spPr bwMode="auto">
              <a:xfrm>
                <a:off x="4662" y="1850"/>
                <a:ext cx="26" cy="7"/>
              </a:xfrm>
              <a:custGeom>
                <a:avLst/>
                <a:gdLst>
                  <a:gd name="T0" fmla="*/ 0 w 7"/>
                  <a:gd name="T1" fmla="*/ 0 h 2"/>
                  <a:gd name="T2" fmla="*/ 2 w 7"/>
                  <a:gd name="T3" fmla="*/ 0 h 2"/>
                  <a:gd name="T4" fmla="*/ 6 w 7"/>
                  <a:gd name="T5" fmla="*/ 1 h 2"/>
                  <a:gd name="T6" fmla="*/ 3 w 7"/>
                  <a:gd name="T7" fmla="*/ 2 h 2"/>
                  <a:gd name="T8" fmla="*/ 0 w 7"/>
                  <a:gd name="T9" fmla="*/ 0 h 2"/>
                </a:gdLst>
                <a:ahLst/>
                <a:cxnLst>
                  <a:cxn ang="0">
                    <a:pos x="T0" y="T1"/>
                  </a:cxn>
                  <a:cxn ang="0">
                    <a:pos x="T2" y="T3"/>
                  </a:cxn>
                  <a:cxn ang="0">
                    <a:pos x="T4" y="T5"/>
                  </a:cxn>
                  <a:cxn ang="0">
                    <a:pos x="T6" y="T7"/>
                  </a:cxn>
                  <a:cxn ang="0">
                    <a:pos x="T8" y="T9"/>
                  </a:cxn>
                </a:cxnLst>
                <a:rect l="0" t="0" r="r" b="b"/>
                <a:pathLst>
                  <a:path w="7" h="2">
                    <a:moveTo>
                      <a:pt x="0" y="0"/>
                    </a:moveTo>
                    <a:cubicBezTo>
                      <a:pt x="0" y="0"/>
                      <a:pt x="1" y="0"/>
                      <a:pt x="2" y="0"/>
                    </a:cubicBezTo>
                    <a:cubicBezTo>
                      <a:pt x="3" y="0"/>
                      <a:pt x="7" y="0"/>
                      <a:pt x="6" y="1"/>
                    </a:cubicBezTo>
                    <a:cubicBezTo>
                      <a:pt x="6" y="2"/>
                      <a:pt x="3" y="2"/>
                      <a:pt x="3" y="2"/>
                    </a:cubicBezTo>
                    <a:cubicBezTo>
                      <a:pt x="0" y="0"/>
                      <a:pt x="0" y="0"/>
                      <a:pt x="0" y="0"/>
                    </a:cubicBezTo>
                    <a:close/>
                  </a:path>
                </a:pathLst>
              </a:custGeom>
              <a:solidFill>
                <a:srgbClr val="3F6E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6" name="Freeform 412"/>
              <p:cNvSpPr/>
              <p:nvPr/>
            </p:nvSpPr>
            <p:spPr bwMode="auto">
              <a:xfrm>
                <a:off x="4666" y="1812"/>
                <a:ext cx="34" cy="49"/>
              </a:xfrm>
              <a:custGeom>
                <a:avLst/>
                <a:gdLst>
                  <a:gd name="T0" fmla="*/ 0 w 9"/>
                  <a:gd name="T1" fmla="*/ 7 h 13"/>
                  <a:gd name="T2" fmla="*/ 1 w 9"/>
                  <a:gd name="T3" fmla="*/ 3 h 13"/>
                  <a:gd name="T4" fmla="*/ 7 w 9"/>
                  <a:gd name="T5" fmla="*/ 1 h 13"/>
                  <a:gd name="T6" fmla="*/ 9 w 9"/>
                  <a:gd name="T7" fmla="*/ 3 h 13"/>
                  <a:gd name="T8" fmla="*/ 5 w 9"/>
                  <a:gd name="T9" fmla="*/ 7 h 13"/>
                  <a:gd name="T10" fmla="*/ 5 w 9"/>
                  <a:gd name="T11" fmla="*/ 11 h 13"/>
                  <a:gd name="T12" fmla="*/ 3 w 9"/>
                  <a:gd name="T13" fmla="*/ 13 h 13"/>
                  <a:gd name="T14" fmla="*/ 0 w 9"/>
                  <a:gd name="T15" fmla="*/ 12 h 13"/>
                  <a:gd name="T16" fmla="*/ 0 w 9"/>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3">
                    <a:moveTo>
                      <a:pt x="0" y="7"/>
                    </a:moveTo>
                    <a:cubicBezTo>
                      <a:pt x="0" y="7"/>
                      <a:pt x="0" y="5"/>
                      <a:pt x="1" y="3"/>
                    </a:cubicBezTo>
                    <a:cubicBezTo>
                      <a:pt x="2" y="2"/>
                      <a:pt x="7" y="0"/>
                      <a:pt x="7" y="1"/>
                    </a:cubicBezTo>
                    <a:cubicBezTo>
                      <a:pt x="8" y="1"/>
                      <a:pt x="9" y="2"/>
                      <a:pt x="9" y="3"/>
                    </a:cubicBezTo>
                    <a:cubicBezTo>
                      <a:pt x="9" y="5"/>
                      <a:pt x="5" y="7"/>
                      <a:pt x="5" y="7"/>
                    </a:cubicBezTo>
                    <a:cubicBezTo>
                      <a:pt x="5" y="8"/>
                      <a:pt x="5" y="10"/>
                      <a:pt x="5" y="11"/>
                    </a:cubicBezTo>
                    <a:cubicBezTo>
                      <a:pt x="4" y="12"/>
                      <a:pt x="3" y="13"/>
                      <a:pt x="3" y="13"/>
                    </a:cubicBezTo>
                    <a:cubicBezTo>
                      <a:pt x="0" y="12"/>
                      <a:pt x="0" y="12"/>
                      <a:pt x="0" y="12"/>
                    </a:cubicBezTo>
                    <a:lnTo>
                      <a:pt x="0" y="7"/>
                    </a:ln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7" name="Freeform 413"/>
              <p:cNvSpPr/>
              <p:nvPr/>
            </p:nvSpPr>
            <p:spPr bwMode="auto">
              <a:xfrm>
                <a:off x="4564" y="1850"/>
                <a:ext cx="121" cy="98"/>
              </a:xfrm>
              <a:custGeom>
                <a:avLst/>
                <a:gdLst>
                  <a:gd name="T0" fmla="*/ 3 w 32"/>
                  <a:gd name="T1" fmla="*/ 23 h 26"/>
                  <a:gd name="T2" fmla="*/ 8 w 32"/>
                  <a:gd name="T3" fmla="*/ 16 h 26"/>
                  <a:gd name="T4" fmla="*/ 19 w 32"/>
                  <a:gd name="T5" fmla="*/ 12 h 26"/>
                  <a:gd name="T6" fmla="*/ 26 w 32"/>
                  <a:gd name="T7" fmla="*/ 0 h 26"/>
                  <a:gd name="T8" fmla="*/ 32 w 32"/>
                  <a:gd name="T9" fmla="*/ 1 h 26"/>
                  <a:gd name="T10" fmla="*/ 28 w 32"/>
                  <a:gd name="T11" fmla="*/ 13 h 26"/>
                  <a:gd name="T12" fmla="*/ 25 w 32"/>
                  <a:gd name="T13" fmla="*/ 17 h 26"/>
                  <a:gd name="T14" fmla="*/ 12 w 32"/>
                  <a:gd name="T15" fmla="*/ 23 h 26"/>
                  <a:gd name="T16" fmla="*/ 3 w 32"/>
                  <a:gd name="T17"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6">
                    <a:moveTo>
                      <a:pt x="3" y="23"/>
                    </a:moveTo>
                    <a:cubicBezTo>
                      <a:pt x="3" y="23"/>
                      <a:pt x="0" y="18"/>
                      <a:pt x="8" y="16"/>
                    </a:cubicBezTo>
                    <a:cubicBezTo>
                      <a:pt x="11" y="15"/>
                      <a:pt x="19" y="12"/>
                      <a:pt x="19" y="12"/>
                    </a:cubicBezTo>
                    <a:cubicBezTo>
                      <a:pt x="26" y="0"/>
                      <a:pt x="26" y="0"/>
                      <a:pt x="26" y="0"/>
                    </a:cubicBezTo>
                    <a:cubicBezTo>
                      <a:pt x="26" y="0"/>
                      <a:pt x="28" y="2"/>
                      <a:pt x="32" y="1"/>
                    </a:cubicBezTo>
                    <a:cubicBezTo>
                      <a:pt x="32" y="1"/>
                      <a:pt x="29" y="11"/>
                      <a:pt x="28" y="13"/>
                    </a:cubicBezTo>
                    <a:cubicBezTo>
                      <a:pt x="27" y="16"/>
                      <a:pt x="26" y="17"/>
                      <a:pt x="25" y="17"/>
                    </a:cubicBezTo>
                    <a:cubicBezTo>
                      <a:pt x="24" y="18"/>
                      <a:pt x="12" y="23"/>
                      <a:pt x="12" y="23"/>
                    </a:cubicBezTo>
                    <a:cubicBezTo>
                      <a:pt x="12" y="23"/>
                      <a:pt x="5" y="26"/>
                      <a:pt x="3" y="23"/>
                    </a:cubicBezTo>
                    <a:close/>
                  </a:path>
                </a:pathLst>
              </a:custGeom>
              <a:solidFill>
                <a:srgbClr val="CC4C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 name="Freeform 414"/>
              <p:cNvSpPr/>
              <p:nvPr/>
            </p:nvSpPr>
            <p:spPr bwMode="auto">
              <a:xfrm>
                <a:off x="4466" y="2008"/>
                <a:ext cx="42" cy="68"/>
              </a:xfrm>
              <a:custGeom>
                <a:avLst/>
                <a:gdLst>
                  <a:gd name="T0" fmla="*/ 6 w 11"/>
                  <a:gd name="T1" fmla="*/ 0 h 18"/>
                  <a:gd name="T2" fmla="*/ 0 w 11"/>
                  <a:gd name="T3" fmla="*/ 14 h 18"/>
                  <a:gd name="T4" fmla="*/ 4 w 11"/>
                  <a:gd name="T5" fmla="*/ 18 h 18"/>
                  <a:gd name="T6" fmla="*/ 11 w 11"/>
                  <a:gd name="T7" fmla="*/ 7 h 18"/>
                  <a:gd name="T8" fmla="*/ 6 w 11"/>
                  <a:gd name="T9" fmla="*/ 0 h 18"/>
                </a:gdLst>
                <a:ahLst/>
                <a:cxnLst>
                  <a:cxn ang="0">
                    <a:pos x="T0" y="T1"/>
                  </a:cxn>
                  <a:cxn ang="0">
                    <a:pos x="T2" y="T3"/>
                  </a:cxn>
                  <a:cxn ang="0">
                    <a:pos x="T4" y="T5"/>
                  </a:cxn>
                  <a:cxn ang="0">
                    <a:pos x="T6" y="T7"/>
                  </a:cxn>
                  <a:cxn ang="0">
                    <a:pos x="T8" y="T9"/>
                  </a:cxn>
                </a:cxnLst>
                <a:rect l="0" t="0" r="r" b="b"/>
                <a:pathLst>
                  <a:path w="11" h="18">
                    <a:moveTo>
                      <a:pt x="6" y="0"/>
                    </a:moveTo>
                    <a:cubicBezTo>
                      <a:pt x="0" y="14"/>
                      <a:pt x="0" y="14"/>
                      <a:pt x="0" y="14"/>
                    </a:cubicBezTo>
                    <a:cubicBezTo>
                      <a:pt x="0" y="14"/>
                      <a:pt x="2" y="17"/>
                      <a:pt x="4" y="18"/>
                    </a:cubicBezTo>
                    <a:cubicBezTo>
                      <a:pt x="5" y="18"/>
                      <a:pt x="8" y="12"/>
                      <a:pt x="11" y="7"/>
                    </a:cubicBezTo>
                    <a:lnTo>
                      <a:pt x="6" y="0"/>
                    </a:lnTo>
                    <a:close/>
                  </a:path>
                </a:pathLst>
              </a:custGeom>
              <a:solidFill>
                <a:srgbClr val="A32B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 name="Freeform 415"/>
              <p:cNvSpPr/>
              <p:nvPr/>
            </p:nvSpPr>
            <p:spPr bwMode="auto">
              <a:xfrm>
                <a:off x="4447" y="2057"/>
                <a:ext cx="34" cy="45"/>
              </a:xfrm>
              <a:custGeom>
                <a:avLst/>
                <a:gdLst>
                  <a:gd name="T0" fmla="*/ 6 w 9"/>
                  <a:gd name="T1" fmla="*/ 1 h 12"/>
                  <a:gd name="T2" fmla="*/ 1 w 9"/>
                  <a:gd name="T3" fmla="*/ 3 h 12"/>
                  <a:gd name="T4" fmla="*/ 0 w 9"/>
                  <a:gd name="T5" fmla="*/ 6 h 12"/>
                  <a:gd name="T6" fmla="*/ 4 w 9"/>
                  <a:gd name="T7" fmla="*/ 10 h 12"/>
                  <a:gd name="T8" fmla="*/ 5 w 9"/>
                  <a:gd name="T9" fmla="*/ 6 h 12"/>
                  <a:gd name="T10" fmla="*/ 9 w 9"/>
                  <a:gd name="T11" fmla="*/ 3 h 12"/>
                  <a:gd name="T12" fmla="*/ 6 w 9"/>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9" h="12">
                    <a:moveTo>
                      <a:pt x="6" y="1"/>
                    </a:moveTo>
                    <a:cubicBezTo>
                      <a:pt x="1" y="3"/>
                      <a:pt x="1" y="3"/>
                      <a:pt x="1" y="3"/>
                    </a:cubicBezTo>
                    <a:cubicBezTo>
                      <a:pt x="1" y="3"/>
                      <a:pt x="0" y="4"/>
                      <a:pt x="0" y="6"/>
                    </a:cubicBezTo>
                    <a:cubicBezTo>
                      <a:pt x="1" y="8"/>
                      <a:pt x="3" y="12"/>
                      <a:pt x="4" y="10"/>
                    </a:cubicBezTo>
                    <a:cubicBezTo>
                      <a:pt x="5" y="8"/>
                      <a:pt x="4" y="7"/>
                      <a:pt x="5" y="6"/>
                    </a:cubicBezTo>
                    <a:cubicBezTo>
                      <a:pt x="7" y="6"/>
                      <a:pt x="9" y="5"/>
                      <a:pt x="9" y="3"/>
                    </a:cubicBezTo>
                    <a:cubicBezTo>
                      <a:pt x="9" y="0"/>
                      <a:pt x="6" y="1"/>
                      <a:pt x="6" y="1"/>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 name="Freeform 416"/>
              <p:cNvSpPr/>
              <p:nvPr/>
            </p:nvSpPr>
            <p:spPr bwMode="auto">
              <a:xfrm>
                <a:off x="3932" y="1620"/>
                <a:ext cx="52" cy="42"/>
              </a:xfrm>
              <a:custGeom>
                <a:avLst/>
                <a:gdLst>
                  <a:gd name="T0" fmla="*/ 1 w 14"/>
                  <a:gd name="T1" fmla="*/ 5 h 11"/>
                  <a:gd name="T2" fmla="*/ 6 w 14"/>
                  <a:gd name="T3" fmla="*/ 3 h 11"/>
                  <a:gd name="T4" fmla="*/ 9 w 14"/>
                  <a:gd name="T5" fmla="*/ 3 h 11"/>
                  <a:gd name="T6" fmla="*/ 8 w 14"/>
                  <a:gd name="T7" fmla="*/ 5 h 11"/>
                  <a:gd name="T8" fmla="*/ 14 w 14"/>
                  <a:gd name="T9" fmla="*/ 5 h 11"/>
                  <a:gd name="T10" fmla="*/ 8 w 14"/>
                  <a:gd name="T11" fmla="*/ 10 h 11"/>
                  <a:gd name="T12" fmla="*/ 0 w 14"/>
                  <a:gd name="T13" fmla="*/ 10 h 11"/>
                  <a:gd name="T14" fmla="*/ 1 w 14"/>
                  <a:gd name="T15" fmla="*/ 5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1">
                    <a:moveTo>
                      <a:pt x="1" y="5"/>
                    </a:moveTo>
                    <a:cubicBezTo>
                      <a:pt x="1" y="5"/>
                      <a:pt x="4" y="4"/>
                      <a:pt x="6" y="3"/>
                    </a:cubicBezTo>
                    <a:cubicBezTo>
                      <a:pt x="8" y="1"/>
                      <a:pt x="10" y="0"/>
                      <a:pt x="9" y="3"/>
                    </a:cubicBezTo>
                    <a:cubicBezTo>
                      <a:pt x="9" y="3"/>
                      <a:pt x="5" y="5"/>
                      <a:pt x="8" y="5"/>
                    </a:cubicBezTo>
                    <a:cubicBezTo>
                      <a:pt x="11" y="6"/>
                      <a:pt x="14" y="2"/>
                      <a:pt x="14" y="5"/>
                    </a:cubicBezTo>
                    <a:cubicBezTo>
                      <a:pt x="13" y="8"/>
                      <a:pt x="13" y="9"/>
                      <a:pt x="8" y="10"/>
                    </a:cubicBezTo>
                    <a:cubicBezTo>
                      <a:pt x="3" y="11"/>
                      <a:pt x="0" y="10"/>
                      <a:pt x="0" y="10"/>
                    </a:cubicBezTo>
                    <a:lnTo>
                      <a:pt x="1" y="5"/>
                    </a:lnTo>
                    <a:close/>
                  </a:path>
                </a:pathLst>
              </a:custGeom>
              <a:solidFill>
                <a:srgbClr val="F7C2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 name="Freeform 417"/>
              <p:cNvSpPr/>
              <p:nvPr/>
            </p:nvSpPr>
            <p:spPr bwMode="auto">
              <a:xfrm>
                <a:off x="3777" y="1586"/>
                <a:ext cx="166" cy="79"/>
              </a:xfrm>
              <a:custGeom>
                <a:avLst/>
                <a:gdLst>
                  <a:gd name="T0" fmla="*/ 3 w 44"/>
                  <a:gd name="T1" fmla="*/ 8 h 21"/>
                  <a:gd name="T2" fmla="*/ 2 w 44"/>
                  <a:gd name="T3" fmla="*/ 2 h 21"/>
                  <a:gd name="T4" fmla="*/ 11 w 44"/>
                  <a:gd name="T5" fmla="*/ 3 h 21"/>
                  <a:gd name="T6" fmla="*/ 23 w 44"/>
                  <a:gd name="T7" fmla="*/ 12 h 21"/>
                  <a:gd name="T8" fmla="*/ 43 w 44"/>
                  <a:gd name="T9" fmla="*/ 13 h 21"/>
                  <a:gd name="T10" fmla="*/ 44 w 44"/>
                  <a:gd name="T11" fmla="*/ 19 h 21"/>
                  <a:gd name="T12" fmla="*/ 26 w 44"/>
                  <a:gd name="T13" fmla="*/ 21 h 21"/>
                  <a:gd name="T14" fmla="*/ 20 w 44"/>
                  <a:gd name="T15" fmla="*/ 19 h 21"/>
                  <a:gd name="T16" fmla="*/ 3 w 44"/>
                  <a:gd name="T17"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1">
                    <a:moveTo>
                      <a:pt x="3" y="8"/>
                    </a:moveTo>
                    <a:cubicBezTo>
                      <a:pt x="3" y="8"/>
                      <a:pt x="0" y="4"/>
                      <a:pt x="2" y="2"/>
                    </a:cubicBezTo>
                    <a:cubicBezTo>
                      <a:pt x="5" y="0"/>
                      <a:pt x="8" y="1"/>
                      <a:pt x="11" y="3"/>
                    </a:cubicBezTo>
                    <a:cubicBezTo>
                      <a:pt x="14" y="5"/>
                      <a:pt x="23" y="12"/>
                      <a:pt x="23" y="12"/>
                    </a:cubicBezTo>
                    <a:cubicBezTo>
                      <a:pt x="43" y="13"/>
                      <a:pt x="43" y="13"/>
                      <a:pt x="43" y="13"/>
                    </a:cubicBezTo>
                    <a:cubicBezTo>
                      <a:pt x="43" y="13"/>
                      <a:pt x="41" y="17"/>
                      <a:pt x="44" y="19"/>
                    </a:cubicBezTo>
                    <a:cubicBezTo>
                      <a:pt x="44" y="19"/>
                      <a:pt x="33" y="21"/>
                      <a:pt x="26" y="21"/>
                    </a:cubicBezTo>
                    <a:cubicBezTo>
                      <a:pt x="22" y="21"/>
                      <a:pt x="22" y="20"/>
                      <a:pt x="20" y="19"/>
                    </a:cubicBezTo>
                    <a:cubicBezTo>
                      <a:pt x="18" y="18"/>
                      <a:pt x="3" y="8"/>
                      <a:pt x="3" y="8"/>
                    </a:cubicBezTo>
                    <a:close/>
                  </a:path>
                </a:pathLst>
              </a:custGeom>
              <a:solidFill>
                <a:srgbClr val="C3CF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 name="Freeform 418"/>
              <p:cNvSpPr/>
              <p:nvPr/>
            </p:nvSpPr>
            <p:spPr bwMode="auto">
              <a:xfrm>
                <a:off x="3789" y="1929"/>
                <a:ext cx="75" cy="49"/>
              </a:xfrm>
              <a:custGeom>
                <a:avLst/>
                <a:gdLst>
                  <a:gd name="T0" fmla="*/ 7 w 20"/>
                  <a:gd name="T1" fmla="*/ 0 h 13"/>
                  <a:gd name="T2" fmla="*/ 15 w 20"/>
                  <a:gd name="T3" fmla="*/ 4 h 13"/>
                  <a:gd name="T4" fmla="*/ 18 w 20"/>
                  <a:gd name="T5" fmla="*/ 10 h 13"/>
                  <a:gd name="T6" fmla="*/ 7 w 20"/>
                  <a:gd name="T7" fmla="*/ 12 h 13"/>
                  <a:gd name="T8" fmla="*/ 1 w 20"/>
                  <a:gd name="T9" fmla="*/ 6 h 13"/>
                  <a:gd name="T10" fmla="*/ 7 w 20"/>
                  <a:gd name="T11" fmla="*/ 0 h 13"/>
                </a:gdLst>
                <a:ahLst/>
                <a:cxnLst>
                  <a:cxn ang="0">
                    <a:pos x="T0" y="T1"/>
                  </a:cxn>
                  <a:cxn ang="0">
                    <a:pos x="T2" y="T3"/>
                  </a:cxn>
                  <a:cxn ang="0">
                    <a:pos x="T4" y="T5"/>
                  </a:cxn>
                  <a:cxn ang="0">
                    <a:pos x="T6" y="T7"/>
                  </a:cxn>
                  <a:cxn ang="0">
                    <a:pos x="T8" y="T9"/>
                  </a:cxn>
                  <a:cxn ang="0">
                    <a:pos x="T10" y="T11"/>
                  </a:cxn>
                </a:cxnLst>
                <a:rect l="0" t="0" r="r" b="b"/>
                <a:pathLst>
                  <a:path w="20" h="13">
                    <a:moveTo>
                      <a:pt x="7" y="0"/>
                    </a:moveTo>
                    <a:cubicBezTo>
                      <a:pt x="7" y="0"/>
                      <a:pt x="13" y="3"/>
                      <a:pt x="15" y="4"/>
                    </a:cubicBezTo>
                    <a:cubicBezTo>
                      <a:pt x="17" y="5"/>
                      <a:pt x="20" y="8"/>
                      <a:pt x="18" y="10"/>
                    </a:cubicBezTo>
                    <a:cubicBezTo>
                      <a:pt x="15" y="13"/>
                      <a:pt x="14" y="13"/>
                      <a:pt x="7" y="12"/>
                    </a:cubicBezTo>
                    <a:cubicBezTo>
                      <a:pt x="0" y="11"/>
                      <a:pt x="1" y="9"/>
                      <a:pt x="1" y="6"/>
                    </a:cubicBezTo>
                    <a:cubicBezTo>
                      <a:pt x="1" y="3"/>
                      <a:pt x="7" y="0"/>
                      <a:pt x="7" y="0"/>
                    </a:cubicBezTo>
                    <a:close/>
                  </a:path>
                </a:pathLst>
              </a:custGeom>
              <a:solidFill>
                <a:srgbClr val="3041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 name="Freeform 419"/>
              <p:cNvSpPr/>
              <p:nvPr/>
            </p:nvSpPr>
            <p:spPr bwMode="auto">
              <a:xfrm>
                <a:off x="3770" y="1733"/>
                <a:ext cx="64" cy="222"/>
              </a:xfrm>
              <a:custGeom>
                <a:avLst/>
                <a:gdLst>
                  <a:gd name="T0" fmla="*/ 0 w 17"/>
                  <a:gd name="T1" fmla="*/ 0 h 59"/>
                  <a:gd name="T2" fmla="*/ 2 w 17"/>
                  <a:gd name="T3" fmla="*/ 14 h 59"/>
                  <a:gd name="T4" fmla="*/ 4 w 17"/>
                  <a:gd name="T5" fmla="*/ 26 h 59"/>
                  <a:gd name="T6" fmla="*/ 4 w 17"/>
                  <a:gd name="T7" fmla="*/ 38 h 59"/>
                  <a:gd name="T8" fmla="*/ 6 w 17"/>
                  <a:gd name="T9" fmla="*/ 57 h 59"/>
                  <a:gd name="T10" fmla="*/ 15 w 17"/>
                  <a:gd name="T11" fmla="*/ 53 h 59"/>
                  <a:gd name="T12" fmla="*/ 16 w 17"/>
                  <a:gd name="T13" fmla="*/ 33 h 59"/>
                  <a:gd name="T14" fmla="*/ 17 w 17"/>
                  <a:gd name="T15" fmla="*/ 15 h 59"/>
                  <a:gd name="T16" fmla="*/ 16 w 17"/>
                  <a:gd name="T17" fmla="*/ 0 h 59"/>
                  <a:gd name="T18" fmla="*/ 0 w 17"/>
                  <a:gd name="T1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59">
                    <a:moveTo>
                      <a:pt x="0" y="0"/>
                    </a:moveTo>
                    <a:cubicBezTo>
                      <a:pt x="0" y="0"/>
                      <a:pt x="1" y="11"/>
                      <a:pt x="2" y="14"/>
                    </a:cubicBezTo>
                    <a:cubicBezTo>
                      <a:pt x="3" y="20"/>
                      <a:pt x="4" y="24"/>
                      <a:pt x="4" y="26"/>
                    </a:cubicBezTo>
                    <a:cubicBezTo>
                      <a:pt x="4" y="31"/>
                      <a:pt x="4" y="33"/>
                      <a:pt x="4" y="38"/>
                    </a:cubicBezTo>
                    <a:cubicBezTo>
                      <a:pt x="5" y="44"/>
                      <a:pt x="6" y="57"/>
                      <a:pt x="6" y="57"/>
                    </a:cubicBezTo>
                    <a:cubicBezTo>
                      <a:pt x="6" y="57"/>
                      <a:pt x="16" y="59"/>
                      <a:pt x="15" y="53"/>
                    </a:cubicBezTo>
                    <a:cubicBezTo>
                      <a:pt x="15" y="50"/>
                      <a:pt x="16" y="40"/>
                      <a:pt x="16" y="33"/>
                    </a:cubicBezTo>
                    <a:cubicBezTo>
                      <a:pt x="16" y="28"/>
                      <a:pt x="17" y="23"/>
                      <a:pt x="17" y="15"/>
                    </a:cubicBezTo>
                    <a:cubicBezTo>
                      <a:pt x="17" y="7"/>
                      <a:pt x="16" y="0"/>
                      <a:pt x="16" y="0"/>
                    </a:cubicBezTo>
                    <a:lnTo>
                      <a:pt x="0" y="0"/>
                    </a:lnTo>
                    <a:close/>
                  </a:path>
                </a:pathLst>
              </a:custGeom>
              <a:solidFill>
                <a:srgbClr val="6648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4" name="Freeform 420"/>
              <p:cNvSpPr/>
              <p:nvPr/>
            </p:nvSpPr>
            <p:spPr bwMode="auto">
              <a:xfrm>
                <a:off x="3736" y="1959"/>
                <a:ext cx="75" cy="56"/>
              </a:xfrm>
              <a:custGeom>
                <a:avLst/>
                <a:gdLst>
                  <a:gd name="T0" fmla="*/ 10 w 20"/>
                  <a:gd name="T1" fmla="*/ 0 h 15"/>
                  <a:gd name="T2" fmla="*/ 17 w 20"/>
                  <a:gd name="T3" fmla="*/ 7 h 15"/>
                  <a:gd name="T4" fmla="*/ 17 w 20"/>
                  <a:gd name="T5" fmla="*/ 13 h 15"/>
                  <a:gd name="T6" fmla="*/ 7 w 20"/>
                  <a:gd name="T7" fmla="*/ 11 h 15"/>
                  <a:gd name="T8" fmla="*/ 3 w 20"/>
                  <a:gd name="T9" fmla="*/ 3 h 15"/>
                  <a:gd name="T10" fmla="*/ 10 w 20"/>
                  <a:gd name="T11" fmla="*/ 0 h 15"/>
                </a:gdLst>
                <a:ahLst/>
                <a:cxnLst>
                  <a:cxn ang="0">
                    <a:pos x="T0" y="T1"/>
                  </a:cxn>
                  <a:cxn ang="0">
                    <a:pos x="T2" y="T3"/>
                  </a:cxn>
                  <a:cxn ang="0">
                    <a:pos x="T4" y="T5"/>
                  </a:cxn>
                  <a:cxn ang="0">
                    <a:pos x="T6" y="T7"/>
                  </a:cxn>
                  <a:cxn ang="0">
                    <a:pos x="T8" y="T9"/>
                  </a:cxn>
                  <a:cxn ang="0">
                    <a:pos x="T10" y="T11"/>
                  </a:cxn>
                </a:cxnLst>
                <a:rect l="0" t="0" r="r" b="b"/>
                <a:pathLst>
                  <a:path w="20" h="15">
                    <a:moveTo>
                      <a:pt x="10" y="0"/>
                    </a:moveTo>
                    <a:cubicBezTo>
                      <a:pt x="10" y="0"/>
                      <a:pt x="15" y="4"/>
                      <a:pt x="17" y="7"/>
                    </a:cubicBezTo>
                    <a:cubicBezTo>
                      <a:pt x="18" y="8"/>
                      <a:pt x="20" y="11"/>
                      <a:pt x="17" y="13"/>
                    </a:cubicBezTo>
                    <a:cubicBezTo>
                      <a:pt x="14" y="15"/>
                      <a:pt x="13" y="14"/>
                      <a:pt x="7" y="11"/>
                    </a:cubicBezTo>
                    <a:cubicBezTo>
                      <a:pt x="0" y="8"/>
                      <a:pt x="2" y="6"/>
                      <a:pt x="3" y="3"/>
                    </a:cubicBezTo>
                    <a:cubicBezTo>
                      <a:pt x="3" y="0"/>
                      <a:pt x="10" y="0"/>
                      <a:pt x="10" y="0"/>
                    </a:cubicBezTo>
                    <a:close/>
                  </a:path>
                </a:pathLst>
              </a:custGeom>
              <a:solidFill>
                <a:srgbClr val="415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5" name="Freeform 421"/>
              <p:cNvSpPr/>
              <p:nvPr/>
            </p:nvSpPr>
            <p:spPr bwMode="auto">
              <a:xfrm>
                <a:off x="3721" y="1748"/>
                <a:ext cx="68" cy="230"/>
              </a:xfrm>
              <a:custGeom>
                <a:avLst/>
                <a:gdLst>
                  <a:gd name="T0" fmla="*/ 0 w 18"/>
                  <a:gd name="T1" fmla="*/ 0 h 61"/>
                  <a:gd name="T2" fmla="*/ 2 w 18"/>
                  <a:gd name="T3" fmla="*/ 17 h 61"/>
                  <a:gd name="T4" fmla="*/ 4 w 18"/>
                  <a:gd name="T5" fmla="*/ 28 h 61"/>
                  <a:gd name="T6" fmla="*/ 4 w 18"/>
                  <a:gd name="T7" fmla="*/ 41 h 61"/>
                  <a:gd name="T8" fmla="*/ 5 w 18"/>
                  <a:gd name="T9" fmla="*/ 58 h 61"/>
                  <a:gd name="T10" fmla="*/ 17 w 18"/>
                  <a:gd name="T11" fmla="*/ 56 h 61"/>
                  <a:gd name="T12" fmla="*/ 17 w 18"/>
                  <a:gd name="T13" fmla="*/ 34 h 61"/>
                  <a:gd name="T14" fmla="*/ 18 w 18"/>
                  <a:gd name="T15" fmla="*/ 18 h 61"/>
                  <a:gd name="T16" fmla="*/ 18 w 18"/>
                  <a:gd name="T17" fmla="*/ 1 h 61"/>
                  <a:gd name="T18" fmla="*/ 0 w 18"/>
                  <a:gd name="T1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61">
                    <a:moveTo>
                      <a:pt x="0" y="0"/>
                    </a:moveTo>
                    <a:cubicBezTo>
                      <a:pt x="0" y="0"/>
                      <a:pt x="0" y="12"/>
                      <a:pt x="2" y="17"/>
                    </a:cubicBezTo>
                    <a:cubicBezTo>
                      <a:pt x="4" y="22"/>
                      <a:pt x="4" y="26"/>
                      <a:pt x="4" y="28"/>
                    </a:cubicBezTo>
                    <a:cubicBezTo>
                      <a:pt x="4" y="33"/>
                      <a:pt x="4" y="35"/>
                      <a:pt x="4" y="41"/>
                    </a:cubicBezTo>
                    <a:cubicBezTo>
                      <a:pt x="5" y="47"/>
                      <a:pt x="5" y="58"/>
                      <a:pt x="5" y="58"/>
                    </a:cubicBezTo>
                    <a:cubicBezTo>
                      <a:pt x="5" y="58"/>
                      <a:pt x="17" y="61"/>
                      <a:pt x="17" y="56"/>
                    </a:cubicBezTo>
                    <a:cubicBezTo>
                      <a:pt x="17" y="51"/>
                      <a:pt x="17" y="40"/>
                      <a:pt x="17" y="34"/>
                    </a:cubicBezTo>
                    <a:cubicBezTo>
                      <a:pt x="16" y="29"/>
                      <a:pt x="17" y="25"/>
                      <a:pt x="18" y="18"/>
                    </a:cubicBezTo>
                    <a:cubicBezTo>
                      <a:pt x="18" y="9"/>
                      <a:pt x="18" y="1"/>
                      <a:pt x="18" y="1"/>
                    </a:cubicBezTo>
                    <a:lnTo>
                      <a:pt x="0" y="0"/>
                    </a:lnTo>
                    <a:close/>
                  </a:path>
                </a:pathLst>
              </a:custGeom>
              <a:solidFill>
                <a:srgbClr val="7258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6" name="Freeform 422"/>
              <p:cNvSpPr/>
              <p:nvPr/>
            </p:nvSpPr>
            <p:spPr bwMode="auto">
              <a:xfrm>
                <a:off x="3706" y="1575"/>
                <a:ext cx="128" cy="203"/>
              </a:xfrm>
              <a:custGeom>
                <a:avLst/>
                <a:gdLst>
                  <a:gd name="T0" fmla="*/ 8 w 34"/>
                  <a:gd name="T1" fmla="*/ 4 h 54"/>
                  <a:gd name="T2" fmla="*/ 0 w 34"/>
                  <a:gd name="T3" fmla="*/ 19 h 54"/>
                  <a:gd name="T4" fmla="*/ 1 w 34"/>
                  <a:gd name="T5" fmla="*/ 33 h 54"/>
                  <a:gd name="T6" fmla="*/ 3 w 34"/>
                  <a:gd name="T7" fmla="*/ 45 h 54"/>
                  <a:gd name="T8" fmla="*/ 6 w 34"/>
                  <a:gd name="T9" fmla="*/ 48 h 54"/>
                  <a:gd name="T10" fmla="*/ 30 w 34"/>
                  <a:gd name="T11" fmla="*/ 46 h 54"/>
                  <a:gd name="T12" fmla="*/ 34 w 34"/>
                  <a:gd name="T13" fmla="*/ 41 h 54"/>
                  <a:gd name="T14" fmla="*/ 34 w 34"/>
                  <a:gd name="T15" fmla="*/ 18 h 54"/>
                  <a:gd name="T16" fmla="*/ 26 w 34"/>
                  <a:gd name="T17" fmla="*/ 3 h 54"/>
                  <a:gd name="T18" fmla="*/ 8 w 34"/>
                  <a:gd name="T19" fmla="*/ 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54">
                    <a:moveTo>
                      <a:pt x="8" y="4"/>
                    </a:moveTo>
                    <a:cubicBezTo>
                      <a:pt x="8" y="4"/>
                      <a:pt x="0" y="15"/>
                      <a:pt x="0" y="19"/>
                    </a:cubicBezTo>
                    <a:cubicBezTo>
                      <a:pt x="0" y="21"/>
                      <a:pt x="1" y="27"/>
                      <a:pt x="1" y="33"/>
                    </a:cubicBezTo>
                    <a:cubicBezTo>
                      <a:pt x="1" y="38"/>
                      <a:pt x="3" y="45"/>
                      <a:pt x="3" y="45"/>
                    </a:cubicBezTo>
                    <a:cubicBezTo>
                      <a:pt x="3" y="45"/>
                      <a:pt x="3" y="47"/>
                      <a:pt x="6" y="48"/>
                    </a:cubicBezTo>
                    <a:cubicBezTo>
                      <a:pt x="9" y="50"/>
                      <a:pt x="21" y="54"/>
                      <a:pt x="30" y="46"/>
                    </a:cubicBezTo>
                    <a:cubicBezTo>
                      <a:pt x="30" y="46"/>
                      <a:pt x="34" y="44"/>
                      <a:pt x="34" y="41"/>
                    </a:cubicBezTo>
                    <a:cubicBezTo>
                      <a:pt x="34" y="38"/>
                      <a:pt x="34" y="21"/>
                      <a:pt x="34" y="18"/>
                    </a:cubicBezTo>
                    <a:cubicBezTo>
                      <a:pt x="34" y="15"/>
                      <a:pt x="33" y="5"/>
                      <a:pt x="26" y="3"/>
                    </a:cubicBezTo>
                    <a:cubicBezTo>
                      <a:pt x="18" y="0"/>
                      <a:pt x="14" y="0"/>
                      <a:pt x="8" y="4"/>
                    </a:cubicBezTo>
                    <a:close/>
                  </a:path>
                </a:pathLst>
              </a:custGeom>
              <a:solidFill>
                <a:srgbClr val="3F6E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7" name="Freeform 423"/>
              <p:cNvSpPr/>
              <p:nvPr/>
            </p:nvSpPr>
            <p:spPr bwMode="auto">
              <a:xfrm>
                <a:off x="3732" y="1579"/>
                <a:ext cx="75" cy="60"/>
              </a:xfrm>
              <a:custGeom>
                <a:avLst/>
                <a:gdLst>
                  <a:gd name="T0" fmla="*/ 2 w 20"/>
                  <a:gd name="T1" fmla="*/ 2 h 16"/>
                  <a:gd name="T2" fmla="*/ 1 w 20"/>
                  <a:gd name="T3" fmla="*/ 3 h 16"/>
                  <a:gd name="T4" fmla="*/ 1 w 20"/>
                  <a:gd name="T5" fmla="*/ 5 h 16"/>
                  <a:gd name="T6" fmla="*/ 13 w 20"/>
                  <a:gd name="T7" fmla="*/ 16 h 16"/>
                  <a:gd name="T8" fmla="*/ 14 w 20"/>
                  <a:gd name="T9" fmla="*/ 9 h 16"/>
                  <a:gd name="T10" fmla="*/ 20 w 20"/>
                  <a:gd name="T11" fmla="*/ 12 h 16"/>
                  <a:gd name="T12" fmla="*/ 17 w 20"/>
                  <a:gd name="T13" fmla="*/ 4 h 16"/>
                  <a:gd name="T14" fmla="*/ 2 w 20"/>
                  <a:gd name="T15" fmla="*/ 2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6">
                    <a:moveTo>
                      <a:pt x="2" y="2"/>
                    </a:moveTo>
                    <a:cubicBezTo>
                      <a:pt x="2" y="2"/>
                      <a:pt x="2" y="2"/>
                      <a:pt x="1" y="3"/>
                    </a:cubicBezTo>
                    <a:cubicBezTo>
                      <a:pt x="1" y="3"/>
                      <a:pt x="0" y="4"/>
                      <a:pt x="1" y="5"/>
                    </a:cubicBezTo>
                    <a:cubicBezTo>
                      <a:pt x="2" y="7"/>
                      <a:pt x="12" y="16"/>
                      <a:pt x="13" y="16"/>
                    </a:cubicBezTo>
                    <a:cubicBezTo>
                      <a:pt x="13" y="16"/>
                      <a:pt x="14" y="9"/>
                      <a:pt x="14" y="9"/>
                    </a:cubicBezTo>
                    <a:cubicBezTo>
                      <a:pt x="20" y="12"/>
                      <a:pt x="20" y="12"/>
                      <a:pt x="20" y="12"/>
                    </a:cubicBezTo>
                    <a:cubicBezTo>
                      <a:pt x="20" y="12"/>
                      <a:pt x="20" y="7"/>
                      <a:pt x="17" y="4"/>
                    </a:cubicBezTo>
                    <a:cubicBezTo>
                      <a:pt x="14" y="0"/>
                      <a:pt x="8"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8" name="Freeform 424"/>
              <p:cNvSpPr/>
              <p:nvPr/>
            </p:nvSpPr>
            <p:spPr bwMode="auto">
              <a:xfrm>
                <a:off x="3740" y="1575"/>
                <a:ext cx="52" cy="41"/>
              </a:xfrm>
              <a:custGeom>
                <a:avLst/>
                <a:gdLst>
                  <a:gd name="T0" fmla="*/ 2 w 14"/>
                  <a:gd name="T1" fmla="*/ 5 h 11"/>
                  <a:gd name="T2" fmla="*/ 11 w 14"/>
                  <a:gd name="T3" fmla="*/ 10 h 11"/>
                  <a:gd name="T4" fmla="*/ 13 w 14"/>
                  <a:gd name="T5" fmla="*/ 6 h 11"/>
                  <a:gd name="T6" fmla="*/ 2 w 14"/>
                  <a:gd name="T7" fmla="*/ 5 h 11"/>
                </a:gdLst>
                <a:ahLst/>
                <a:cxnLst>
                  <a:cxn ang="0">
                    <a:pos x="T0" y="T1"/>
                  </a:cxn>
                  <a:cxn ang="0">
                    <a:pos x="T2" y="T3"/>
                  </a:cxn>
                  <a:cxn ang="0">
                    <a:pos x="T4" y="T5"/>
                  </a:cxn>
                  <a:cxn ang="0">
                    <a:pos x="T6" y="T7"/>
                  </a:cxn>
                </a:cxnLst>
                <a:rect l="0" t="0" r="r" b="b"/>
                <a:pathLst>
                  <a:path w="14" h="11">
                    <a:moveTo>
                      <a:pt x="2" y="5"/>
                    </a:moveTo>
                    <a:cubicBezTo>
                      <a:pt x="2" y="5"/>
                      <a:pt x="6" y="11"/>
                      <a:pt x="11" y="10"/>
                    </a:cubicBezTo>
                    <a:cubicBezTo>
                      <a:pt x="11" y="10"/>
                      <a:pt x="14" y="9"/>
                      <a:pt x="13" y="6"/>
                    </a:cubicBezTo>
                    <a:cubicBezTo>
                      <a:pt x="11" y="3"/>
                      <a:pt x="0" y="0"/>
                      <a:pt x="2" y="5"/>
                    </a:cubicBezTo>
                    <a:close/>
                  </a:path>
                </a:pathLst>
              </a:custGeom>
              <a:solidFill>
                <a:srgbClr val="EDAB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9" name="Freeform 425"/>
              <p:cNvSpPr/>
              <p:nvPr/>
            </p:nvSpPr>
            <p:spPr bwMode="auto">
              <a:xfrm>
                <a:off x="3743" y="1515"/>
                <a:ext cx="72" cy="94"/>
              </a:xfrm>
              <a:custGeom>
                <a:avLst/>
                <a:gdLst>
                  <a:gd name="T0" fmla="*/ 19 w 19"/>
                  <a:gd name="T1" fmla="*/ 4 h 25"/>
                  <a:gd name="T2" fmla="*/ 18 w 19"/>
                  <a:gd name="T3" fmla="*/ 14 h 25"/>
                  <a:gd name="T4" fmla="*/ 16 w 19"/>
                  <a:gd name="T5" fmla="*/ 20 h 25"/>
                  <a:gd name="T6" fmla="*/ 6 w 19"/>
                  <a:gd name="T7" fmla="*/ 23 h 25"/>
                  <a:gd name="T8" fmla="*/ 1 w 19"/>
                  <a:gd name="T9" fmla="*/ 16 h 25"/>
                  <a:gd name="T10" fmla="*/ 3 w 19"/>
                  <a:gd name="T11" fmla="*/ 6 h 25"/>
                  <a:gd name="T12" fmla="*/ 14 w 19"/>
                  <a:gd name="T13" fmla="*/ 1 h 25"/>
                  <a:gd name="T14" fmla="*/ 19 w 19"/>
                  <a:gd name="T15" fmla="*/ 4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5">
                    <a:moveTo>
                      <a:pt x="19" y="4"/>
                    </a:moveTo>
                    <a:cubicBezTo>
                      <a:pt x="18" y="14"/>
                      <a:pt x="18" y="14"/>
                      <a:pt x="18" y="14"/>
                    </a:cubicBezTo>
                    <a:cubicBezTo>
                      <a:pt x="18" y="14"/>
                      <a:pt x="18" y="18"/>
                      <a:pt x="16" y="20"/>
                    </a:cubicBezTo>
                    <a:cubicBezTo>
                      <a:pt x="13" y="22"/>
                      <a:pt x="11" y="25"/>
                      <a:pt x="6" y="23"/>
                    </a:cubicBezTo>
                    <a:cubicBezTo>
                      <a:pt x="6" y="23"/>
                      <a:pt x="1" y="21"/>
                      <a:pt x="1" y="16"/>
                    </a:cubicBezTo>
                    <a:cubicBezTo>
                      <a:pt x="0" y="11"/>
                      <a:pt x="3" y="6"/>
                      <a:pt x="3" y="6"/>
                    </a:cubicBezTo>
                    <a:cubicBezTo>
                      <a:pt x="4" y="5"/>
                      <a:pt x="11" y="0"/>
                      <a:pt x="14" y="1"/>
                    </a:cubicBezTo>
                    <a:cubicBezTo>
                      <a:pt x="17" y="1"/>
                      <a:pt x="19" y="4"/>
                      <a:pt x="19" y="4"/>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0" name="Freeform 426"/>
              <p:cNvSpPr/>
              <p:nvPr/>
            </p:nvSpPr>
            <p:spPr bwMode="auto">
              <a:xfrm>
                <a:off x="3725" y="1500"/>
                <a:ext cx="94" cy="105"/>
              </a:xfrm>
              <a:custGeom>
                <a:avLst/>
                <a:gdLst>
                  <a:gd name="T0" fmla="*/ 11 w 25"/>
                  <a:gd name="T1" fmla="*/ 19 h 28"/>
                  <a:gd name="T2" fmla="*/ 8 w 25"/>
                  <a:gd name="T3" fmla="*/ 17 h 28"/>
                  <a:gd name="T4" fmla="*/ 9 w 25"/>
                  <a:gd name="T5" fmla="*/ 23 h 28"/>
                  <a:gd name="T6" fmla="*/ 10 w 25"/>
                  <a:gd name="T7" fmla="*/ 27 h 28"/>
                  <a:gd name="T8" fmla="*/ 6 w 25"/>
                  <a:gd name="T9" fmla="*/ 26 h 28"/>
                  <a:gd name="T10" fmla="*/ 0 w 25"/>
                  <a:gd name="T11" fmla="*/ 16 h 28"/>
                  <a:gd name="T12" fmla="*/ 4 w 25"/>
                  <a:gd name="T13" fmla="*/ 4 h 28"/>
                  <a:gd name="T14" fmla="*/ 20 w 25"/>
                  <a:gd name="T15" fmla="*/ 3 h 28"/>
                  <a:gd name="T16" fmla="*/ 23 w 25"/>
                  <a:gd name="T17" fmla="*/ 13 h 28"/>
                  <a:gd name="T18" fmla="*/ 22 w 25"/>
                  <a:gd name="T19" fmla="*/ 10 h 28"/>
                  <a:gd name="T20" fmla="*/ 21 w 25"/>
                  <a:gd name="T21" fmla="*/ 9 h 28"/>
                  <a:gd name="T22" fmla="*/ 18 w 25"/>
                  <a:gd name="T23" fmla="*/ 12 h 28"/>
                  <a:gd name="T24" fmla="*/ 15 w 25"/>
                  <a:gd name="T25" fmla="*/ 15 h 28"/>
                  <a:gd name="T26" fmla="*/ 11 w 25"/>
                  <a:gd name="T27" fmla="*/ 16 h 28"/>
                  <a:gd name="T28" fmla="*/ 11 w 25"/>
                  <a:gd name="T29"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8">
                    <a:moveTo>
                      <a:pt x="11" y="19"/>
                    </a:moveTo>
                    <a:cubicBezTo>
                      <a:pt x="11" y="19"/>
                      <a:pt x="9" y="16"/>
                      <a:pt x="8" y="17"/>
                    </a:cubicBezTo>
                    <a:cubicBezTo>
                      <a:pt x="7" y="18"/>
                      <a:pt x="7" y="23"/>
                      <a:pt x="9" y="23"/>
                    </a:cubicBezTo>
                    <a:cubicBezTo>
                      <a:pt x="9" y="23"/>
                      <a:pt x="10" y="24"/>
                      <a:pt x="10" y="27"/>
                    </a:cubicBezTo>
                    <a:cubicBezTo>
                      <a:pt x="10" y="27"/>
                      <a:pt x="10" y="28"/>
                      <a:pt x="6" y="26"/>
                    </a:cubicBezTo>
                    <a:cubicBezTo>
                      <a:pt x="2" y="23"/>
                      <a:pt x="1" y="21"/>
                      <a:pt x="0" y="16"/>
                    </a:cubicBezTo>
                    <a:cubicBezTo>
                      <a:pt x="0" y="10"/>
                      <a:pt x="0" y="7"/>
                      <a:pt x="4" y="4"/>
                    </a:cubicBezTo>
                    <a:cubicBezTo>
                      <a:pt x="9" y="0"/>
                      <a:pt x="16" y="0"/>
                      <a:pt x="20" y="3"/>
                    </a:cubicBezTo>
                    <a:cubicBezTo>
                      <a:pt x="25" y="6"/>
                      <a:pt x="24" y="10"/>
                      <a:pt x="23" y="13"/>
                    </a:cubicBezTo>
                    <a:cubicBezTo>
                      <a:pt x="23" y="13"/>
                      <a:pt x="23" y="11"/>
                      <a:pt x="22" y="10"/>
                    </a:cubicBezTo>
                    <a:cubicBezTo>
                      <a:pt x="20" y="10"/>
                      <a:pt x="21" y="9"/>
                      <a:pt x="21" y="9"/>
                    </a:cubicBezTo>
                    <a:cubicBezTo>
                      <a:pt x="21" y="9"/>
                      <a:pt x="20" y="12"/>
                      <a:pt x="18" y="12"/>
                    </a:cubicBezTo>
                    <a:cubicBezTo>
                      <a:pt x="17" y="14"/>
                      <a:pt x="16" y="14"/>
                      <a:pt x="15" y="15"/>
                    </a:cubicBezTo>
                    <a:cubicBezTo>
                      <a:pt x="14" y="15"/>
                      <a:pt x="13" y="15"/>
                      <a:pt x="11" y="16"/>
                    </a:cubicBezTo>
                    <a:cubicBezTo>
                      <a:pt x="11" y="16"/>
                      <a:pt x="11" y="16"/>
                      <a:pt x="11" y="19"/>
                    </a:cubicBezTo>
                    <a:close/>
                  </a:path>
                </a:pathLst>
              </a:custGeom>
              <a:solidFill>
                <a:srgbClr val="6648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1" name="Freeform 427"/>
              <p:cNvSpPr/>
              <p:nvPr/>
            </p:nvSpPr>
            <p:spPr bwMode="auto">
              <a:xfrm>
                <a:off x="3774" y="1718"/>
                <a:ext cx="105" cy="60"/>
              </a:xfrm>
              <a:custGeom>
                <a:avLst/>
                <a:gdLst>
                  <a:gd name="T0" fmla="*/ 1 w 28"/>
                  <a:gd name="T1" fmla="*/ 6 h 16"/>
                  <a:gd name="T2" fmla="*/ 0 w 28"/>
                  <a:gd name="T3" fmla="*/ 4 h 16"/>
                  <a:gd name="T4" fmla="*/ 1 w 28"/>
                  <a:gd name="T5" fmla="*/ 0 h 16"/>
                  <a:gd name="T6" fmla="*/ 28 w 28"/>
                  <a:gd name="T7" fmla="*/ 12 h 16"/>
                  <a:gd name="T8" fmla="*/ 23 w 28"/>
                  <a:gd name="T9" fmla="*/ 16 h 16"/>
                  <a:gd name="T10" fmla="*/ 1 w 28"/>
                  <a:gd name="T11" fmla="*/ 6 h 16"/>
                </a:gdLst>
                <a:ahLst/>
                <a:cxnLst>
                  <a:cxn ang="0">
                    <a:pos x="T0" y="T1"/>
                  </a:cxn>
                  <a:cxn ang="0">
                    <a:pos x="T2" y="T3"/>
                  </a:cxn>
                  <a:cxn ang="0">
                    <a:pos x="T4" y="T5"/>
                  </a:cxn>
                  <a:cxn ang="0">
                    <a:pos x="T6" y="T7"/>
                  </a:cxn>
                  <a:cxn ang="0">
                    <a:pos x="T8" y="T9"/>
                  </a:cxn>
                  <a:cxn ang="0">
                    <a:pos x="T10" y="T11"/>
                  </a:cxn>
                </a:cxnLst>
                <a:rect l="0" t="0" r="r" b="b"/>
                <a:pathLst>
                  <a:path w="28" h="16">
                    <a:moveTo>
                      <a:pt x="1" y="6"/>
                    </a:moveTo>
                    <a:cubicBezTo>
                      <a:pt x="1" y="6"/>
                      <a:pt x="0" y="5"/>
                      <a:pt x="0" y="4"/>
                    </a:cubicBezTo>
                    <a:cubicBezTo>
                      <a:pt x="0" y="1"/>
                      <a:pt x="1" y="0"/>
                      <a:pt x="1" y="0"/>
                    </a:cubicBezTo>
                    <a:cubicBezTo>
                      <a:pt x="28" y="12"/>
                      <a:pt x="28" y="12"/>
                      <a:pt x="28" y="12"/>
                    </a:cubicBezTo>
                    <a:cubicBezTo>
                      <a:pt x="23" y="16"/>
                      <a:pt x="23" y="16"/>
                      <a:pt x="23" y="16"/>
                    </a:cubicBezTo>
                    <a:lnTo>
                      <a:pt x="1" y="6"/>
                    </a:lnTo>
                    <a:close/>
                  </a:path>
                </a:pathLst>
              </a:custGeom>
              <a:solidFill>
                <a:srgbClr val="CC3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2" name="Freeform 428"/>
              <p:cNvSpPr/>
              <p:nvPr/>
            </p:nvSpPr>
            <p:spPr bwMode="auto">
              <a:xfrm>
                <a:off x="3777" y="1673"/>
                <a:ext cx="147" cy="86"/>
              </a:xfrm>
              <a:custGeom>
                <a:avLst/>
                <a:gdLst>
                  <a:gd name="T0" fmla="*/ 68 w 147"/>
                  <a:gd name="T1" fmla="*/ 0 h 86"/>
                  <a:gd name="T2" fmla="*/ 0 w 147"/>
                  <a:gd name="T3" fmla="*/ 45 h 86"/>
                  <a:gd name="T4" fmla="*/ 79 w 147"/>
                  <a:gd name="T5" fmla="*/ 86 h 86"/>
                  <a:gd name="T6" fmla="*/ 147 w 147"/>
                  <a:gd name="T7" fmla="*/ 38 h 86"/>
                  <a:gd name="T8" fmla="*/ 68 w 147"/>
                  <a:gd name="T9" fmla="*/ 0 h 86"/>
                </a:gdLst>
                <a:ahLst/>
                <a:cxnLst>
                  <a:cxn ang="0">
                    <a:pos x="T0" y="T1"/>
                  </a:cxn>
                  <a:cxn ang="0">
                    <a:pos x="T2" y="T3"/>
                  </a:cxn>
                  <a:cxn ang="0">
                    <a:pos x="T4" y="T5"/>
                  </a:cxn>
                  <a:cxn ang="0">
                    <a:pos x="T6" y="T7"/>
                  </a:cxn>
                  <a:cxn ang="0">
                    <a:pos x="T8" y="T9"/>
                  </a:cxn>
                </a:cxnLst>
                <a:rect l="0" t="0" r="r" b="b"/>
                <a:pathLst>
                  <a:path w="147" h="86">
                    <a:moveTo>
                      <a:pt x="68" y="0"/>
                    </a:moveTo>
                    <a:lnTo>
                      <a:pt x="0" y="45"/>
                    </a:lnTo>
                    <a:lnTo>
                      <a:pt x="79" y="86"/>
                    </a:lnTo>
                    <a:lnTo>
                      <a:pt x="147" y="38"/>
                    </a:lnTo>
                    <a:lnTo>
                      <a:pt x="68" y="0"/>
                    </a:lnTo>
                    <a:close/>
                  </a:path>
                </a:pathLst>
              </a:custGeom>
              <a:solidFill>
                <a:srgbClr val="FFA6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3" name="Freeform 429"/>
              <p:cNvSpPr/>
              <p:nvPr/>
            </p:nvSpPr>
            <p:spPr bwMode="auto">
              <a:xfrm>
                <a:off x="3853" y="1711"/>
                <a:ext cx="75" cy="67"/>
              </a:xfrm>
              <a:custGeom>
                <a:avLst/>
                <a:gdLst>
                  <a:gd name="T0" fmla="*/ 19 w 20"/>
                  <a:gd name="T1" fmla="*/ 1 h 18"/>
                  <a:gd name="T2" fmla="*/ 1 w 20"/>
                  <a:gd name="T3" fmla="*/ 13 h 18"/>
                  <a:gd name="T4" fmla="*/ 1 w 20"/>
                  <a:gd name="T5" fmla="*/ 15 h 18"/>
                  <a:gd name="T6" fmla="*/ 2 w 20"/>
                  <a:gd name="T7" fmla="*/ 17 h 18"/>
                  <a:gd name="T8" fmla="*/ 20 w 20"/>
                  <a:gd name="T9" fmla="*/ 5 h 18"/>
                  <a:gd name="T10" fmla="*/ 20 w 20"/>
                  <a:gd name="T11" fmla="*/ 6 h 18"/>
                  <a:gd name="T12" fmla="*/ 2 w 20"/>
                  <a:gd name="T13" fmla="*/ 18 h 18"/>
                  <a:gd name="T14" fmla="*/ 1 w 20"/>
                  <a:gd name="T15" fmla="*/ 16 h 18"/>
                  <a:gd name="T16" fmla="*/ 1 w 20"/>
                  <a:gd name="T17" fmla="*/ 13 h 18"/>
                  <a:gd name="T18" fmla="*/ 19 w 20"/>
                  <a:gd name="T19" fmla="*/ 0 h 18"/>
                  <a:gd name="T20" fmla="*/ 19 w 20"/>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8">
                    <a:moveTo>
                      <a:pt x="19" y="1"/>
                    </a:moveTo>
                    <a:cubicBezTo>
                      <a:pt x="1" y="13"/>
                      <a:pt x="1" y="13"/>
                      <a:pt x="1" y="13"/>
                    </a:cubicBezTo>
                    <a:cubicBezTo>
                      <a:pt x="1" y="14"/>
                      <a:pt x="1" y="14"/>
                      <a:pt x="1" y="15"/>
                    </a:cubicBezTo>
                    <a:cubicBezTo>
                      <a:pt x="1" y="16"/>
                      <a:pt x="2" y="17"/>
                      <a:pt x="2" y="17"/>
                    </a:cubicBezTo>
                    <a:cubicBezTo>
                      <a:pt x="20" y="5"/>
                      <a:pt x="20" y="5"/>
                      <a:pt x="20" y="5"/>
                    </a:cubicBezTo>
                    <a:cubicBezTo>
                      <a:pt x="20" y="6"/>
                      <a:pt x="20" y="6"/>
                      <a:pt x="20" y="6"/>
                    </a:cubicBezTo>
                    <a:cubicBezTo>
                      <a:pt x="2" y="18"/>
                      <a:pt x="2" y="18"/>
                      <a:pt x="2" y="18"/>
                    </a:cubicBezTo>
                    <a:cubicBezTo>
                      <a:pt x="2" y="18"/>
                      <a:pt x="1" y="17"/>
                      <a:pt x="1" y="16"/>
                    </a:cubicBezTo>
                    <a:cubicBezTo>
                      <a:pt x="0" y="14"/>
                      <a:pt x="1" y="13"/>
                      <a:pt x="1" y="13"/>
                    </a:cubicBezTo>
                    <a:cubicBezTo>
                      <a:pt x="19" y="0"/>
                      <a:pt x="19" y="0"/>
                      <a:pt x="19" y="0"/>
                    </a:cubicBezTo>
                    <a:lnTo>
                      <a:pt x="19" y="1"/>
                    </a:lnTo>
                    <a:close/>
                  </a:path>
                </a:pathLst>
              </a:custGeom>
              <a:solidFill>
                <a:srgbClr val="E867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4" name="Freeform 430"/>
              <p:cNvSpPr/>
              <p:nvPr/>
            </p:nvSpPr>
            <p:spPr bwMode="auto">
              <a:xfrm>
                <a:off x="3860" y="1729"/>
                <a:ext cx="68" cy="46"/>
              </a:xfrm>
              <a:custGeom>
                <a:avLst/>
                <a:gdLst>
                  <a:gd name="T0" fmla="*/ 18 w 18"/>
                  <a:gd name="T1" fmla="*/ 0 h 12"/>
                  <a:gd name="T2" fmla="*/ 0 w 18"/>
                  <a:gd name="T3" fmla="*/ 12 h 12"/>
                  <a:gd name="T4" fmla="*/ 0 w 18"/>
                  <a:gd name="T5" fmla="*/ 12 h 12"/>
                  <a:gd name="T6" fmla="*/ 18 w 18"/>
                  <a:gd name="T7" fmla="*/ 0 h 12"/>
                </a:gdLst>
                <a:ahLst/>
                <a:cxnLst>
                  <a:cxn ang="0">
                    <a:pos x="T0" y="T1"/>
                  </a:cxn>
                  <a:cxn ang="0">
                    <a:pos x="T2" y="T3"/>
                  </a:cxn>
                  <a:cxn ang="0">
                    <a:pos x="T4" y="T5"/>
                  </a:cxn>
                  <a:cxn ang="0">
                    <a:pos x="T6" y="T7"/>
                  </a:cxn>
                </a:cxnLst>
                <a:rect l="0" t="0" r="r" b="b"/>
                <a:pathLst>
                  <a:path w="18" h="12">
                    <a:moveTo>
                      <a:pt x="18" y="0"/>
                    </a:moveTo>
                    <a:cubicBezTo>
                      <a:pt x="0" y="12"/>
                      <a:pt x="0" y="12"/>
                      <a:pt x="0" y="12"/>
                    </a:cubicBezTo>
                    <a:cubicBezTo>
                      <a:pt x="0" y="12"/>
                      <a:pt x="0" y="12"/>
                      <a:pt x="0" y="12"/>
                    </a:cubicBezTo>
                    <a:cubicBezTo>
                      <a:pt x="18" y="0"/>
                      <a:pt x="18" y="0"/>
                      <a:pt x="18" y="0"/>
                    </a:cubicBezTo>
                    <a:close/>
                  </a:path>
                </a:pathLst>
              </a:custGeom>
              <a:solidFill>
                <a:srgbClr val="F972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5" name="Freeform 431"/>
              <p:cNvSpPr/>
              <p:nvPr/>
            </p:nvSpPr>
            <p:spPr bwMode="auto">
              <a:xfrm>
                <a:off x="3856" y="1714"/>
                <a:ext cx="72" cy="61"/>
              </a:xfrm>
              <a:custGeom>
                <a:avLst/>
                <a:gdLst>
                  <a:gd name="T0" fmla="*/ 19 w 19"/>
                  <a:gd name="T1" fmla="*/ 4 h 16"/>
                  <a:gd name="T2" fmla="*/ 1 w 19"/>
                  <a:gd name="T3" fmla="*/ 16 h 16"/>
                  <a:gd name="T4" fmla="*/ 0 w 19"/>
                  <a:gd name="T5" fmla="*/ 14 h 16"/>
                  <a:gd name="T6" fmla="*/ 0 w 19"/>
                  <a:gd name="T7" fmla="*/ 12 h 16"/>
                  <a:gd name="T8" fmla="*/ 18 w 19"/>
                  <a:gd name="T9" fmla="*/ 0 h 16"/>
                  <a:gd name="T10" fmla="*/ 19 w 19"/>
                  <a:gd name="T11" fmla="*/ 4 h 16"/>
                </a:gdLst>
                <a:ahLst/>
                <a:cxnLst>
                  <a:cxn ang="0">
                    <a:pos x="T0" y="T1"/>
                  </a:cxn>
                  <a:cxn ang="0">
                    <a:pos x="T2" y="T3"/>
                  </a:cxn>
                  <a:cxn ang="0">
                    <a:pos x="T4" y="T5"/>
                  </a:cxn>
                  <a:cxn ang="0">
                    <a:pos x="T6" y="T7"/>
                  </a:cxn>
                  <a:cxn ang="0">
                    <a:pos x="T8" y="T9"/>
                  </a:cxn>
                  <a:cxn ang="0">
                    <a:pos x="T10" y="T11"/>
                  </a:cxn>
                </a:cxnLst>
                <a:rect l="0" t="0" r="r" b="b"/>
                <a:pathLst>
                  <a:path w="19" h="16">
                    <a:moveTo>
                      <a:pt x="19" y="4"/>
                    </a:moveTo>
                    <a:cubicBezTo>
                      <a:pt x="1" y="16"/>
                      <a:pt x="1" y="16"/>
                      <a:pt x="1" y="16"/>
                    </a:cubicBezTo>
                    <a:cubicBezTo>
                      <a:pt x="1" y="16"/>
                      <a:pt x="0" y="15"/>
                      <a:pt x="0" y="14"/>
                    </a:cubicBezTo>
                    <a:cubicBezTo>
                      <a:pt x="0" y="13"/>
                      <a:pt x="0" y="13"/>
                      <a:pt x="0" y="12"/>
                    </a:cubicBezTo>
                    <a:cubicBezTo>
                      <a:pt x="18" y="0"/>
                      <a:pt x="18" y="0"/>
                      <a:pt x="18" y="0"/>
                    </a:cubicBezTo>
                    <a:lnTo>
                      <a:pt x="19" y="4"/>
                    </a:lnTo>
                    <a:close/>
                  </a:path>
                </a:pathLst>
              </a:custGeom>
              <a:solidFill>
                <a:srgbClr val="FCF8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6" name="Freeform 432"/>
              <p:cNvSpPr/>
              <p:nvPr/>
            </p:nvSpPr>
            <p:spPr bwMode="auto">
              <a:xfrm>
                <a:off x="3826" y="1680"/>
                <a:ext cx="98" cy="76"/>
              </a:xfrm>
              <a:custGeom>
                <a:avLst/>
                <a:gdLst>
                  <a:gd name="T0" fmla="*/ 25 w 26"/>
                  <a:gd name="T1" fmla="*/ 7 h 20"/>
                  <a:gd name="T2" fmla="*/ 26 w 26"/>
                  <a:gd name="T3" fmla="*/ 4 h 20"/>
                  <a:gd name="T4" fmla="*/ 25 w 26"/>
                  <a:gd name="T5" fmla="*/ 0 h 20"/>
                  <a:gd name="T6" fmla="*/ 0 w 26"/>
                  <a:gd name="T7" fmla="*/ 16 h 20"/>
                  <a:gd name="T8" fmla="*/ 6 w 26"/>
                  <a:gd name="T9" fmla="*/ 20 h 20"/>
                  <a:gd name="T10" fmla="*/ 25 w 26"/>
                  <a:gd name="T11" fmla="*/ 7 h 20"/>
                </a:gdLst>
                <a:ahLst/>
                <a:cxnLst>
                  <a:cxn ang="0">
                    <a:pos x="T0" y="T1"/>
                  </a:cxn>
                  <a:cxn ang="0">
                    <a:pos x="T2" y="T3"/>
                  </a:cxn>
                  <a:cxn ang="0">
                    <a:pos x="T4" y="T5"/>
                  </a:cxn>
                  <a:cxn ang="0">
                    <a:pos x="T6" y="T7"/>
                  </a:cxn>
                  <a:cxn ang="0">
                    <a:pos x="T8" y="T9"/>
                  </a:cxn>
                  <a:cxn ang="0">
                    <a:pos x="T10" y="T11"/>
                  </a:cxn>
                </a:cxnLst>
                <a:rect l="0" t="0" r="r" b="b"/>
                <a:pathLst>
                  <a:path w="26" h="20">
                    <a:moveTo>
                      <a:pt x="25" y="7"/>
                    </a:moveTo>
                    <a:cubicBezTo>
                      <a:pt x="25" y="7"/>
                      <a:pt x="26" y="5"/>
                      <a:pt x="26" y="4"/>
                    </a:cubicBezTo>
                    <a:cubicBezTo>
                      <a:pt x="26" y="2"/>
                      <a:pt x="25" y="0"/>
                      <a:pt x="25" y="0"/>
                    </a:cubicBezTo>
                    <a:cubicBezTo>
                      <a:pt x="0" y="16"/>
                      <a:pt x="0" y="16"/>
                      <a:pt x="0" y="16"/>
                    </a:cubicBezTo>
                    <a:cubicBezTo>
                      <a:pt x="6" y="20"/>
                      <a:pt x="6" y="20"/>
                      <a:pt x="6" y="20"/>
                    </a:cubicBezTo>
                    <a:lnTo>
                      <a:pt x="25" y="7"/>
                    </a:lnTo>
                    <a:close/>
                  </a:path>
                </a:pathLst>
              </a:custGeom>
              <a:solidFill>
                <a:srgbClr val="6ABA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7" name="Freeform 433"/>
              <p:cNvSpPr/>
              <p:nvPr/>
            </p:nvSpPr>
            <p:spPr bwMode="auto">
              <a:xfrm>
                <a:off x="3774" y="1647"/>
                <a:ext cx="146" cy="86"/>
              </a:xfrm>
              <a:custGeom>
                <a:avLst/>
                <a:gdLst>
                  <a:gd name="T0" fmla="*/ 71 w 146"/>
                  <a:gd name="T1" fmla="*/ 0 h 86"/>
                  <a:gd name="T2" fmla="*/ 146 w 146"/>
                  <a:gd name="T3" fmla="*/ 33 h 86"/>
                  <a:gd name="T4" fmla="*/ 75 w 146"/>
                  <a:gd name="T5" fmla="*/ 86 h 86"/>
                  <a:gd name="T6" fmla="*/ 0 w 146"/>
                  <a:gd name="T7" fmla="*/ 48 h 86"/>
                  <a:gd name="T8" fmla="*/ 71 w 146"/>
                  <a:gd name="T9" fmla="*/ 0 h 86"/>
                </a:gdLst>
                <a:ahLst/>
                <a:cxnLst>
                  <a:cxn ang="0">
                    <a:pos x="T0" y="T1"/>
                  </a:cxn>
                  <a:cxn ang="0">
                    <a:pos x="T2" y="T3"/>
                  </a:cxn>
                  <a:cxn ang="0">
                    <a:pos x="T4" y="T5"/>
                  </a:cxn>
                  <a:cxn ang="0">
                    <a:pos x="T6" y="T7"/>
                  </a:cxn>
                  <a:cxn ang="0">
                    <a:pos x="T8" y="T9"/>
                  </a:cxn>
                </a:cxnLst>
                <a:rect l="0" t="0" r="r" b="b"/>
                <a:pathLst>
                  <a:path w="146" h="86">
                    <a:moveTo>
                      <a:pt x="71" y="0"/>
                    </a:moveTo>
                    <a:lnTo>
                      <a:pt x="146" y="33"/>
                    </a:lnTo>
                    <a:lnTo>
                      <a:pt x="75" y="86"/>
                    </a:lnTo>
                    <a:lnTo>
                      <a:pt x="0" y="48"/>
                    </a:lnTo>
                    <a:lnTo>
                      <a:pt x="71" y="0"/>
                    </a:lnTo>
                    <a:close/>
                  </a:path>
                </a:pathLst>
              </a:custGeom>
              <a:solidFill>
                <a:srgbClr val="8FD8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8" name="Freeform 434"/>
              <p:cNvSpPr/>
              <p:nvPr/>
            </p:nvSpPr>
            <p:spPr bwMode="auto">
              <a:xfrm>
                <a:off x="3774" y="1695"/>
                <a:ext cx="75" cy="61"/>
              </a:xfrm>
              <a:custGeom>
                <a:avLst/>
                <a:gdLst>
                  <a:gd name="T0" fmla="*/ 0 w 20"/>
                  <a:gd name="T1" fmla="*/ 1 h 16"/>
                  <a:gd name="T2" fmla="*/ 19 w 20"/>
                  <a:gd name="T3" fmla="*/ 10 h 16"/>
                  <a:gd name="T4" fmla="*/ 20 w 20"/>
                  <a:gd name="T5" fmla="*/ 13 h 16"/>
                  <a:gd name="T6" fmla="*/ 19 w 20"/>
                  <a:gd name="T7" fmla="*/ 15 h 16"/>
                  <a:gd name="T8" fmla="*/ 0 w 20"/>
                  <a:gd name="T9" fmla="*/ 5 h 16"/>
                  <a:gd name="T10" fmla="*/ 0 w 20"/>
                  <a:gd name="T11" fmla="*/ 6 h 16"/>
                  <a:gd name="T12" fmla="*/ 20 w 20"/>
                  <a:gd name="T13" fmla="*/ 16 h 16"/>
                  <a:gd name="T14" fmla="*/ 20 w 20"/>
                  <a:gd name="T15" fmla="*/ 13 h 16"/>
                  <a:gd name="T16" fmla="*/ 20 w 20"/>
                  <a:gd name="T17" fmla="*/ 9 h 16"/>
                  <a:gd name="T18" fmla="*/ 0 w 20"/>
                  <a:gd name="T19" fmla="*/ 0 h 16"/>
                  <a:gd name="T20" fmla="*/ 0 w 20"/>
                  <a:gd name="T21"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6">
                    <a:moveTo>
                      <a:pt x="0" y="1"/>
                    </a:moveTo>
                    <a:cubicBezTo>
                      <a:pt x="19" y="10"/>
                      <a:pt x="19" y="10"/>
                      <a:pt x="19" y="10"/>
                    </a:cubicBezTo>
                    <a:cubicBezTo>
                      <a:pt x="19" y="10"/>
                      <a:pt x="20" y="12"/>
                      <a:pt x="20" y="13"/>
                    </a:cubicBezTo>
                    <a:cubicBezTo>
                      <a:pt x="20" y="14"/>
                      <a:pt x="20" y="14"/>
                      <a:pt x="19" y="15"/>
                    </a:cubicBezTo>
                    <a:cubicBezTo>
                      <a:pt x="0" y="5"/>
                      <a:pt x="0" y="5"/>
                      <a:pt x="0" y="5"/>
                    </a:cubicBezTo>
                    <a:cubicBezTo>
                      <a:pt x="0" y="6"/>
                      <a:pt x="0" y="6"/>
                      <a:pt x="0" y="6"/>
                    </a:cubicBezTo>
                    <a:cubicBezTo>
                      <a:pt x="20" y="16"/>
                      <a:pt x="20" y="16"/>
                      <a:pt x="20" y="16"/>
                    </a:cubicBezTo>
                    <a:cubicBezTo>
                      <a:pt x="20" y="16"/>
                      <a:pt x="20" y="15"/>
                      <a:pt x="20" y="13"/>
                    </a:cubicBezTo>
                    <a:cubicBezTo>
                      <a:pt x="20" y="11"/>
                      <a:pt x="20" y="9"/>
                      <a:pt x="20" y="9"/>
                    </a:cubicBezTo>
                    <a:cubicBezTo>
                      <a:pt x="0" y="0"/>
                      <a:pt x="0" y="0"/>
                      <a:pt x="0" y="0"/>
                    </a:cubicBezTo>
                    <a:lnTo>
                      <a:pt x="0" y="1"/>
                    </a:lnTo>
                    <a:close/>
                  </a:path>
                </a:pathLst>
              </a:custGeom>
              <a:solidFill>
                <a:srgbClr val="4199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9" name="Freeform 435"/>
              <p:cNvSpPr/>
              <p:nvPr/>
            </p:nvSpPr>
            <p:spPr bwMode="auto">
              <a:xfrm>
                <a:off x="3774" y="1714"/>
                <a:ext cx="71" cy="38"/>
              </a:xfrm>
              <a:custGeom>
                <a:avLst/>
                <a:gdLst>
                  <a:gd name="T0" fmla="*/ 0 w 19"/>
                  <a:gd name="T1" fmla="*/ 0 h 10"/>
                  <a:gd name="T2" fmla="*/ 19 w 19"/>
                  <a:gd name="T3" fmla="*/ 10 h 10"/>
                  <a:gd name="T4" fmla="*/ 19 w 19"/>
                  <a:gd name="T5" fmla="*/ 10 h 10"/>
                  <a:gd name="T6" fmla="*/ 0 w 19"/>
                  <a:gd name="T7" fmla="*/ 0 h 10"/>
                </a:gdLst>
                <a:ahLst/>
                <a:cxnLst>
                  <a:cxn ang="0">
                    <a:pos x="T0" y="T1"/>
                  </a:cxn>
                  <a:cxn ang="0">
                    <a:pos x="T2" y="T3"/>
                  </a:cxn>
                  <a:cxn ang="0">
                    <a:pos x="T4" y="T5"/>
                  </a:cxn>
                  <a:cxn ang="0">
                    <a:pos x="T6" y="T7"/>
                  </a:cxn>
                </a:cxnLst>
                <a:rect l="0" t="0" r="r" b="b"/>
                <a:pathLst>
                  <a:path w="19" h="10">
                    <a:moveTo>
                      <a:pt x="0" y="0"/>
                    </a:moveTo>
                    <a:cubicBezTo>
                      <a:pt x="19" y="10"/>
                      <a:pt x="19" y="10"/>
                      <a:pt x="19" y="10"/>
                    </a:cubicBezTo>
                    <a:cubicBezTo>
                      <a:pt x="19" y="10"/>
                      <a:pt x="19" y="10"/>
                      <a:pt x="19" y="10"/>
                    </a:cubicBezTo>
                    <a:cubicBezTo>
                      <a:pt x="0" y="0"/>
                      <a:pt x="0" y="0"/>
                      <a:pt x="0" y="0"/>
                    </a:cubicBezTo>
                    <a:close/>
                  </a:path>
                </a:pathLst>
              </a:custGeom>
              <a:solidFill>
                <a:srgbClr val="4199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0" name="Freeform 436"/>
              <p:cNvSpPr/>
              <p:nvPr/>
            </p:nvSpPr>
            <p:spPr bwMode="auto">
              <a:xfrm>
                <a:off x="3774" y="1699"/>
                <a:ext cx="75" cy="53"/>
              </a:xfrm>
              <a:custGeom>
                <a:avLst/>
                <a:gdLst>
                  <a:gd name="T0" fmla="*/ 0 w 20"/>
                  <a:gd name="T1" fmla="*/ 4 h 14"/>
                  <a:gd name="T2" fmla="*/ 19 w 20"/>
                  <a:gd name="T3" fmla="*/ 14 h 14"/>
                  <a:gd name="T4" fmla="*/ 20 w 20"/>
                  <a:gd name="T5" fmla="*/ 12 h 14"/>
                  <a:gd name="T6" fmla="*/ 19 w 20"/>
                  <a:gd name="T7" fmla="*/ 9 h 14"/>
                  <a:gd name="T8" fmla="*/ 0 w 20"/>
                  <a:gd name="T9" fmla="*/ 0 h 14"/>
                  <a:gd name="T10" fmla="*/ 0 w 20"/>
                  <a:gd name="T11" fmla="*/ 4 h 14"/>
                </a:gdLst>
                <a:ahLst/>
                <a:cxnLst>
                  <a:cxn ang="0">
                    <a:pos x="T0" y="T1"/>
                  </a:cxn>
                  <a:cxn ang="0">
                    <a:pos x="T2" y="T3"/>
                  </a:cxn>
                  <a:cxn ang="0">
                    <a:pos x="T4" y="T5"/>
                  </a:cxn>
                  <a:cxn ang="0">
                    <a:pos x="T6" y="T7"/>
                  </a:cxn>
                  <a:cxn ang="0">
                    <a:pos x="T8" y="T9"/>
                  </a:cxn>
                  <a:cxn ang="0">
                    <a:pos x="T10" y="T11"/>
                  </a:cxn>
                </a:cxnLst>
                <a:rect l="0" t="0" r="r" b="b"/>
                <a:pathLst>
                  <a:path w="20" h="14">
                    <a:moveTo>
                      <a:pt x="0" y="4"/>
                    </a:moveTo>
                    <a:cubicBezTo>
                      <a:pt x="19" y="14"/>
                      <a:pt x="19" y="14"/>
                      <a:pt x="19" y="14"/>
                    </a:cubicBezTo>
                    <a:cubicBezTo>
                      <a:pt x="20" y="13"/>
                      <a:pt x="20" y="13"/>
                      <a:pt x="20" y="12"/>
                    </a:cubicBezTo>
                    <a:cubicBezTo>
                      <a:pt x="20" y="11"/>
                      <a:pt x="19" y="9"/>
                      <a:pt x="19" y="9"/>
                    </a:cubicBezTo>
                    <a:cubicBezTo>
                      <a:pt x="0" y="0"/>
                      <a:pt x="0" y="0"/>
                      <a:pt x="0" y="0"/>
                    </a:cubicBezTo>
                    <a:lnTo>
                      <a:pt x="0" y="4"/>
                    </a:lnTo>
                    <a:close/>
                  </a:path>
                </a:pathLst>
              </a:custGeom>
              <a:solidFill>
                <a:srgbClr val="FCF8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1" name="Freeform 437"/>
              <p:cNvSpPr/>
              <p:nvPr/>
            </p:nvSpPr>
            <p:spPr bwMode="auto">
              <a:xfrm>
                <a:off x="3830" y="1665"/>
                <a:ext cx="83" cy="61"/>
              </a:xfrm>
              <a:custGeom>
                <a:avLst/>
                <a:gdLst>
                  <a:gd name="T0" fmla="*/ 22 w 22"/>
                  <a:gd name="T1" fmla="*/ 5 h 16"/>
                  <a:gd name="T2" fmla="*/ 22 w 22"/>
                  <a:gd name="T3" fmla="*/ 3 h 16"/>
                  <a:gd name="T4" fmla="*/ 22 w 22"/>
                  <a:gd name="T5" fmla="*/ 0 h 16"/>
                  <a:gd name="T6" fmla="*/ 0 w 22"/>
                  <a:gd name="T7" fmla="*/ 13 h 16"/>
                  <a:gd name="T8" fmla="*/ 5 w 22"/>
                  <a:gd name="T9" fmla="*/ 16 h 16"/>
                  <a:gd name="T10" fmla="*/ 22 w 22"/>
                  <a:gd name="T11" fmla="*/ 5 h 16"/>
                </a:gdLst>
                <a:ahLst/>
                <a:cxnLst>
                  <a:cxn ang="0">
                    <a:pos x="T0" y="T1"/>
                  </a:cxn>
                  <a:cxn ang="0">
                    <a:pos x="T2" y="T3"/>
                  </a:cxn>
                  <a:cxn ang="0">
                    <a:pos x="T4" y="T5"/>
                  </a:cxn>
                  <a:cxn ang="0">
                    <a:pos x="T6" y="T7"/>
                  </a:cxn>
                  <a:cxn ang="0">
                    <a:pos x="T8" y="T9"/>
                  </a:cxn>
                  <a:cxn ang="0">
                    <a:pos x="T10" y="T11"/>
                  </a:cxn>
                </a:cxnLst>
                <a:rect l="0" t="0" r="r" b="b"/>
                <a:pathLst>
                  <a:path w="22" h="16">
                    <a:moveTo>
                      <a:pt x="22" y="5"/>
                    </a:moveTo>
                    <a:cubicBezTo>
                      <a:pt x="22" y="5"/>
                      <a:pt x="22" y="4"/>
                      <a:pt x="22" y="3"/>
                    </a:cubicBezTo>
                    <a:cubicBezTo>
                      <a:pt x="22" y="1"/>
                      <a:pt x="22" y="0"/>
                      <a:pt x="22" y="0"/>
                    </a:cubicBezTo>
                    <a:cubicBezTo>
                      <a:pt x="0" y="13"/>
                      <a:pt x="0" y="13"/>
                      <a:pt x="0" y="13"/>
                    </a:cubicBezTo>
                    <a:cubicBezTo>
                      <a:pt x="5" y="16"/>
                      <a:pt x="5" y="16"/>
                      <a:pt x="5" y="16"/>
                    </a:cubicBezTo>
                    <a:lnTo>
                      <a:pt x="22" y="5"/>
                    </a:lnTo>
                    <a:close/>
                  </a:path>
                </a:pathLst>
              </a:custGeom>
              <a:solidFill>
                <a:srgbClr val="2A91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2" name="Freeform 438"/>
              <p:cNvSpPr/>
              <p:nvPr/>
            </p:nvSpPr>
            <p:spPr bwMode="auto">
              <a:xfrm>
                <a:off x="3785" y="1635"/>
                <a:ext cx="128" cy="72"/>
              </a:xfrm>
              <a:custGeom>
                <a:avLst/>
                <a:gdLst>
                  <a:gd name="T0" fmla="*/ 60 w 128"/>
                  <a:gd name="T1" fmla="*/ 0 h 72"/>
                  <a:gd name="T2" fmla="*/ 128 w 128"/>
                  <a:gd name="T3" fmla="*/ 30 h 72"/>
                  <a:gd name="T4" fmla="*/ 64 w 128"/>
                  <a:gd name="T5" fmla="*/ 72 h 72"/>
                  <a:gd name="T6" fmla="*/ 0 w 128"/>
                  <a:gd name="T7" fmla="*/ 42 h 72"/>
                  <a:gd name="T8" fmla="*/ 60 w 128"/>
                  <a:gd name="T9" fmla="*/ 0 h 72"/>
                </a:gdLst>
                <a:ahLst/>
                <a:cxnLst>
                  <a:cxn ang="0">
                    <a:pos x="T0" y="T1"/>
                  </a:cxn>
                  <a:cxn ang="0">
                    <a:pos x="T2" y="T3"/>
                  </a:cxn>
                  <a:cxn ang="0">
                    <a:pos x="T4" y="T5"/>
                  </a:cxn>
                  <a:cxn ang="0">
                    <a:pos x="T6" y="T7"/>
                  </a:cxn>
                  <a:cxn ang="0">
                    <a:pos x="T8" y="T9"/>
                  </a:cxn>
                </a:cxnLst>
                <a:rect l="0" t="0" r="r" b="b"/>
                <a:pathLst>
                  <a:path w="128" h="72">
                    <a:moveTo>
                      <a:pt x="60" y="0"/>
                    </a:moveTo>
                    <a:lnTo>
                      <a:pt x="128" y="30"/>
                    </a:lnTo>
                    <a:lnTo>
                      <a:pt x="64" y="72"/>
                    </a:lnTo>
                    <a:lnTo>
                      <a:pt x="0" y="42"/>
                    </a:lnTo>
                    <a:lnTo>
                      <a:pt x="60" y="0"/>
                    </a:lnTo>
                    <a:close/>
                  </a:path>
                </a:pathLst>
              </a:custGeom>
              <a:solidFill>
                <a:srgbClr val="73C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3" name="Freeform 439"/>
              <p:cNvSpPr/>
              <p:nvPr/>
            </p:nvSpPr>
            <p:spPr bwMode="auto">
              <a:xfrm>
                <a:off x="3785" y="1677"/>
                <a:ext cx="64" cy="49"/>
              </a:xfrm>
              <a:custGeom>
                <a:avLst/>
                <a:gdLst>
                  <a:gd name="T0" fmla="*/ 0 w 17"/>
                  <a:gd name="T1" fmla="*/ 0 h 13"/>
                  <a:gd name="T2" fmla="*/ 16 w 17"/>
                  <a:gd name="T3" fmla="*/ 8 h 13"/>
                  <a:gd name="T4" fmla="*/ 17 w 17"/>
                  <a:gd name="T5" fmla="*/ 11 h 13"/>
                  <a:gd name="T6" fmla="*/ 16 w 17"/>
                  <a:gd name="T7" fmla="*/ 13 h 13"/>
                  <a:gd name="T8" fmla="*/ 0 w 17"/>
                  <a:gd name="T9" fmla="*/ 4 h 13"/>
                  <a:gd name="T10" fmla="*/ 0 w 17"/>
                  <a:gd name="T11" fmla="*/ 5 h 13"/>
                  <a:gd name="T12" fmla="*/ 17 w 17"/>
                  <a:gd name="T13" fmla="*/ 13 h 13"/>
                  <a:gd name="T14" fmla="*/ 17 w 17"/>
                  <a:gd name="T15" fmla="*/ 11 h 13"/>
                  <a:gd name="T16" fmla="*/ 17 w 17"/>
                  <a:gd name="T17" fmla="*/ 8 h 13"/>
                  <a:gd name="T18" fmla="*/ 0 w 17"/>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3">
                    <a:moveTo>
                      <a:pt x="0" y="0"/>
                    </a:moveTo>
                    <a:cubicBezTo>
                      <a:pt x="16" y="8"/>
                      <a:pt x="16" y="8"/>
                      <a:pt x="16" y="8"/>
                    </a:cubicBezTo>
                    <a:cubicBezTo>
                      <a:pt x="16" y="9"/>
                      <a:pt x="17" y="10"/>
                      <a:pt x="17" y="11"/>
                    </a:cubicBezTo>
                    <a:cubicBezTo>
                      <a:pt x="17" y="12"/>
                      <a:pt x="17" y="12"/>
                      <a:pt x="16" y="13"/>
                    </a:cubicBezTo>
                    <a:cubicBezTo>
                      <a:pt x="0" y="4"/>
                      <a:pt x="0" y="4"/>
                      <a:pt x="0" y="4"/>
                    </a:cubicBezTo>
                    <a:cubicBezTo>
                      <a:pt x="0" y="5"/>
                      <a:pt x="0" y="5"/>
                      <a:pt x="0" y="5"/>
                    </a:cubicBezTo>
                    <a:cubicBezTo>
                      <a:pt x="17" y="13"/>
                      <a:pt x="17" y="13"/>
                      <a:pt x="17" y="13"/>
                    </a:cubicBezTo>
                    <a:cubicBezTo>
                      <a:pt x="17" y="13"/>
                      <a:pt x="17" y="12"/>
                      <a:pt x="17" y="11"/>
                    </a:cubicBezTo>
                    <a:cubicBezTo>
                      <a:pt x="17" y="10"/>
                      <a:pt x="17" y="8"/>
                      <a:pt x="17" y="8"/>
                    </a:cubicBezTo>
                    <a:cubicBezTo>
                      <a:pt x="0" y="0"/>
                      <a:pt x="0" y="0"/>
                      <a:pt x="0" y="0"/>
                    </a:cubicBezTo>
                    <a:close/>
                  </a:path>
                </a:pathLst>
              </a:custGeom>
              <a:solidFill>
                <a:srgbClr val="9EDC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4" name="Freeform 440"/>
              <p:cNvSpPr/>
              <p:nvPr/>
            </p:nvSpPr>
            <p:spPr bwMode="auto">
              <a:xfrm>
                <a:off x="3785" y="1692"/>
                <a:ext cx="60" cy="34"/>
              </a:xfrm>
              <a:custGeom>
                <a:avLst/>
                <a:gdLst>
                  <a:gd name="T0" fmla="*/ 0 w 16"/>
                  <a:gd name="T1" fmla="*/ 0 h 9"/>
                  <a:gd name="T2" fmla="*/ 16 w 16"/>
                  <a:gd name="T3" fmla="*/ 9 h 9"/>
                  <a:gd name="T4" fmla="*/ 16 w 16"/>
                  <a:gd name="T5" fmla="*/ 8 h 9"/>
                  <a:gd name="T6" fmla="*/ 0 w 16"/>
                  <a:gd name="T7" fmla="*/ 0 h 9"/>
                </a:gdLst>
                <a:ahLst/>
                <a:cxnLst>
                  <a:cxn ang="0">
                    <a:pos x="T0" y="T1"/>
                  </a:cxn>
                  <a:cxn ang="0">
                    <a:pos x="T2" y="T3"/>
                  </a:cxn>
                  <a:cxn ang="0">
                    <a:pos x="T4" y="T5"/>
                  </a:cxn>
                  <a:cxn ang="0">
                    <a:pos x="T6" y="T7"/>
                  </a:cxn>
                </a:cxnLst>
                <a:rect l="0" t="0" r="r" b="b"/>
                <a:pathLst>
                  <a:path w="16" h="9">
                    <a:moveTo>
                      <a:pt x="0" y="0"/>
                    </a:moveTo>
                    <a:cubicBezTo>
                      <a:pt x="16" y="9"/>
                      <a:pt x="16" y="9"/>
                      <a:pt x="16" y="9"/>
                    </a:cubicBezTo>
                    <a:cubicBezTo>
                      <a:pt x="16" y="8"/>
                      <a:pt x="16" y="8"/>
                      <a:pt x="16" y="8"/>
                    </a:cubicBezTo>
                    <a:cubicBezTo>
                      <a:pt x="0" y="0"/>
                      <a:pt x="0" y="0"/>
                      <a:pt x="0" y="0"/>
                    </a:cubicBezTo>
                    <a:close/>
                  </a:path>
                </a:pathLst>
              </a:custGeom>
              <a:solidFill>
                <a:srgbClr val="6651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5" name="Freeform 441"/>
              <p:cNvSpPr/>
              <p:nvPr/>
            </p:nvSpPr>
            <p:spPr bwMode="auto">
              <a:xfrm>
                <a:off x="3785" y="1677"/>
                <a:ext cx="64" cy="45"/>
              </a:xfrm>
              <a:custGeom>
                <a:avLst/>
                <a:gdLst>
                  <a:gd name="T0" fmla="*/ 0 w 17"/>
                  <a:gd name="T1" fmla="*/ 4 h 12"/>
                  <a:gd name="T2" fmla="*/ 16 w 17"/>
                  <a:gd name="T3" fmla="*/ 12 h 12"/>
                  <a:gd name="T4" fmla="*/ 17 w 17"/>
                  <a:gd name="T5" fmla="*/ 11 h 12"/>
                  <a:gd name="T6" fmla="*/ 16 w 17"/>
                  <a:gd name="T7" fmla="*/ 8 h 12"/>
                  <a:gd name="T8" fmla="*/ 0 w 17"/>
                  <a:gd name="T9" fmla="*/ 0 h 12"/>
                  <a:gd name="T10" fmla="*/ 0 w 17"/>
                  <a:gd name="T11" fmla="*/ 4 h 12"/>
                </a:gdLst>
                <a:ahLst/>
                <a:cxnLst>
                  <a:cxn ang="0">
                    <a:pos x="T0" y="T1"/>
                  </a:cxn>
                  <a:cxn ang="0">
                    <a:pos x="T2" y="T3"/>
                  </a:cxn>
                  <a:cxn ang="0">
                    <a:pos x="T4" y="T5"/>
                  </a:cxn>
                  <a:cxn ang="0">
                    <a:pos x="T6" y="T7"/>
                  </a:cxn>
                  <a:cxn ang="0">
                    <a:pos x="T8" y="T9"/>
                  </a:cxn>
                  <a:cxn ang="0">
                    <a:pos x="T10" y="T11"/>
                  </a:cxn>
                </a:cxnLst>
                <a:rect l="0" t="0" r="r" b="b"/>
                <a:pathLst>
                  <a:path w="17" h="12">
                    <a:moveTo>
                      <a:pt x="0" y="4"/>
                    </a:moveTo>
                    <a:cubicBezTo>
                      <a:pt x="16" y="12"/>
                      <a:pt x="16" y="12"/>
                      <a:pt x="16" y="12"/>
                    </a:cubicBezTo>
                    <a:cubicBezTo>
                      <a:pt x="17" y="12"/>
                      <a:pt x="17" y="12"/>
                      <a:pt x="17" y="11"/>
                    </a:cubicBezTo>
                    <a:cubicBezTo>
                      <a:pt x="17" y="10"/>
                      <a:pt x="16" y="9"/>
                      <a:pt x="16" y="8"/>
                    </a:cubicBezTo>
                    <a:cubicBezTo>
                      <a:pt x="0" y="0"/>
                      <a:pt x="0" y="0"/>
                      <a:pt x="0" y="0"/>
                    </a:cubicBez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6" name="Freeform 442"/>
              <p:cNvSpPr/>
              <p:nvPr/>
            </p:nvSpPr>
            <p:spPr bwMode="auto">
              <a:xfrm>
                <a:off x="3785" y="1680"/>
                <a:ext cx="49" cy="27"/>
              </a:xfrm>
              <a:custGeom>
                <a:avLst/>
                <a:gdLst>
                  <a:gd name="T0" fmla="*/ 0 w 49"/>
                  <a:gd name="T1" fmla="*/ 0 h 27"/>
                  <a:gd name="T2" fmla="*/ 0 w 49"/>
                  <a:gd name="T3" fmla="*/ 0 h 27"/>
                  <a:gd name="T4" fmla="*/ 49 w 49"/>
                  <a:gd name="T5" fmla="*/ 27 h 27"/>
                  <a:gd name="T6" fmla="*/ 49 w 49"/>
                  <a:gd name="T7" fmla="*/ 23 h 27"/>
                  <a:gd name="T8" fmla="*/ 0 w 49"/>
                  <a:gd name="T9" fmla="*/ 0 h 27"/>
                </a:gdLst>
                <a:ahLst/>
                <a:cxnLst>
                  <a:cxn ang="0">
                    <a:pos x="T0" y="T1"/>
                  </a:cxn>
                  <a:cxn ang="0">
                    <a:pos x="T2" y="T3"/>
                  </a:cxn>
                  <a:cxn ang="0">
                    <a:pos x="T4" y="T5"/>
                  </a:cxn>
                  <a:cxn ang="0">
                    <a:pos x="T6" y="T7"/>
                  </a:cxn>
                  <a:cxn ang="0">
                    <a:pos x="T8" y="T9"/>
                  </a:cxn>
                </a:cxnLst>
                <a:rect l="0" t="0" r="r" b="b"/>
                <a:pathLst>
                  <a:path w="49" h="27">
                    <a:moveTo>
                      <a:pt x="0" y="0"/>
                    </a:moveTo>
                    <a:lnTo>
                      <a:pt x="0" y="0"/>
                    </a:lnTo>
                    <a:lnTo>
                      <a:pt x="49" y="27"/>
                    </a:lnTo>
                    <a:lnTo>
                      <a:pt x="49" y="23"/>
                    </a:lnTo>
                    <a:lnTo>
                      <a:pt x="0" y="0"/>
                    </a:lnTo>
                    <a:close/>
                  </a:path>
                </a:pathLst>
              </a:custGeom>
              <a:solidFill>
                <a:srgbClr val="FCE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7" name="Freeform 443"/>
              <p:cNvSpPr/>
              <p:nvPr/>
            </p:nvSpPr>
            <p:spPr bwMode="auto">
              <a:xfrm>
                <a:off x="3785" y="1684"/>
                <a:ext cx="49" cy="23"/>
              </a:xfrm>
              <a:custGeom>
                <a:avLst/>
                <a:gdLst>
                  <a:gd name="T0" fmla="*/ 0 w 49"/>
                  <a:gd name="T1" fmla="*/ 0 h 23"/>
                  <a:gd name="T2" fmla="*/ 0 w 49"/>
                  <a:gd name="T3" fmla="*/ 0 h 23"/>
                  <a:gd name="T4" fmla="*/ 49 w 49"/>
                  <a:gd name="T5" fmla="*/ 23 h 23"/>
                  <a:gd name="T6" fmla="*/ 49 w 49"/>
                  <a:gd name="T7" fmla="*/ 23 h 23"/>
                  <a:gd name="T8" fmla="*/ 0 w 49"/>
                  <a:gd name="T9" fmla="*/ 0 h 23"/>
                </a:gdLst>
                <a:ahLst/>
                <a:cxnLst>
                  <a:cxn ang="0">
                    <a:pos x="T0" y="T1"/>
                  </a:cxn>
                  <a:cxn ang="0">
                    <a:pos x="T2" y="T3"/>
                  </a:cxn>
                  <a:cxn ang="0">
                    <a:pos x="T4" y="T5"/>
                  </a:cxn>
                  <a:cxn ang="0">
                    <a:pos x="T6" y="T7"/>
                  </a:cxn>
                  <a:cxn ang="0">
                    <a:pos x="T8" y="T9"/>
                  </a:cxn>
                </a:cxnLst>
                <a:rect l="0" t="0" r="r" b="b"/>
                <a:pathLst>
                  <a:path w="49" h="23">
                    <a:moveTo>
                      <a:pt x="0" y="0"/>
                    </a:moveTo>
                    <a:lnTo>
                      <a:pt x="0" y="0"/>
                    </a:lnTo>
                    <a:lnTo>
                      <a:pt x="49" y="23"/>
                    </a:lnTo>
                    <a:lnTo>
                      <a:pt x="49" y="23"/>
                    </a:lnTo>
                    <a:lnTo>
                      <a:pt x="0" y="0"/>
                    </a:lnTo>
                    <a:close/>
                  </a:path>
                </a:pathLst>
              </a:custGeom>
              <a:solidFill>
                <a:srgbClr val="FCE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8" name="Freeform 444"/>
              <p:cNvSpPr/>
              <p:nvPr/>
            </p:nvSpPr>
            <p:spPr bwMode="auto">
              <a:xfrm>
                <a:off x="3785" y="1688"/>
                <a:ext cx="49" cy="23"/>
              </a:xfrm>
              <a:custGeom>
                <a:avLst/>
                <a:gdLst>
                  <a:gd name="T0" fmla="*/ 0 w 49"/>
                  <a:gd name="T1" fmla="*/ 0 h 23"/>
                  <a:gd name="T2" fmla="*/ 0 w 49"/>
                  <a:gd name="T3" fmla="*/ 0 h 23"/>
                  <a:gd name="T4" fmla="*/ 49 w 49"/>
                  <a:gd name="T5" fmla="*/ 23 h 23"/>
                  <a:gd name="T6" fmla="*/ 49 w 49"/>
                  <a:gd name="T7" fmla="*/ 23 h 23"/>
                  <a:gd name="T8" fmla="*/ 0 w 49"/>
                  <a:gd name="T9" fmla="*/ 0 h 23"/>
                </a:gdLst>
                <a:ahLst/>
                <a:cxnLst>
                  <a:cxn ang="0">
                    <a:pos x="T0" y="T1"/>
                  </a:cxn>
                  <a:cxn ang="0">
                    <a:pos x="T2" y="T3"/>
                  </a:cxn>
                  <a:cxn ang="0">
                    <a:pos x="T4" y="T5"/>
                  </a:cxn>
                  <a:cxn ang="0">
                    <a:pos x="T6" y="T7"/>
                  </a:cxn>
                  <a:cxn ang="0">
                    <a:pos x="T8" y="T9"/>
                  </a:cxn>
                </a:cxnLst>
                <a:rect l="0" t="0" r="r" b="b"/>
                <a:pathLst>
                  <a:path w="49" h="23">
                    <a:moveTo>
                      <a:pt x="0" y="0"/>
                    </a:moveTo>
                    <a:lnTo>
                      <a:pt x="0" y="0"/>
                    </a:lnTo>
                    <a:lnTo>
                      <a:pt x="49" y="23"/>
                    </a:lnTo>
                    <a:lnTo>
                      <a:pt x="49" y="23"/>
                    </a:lnTo>
                    <a:lnTo>
                      <a:pt x="0" y="0"/>
                    </a:lnTo>
                    <a:close/>
                  </a:path>
                </a:pathLst>
              </a:custGeom>
              <a:solidFill>
                <a:srgbClr val="FCE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9" name="Freeform 445"/>
              <p:cNvSpPr/>
              <p:nvPr/>
            </p:nvSpPr>
            <p:spPr bwMode="auto">
              <a:xfrm>
                <a:off x="3785" y="1692"/>
                <a:ext cx="49" cy="22"/>
              </a:xfrm>
              <a:custGeom>
                <a:avLst/>
                <a:gdLst>
                  <a:gd name="T0" fmla="*/ 0 w 49"/>
                  <a:gd name="T1" fmla="*/ 0 h 22"/>
                  <a:gd name="T2" fmla="*/ 0 w 49"/>
                  <a:gd name="T3" fmla="*/ 0 h 22"/>
                  <a:gd name="T4" fmla="*/ 49 w 49"/>
                  <a:gd name="T5" fmla="*/ 22 h 22"/>
                  <a:gd name="T6" fmla="*/ 49 w 49"/>
                  <a:gd name="T7" fmla="*/ 22 h 22"/>
                  <a:gd name="T8" fmla="*/ 0 w 49"/>
                  <a:gd name="T9" fmla="*/ 0 h 22"/>
                </a:gdLst>
                <a:ahLst/>
                <a:cxnLst>
                  <a:cxn ang="0">
                    <a:pos x="T0" y="T1"/>
                  </a:cxn>
                  <a:cxn ang="0">
                    <a:pos x="T2" y="T3"/>
                  </a:cxn>
                  <a:cxn ang="0">
                    <a:pos x="T4" y="T5"/>
                  </a:cxn>
                  <a:cxn ang="0">
                    <a:pos x="T6" y="T7"/>
                  </a:cxn>
                  <a:cxn ang="0">
                    <a:pos x="T8" y="T9"/>
                  </a:cxn>
                </a:cxnLst>
                <a:rect l="0" t="0" r="r" b="b"/>
                <a:pathLst>
                  <a:path w="49" h="22">
                    <a:moveTo>
                      <a:pt x="0" y="0"/>
                    </a:moveTo>
                    <a:lnTo>
                      <a:pt x="0" y="0"/>
                    </a:lnTo>
                    <a:lnTo>
                      <a:pt x="49" y="22"/>
                    </a:lnTo>
                    <a:lnTo>
                      <a:pt x="49" y="22"/>
                    </a:lnTo>
                    <a:lnTo>
                      <a:pt x="0" y="0"/>
                    </a:lnTo>
                    <a:close/>
                  </a:path>
                </a:pathLst>
              </a:custGeom>
              <a:solidFill>
                <a:srgbClr val="FCE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0" name="Freeform 446"/>
              <p:cNvSpPr/>
              <p:nvPr/>
            </p:nvSpPr>
            <p:spPr bwMode="auto">
              <a:xfrm>
                <a:off x="3789" y="1658"/>
                <a:ext cx="79" cy="45"/>
              </a:xfrm>
              <a:custGeom>
                <a:avLst/>
                <a:gdLst>
                  <a:gd name="T0" fmla="*/ 1 w 21"/>
                  <a:gd name="T1" fmla="*/ 4 h 12"/>
                  <a:gd name="T2" fmla="*/ 0 w 21"/>
                  <a:gd name="T3" fmla="*/ 2 h 12"/>
                  <a:gd name="T4" fmla="*/ 1 w 21"/>
                  <a:gd name="T5" fmla="*/ 0 h 12"/>
                  <a:gd name="T6" fmla="*/ 21 w 21"/>
                  <a:gd name="T7" fmla="*/ 9 h 12"/>
                  <a:gd name="T8" fmla="*/ 17 w 21"/>
                  <a:gd name="T9" fmla="*/ 12 h 12"/>
                  <a:gd name="T10" fmla="*/ 1 w 21"/>
                  <a:gd name="T11" fmla="*/ 4 h 12"/>
                </a:gdLst>
                <a:ahLst/>
                <a:cxnLst>
                  <a:cxn ang="0">
                    <a:pos x="T0" y="T1"/>
                  </a:cxn>
                  <a:cxn ang="0">
                    <a:pos x="T2" y="T3"/>
                  </a:cxn>
                  <a:cxn ang="0">
                    <a:pos x="T4" y="T5"/>
                  </a:cxn>
                  <a:cxn ang="0">
                    <a:pos x="T6" y="T7"/>
                  </a:cxn>
                  <a:cxn ang="0">
                    <a:pos x="T8" y="T9"/>
                  </a:cxn>
                  <a:cxn ang="0">
                    <a:pos x="T10" y="T11"/>
                  </a:cxn>
                </a:cxnLst>
                <a:rect l="0" t="0" r="r" b="b"/>
                <a:pathLst>
                  <a:path w="21" h="12">
                    <a:moveTo>
                      <a:pt x="1" y="4"/>
                    </a:moveTo>
                    <a:cubicBezTo>
                      <a:pt x="1" y="4"/>
                      <a:pt x="1" y="4"/>
                      <a:pt x="0" y="2"/>
                    </a:cubicBezTo>
                    <a:cubicBezTo>
                      <a:pt x="0" y="1"/>
                      <a:pt x="1" y="0"/>
                      <a:pt x="1" y="0"/>
                    </a:cubicBezTo>
                    <a:cubicBezTo>
                      <a:pt x="21" y="9"/>
                      <a:pt x="21" y="9"/>
                      <a:pt x="21" y="9"/>
                    </a:cubicBezTo>
                    <a:cubicBezTo>
                      <a:pt x="17" y="12"/>
                      <a:pt x="17" y="12"/>
                      <a:pt x="17" y="12"/>
                    </a:cubicBezTo>
                    <a:lnTo>
                      <a:pt x="1" y="4"/>
                    </a:lnTo>
                    <a:close/>
                  </a:path>
                </a:pathLst>
              </a:custGeom>
              <a:solidFill>
                <a:srgbClr val="F972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1" name="Freeform 447"/>
              <p:cNvSpPr/>
              <p:nvPr/>
            </p:nvSpPr>
            <p:spPr bwMode="auto">
              <a:xfrm>
                <a:off x="3792" y="1624"/>
                <a:ext cx="110" cy="64"/>
              </a:xfrm>
              <a:custGeom>
                <a:avLst/>
                <a:gdLst>
                  <a:gd name="T0" fmla="*/ 49 w 110"/>
                  <a:gd name="T1" fmla="*/ 0 h 64"/>
                  <a:gd name="T2" fmla="*/ 0 w 110"/>
                  <a:gd name="T3" fmla="*/ 34 h 64"/>
                  <a:gd name="T4" fmla="*/ 57 w 110"/>
                  <a:gd name="T5" fmla="*/ 64 h 64"/>
                  <a:gd name="T6" fmla="*/ 110 w 110"/>
                  <a:gd name="T7" fmla="*/ 30 h 64"/>
                  <a:gd name="T8" fmla="*/ 49 w 110"/>
                  <a:gd name="T9" fmla="*/ 0 h 64"/>
                </a:gdLst>
                <a:ahLst/>
                <a:cxnLst>
                  <a:cxn ang="0">
                    <a:pos x="T0" y="T1"/>
                  </a:cxn>
                  <a:cxn ang="0">
                    <a:pos x="T2" y="T3"/>
                  </a:cxn>
                  <a:cxn ang="0">
                    <a:pos x="T4" y="T5"/>
                  </a:cxn>
                  <a:cxn ang="0">
                    <a:pos x="T6" y="T7"/>
                  </a:cxn>
                  <a:cxn ang="0">
                    <a:pos x="T8" y="T9"/>
                  </a:cxn>
                </a:cxnLst>
                <a:rect l="0" t="0" r="r" b="b"/>
                <a:pathLst>
                  <a:path w="110" h="64">
                    <a:moveTo>
                      <a:pt x="49" y="0"/>
                    </a:moveTo>
                    <a:lnTo>
                      <a:pt x="0" y="34"/>
                    </a:lnTo>
                    <a:lnTo>
                      <a:pt x="57" y="64"/>
                    </a:lnTo>
                    <a:lnTo>
                      <a:pt x="110" y="30"/>
                    </a:lnTo>
                    <a:lnTo>
                      <a:pt x="49" y="0"/>
                    </a:lnTo>
                    <a:close/>
                  </a:path>
                </a:pathLst>
              </a:custGeom>
              <a:solidFill>
                <a:srgbClr val="FF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2" name="Freeform 448"/>
              <p:cNvSpPr/>
              <p:nvPr/>
            </p:nvSpPr>
            <p:spPr bwMode="auto">
              <a:xfrm>
                <a:off x="3849" y="1654"/>
                <a:ext cx="53" cy="49"/>
              </a:xfrm>
              <a:custGeom>
                <a:avLst/>
                <a:gdLst>
                  <a:gd name="T0" fmla="*/ 14 w 14"/>
                  <a:gd name="T1" fmla="*/ 1 h 13"/>
                  <a:gd name="T2" fmla="*/ 1 w 14"/>
                  <a:gd name="T3" fmla="*/ 9 h 13"/>
                  <a:gd name="T4" fmla="*/ 1 w 14"/>
                  <a:gd name="T5" fmla="*/ 11 h 13"/>
                  <a:gd name="T6" fmla="*/ 1 w 14"/>
                  <a:gd name="T7" fmla="*/ 12 h 13"/>
                  <a:gd name="T8" fmla="*/ 14 w 14"/>
                  <a:gd name="T9" fmla="*/ 4 h 13"/>
                  <a:gd name="T10" fmla="*/ 14 w 14"/>
                  <a:gd name="T11" fmla="*/ 4 h 13"/>
                  <a:gd name="T12" fmla="*/ 1 w 14"/>
                  <a:gd name="T13" fmla="*/ 13 h 13"/>
                  <a:gd name="T14" fmla="*/ 0 w 14"/>
                  <a:gd name="T15" fmla="*/ 11 h 13"/>
                  <a:gd name="T16" fmla="*/ 0 w 14"/>
                  <a:gd name="T17" fmla="*/ 9 h 13"/>
                  <a:gd name="T18" fmla="*/ 14 w 14"/>
                  <a:gd name="T19" fmla="*/ 0 h 13"/>
                  <a:gd name="T20" fmla="*/ 14 w 14"/>
                  <a:gd name="T2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3">
                    <a:moveTo>
                      <a:pt x="14" y="1"/>
                    </a:moveTo>
                    <a:cubicBezTo>
                      <a:pt x="1" y="9"/>
                      <a:pt x="1" y="9"/>
                      <a:pt x="1" y="9"/>
                    </a:cubicBezTo>
                    <a:cubicBezTo>
                      <a:pt x="1" y="10"/>
                      <a:pt x="0" y="10"/>
                      <a:pt x="1" y="11"/>
                    </a:cubicBezTo>
                    <a:cubicBezTo>
                      <a:pt x="1" y="12"/>
                      <a:pt x="1" y="12"/>
                      <a:pt x="1" y="12"/>
                    </a:cubicBezTo>
                    <a:cubicBezTo>
                      <a:pt x="14" y="4"/>
                      <a:pt x="14" y="4"/>
                      <a:pt x="14" y="4"/>
                    </a:cubicBezTo>
                    <a:cubicBezTo>
                      <a:pt x="14" y="4"/>
                      <a:pt x="14" y="4"/>
                      <a:pt x="14" y="4"/>
                    </a:cubicBezTo>
                    <a:cubicBezTo>
                      <a:pt x="1" y="13"/>
                      <a:pt x="1" y="13"/>
                      <a:pt x="1" y="13"/>
                    </a:cubicBezTo>
                    <a:cubicBezTo>
                      <a:pt x="1" y="13"/>
                      <a:pt x="0" y="12"/>
                      <a:pt x="0" y="11"/>
                    </a:cubicBezTo>
                    <a:cubicBezTo>
                      <a:pt x="0" y="10"/>
                      <a:pt x="0" y="9"/>
                      <a:pt x="0" y="9"/>
                    </a:cubicBezTo>
                    <a:cubicBezTo>
                      <a:pt x="14" y="0"/>
                      <a:pt x="14" y="0"/>
                      <a:pt x="14" y="0"/>
                    </a:cubicBezTo>
                    <a:lnTo>
                      <a:pt x="14" y="1"/>
                    </a:lnTo>
                    <a:close/>
                  </a:path>
                </a:pathLst>
              </a:custGeom>
              <a:solidFill>
                <a:srgbClr val="FF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3" name="Freeform 449"/>
              <p:cNvSpPr/>
              <p:nvPr/>
            </p:nvSpPr>
            <p:spPr bwMode="auto">
              <a:xfrm>
                <a:off x="3853" y="1665"/>
                <a:ext cx="49" cy="34"/>
              </a:xfrm>
              <a:custGeom>
                <a:avLst/>
                <a:gdLst>
                  <a:gd name="T0" fmla="*/ 13 w 13"/>
                  <a:gd name="T1" fmla="*/ 1 h 9"/>
                  <a:gd name="T2" fmla="*/ 0 w 13"/>
                  <a:gd name="T3" fmla="*/ 9 h 9"/>
                  <a:gd name="T4" fmla="*/ 0 w 13"/>
                  <a:gd name="T5" fmla="*/ 9 h 9"/>
                  <a:gd name="T6" fmla="*/ 13 w 13"/>
                  <a:gd name="T7" fmla="*/ 0 h 9"/>
                  <a:gd name="T8" fmla="*/ 13 w 13"/>
                  <a:gd name="T9" fmla="*/ 1 h 9"/>
                </a:gdLst>
                <a:ahLst/>
                <a:cxnLst>
                  <a:cxn ang="0">
                    <a:pos x="T0" y="T1"/>
                  </a:cxn>
                  <a:cxn ang="0">
                    <a:pos x="T2" y="T3"/>
                  </a:cxn>
                  <a:cxn ang="0">
                    <a:pos x="T4" y="T5"/>
                  </a:cxn>
                  <a:cxn ang="0">
                    <a:pos x="T6" y="T7"/>
                  </a:cxn>
                  <a:cxn ang="0">
                    <a:pos x="T8" y="T9"/>
                  </a:cxn>
                </a:cxnLst>
                <a:rect l="0" t="0" r="r" b="b"/>
                <a:pathLst>
                  <a:path w="13" h="9">
                    <a:moveTo>
                      <a:pt x="13" y="1"/>
                    </a:moveTo>
                    <a:cubicBezTo>
                      <a:pt x="0" y="9"/>
                      <a:pt x="0" y="9"/>
                      <a:pt x="0" y="9"/>
                    </a:cubicBezTo>
                    <a:cubicBezTo>
                      <a:pt x="0" y="9"/>
                      <a:pt x="0" y="9"/>
                      <a:pt x="0" y="9"/>
                    </a:cubicBezTo>
                    <a:cubicBezTo>
                      <a:pt x="13" y="0"/>
                      <a:pt x="13" y="0"/>
                      <a:pt x="13" y="0"/>
                    </a:cubicBezTo>
                    <a:lnTo>
                      <a:pt x="13" y="1"/>
                    </a:lnTo>
                    <a:close/>
                  </a:path>
                </a:pathLst>
              </a:custGeom>
              <a:solidFill>
                <a:srgbClr val="F972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4" name="Freeform 450"/>
              <p:cNvSpPr/>
              <p:nvPr/>
            </p:nvSpPr>
            <p:spPr bwMode="auto">
              <a:xfrm>
                <a:off x="3849" y="1658"/>
                <a:ext cx="53" cy="41"/>
              </a:xfrm>
              <a:custGeom>
                <a:avLst/>
                <a:gdLst>
                  <a:gd name="T0" fmla="*/ 14 w 14"/>
                  <a:gd name="T1" fmla="*/ 2 h 11"/>
                  <a:gd name="T2" fmla="*/ 1 w 14"/>
                  <a:gd name="T3" fmla="*/ 11 h 11"/>
                  <a:gd name="T4" fmla="*/ 1 w 14"/>
                  <a:gd name="T5" fmla="*/ 10 h 11"/>
                  <a:gd name="T6" fmla="*/ 1 w 14"/>
                  <a:gd name="T7" fmla="*/ 8 h 11"/>
                  <a:gd name="T8" fmla="*/ 14 w 14"/>
                  <a:gd name="T9" fmla="*/ 0 h 11"/>
                  <a:gd name="T10" fmla="*/ 14 w 14"/>
                  <a:gd name="T11" fmla="*/ 2 h 11"/>
                </a:gdLst>
                <a:ahLst/>
                <a:cxnLst>
                  <a:cxn ang="0">
                    <a:pos x="T0" y="T1"/>
                  </a:cxn>
                  <a:cxn ang="0">
                    <a:pos x="T2" y="T3"/>
                  </a:cxn>
                  <a:cxn ang="0">
                    <a:pos x="T4" y="T5"/>
                  </a:cxn>
                  <a:cxn ang="0">
                    <a:pos x="T6" y="T7"/>
                  </a:cxn>
                  <a:cxn ang="0">
                    <a:pos x="T8" y="T9"/>
                  </a:cxn>
                  <a:cxn ang="0">
                    <a:pos x="T10" y="T11"/>
                  </a:cxn>
                </a:cxnLst>
                <a:rect l="0" t="0" r="r" b="b"/>
                <a:pathLst>
                  <a:path w="14" h="11">
                    <a:moveTo>
                      <a:pt x="14" y="2"/>
                    </a:moveTo>
                    <a:cubicBezTo>
                      <a:pt x="1" y="11"/>
                      <a:pt x="1" y="11"/>
                      <a:pt x="1" y="11"/>
                    </a:cubicBezTo>
                    <a:cubicBezTo>
                      <a:pt x="1" y="11"/>
                      <a:pt x="1" y="10"/>
                      <a:pt x="1" y="10"/>
                    </a:cubicBezTo>
                    <a:cubicBezTo>
                      <a:pt x="0" y="9"/>
                      <a:pt x="0" y="9"/>
                      <a:pt x="1" y="8"/>
                    </a:cubicBezTo>
                    <a:cubicBezTo>
                      <a:pt x="14" y="0"/>
                      <a:pt x="14" y="0"/>
                      <a:pt x="14" y="0"/>
                    </a:cubicBezTo>
                    <a:lnTo>
                      <a:pt x="14"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5" name="Freeform 451"/>
              <p:cNvSpPr/>
              <p:nvPr/>
            </p:nvSpPr>
            <p:spPr bwMode="auto">
              <a:xfrm>
                <a:off x="3804" y="1756"/>
                <a:ext cx="60" cy="34"/>
              </a:xfrm>
              <a:custGeom>
                <a:avLst/>
                <a:gdLst>
                  <a:gd name="T0" fmla="*/ 3 w 16"/>
                  <a:gd name="T1" fmla="*/ 5 h 9"/>
                  <a:gd name="T2" fmla="*/ 8 w 16"/>
                  <a:gd name="T3" fmla="*/ 8 h 9"/>
                  <a:gd name="T4" fmla="*/ 12 w 16"/>
                  <a:gd name="T5" fmla="*/ 8 h 9"/>
                  <a:gd name="T6" fmla="*/ 16 w 16"/>
                  <a:gd name="T7" fmla="*/ 5 h 9"/>
                  <a:gd name="T8" fmla="*/ 12 w 16"/>
                  <a:gd name="T9" fmla="*/ 3 h 9"/>
                  <a:gd name="T10" fmla="*/ 9 w 16"/>
                  <a:gd name="T11" fmla="*/ 3 h 9"/>
                  <a:gd name="T12" fmla="*/ 3 w 16"/>
                  <a:gd name="T13" fmla="*/ 0 h 9"/>
                  <a:gd name="T14" fmla="*/ 3 w 16"/>
                  <a:gd name="T15" fmla="*/ 5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3" y="5"/>
                    </a:moveTo>
                    <a:cubicBezTo>
                      <a:pt x="8" y="8"/>
                      <a:pt x="8" y="8"/>
                      <a:pt x="8" y="8"/>
                    </a:cubicBezTo>
                    <a:cubicBezTo>
                      <a:pt x="8" y="8"/>
                      <a:pt x="11" y="9"/>
                      <a:pt x="12" y="8"/>
                    </a:cubicBezTo>
                    <a:cubicBezTo>
                      <a:pt x="13" y="7"/>
                      <a:pt x="16" y="6"/>
                      <a:pt x="16" y="5"/>
                    </a:cubicBezTo>
                    <a:cubicBezTo>
                      <a:pt x="15" y="4"/>
                      <a:pt x="14" y="2"/>
                      <a:pt x="12" y="3"/>
                    </a:cubicBezTo>
                    <a:cubicBezTo>
                      <a:pt x="10" y="4"/>
                      <a:pt x="10" y="4"/>
                      <a:pt x="9" y="3"/>
                    </a:cubicBezTo>
                    <a:cubicBezTo>
                      <a:pt x="8" y="2"/>
                      <a:pt x="7" y="0"/>
                      <a:pt x="3" y="0"/>
                    </a:cubicBezTo>
                    <a:cubicBezTo>
                      <a:pt x="0" y="0"/>
                      <a:pt x="1" y="3"/>
                      <a:pt x="3" y="5"/>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6" name="Freeform 452"/>
              <p:cNvSpPr/>
              <p:nvPr/>
            </p:nvSpPr>
            <p:spPr bwMode="auto">
              <a:xfrm>
                <a:off x="3702" y="1635"/>
                <a:ext cx="128" cy="143"/>
              </a:xfrm>
              <a:custGeom>
                <a:avLst/>
                <a:gdLst>
                  <a:gd name="T0" fmla="*/ 1 w 34"/>
                  <a:gd name="T1" fmla="*/ 6 h 38"/>
                  <a:gd name="T2" fmla="*/ 3 w 34"/>
                  <a:gd name="T3" fmla="*/ 1 h 38"/>
                  <a:gd name="T4" fmla="*/ 10 w 34"/>
                  <a:gd name="T5" fmla="*/ 6 h 38"/>
                  <a:gd name="T6" fmla="*/ 18 w 34"/>
                  <a:gd name="T7" fmla="*/ 20 h 38"/>
                  <a:gd name="T8" fmla="*/ 34 w 34"/>
                  <a:gd name="T9" fmla="*/ 32 h 38"/>
                  <a:gd name="T10" fmla="*/ 30 w 34"/>
                  <a:gd name="T11" fmla="*/ 38 h 38"/>
                  <a:gd name="T12" fmla="*/ 16 w 34"/>
                  <a:gd name="T13" fmla="*/ 31 h 38"/>
                  <a:gd name="T14" fmla="*/ 9 w 34"/>
                  <a:gd name="T15" fmla="*/ 25 h 38"/>
                  <a:gd name="T16" fmla="*/ 1 w 34"/>
                  <a:gd name="T1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8">
                    <a:moveTo>
                      <a:pt x="1" y="6"/>
                    </a:moveTo>
                    <a:cubicBezTo>
                      <a:pt x="1" y="6"/>
                      <a:pt x="0" y="1"/>
                      <a:pt x="3" y="1"/>
                    </a:cubicBezTo>
                    <a:cubicBezTo>
                      <a:pt x="6" y="0"/>
                      <a:pt x="9" y="2"/>
                      <a:pt x="10" y="6"/>
                    </a:cubicBezTo>
                    <a:cubicBezTo>
                      <a:pt x="12" y="9"/>
                      <a:pt x="18" y="20"/>
                      <a:pt x="18" y="20"/>
                    </a:cubicBezTo>
                    <a:cubicBezTo>
                      <a:pt x="34" y="32"/>
                      <a:pt x="34" y="32"/>
                      <a:pt x="34" y="32"/>
                    </a:cubicBezTo>
                    <a:cubicBezTo>
                      <a:pt x="34" y="32"/>
                      <a:pt x="30" y="34"/>
                      <a:pt x="30" y="38"/>
                    </a:cubicBezTo>
                    <a:cubicBezTo>
                      <a:pt x="30" y="38"/>
                      <a:pt x="22" y="35"/>
                      <a:pt x="16" y="31"/>
                    </a:cubicBezTo>
                    <a:cubicBezTo>
                      <a:pt x="9" y="28"/>
                      <a:pt x="10" y="27"/>
                      <a:pt x="9" y="25"/>
                    </a:cubicBezTo>
                    <a:cubicBezTo>
                      <a:pt x="8" y="23"/>
                      <a:pt x="1" y="6"/>
                      <a:pt x="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7" name="Freeform 453"/>
              <p:cNvSpPr>
                <a:spLocks noEditPoints="1"/>
              </p:cNvSpPr>
              <p:nvPr/>
            </p:nvSpPr>
            <p:spPr bwMode="auto">
              <a:xfrm>
                <a:off x="3013" y="1526"/>
                <a:ext cx="192" cy="233"/>
              </a:xfrm>
              <a:custGeom>
                <a:avLst/>
                <a:gdLst>
                  <a:gd name="T0" fmla="*/ 0 w 51"/>
                  <a:gd name="T1" fmla="*/ 43 h 62"/>
                  <a:gd name="T2" fmla="*/ 4 w 51"/>
                  <a:gd name="T3" fmla="*/ 45 h 62"/>
                  <a:gd name="T4" fmla="*/ 6 w 51"/>
                  <a:gd name="T5" fmla="*/ 44 h 62"/>
                  <a:gd name="T6" fmla="*/ 7 w 51"/>
                  <a:gd name="T7" fmla="*/ 49 h 62"/>
                  <a:gd name="T8" fmla="*/ 5 w 51"/>
                  <a:gd name="T9" fmla="*/ 57 h 62"/>
                  <a:gd name="T10" fmla="*/ 12 w 51"/>
                  <a:gd name="T11" fmla="*/ 62 h 62"/>
                  <a:gd name="T12" fmla="*/ 17 w 51"/>
                  <a:gd name="T13" fmla="*/ 56 h 62"/>
                  <a:gd name="T14" fmla="*/ 23 w 51"/>
                  <a:gd name="T15" fmla="*/ 55 h 62"/>
                  <a:gd name="T16" fmla="*/ 26 w 51"/>
                  <a:gd name="T17" fmla="*/ 59 h 62"/>
                  <a:gd name="T18" fmla="*/ 26 w 51"/>
                  <a:gd name="T19" fmla="*/ 59 h 62"/>
                  <a:gd name="T20" fmla="*/ 32 w 51"/>
                  <a:gd name="T21" fmla="*/ 55 h 62"/>
                  <a:gd name="T22" fmla="*/ 37 w 51"/>
                  <a:gd name="T23" fmla="*/ 50 h 62"/>
                  <a:gd name="T24" fmla="*/ 37 w 51"/>
                  <a:gd name="T25" fmla="*/ 42 h 62"/>
                  <a:gd name="T26" fmla="*/ 41 w 51"/>
                  <a:gd name="T27" fmla="*/ 36 h 62"/>
                  <a:gd name="T28" fmla="*/ 47 w 51"/>
                  <a:gd name="T29" fmla="*/ 32 h 62"/>
                  <a:gd name="T30" fmla="*/ 51 w 51"/>
                  <a:gd name="T31" fmla="*/ 21 h 62"/>
                  <a:gd name="T32" fmla="*/ 48 w 51"/>
                  <a:gd name="T33" fmla="*/ 19 h 62"/>
                  <a:gd name="T34" fmla="*/ 43 w 51"/>
                  <a:gd name="T35" fmla="*/ 18 h 62"/>
                  <a:gd name="T36" fmla="*/ 42 w 51"/>
                  <a:gd name="T37" fmla="*/ 14 h 62"/>
                  <a:gd name="T38" fmla="*/ 44 w 51"/>
                  <a:gd name="T39" fmla="*/ 6 h 62"/>
                  <a:gd name="T40" fmla="*/ 37 w 51"/>
                  <a:gd name="T41" fmla="*/ 0 h 62"/>
                  <a:gd name="T42" fmla="*/ 32 w 51"/>
                  <a:gd name="T43" fmla="*/ 6 h 62"/>
                  <a:gd name="T44" fmla="*/ 26 w 51"/>
                  <a:gd name="T45" fmla="*/ 8 h 62"/>
                  <a:gd name="T46" fmla="*/ 25 w 51"/>
                  <a:gd name="T47" fmla="*/ 5 h 62"/>
                  <a:gd name="T48" fmla="*/ 22 w 51"/>
                  <a:gd name="T49" fmla="*/ 4 h 62"/>
                  <a:gd name="T50" fmla="*/ 12 w 51"/>
                  <a:gd name="T51" fmla="*/ 13 h 62"/>
                  <a:gd name="T52" fmla="*/ 12 w 51"/>
                  <a:gd name="T53" fmla="*/ 20 h 62"/>
                  <a:gd name="T54" fmla="*/ 8 w 51"/>
                  <a:gd name="T55" fmla="*/ 27 h 62"/>
                  <a:gd name="T56" fmla="*/ 2 w 51"/>
                  <a:gd name="T57" fmla="*/ 30 h 62"/>
                  <a:gd name="T58" fmla="*/ 0 w 51"/>
                  <a:gd name="T59" fmla="*/ 43 h 62"/>
                  <a:gd name="T60" fmla="*/ 31 w 51"/>
                  <a:gd name="T61" fmla="*/ 26 h 62"/>
                  <a:gd name="T62" fmla="*/ 18 w 51"/>
                  <a:gd name="T63"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62">
                    <a:moveTo>
                      <a:pt x="0" y="43"/>
                    </a:moveTo>
                    <a:cubicBezTo>
                      <a:pt x="0" y="43"/>
                      <a:pt x="0" y="43"/>
                      <a:pt x="0" y="43"/>
                    </a:cubicBezTo>
                    <a:cubicBezTo>
                      <a:pt x="0" y="43"/>
                      <a:pt x="0" y="43"/>
                      <a:pt x="0" y="43"/>
                    </a:cubicBezTo>
                    <a:cubicBezTo>
                      <a:pt x="0" y="43"/>
                      <a:pt x="4" y="45"/>
                      <a:pt x="4" y="45"/>
                    </a:cubicBezTo>
                    <a:cubicBezTo>
                      <a:pt x="6" y="44"/>
                      <a:pt x="6" y="44"/>
                      <a:pt x="6" y="44"/>
                    </a:cubicBezTo>
                    <a:cubicBezTo>
                      <a:pt x="6" y="44"/>
                      <a:pt x="6" y="44"/>
                      <a:pt x="6" y="44"/>
                    </a:cubicBezTo>
                    <a:cubicBezTo>
                      <a:pt x="6" y="44"/>
                      <a:pt x="6" y="46"/>
                      <a:pt x="7" y="47"/>
                    </a:cubicBezTo>
                    <a:cubicBezTo>
                      <a:pt x="7" y="48"/>
                      <a:pt x="7" y="49"/>
                      <a:pt x="7" y="49"/>
                    </a:cubicBezTo>
                    <a:cubicBezTo>
                      <a:pt x="8" y="49"/>
                      <a:pt x="8" y="50"/>
                      <a:pt x="7" y="50"/>
                    </a:cubicBezTo>
                    <a:cubicBezTo>
                      <a:pt x="6" y="53"/>
                      <a:pt x="6" y="54"/>
                      <a:pt x="5" y="57"/>
                    </a:cubicBezTo>
                    <a:cubicBezTo>
                      <a:pt x="5" y="57"/>
                      <a:pt x="5" y="58"/>
                      <a:pt x="5" y="58"/>
                    </a:cubicBezTo>
                    <a:cubicBezTo>
                      <a:pt x="8" y="60"/>
                      <a:pt x="9" y="60"/>
                      <a:pt x="12" y="62"/>
                    </a:cubicBezTo>
                    <a:cubicBezTo>
                      <a:pt x="12" y="62"/>
                      <a:pt x="13" y="62"/>
                      <a:pt x="13" y="62"/>
                    </a:cubicBezTo>
                    <a:cubicBezTo>
                      <a:pt x="15" y="60"/>
                      <a:pt x="15" y="58"/>
                      <a:pt x="17" y="56"/>
                    </a:cubicBezTo>
                    <a:cubicBezTo>
                      <a:pt x="17" y="56"/>
                      <a:pt x="18" y="56"/>
                      <a:pt x="18" y="55"/>
                    </a:cubicBezTo>
                    <a:cubicBezTo>
                      <a:pt x="20" y="55"/>
                      <a:pt x="21" y="55"/>
                      <a:pt x="23" y="55"/>
                    </a:cubicBezTo>
                    <a:cubicBezTo>
                      <a:pt x="23" y="54"/>
                      <a:pt x="24" y="55"/>
                      <a:pt x="24" y="55"/>
                    </a:cubicBezTo>
                    <a:cubicBezTo>
                      <a:pt x="25" y="56"/>
                      <a:pt x="25" y="57"/>
                      <a:pt x="26" y="59"/>
                    </a:cubicBezTo>
                    <a:cubicBezTo>
                      <a:pt x="26" y="59"/>
                      <a:pt x="26" y="59"/>
                      <a:pt x="26" y="59"/>
                    </a:cubicBezTo>
                    <a:cubicBezTo>
                      <a:pt x="26" y="59"/>
                      <a:pt x="26" y="59"/>
                      <a:pt x="26" y="59"/>
                    </a:cubicBezTo>
                    <a:cubicBezTo>
                      <a:pt x="29" y="61"/>
                      <a:pt x="29" y="61"/>
                      <a:pt x="29" y="61"/>
                    </a:cubicBezTo>
                    <a:cubicBezTo>
                      <a:pt x="32" y="55"/>
                      <a:pt x="32" y="55"/>
                      <a:pt x="32" y="55"/>
                    </a:cubicBezTo>
                    <a:cubicBezTo>
                      <a:pt x="33" y="54"/>
                      <a:pt x="34" y="53"/>
                      <a:pt x="36" y="51"/>
                    </a:cubicBezTo>
                    <a:cubicBezTo>
                      <a:pt x="36" y="51"/>
                      <a:pt x="37" y="50"/>
                      <a:pt x="37" y="50"/>
                    </a:cubicBezTo>
                    <a:cubicBezTo>
                      <a:pt x="37" y="48"/>
                      <a:pt x="36" y="46"/>
                      <a:pt x="36" y="44"/>
                    </a:cubicBezTo>
                    <a:cubicBezTo>
                      <a:pt x="36" y="44"/>
                      <a:pt x="36" y="43"/>
                      <a:pt x="37" y="42"/>
                    </a:cubicBezTo>
                    <a:cubicBezTo>
                      <a:pt x="38" y="40"/>
                      <a:pt x="39" y="39"/>
                      <a:pt x="40" y="37"/>
                    </a:cubicBezTo>
                    <a:cubicBezTo>
                      <a:pt x="40" y="36"/>
                      <a:pt x="41" y="36"/>
                      <a:pt x="41" y="36"/>
                    </a:cubicBezTo>
                    <a:cubicBezTo>
                      <a:pt x="43" y="35"/>
                      <a:pt x="44" y="34"/>
                      <a:pt x="46" y="33"/>
                    </a:cubicBezTo>
                    <a:cubicBezTo>
                      <a:pt x="46" y="33"/>
                      <a:pt x="47" y="33"/>
                      <a:pt x="47" y="32"/>
                    </a:cubicBezTo>
                    <a:cubicBezTo>
                      <a:pt x="48" y="28"/>
                      <a:pt x="48" y="26"/>
                      <a:pt x="49" y="22"/>
                    </a:cubicBezTo>
                    <a:cubicBezTo>
                      <a:pt x="51" y="21"/>
                      <a:pt x="51" y="21"/>
                      <a:pt x="51" y="21"/>
                    </a:cubicBezTo>
                    <a:cubicBezTo>
                      <a:pt x="49" y="19"/>
                      <a:pt x="49" y="19"/>
                      <a:pt x="49" y="19"/>
                    </a:cubicBezTo>
                    <a:cubicBezTo>
                      <a:pt x="49" y="19"/>
                      <a:pt x="48" y="19"/>
                      <a:pt x="48" y="19"/>
                    </a:cubicBezTo>
                    <a:cubicBezTo>
                      <a:pt x="47" y="19"/>
                      <a:pt x="46" y="19"/>
                      <a:pt x="44" y="19"/>
                    </a:cubicBezTo>
                    <a:cubicBezTo>
                      <a:pt x="44" y="19"/>
                      <a:pt x="43" y="19"/>
                      <a:pt x="43" y="18"/>
                    </a:cubicBezTo>
                    <a:cubicBezTo>
                      <a:pt x="43" y="18"/>
                      <a:pt x="43" y="17"/>
                      <a:pt x="43" y="16"/>
                    </a:cubicBezTo>
                    <a:cubicBezTo>
                      <a:pt x="42" y="15"/>
                      <a:pt x="42" y="14"/>
                      <a:pt x="42" y="14"/>
                    </a:cubicBezTo>
                    <a:cubicBezTo>
                      <a:pt x="42" y="13"/>
                      <a:pt x="42" y="13"/>
                      <a:pt x="42" y="12"/>
                    </a:cubicBezTo>
                    <a:cubicBezTo>
                      <a:pt x="43" y="10"/>
                      <a:pt x="43" y="8"/>
                      <a:pt x="44" y="6"/>
                    </a:cubicBezTo>
                    <a:cubicBezTo>
                      <a:pt x="45" y="5"/>
                      <a:pt x="45" y="5"/>
                      <a:pt x="44" y="5"/>
                    </a:cubicBezTo>
                    <a:cubicBezTo>
                      <a:pt x="41" y="3"/>
                      <a:pt x="40" y="2"/>
                      <a:pt x="37" y="0"/>
                    </a:cubicBezTo>
                    <a:cubicBezTo>
                      <a:pt x="37" y="0"/>
                      <a:pt x="37" y="0"/>
                      <a:pt x="36" y="1"/>
                    </a:cubicBezTo>
                    <a:cubicBezTo>
                      <a:pt x="35" y="3"/>
                      <a:pt x="34" y="4"/>
                      <a:pt x="32" y="6"/>
                    </a:cubicBezTo>
                    <a:cubicBezTo>
                      <a:pt x="32" y="7"/>
                      <a:pt x="31" y="7"/>
                      <a:pt x="31" y="7"/>
                    </a:cubicBezTo>
                    <a:cubicBezTo>
                      <a:pt x="29" y="7"/>
                      <a:pt x="28" y="8"/>
                      <a:pt x="26" y="8"/>
                    </a:cubicBezTo>
                    <a:cubicBezTo>
                      <a:pt x="26" y="8"/>
                      <a:pt x="26" y="8"/>
                      <a:pt x="26" y="8"/>
                    </a:cubicBezTo>
                    <a:cubicBezTo>
                      <a:pt x="25" y="5"/>
                      <a:pt x="25" y="5"/>
                      <a:pt x="25" y="5"/>
                    </a:cubicBezTo>
                    <a:cubicBezTo>
                      <a:pt x="23" y="3"/>
                      <a:pt x="23" y="3"/>
                      <a:pt x="23" y="3"/>
                    </a:cubicBezTo>
                    <a:cubicBezTo>
                      <a:pt x="23" y="3"/>
                      <a:pt x="22" y="3"/>
                      <a:pt x="22" y="4"/>
                    </a:cubicBezTo>
                    <a:cubicBezTo>
                      <a:pt x="18" y="7"/>
                      <a:pt x="17" y="8"/>
                      <a:pt x="13" y="11"/>
                    </a:cubicBezTo>
                    <a:cubicBezTo>
                      <a:pt x="13" y="12"/>
                      <a:pt x="12" y="12"/>
                      <a:pt x="12" y="13"/>
                    </a:cubicBezTo>
                    <a:cubicBezTo>
                      <a:pt x="13" y="15"/>
                      <a:pt x="13" y="16"/>
                      <a:pt x="13" y="18"/>
                    </a:cubicBezTo>
                    <a:cubicBezTo>
                      <a:pt x="13" y="19"/>
                      <a:pt x="13" y="19"/>
                      <a:pt x="12" y="20"/>
                    </a:cubicBezTo>
                    <a:cubicBezTo>
                      <a:pt x="11" y="22"/>
                      <a:pt x="11" y="23"/>
                      <a:pt x="9" y="26"/>
                    </a:cubicBezTo>
                    <a:cubicBezTo>
                      <a:pt x="9" y="26"/>
                      <a:pt x="8" y="27"/>
                      <a:pt x="8" y="27"/>
                    </a:cubicBezTo>
                    <a:cubicBezTo>
                      <a:pt x="6" y="28"/>
                      <a:pt x="5" y="28"/>
                      <a:pt x="3" y="29"/>
                    </a:cubicBezTo>
                    <a:cubicBezTo>
                      <a:pt x="3" y="29"/>
                      <a:pt x="2" y="30"/>
                      <a:pt x="2" y="30"/>
                    </a:cubicBezTo>
                    <a:cubicBezTo>
                      <a:pt x="2" y="35"/>
                      <a:pt x="1" y="37"/>
                      <a:pt x="0" y="42"/>
                    </a:cubicBezTo>
                    <a:cubicBezTo>
                      <a:pt x="0" y="42"/>
                      <a:pt x="0" y="43"/>
                      <a:pt x="0" y="43"/>
                    </a:cubicBezTo>
                    <a:close/>
                    <a:moveTo>
                      <a:pt x="23" y="25"/>
                    </a:moveTo>
                    <a:cubicBezTo>
                      <a:pt x="26" y="22"/>
                      <a:pt x="30" y="22"/>
                      <a:pt x="31" y="26"/>
                    </a:cubicBezTo>
                    <a:cubicBezTo>
                      <a:pt x="32" y="29"/>
                      <a:pt x="30" y="35"/>
                      <a:pt x="26" y="38"/>
                    </a:cubicBezTo>
                    <a:cubicBezTo>
                      <a:pt x="23" y="41"/>
                      <a:pt x="19" y="40"/>
                      <a:pt x="18" y="36"/>
                    </a:cubicBezTo>
                    <a:cubicBezTo>
                      <a:pt x="17" y="33"/>
                      <a:pt x="19" y="28"/>
                      <a:pt x="23" y="25"/>
                    </a:cubicBezTo>
                    <a:close/>
                  </a:path>
                </a:pathLst>
              </a:custGeom>
              <a:solidFill>
                <a:srgbClr val="5958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8" name="Freeform 454"/>
              <p:cNvSpPr>
                <a:spLocks noEditPoints="1"/>
              </p:cNvSpPr>
              <p:nvPr/>
            </p:nvSpPr>
            <p:spPr bwMode="auto">
              <a:xfrm>
                <a:off x="3024" y="1534"/>
                <a:ext cx="185" cy="233"/>
              </a:xfrm>
              <a:custGeom>
                <a:avLst/>
                <a:gdLst>
                  <a:gd name="T0" fmla="*/ 5 w 49"/>
                  <a:gd name="T1" fmla="*/ 56 h 62"/>
                  <a:gd name="T2" fmla="*/ 5 w 49"/>
                  <a:gd name="T3" fmla="*/ 58 h 62"/>
                  <a:gd name="T4" fmla="*/ 12 w 49"/>
                  <a:gd name="T5" fmla="*/ 62 h 62"/>
                  <a:gd name="T6" fmla="*/ 13 w 49"/>
                  <a:gd name="T7" fmla="*/ 61 h 62"/>
                  <a:gd name="T8" fmla="*/ 17 w 49"/>
                  <a:gd name="T9" fmla="*/ 56 h 62"/>
                  <a:gd name="T10" fmla="*/ 18 w 49"/>
                  <a:gd name="T11" fmla="*/ 55 h 62"/>
                  <a:gd name="T12" fmla="*/ 23 w 49"/>
                  <a:gd name="T13" fmla="*/ 54 h 62"/>
                  <a:gd name="T14" fmla="*/ 24 w 49"/>
                  <a:gd name="T15" fmla="*/ 55 h 62"/>
                  <a:gd name="T16" fmla="*/ 26 w 49"/>
                  <a:gd name="T17" fmla="*/ 58 h 62"/>
                  <a:gd name="T18" fmla="*/ 27 w 49"/>
                  <a:gd name="T19" fmla="*/ 58 h 62"/>
                  <a:gd name="T20" fmla="*/ 36 w 49"/>
                  <a:gd name="T21" fmla="*/ 51 h 62"/>
                  <a:gd name="T22" fmla="*/ 37 w 49"/>
                  <a:gd name="T23" fmla="*/ 49 h 62"/>
                  <a:gd name="T24" fmla="*/ 36 w 49"/>
                  <a:gd name="T25" fmla="*/ 44 h 62"/>
                  <a:gd name="T26" fmla="*/ 37 w 49"/>
                  <a:gd name="T27" fmla="*/ 42 h 62"/>
                  <a:gd name="T28" fmla="*/ 40 w 49"/>
                  <a:gd name="T29" fmla="*/ 37 h 62"/>
                  <a:gd name="T30" fmla="*/ 41 w 49"/>
                  <a:gd name="T31" fmla="*/ 35 h 62"/>
                  <a:gd name="T32" fmla="*/ 46 w 49"/>
                  <a:gd name="T33" fmla="*/ 33 h 62"/>
                  <a:gd name="T34" fmla="*/ 47 w 49"/>
                  <a:gd name="T35" fmla="*/ 32 h 62"/>
                  <a:gd name="T36" fmla="*/ 49 w 49"/>
                  <a:gd name="T37" fmla="*/ 20 h 62"/>
                  <a:gd name="T38" fmla="*/ 48 w 49"/>
                  <a:gd name="T39" fmla="*/ 19 h 62"/>
                  <a:gd name="T40" fmla="*/ 44 w 49"/>
                  <a:gd name="T41" fmla="*/ 19 h 62"/>
                  <a:gd name="T42" fmla="*/ 43 w 49"/>
                  <a:gd name="T43" fmla="*/ 18 h 62"/>
                  <a:gd name="T44" fmla="*/ 42 w 49"/>
                  <a:gd name="T45" fmla="*/ 15 h 62"/>
                  <a:gd name="T46" fmla="*/ 42 w 49"/>
                  <a:gd name="T47" fmla="*/ 13 h 62"/>
                  <a:gd name="T48" fmla="*/ 42 w 49"/>
                  <a:gd name="T49" fmla="*/ 12 h 62"/>
                  <a:gd name="T50" fmla="*/ 44 w 49"/>
                  <a:gd name="T51" fmla="*/ 5 h 62"/>
                  <a:gd name="T52" fmla="*/ 44 w 49"/>
                  <a:gd name="T53" fmla="*/ 4 h 62"/>
                  <a:gd name="T54" fmla="*/ 37 w 49"/>
                  <a:gd name="T55" fmla="*/ 0 h 62"/>
                  <a:gd name="T56" fmla="*/ 36 w 49"/>
                  <a:gd name="T57" fmla="*/ 0 h 62"/>
                  <a:gd name="T58" fmla="*/ 32 w 49"/>
                  <a:gd name="T59" fmla="*/ 6 h 62"/>
                  <a:gd name="T60" fmla="*/ 31 w 49"/>
                  <a:gd name="T61" fmla="*/ 7 h 62"/>
                  <a:gd name="T62" fmla="*/ 26 w 49"/>
                  <a:gd name="T63" fmla="*/ 8 h 62"/>
                  <a:gd name="T64" fmla="*/ 25 w 49"/>
                  <a:gd name="T65" fmla="*/ 7 h 62"/>
                  <a:gd name="T66" fmla="*/ 23 w 49"/>
                  <a:gd name="T67" fmla="*/ 3 h 62"/>
                  <a:gd name="T68" fmla="*/ 22 w 49"/>
                  <a:gd name="T69" fmla="*/ 3 h 62"/>
                  <a:gd name="T70" fmla="*/ 13 w 49"/>
                  <a:gd name="T71" fmla="*/ 11 h 62"/>
                  <a:gd name="T72" fmla="*/ 12 w 49"/>
                  <a:gd name="T73" fmla="*/ 12 h 62"/>
                  <a:gd name="T74" fmla="*/ 13 w 49"/>
                  <a:gd name="T75" fmla="*/ 18 h 62"/>
                  <a:gd name="T76" fmla="*/ 12 w 49"/>
                  <a:gd name="T77" fmla="*/ 20 h 62"/>
                  <a:gd name="T78" fmla="*/ 9 w 49"/>
                  <a:gd name="T79" fmla="*/ 25 h 62"/>
                  <a:gd name="T80" fmla="*/ 8 w 49"/>
                  <a:gd name="T81" fmla="*/ 26 h 62"/>
                  <a:gd name="T82" fmla="*/ 3 w 49"/>
                  <a:gd name="T83" fmla="*/ 29 h 62"/>
                  <a:gd name="T84" fmla="*/ 2 w 49"/>
                  <a:gd name="T85" fmla="*/ 30 h 62"/>
                  <a:gd name="T86" fmla="*/ 0 w 49"/>
                  <a:gd name="T87" fmla="*/ 42 h 62"/>
                  <a:gd name="T88" fmla="*/ 1 w 49"/>
                  <a:gd name="T89" fmla="*/ 43 h 62"/>
                  <a:gd name="T90" fmla="*/ 5 w 49"/>
                  <a:gd name="T91" fmla="*/ 43 h 62"/>
                  <a:gd name="T92" fmla="*/ 6 w 49"/>
                  <a:gd name="T93" fmla="*/ 44 h 62"/>
                  <a:gd name="T94" fmla="*/ 6 w 49"/>
                  <a:gd name="T95" fmla="*/ 46 h 62"/>
                  <a:gd name="T96" fmla="*/ 7 w 49"/>
                  <a:gd name="T97" fmla="*/ 48 h 62"/>
                  <a:gd name="T98" fmla="*/ 7 w 49"/>
                  <a:gd name="T99" fmla="*/ 50 h 62"/>
                  <a:gd name="T100" fmla="*/ 5 w 49"/>
                  <a:gd name="T101" fmla="*/ 56 h 62"/>
                  <a:gd name="T102" fmla="*/ 28 w 49"/>
                  <a:gd name="T103" fmla="*/ 44 h 62"/>
                  <a:gd name="T104" fmla="*/ 12 w 49"/>
                  <a:gd name="T105" fmla="*/ 42 h 62"/>
                  <a:gd name="T106" fmla="*/ 20 w 49"/>
                  <a:gd name="T107" fmla="*/ 18 h 62"/>
                  <a:gd name="T108" fmla="*/ 36 w 49"/>
                  <a:gd name="T109" fmla="*/ 17 h 62"/>
                  <a:gd name="T110" fmla="*/ 37 w 49"/>
                  <a:gd name="T111" fmla="*/ 20 h 62"/>
                  <a:gd name="T112" fmla="*/ 38 w 49"/>
                  <a:gd name="T113" fmla="*/ 23 h 62"/>
                  <a:gd name="T114" fmla="*/ 28 w 49"/>
                  <a:gd name="T115" fmla="*/ 4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 h="62">
                    <a:moveTo>
                      <a:pt x="5" y="56"/>
                    </a:moveTo>
                    <a:cubicBezTo>
                      <a:pt x="4" y="57"/>
                      <a:pt x="4" y="57"/>
                      <a:pt x="5" y="58"/>
                    </a:cubicBezTo>
                    <a:cubicBezTo>
                      <a:pt x="8" y="59"/>
                      <a:pt x="9" y="60"/>
                      <a:pt x="12" y="62"/>
                    </a:cubicBezTo>
                    <a:cubicBezTo>
                      <a:pt x="12" y="62"/>
                      <a:pt x="12" y="62"/>
                      <a:pt x="13" y="61"/>
                    </a:cubicBezTo>
                    <a:cubicBezTo>
                      <a:pt x="14" y="59"/>
                      <a:pt x="15" y="58"/>
                      <a:pt x="17" y="56"/>
                    </a:cubicBezTo>
                    <a:cubicBezTo>
                      <a:pt x="17" y="56"/>
                      <a:pt x="18" y="55"/>
                      <a:pt x="18" y="55"/>
                    </a:cubicBezTo>
                    <a:cubicBezTo>
                      <a:pt x="20" y="55"/>
                      <a:pt x="21" y="55"/>
                      <a:pt x="23" y="54"/>
                    </a:cubicBezTo>
                    <a:cubicBezTo>
                      <a:pt x="23" y="54"/>
                      <a:pt x="23" y="54"/>
                      <a:pt x="24" y="55"/>
                    </a:cubicBezTo>
                    <a:cubicBezTo>
                      <a:pt x="25" y="56"/>
                      <a:pt x="25" y="57"/>
                      <a:pt x="26" y="58"/>
                    </a:cubicBezTo>
                    <a:cubicBezTo>
                      <a:pt x="26" y="59"/>
                      <a:pt x="27" y="59"/>
                      <a:pt x="27" y="58"/>
                    </a:cubicBezTo>
                    <a:cubicBezTo>
                      <a:pt x="31" y="55"/>
                      <a:pt x="32" y="54"/>
                      <a:pt x="36" y="51"/>
                    </a:cubicBezTo>
                    <a:cubicBezTo>
                      <a:pt x="36" y="50"/>
                      <a:pt x="37" y="50"/>
                      <a:pt x="37" y="49"/>
                    </a:cubicBezTo>
                    <a:cubicBezTo>
                      <a:pt x="36" y="47"/>
                      <a:pt x="36" y="46"/>
                      <a:pt x="36" y="44"/>
                    </a:cubicBezTo>
                    <a:cubicBezTo>
                      <a:pt x="36" y="43"/>
                      <a:pt x="36" y="43"/>
                      <a:pt x="37" y="42"/>
                    </a:cubicBezTo>
                    <a:cubicBezTo>
                      <a:pt x="38" y="40"/>
                      <a:pt x="38" y="39"/>
                      <a:pt x="40" y="37"/>
                    </a:cubicBezTo>
                    <a:cubicBezTo>
                      <a:pt x="40" y="36"/>
                      <a:pt x="40" y="35"/>
                      <a:pt x="41" y="35"/>
                    </a:cubicBezTo>
                    <a:cubicBezTo>
                      <a:pt x="43" y="34"/>
                      <a:pt x="44" y="34"/>
                      <a:pt x="46" y="33"/>
                    </a:cubicBezTo>
                    <a:cubicBezTo>
                      <a:pt x="46" y="33"/>
                      <a:pt x="47" y="32"/>
                      <a:pt x="47" y="32"/>
                    </a:cubicBezTo>
                    <a:cubicBezTo>
                      <a:pt x="47" y="27"/>
                      <a:pt x="48" y="25"/>
                      <a:pt x="49" y="20"/>
                    </a:cubicBezTo>
                    <a:cubicBezTo>
                      <a:pt x="49" y="19"/>
                      <a:pt x="49" y="19"/>
                      <a:pt x="48" y="19"/>
                    </a:cubicBezTo>
                    <a:cubicBezTo>
                      <a:pt x="46" y="19"/>
                      <a:pt x="46" y="19"/>
                      <a:pt x="44" y="19"/>
                    </a:cubicBezTo>
                    <a:cubicBezTo>
                      <a:pt x="43" y="19"/>
                      <a:pt x="43" y="18"/>
                      <a:pt x="43" y="18"/>
                    </a:cubicBezTo>
                    <a:cubicBezTo>
                      <a:pt x="43" y="18"/>
                      <a:pt x="43" y="16"/>
                      <a:pt x="42" y="15"/>
                    </a:cubicBezTo>
                    <a:cubicBezTo>
                      <a:pt x="42" y="14"/>
                      <a:pt x="42" y="13"/>
                      <a:pt x="42" y="13"/>
                    </a:cubicBezTo>
                    <a:cubicBezTo>
                      <a:pt x="41" y="13"/>
                      <a:pt x="41" y="12"/>
                      <a:pt x="42" y="12"/>
                    </a:cubicBezTo>
                    <a:cubicBezTo>
                      <a:pt x="43" y="9"/>
                      <a:pt x="43" y="8"/>
                      <a:pt x="44" y="5"/>
                    </a:cubicBezTo>
                    <a:cubicBezTo>
                      <a:pt x="44" y="5"/>
                      <a:pt x="44" y="4"/>
                      <a:pt x="44" y="4"/>
                    </a:cubicBezTo>
                    <a:cubicBezTo>
                      <a:pt x="41" y="2"/>
                      <a:pt x="40" y="2"/>
                      <a:pt x="37" y="0"/>
                    </a:cubicBezTo>
                    <a:cubicBezTo>
                      <a:pt x="37" y="0"/>
                      <a:pt x="36" y="0"/>
                      <a:pt x="36" y="0"/>
                    </a:cubicBezTo>
                    <a:cubicBezTo>
                      <a:pt x="34" y="3"/>
                      <a:pt x="34" y="4"/>
                      <a:pt x="32" y="6"/>
                    </a:cubicBezTo>
                    <a:cubicBezTo>
                      <a:pt x="32" y="6"/>
                      <a:pt x="31" y="7"/>
                      <a:pt x="31" y="7"/>
                    </a:cubicBezTo>
                    <a:cubicBezTo>
                      <a:pt x="29" y="7"/>
                      <a:pt x="28" y="7"/>
                      <a:pt x="26" y="8"/>
                    </a:cubicBezTo>
                    <a:cubicBezTo>
                      <a:pt x="26" y="8"/>
                      <a:pt x="25" y="8"/>
                      <a:pt x="25" y="7"/>
                    </a:cubicBezTo>
                    <a:cubicBezTo>
                      <a:pt x="24" y="6"/>
                      <a:pt x="24" y="5"/>
                      <a:pt x="23" y="3"/>
                    </a:cubicBezTo>
                    <a:cubicBezTo>
                      <a:pt x="23" y="3"/>
                      <a:pt x="22" y="3"/>
                      <a:pt x="22" y="3"/>
                    </a:cubicBezTo>
                    <a:cubicBezTo>
                      <a:pt x="18" y="6"/>
                      <a:pt x="16" y="8"/>
                      <a:pt x="13" y="11"/>
                    </a:cubicBezTo>
                    <a:cubicBezTo>
                      <a:pt x="12" y="11"/>
                      <a:pt x="12" y="12"/>
                      <a:pt x="12" y="12"/>
                    </a:cubicBezTo>
                    <a:cubicBezTo>
                      <a:pt x="12" y="15"/>
                      <a:pt x="13" y="16"/>
                      <a:pt x="13" y="18"/>
                    </a:cubicBezTo>
                    <a:cubicBezTo>
                      <a:pt x="13" y="18"/>
                      <a:pt x="13" y="19"/>
                      <a:pt x="12" y="20"/>
                    </a:cubicBezTo>
                    <a:cubicBezTo>
                      <a:pt x="11" y="22"/>
                      <a:pt x="10" y="23"/>
                      <a:pt x="9" y="25"/>
                    </a:cubicBezTo>
                    <a:cubicBezTo>
                      <a:pt x="9" y="26"/>
                      <a:pt x="8" y="26"/>
                      <a:pt x="8" y="26"/>
                    </a:cubicBezTo>
                    <a:cubicBezTo>
                      <a:pt x="6" y="27"/>
                      <a:pt x="5" y="28"/>
                      <a:pt x="3" y="29"/>
                    </a:cubicBezTo>
                    <a:cubicBezTo>
                      <a:pt x="3" y="29"/>
                      <a:pt x="2" y="29"/>
                      <a:pt x="2" y="30"/>
                    </a:cubicBezTo>
                    <a:cubicBezTo>
                      <a:pt x="1" y="35"/>
                      <a:pt x="1" y="37"/>
                      <a:pt x="0" y="42"/>
                    </a:cubicBezTo>
                    <a:cubicBezTo>
                      <a:pt x="0" y="42"/>
                      <a:pt x="0" y="43"/>
                      <a:pt x="1" y="43"/>
                    </a:cubicBezTo>
                    <a:cubicBezTo>
                      <a:pt x="2" y="43"/>
                      <a:pt x="3" y="43"/>
                      <a:pt x="5" y="43"/>
                    </a:cubicBezTo>
                    <a:cubicBezTo>
                      <a:pt x="5" y="43"/>
                      <a:pt x="6" y="43"/>
                      <a:pt x="6" y="44"/>
                    </a:cubicBezTo>
                    <a:cubicBezTo>
                      <a:pt x="6" y="44"/>
                      <a:pt x="6" y="45"/>
                      <a:pt x="6" y="46"/>
                    </a:cubicBezTo>
                    <a:cubicBezTo>
                      <a:pt x="7" y="47"/>
                      <a:pt x="7" y="48"/>
                      <a:pt x="7" y="48"/>
                    </a:cubicBezTo>
                    <a:cubicBezTo>
                      <a:pt x="7" y="49"/>
                      <a:pt x="7" y="50"/>
                      <a:pt x="7" y="50"/>
                    </a:cubicBezTo>
                    <a:cubicBezTo>
                      <a:pt x="6" y="53"/>
                      <a:pt x="6" y="54"/>
                      <a:pt x="5" y="56"/>
                    </a:cubicBezTo>
                    <a:close/>
                    <a:moveTo>
                      <a:pt x="28" y="44"/>
                    </a:moveTo>
                    <a:cubicBezTo>
                      <a:pt x="21" y="50"/>
                      <a:pt x="14" y="49"/>
                      <a:pt x="12" y="42"/>
                    </a:cubicBezTo>
                    <a:cubicBezTo>
                      <a:pt x="10" y="34"/>
                      <a:pt x="13" y="24"/>
                      <a:pt x="20" y="18"/>
                    </a:cubicBezTo>
                    <a:cubicBezTo>
                      <a:pt x="27" y="12"/>
                      <a:pt x="33" y="12"/>
                      <a:pt x="36" y="17"/>
                    </a:cubicBezTo>
                    <a:cubicBezTo>
                      <a:pt x="37" y="18"/>
                      <a:pt x="37" y="19"/>
                      <a:pt x="37" y="20"/>
                    </a:cubicBezTo>
                    <a:cubicBezTo>
                      <a:pt x="37" y="21"/>
                      <a:pt x="38" y="22"/>
                      <a:pt x="38" y="23"/>
                    </a:cubicBezTo>
                    <a:cubicBezTo>
                      <a:pt x="38" y="30"/>
                      <a:pt x="35" y="39"/>
                      <a:pt x="28" y="44"/>
                    </a:cubicBezTo>
                    <a:close/>
                  </a:path>
                </a:pathLst>
              </a:custGeom>
              <a:solidFill>
                <a:srgbClr val="B4B4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9" name="Freeform 455"/>
              <p:cNvSpPr>
                <a:spLocks noEditPoints="1"/>
              </p:cNvSpPr>
              <p:nvPr/>
            </p:nvSpPr>
            <p:spPr bwMode="auto">
              <a:xfrm>
                <a:off x="3062" y="1579"/>
                <a:ext cx="109" cy="143"/>
              </a:xfrm>
              <a:custGeom>
                <a:avLst/>
                <a:gdLst>
                  <a:gd name="T0" fmla="*/ 2 w 29"/>
                  <a:gd name="T1" fmla="*/ 30 h 38"/>
                  <a:gd name="T2" fmla="*/ 18 w 29"/>
                  <a:gd name="T3" fmla="*/ 32 h 38"/>
                  <a:gd name="T4" fmla="*/ 27 w 29"/>
                  <a:gd name="T5" fmla="*/ 8 h 38"/>
                  <a:gd name="T6" fmla="*/ 10 w 29"/>
                  <a:gd name="T7" fmla="*/ 6 h 38"/>
                  <a:gd name="T8" fmla="*/ 2 w 29"/>
                  <a:gd name="T9" fmla="*/ 30 h 38"/>
                  <a:gd name="T10" fmla="*/ 16 w 29"/>
                  <a:gd name="T11" fmla="*/ 25 h 38"/>
                  <a:gd name="T12" fmla="*/ 8 w 29"/>
                  <a:gd name="T13" fmla="*/ 24 h 38"/>
                  <a:gd name="T14" fmla="*/ 13 w 29"/>
                  <a:gd name="T15" fmla="*/ 12 h 38"/>
                  <a:gd name="T16" fmla="*/ 21 w 29"/>
                  <a:gd name="T17" fmla="*/ 14 h 38"/>
                  <a:gd name="T18" fmla="*/ 16 w 29"/>
                  <a:gd name="T19"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8">
                    <a:moveTo>
                      <a:pt x="2" y="30"/>
                    </a:moveTo>
                    <a:cubicBezTo>
                      <a:pt x="4" y="37"/>
                      <a:pt x="11" y="38"/>
                      <a:pt x="18" y="32"/>
                    </a:cubicBezTo>
                    <a:cubicBezTo>
                      <a:pt x="25" y="26"/>
                      <a:pt x="29" y="15"/>
                      <a:pt x="27" y="8"/>
                    </a:cubicBezTo>
                    <a:cubicBezTo>
                      <a:pt x="25" y="1"/>
                      <a:pt x="17" y="0"/>
                      <a:pt x="10" y="6"/>
                    </a:cubicBezTo>
                    <a:cubicBezTo>
                      <a:pt x="3" y="12"/>
                      <a:pt x="0" y="22"/>
                      <a:pt x="2" y="30"/>
                    </a:cubicBezTo>
                    <a:close/>
                    <a:moveTo>
                      <a:pt x="16" y="25"/>
                    </a:moveTo>
                    <a:cubicBezTo>
                      <a:pt x="13" y="28"/>
                      <a:pt x="9" y="28"/>
                      <a:pt x="8" y="24"/>
                    </a:cubicBezTo>
                    <a:cubicBezTo>
                      <a:pt x="7" y="21"/>
                      <a:pt x="9" y="15"/>
                      <a:pt x="13" y="12"/>
                    </a:cubicBezTo>
                    <a:cubicBezTo>
                      <a:pt x="16" y="10"/>
                      <a:pt x="20" y="10"/>
                      <a:pt x="21" y="14"/>
                    </a:cubicBezTo>
                    <a:cubicBezTo>
                      <a:pt x="22" y="17"/>
                      <a:pt x="20" y="22"/>
                      <a:pt x="16"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0" name="Freeform 456"/>
              <p:cNvSpPr>
                <a:spLocks noEditPoints="1"/>
              </p:cNvSpPr>
              <p:nvPr/>
            </p:nvSpPr>
            <p:spPr bwMode="auto">
              <a:xfrm>
                <a:off x="2908" y="1436"/>
                <a:ext cx="173" cy="218"/>
              </a:xfrm>
              <a:custGeom>
                <a:avLst/>
                <a:gdLst>
                  <a:gd name="T0" fmla="*/ 0 w 46"/>
                  <a:gd name="T1" fmla="*/ 46 h 58"/>
                  <a:gd name="T2" fmla="*/ 0 w 46"/>
                  <a:gd name="T3" fmla="*/ 46 h 58"/>
                  <a:gd name="T4" fmla="*/ 1 w 46"/>
                  <a:gd name="T5" fmla="*/ 46 h 58"/>
                  <a:gd name="T6" fmla="*/ 6 w 46"/>
                  <a:gd name="T7" fmla="*/ 45 h 58"/>
                  <a:gd name="T8" fmla="*/ 8 w 46"/>
                  <a:gd name="T9" fmla="*/ 48 h 58"/>
                  <a:gd name="T10" fmla="*/ 8 w 46"/>
                  <a:gd name="T11" fmla="*/ 55 h 58"/>
                  <a:gd name="T12" fmla="*/ 15 w 46"/>
                  <a:gd name="T13" fmla="*/ 57 h 58"/>
                  <a:gd name="T14" fmla="*/ 19 w 46"/>
                  <a:gd name="T15" fmla="*/ 52 h 58"/>
                  <a:gd name="T16" fmla="*/ 24 w 46"/>
                  <a:gd name="T17" fmla="*/ 48 h 58"/>
                  <a:gd name="T18" fmla="*/ 28 w 46"/>
                  <a:gd name="T19" fmla="*/ 51 h 58"/>
                  <a:gd name="T20" fmla="*/ 29 w 46"/>
                  <a:gd name="T21" fmla="*/ 51 h 58"/>
                  <a:gd name="T22" fmla="*/ 33 w 46"/>
                  <a:gd name="T23" fmla="*/ 46 h 58"/>
                  <a:gd name="T24" fmla="*/ 37 w 46"/>
                  <a:gd name="T25" fmla="*/ 40 h 58"/>
                  <a:gd name="T26" fmla="*/ 38 w 46"/>
                  <a:gd name="T27" fmla="*/ 27 h 58"/>
                  <a:gd name="T28" fmla="*/ 43 w 46"/>
                  <a:gd name="T29" fmla="*/ 23 h 58"/>
                  <a:gd name="T30" fmla="*/ 46 w 46"/>
                  <a:gd name="T31" fmla="*/ 12 h 58"/>
                  <a:gd name="T32" fmla="*/ 42 w 46"/>
                  <a:gd name="T33" fmla="*/ 12 h 58"/>
                  <a:gd name="T34" fmla="*/ 38 w 46"/>
                  <a:gd name="T35" fmla="*/ 13 h 58"/>
                  <a:gd name="T36" fmla="*/ 35 w 46"/>
                  <a:gd name="T37" fmla="*/ 9 h 58"/>
                  <a:gd name="T38" fmla="*/ 36 w 46"/>
                  <a:gd name="T39" fmla="*/ 2 h 58"/>
                  <a:gd name="T40" fmla="*/ 28 w 46"/>
                  <a:gd name="T41" fmla="*/ 0 h 58"/>
                  <a:gd name="T42" fmla="*/ 24 w 46"/>
                  <a:gd name="T43" fmla="*/ 6 h 58"/>
                  <a:gd name="T44" fmla="*/ 19 w 46"/>
                  <a:gd name="T45" fmla="*/ 10 h 58"/>
                  <a:gd name="T46" fmla="*/ 14 w 46"/>
                  <a:gd name="T47" fmla="*/ 7 h 58"/>
                  <a:gd name="T48" fmla="*/ 14 w 46"/>
                  <a:gd name="T49" fmla="*/ 8 h 58"/>
                  <a:gd name="T50" fmla="*/ 6 w 46"/>
                  <a:gd name="T51" fmla="*/ 18 h 58"/>
                  <a:gd name="T52" fmla="*/ 7 w 46"/>
                  <a:gd name="T53" fmla="*/ 24 h 58"/>
                  <a:gd name="T54" fmla="*/ 6 w 46"/>
                  <a:gd name="T55" fmla="*/ 29 h 58"/>
                  <a:gd name="T56" fmla="*/ 0 w 46"/>
                  <a:gd name="T57" fmla="*/ 34 h 58"/>
                  <a:gd name="T58" fmla="*/ 0 w 46"/>
                  <a:gd name="T59" fmla="*/ 45 h 58"/>
                  <a:gd name="T60" fmla="*/ 25 w 46"/>
                  <a:gd name="T61" fmla="*/ 18 h 58"/>
                  <a:gd name="T62" fmla="*/ 17 w 46"/>
                  <a:gd name="T63" fmla="*/ 4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58">
                    <a:moveTo>
                      <a:pt x="0" y="45"/>
                    </a:moveTo>
                    <a:cubicBezTo>
                      <a:pt x="0" y="46"/>
                      <a:pt x="0" y="46"/>
                      <a:pt x="0" y="46"/>
                    </a:cubicBezTo>
                    <a:cubicBezTo>
                      <a:pt x="0" y="46"/>
                      <a:pt x="0" y="46"/>
                      <a:pt x="0" y="46"/>
                    </a:cubicBezTo>
                    <a:cubicBezTo>
                      <a:pt x="0" y="46"/>
                      <a:pt x="0" y="46"/>
                      <a:pt x="0" y="46"/>
                    </a:cubicBezTo>
                    <a:cubicBezTo>
                      <a:pt x="1" y="46"/>
                      <a:pt x="1" y="46"/>
                      <a:pt x="1" y="46"/>
                    </a:cubicBezTo>
                    <a:cubicBezTo>
                      <a:pt x="1" y="46"/>
                      <a:pt x="1" y="46"/>
                      <a:pt x="1" y="46"/>
                    </a:cubicBezTo>
                    <a:cubicBezTo>
                      <a:pt x="5" y="46"/>
                      <a:pt x="5" y="46"/>
                      <a:pt x="5" y="46"/>
                    </a:cubicBezTo>
                    <a:cubicBezTo>
                      <a:pt x="6" y="45"/>
                      <a:pt x="6" y="45"/>
                      <a:pt x="6" y="45"/>
                    </a:cubicBezTo>
                    <a:cubicBezTo>
                      <a:pt x="6" y="45"/>
                      <a:pt x="6" y="45"/>
                      <a:pt x="6" y="45"/>
                    </a:cubicBezTo>
                    <a:cubicBezTo>
                      <a:pt x="7" y="46"/>
                      <a:pt x="7" y="47"/>
                      <a:pt x="8" y="48"/>
                    </a:cubicBezTo>
                    <a:cubicBezTo>
                      <a:pt x="8" y="49"/>
                      <a:pt x="8" y="49"/>
                      <a:pt x="8" y="50"/>
                    </a:cubicBezTo>
                    <a:cubicBezTo>
                      <a:pt x="8" y="52"/>
                      <a:pt x="8" y="53"/>
                      <a:pt x="8" y="55"/>
                    </a:cubicBezTo>
                    <a:cubicBezTo>
                      <a:pt x="7" y="56"/>
                      <a:pt x="8" y="56"/>
                      <a:pt x="8" y="56"/>
                    </a:cubicBezTo>
                    <a:cubicBezTo>
                      <a:pt x="11" y="57"/>
                      <a:pt x="12" y="57"/>
                      <a:pt x="15" y="57"/>
                    </a:cubicBezTo>
                    <a:cubicBezTo>
                      <a:pt x="15" y="58"/>
                      <a:pt x="16" y="57"/>
                      <a:pt x="16" y="57"/>
                    </a:cubicBezTo>
                    <a:cubicBezTo>
                      <a:pt x="17" y="55"/>
                      <a:pt x="18" y="54"/>
                      <a:pt x="19" y="52"/>
                    </a:cubicBezTo>
                    <a:cubicBezTo>
                      <a:pt x="19" y="51"/>
                      <a:pt x="20" y="51"/>
                      <a:pt x="20" y="50"/>
                    </a:cubicBezTo>
                    <a:cubicBezTo>
                      <a:pt x="22" y="50"/>
                      <a:pt x="22" y="49"/>
                      <a:pt x="24" y="48"/>
                    </a:cubicBezTo>
                    <a:cubicBezTo>
                      <a:pt x="24" y="48"/>
                      <a:pt x="25" y="48"/>
                      <a:pt x="25" y="48"/>
                    </a:cubicBezTo>
                    <a:cubicBezTo>
                      <a:pt x="26" y="49"/>
                      <a:pt x="27" y="50"/>
                      <a:pt x="28" y="51"/>
                    </a:cubicBezTo>
                    <a:cubicBezTo>
                      <a:pt x="28" y="51"/>
                      <a:pt x="29" y="51"/>
                      <a:pt x="29" y="51"/>
                    </a:cubicBezTo>
                    <a:cubicBezTo>
                      <a:pt x="29" y="51"/>
                      <a:pt x="29" y="51"/>
                      <a:pt x="29" y="51"/>
                    </a:cubicBezTo>
                    <a:cubicBezTo>
                      <a:pt x="32" y="51"/>
                      <a:pt x="32" y="51"/>
                      <a:pt x="32" y="51"/>
                    </a:cubicBezTo>
                    <a:cubicBezTo>
                      <a:pt x="33" y="46"/>
                      <a:pt x="33" y="46"/>
                      <a:pt x="33" y="46"/>
                    </a:cubicBezTo>
                    <a:cubicBezTo>
                      <a:pt x="34" y="45"/>
                      <a:pt x="35" y="43"/>
                      <a:pt x="36" y="41"/>
                    </a:cubicBezTo>
                    <a:cubicBezTo>
                      <a:pt x="37" y="41"/>
                      <a:pt x="37" y="40"/>
                      <a:pt x="37" y="40"/>
                    </a:cubicBezTo>
                    <a:cubicBezTo>
                      <a:pt x="36" y="39"/>
                      <a:pt x="36" y="38"/>
                      <a:pt x="36" y="37"/>
                    </a:cubicBezTo>
                    <a:cubicBezTo>
                      <a:pt x="38" y="27"/>
                      <a:pt x="38" y="27"/>
                      <a:pt x="38" y="27"/>
                    </a:cubicBezTo>
                    <a:cubicBezTo>
                      <a:pt x="40" y="26"/>
                      <a:pt x="41" y="25"/>
                      <a:pt x="43" y="24"/>
                    </a:cubicBezTo>
                    <a:cubicBezTo>
                      <a:pt x="43" y="24"/>
                      <a:pt x="43" y="23"/>
                      <a:pt x="43" y="23"/>
                    </a:cubicBezTo>
                    <a:cubicBezTo>
                      <a:pt x="43" y="20"/>
                      <a:pt x="43" y="18"/>
                      <a:pt x="43" y="16"/>
                    </a:cubicBezTo>
                    <a:cubicBezTo>
                      <a:pt x="46" y="12"/>
                      <a:pt x="46" y="12"/>
                      <a:pt x="46" y="12"/>
                    </a:cubicBezTo>
                    <a:cubicBezTo>
                      <a:pt x="42" y="12"/>
                      <a:pt x="42" y="12"/>
                      <a:pt x="42" y="12"/>
                    </a:cubicBezTo>
                    <a:cubicBezTo>
                      <a:pt x="42" y="12"/>
                      <a:pt x="42" y="12"/>
                      <a:pt x="42" y="12"/>
                    </a:cubicBezTo>
                    <a:cubicBezTo>
                      <a:pt x="42" y="12"/>
                      <a:pt x="42" y="12"/>
                      <a:pt x="42" y="12"/>
                    </a:cubicBezTo>
                    <a:cubicBezTo>
                      <a:pt x="40" y="12"/>
                      <a:pt x="40" y="13"/>
                      <a:pt x="38" y="13"/>
                    </a:cubicBezTo>
                    <a:cubicBezTo>
                      <a:pt x="37" y="13"/>
                      <a:pt x="37" y="13"/>
                      <a:pt x="37" y="13"/>
                    </a:cubicBezTo>
                    <a:cubicBezTo>
                      <a:pt x="36" y="11"/>
                      <a:pt x="36" y="11"/>
                      <a:pt x="35" y="9"/>
                    </a:cubicBezTo>
                    <a:cubicBezTo>
                      <a:pt x="34" y="9"/>
                      <a:pt x="34" y="9"/>
                      <a:pt x="34" y="8"/>
                    </a:cubicBezTo>
                    <a:cubicBezTo>
                      <a:pt x="35" y="6"/>
                      <a:pt x="35" y="5"/>
                      <a:pt x="36" y="2"/>
                    </a:cubicBezTo>
                    <a:cubicBezTo>
                      <a:pt x="36" y="2"/>
                      <a:pt x="34" y="1"/>
                      <a:pt x="34" y="1"/>
                    </a:cubicBezTo>
                    <a:cubicBezTo>
                      <a:pt x="31" y="0"/>
                      <a:pt x="31" y="1"/>
                      <a:pt x="28" y="0"/>
                    </a:cubicBezTo>
                    <a:cubicBezTo>
                      <a:pt x="28" y="0"/>
                      <a:pt x="27" y="1"/>
                      <a:pt x="27" y="1"/>
                    </a:cubicBezTo>
                    <a:cubicBezTo>
                      <a:pt x="26" y="3"/>
                      <a:pt x="25" y="4"/>
                      <a:pt x="24" y="6"/>
                    </a:cubicBezTo>
                    <a:cubicBezTo>
                      <a:pt x="24" y="7"/>
                      <a:pt x="23" y="7"/>
                      <a:pt x="23" y="7"/>
                    </a:cubicBezTo>
                    <a:cubicBezTo>
                      <a:pt x="21" y="8"/>
                      <a:pt x="20" y="9"/>
                      <a:pt x="19" y="10"/>
                    </a:cubicBezTo>
                    <a:cubicBezTo>
                      <a:pt x="18" y="10"/>
                      <a:pt x="18" y="8"/>
                      <a:pt x="18" y="8"/>
                    </a:cubicBezTo>
                    <a:cubicBezTo>
                      <a:pt x="14" y="7"/>
                      <a:pt x="14" y="7"/>
                      <a:pt x="14" y="7"/>
                    </a:cubicBezTo>
                    <a:cubicBezTo>
                      <a:pt x="14" y="7"/>
                      <a:pt x="14" y="7"/>
                      <a:pt x="14" y="7"/>
                    </a:cubicBezTo>
                    <a:cubicBezTo>
                      <a:pt x="14" y="7"/>
                      <a:pt x="14" y="7"/>
                      <a:pt x="14" y="8"/>
                    </a:cubicBezTo>
                    <a:cubicBezTo>
                      <a:pt x="11" y="11"/>
                      <a:pt x="9" y="13"/>
                      <a:pt x="6" y="16"/>
                    </a:cubicBezTo>
                    <a:cubicBezTo>
                      <a:pt x="6" y="17"/>
                      <a:pt x="6" y="17"/>
                      <a:pt x="6" y="18"/>
                    </a:cubicBezTo>
                    <a:cubicBezTo>
                      <a:pt x="7" y="20"/>
                      <a:pt x="7" y="20"/>
                      <a:pt x="8" y="22"/>
                    </a:cubicBezTo>
                    <a:cubicBezTo>
                      <a:pt x="8" y="22"/>
                      <a:pt x="8" y="23"/>
                      <a:pt x="7" y="24"/>
                    </a:cubicBezTo>
                    <a:cubicBezTo>
                      <a:pt x="7" y="24"/>
                      <a:pt x="7" y="25"/>
                      <a:pt x="6" y="26"/>
                    </a:cubicBezTo>
                    <a:cubicBezTo>
                      <a:pt x="6" y="28"/>
                      <a:pt x="6" y="29"/>
                      <a:pt x="6" y="29"/>
                    </a:cubicBezTo>
                    <a:cubicBezTo>
                      <a:pt x="5" y="30"/>
                      <a:pt x="5" y="30"/>
                      <a:pt x="5" y="31"/>
                    </a:cubicBezTo>
                    <a:cubicBezTo>
                      <a:pt x="3" y="32"/>
                      <a:pt x="2" y="32"/>
                      <a:pt x="0" y="34"/>
                    </a:cubicBezTo>
                    <a:cubicBezTo>
                      <a:pt x="0" y="34"/>
                      <a:pt x="0" y="35"/>
                      <a:pt x="0" y="35"/>
                    </a:cubicBezTo>
                    <a:cubicBezTo>
                      <a:pt x="0" y="39"/>
                      <a:pt x="0" y="41"/>
                      <a:pt x="0" y="45"/>
                    </a:cubicBezTo>
                    <a:close/>
                    <a:moveTo>
                      <a:pt x="14" y="28"/>
                    </a:moveTo>
                    <a:cubicBezTo>
                      <a:pt x="16" y="22"/>
                      <a:pt x="21" y="17"/>
                      <a:pt x="25" y="18"/>
                    </a:cubicBezTo>
                    <a:cubicBezTo>
                      <a:pt x="30" y="18"/>
                      <a:pt x="31" y="24"/>
                      <a:pt x="29" y="30"/>
                    </a:cubicBezTo>
                    <a:cubicBezTo>
                      <a:pt x="27" y="36"/>
                      <a:pt x="22" y="41"/>
                      <a:pt x="17" y="40"/>
                    </a:cubicBezTo>
                    <a:cubicBezTo>
                      <a:pt x="13" y="39"/>
                      <a:pt x="12" y="34"/>
                      <a:pt x="14" y="28"/>
                    </a:cubicBezTo>
                    <a:close/>
                  </a:path>
                </a:pathLst>
              </a:custGeom>
              <a:solidFill>
                <a:srgbClr val="5958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1" name="Freeform 457"/>
              <p:cNvSpPr>
                <a:spLocks noEditPoints="1"/>
              </p:cNvSpPr>
              <p:nvPr/>
            </p:nvSpPr>
            <p:spPr bwMode="auto">
              <a:xfrm>
                <a:off x="2923" y="1436"/>
                <a:ext cx="162" cy="218"/>
              </a:xfrm>
              <a:custGeom>
                <a:avLst/>
                <a:gdLst>
                  <a:gd name="T0" fmla="*/ 0 w 43"/>
                  <a:gd name="T1" fmla="*/ 34 h 58"/>
                  <a:gd name="T2" fmla="*/ 0 w 43"/>
                  <a:gd name="T3" fmla="*/ 36 h 58"/>
                  <a:gd name="T4" fmla="*/ 0 w 43"/>
                  <a:gd name="T5" fmla="*/ 46 h 58"/>
                  <a:gd name="T6" fmla="*/ 1 w 43"/>
                  <a:gd name="T7" fmla="*/ 46 h 58"/>
                  <a:gd name="T8" fmla="*/ 5 w 43"/>
                  <a:gd name="T9" fmla="*/ 45 h 58"/>
                  <a:gd name="T10" fmla="*/ 6 w 43"/>
                  <a:gd name="T11" fmla="*/ 46 h 58"/>
                  <a:gd name="T12" fmla="*/ 8 w 43"/>
                  <a:gd name="T13" fmla="*/ 49 h 58"/>
                  <a:gd name="T14" fmla="*/ 8 w 43"/>
                  <a:gd name="T15" fmla="*/ 50 h 58"/>
                  <a:gd name="T16" fmla="*/ 7 w 43"/>
                  <a:gd name="T17" fmla="*/ 56 h 58"/>
                  <a:gd name="T18" fmla="*/ 8 w 43"/>
                  <a:gd name="T19" fmla="*/ 57 h 58"/>
                  <a:gd name="T20" fmla="*/ 15 w 43"/>
                  <a:gd name="T21" fmla="*/ 58 h 58"/>
                  <a:gd name="T22" fmla="*/ 16 w 43"/>
                  <a:gd name="T23" fmla="*/ 57 h 58"/>
                  <a:gd name="T24" fmla="*/ 19 w 43"/>
                  <a:gd name="T25" fmla="*/ 52 h 58"/>
                  <a:gd name="T26" fmla="*/ 20 w 43"/>
                  <a:gd name="T27" fmla="*/ 51 h 58"/>
                  <a:gd name="T28" fmla="*/ 24 w 43"/>
                  <a:gd name="T29" fmla="*/ 49 h 58"/>
                  <a:gd name="T30" fmla="*/ 25 w 43"/>
                  <a:gd name="T31" fmla="*/ 49 h 58"/>
                  <a:gd name="T32" fmla="*/ 28 w 43"/>
                  <a:gd name="T33" fmla="*/ 51 h 58"/>
                  <a:gd name="T34" fmla="*/ 29 w 43"/>
                  <a:gd name="T35" fmla="*/ 51 h 58"/>
                  <a:gd name="T36" fmla="*/ 36 w 43"/>
                  <a:gd name="T37" fmla="*/ 42 h 58"/>
                  <a:gd name="T38" fmla="*/ 37 w 43"/>
                  <a:gd name="T39" fmla="*/ 40 h 58"/>
                  <a:gd name="T40" fmla="*/ 35 w 43"/>
                  <a:gd name="T41" fmla="*/ 36 h 58"/>
                  <a:gd name="T42" fmla="*/ 35 w 43"/>
                  <a:gd name="T43" fmla="*/ 35 h 58"/>
                  <a:gd name="T44" fmla="*/ 36 w 43"/>
                  <a:gd name="T45" fmla="*/ 32 h 58"/>
                  <a:gd name="T46" fmla="*/ 37 w 43"/>
                  <a:gd name="T47" fmla="*/ 29 h 58"/>
                  <a:gd name="T48" fmla="*/ 38 w 43"/>
                  <a:gd name="T49" fmla="*/ 28 h 58"/>
                  <a:gd name="T50" fmla="*/ 43 w 43"/>
                  <a:gd name="T51" fmla="*/ 24 h 58"/>
                  <a:gd name="T52" fmla="*/ 43 w 43"/>
                  <a:gd name="T53" fmla="*/ 23 h 58"/>
                  <a:gd name="T54" fmla="*/ 43 w 43"/>
                  <a:gd name="T55" fmla="*/ 13 h 58"/>
                  <a:gd name="T56" fmla="*/ 42 w 43"/>
                  <a:gd name="T57" fmla="*/ 12 h 58"/>
                  <a:gd name="T58" fmla="*/ 38 w 43"/>
                  <a:gd name="T59" fmla="*/ 14 h 58"/>
                  <a:gd name="T60" fmla="*/ 37 w 43"/>
                  <a:gd name="T61" fmla="*/ 13 h 58"/>
                  <a:gd name="T62" fmla="*/ 35 w 43"/>
                  <a:gd name="T63" fmla="*/ 10 h 58"/>
                  <a:gd name="T64" fmla="*/ 34 w 43"/>
                  <a:gd name="T65" fmla="*/ 9 h 58"/>
                  <a:gd name="T66" fmla="*/ 36 w 43"/>
                  <a:gd name="T67" fmla="*/ 3 h 58"/>
                  <a:gd name="T68" fmla="*/ 35 w 43"/>
                  <a:gd name="T69" fmla="*/ 2 h 58"/>
                  <a:gd name="T70" fmla="*/ 28 w 43"/>
                  <a:gd name="T71" fmla="*/ 1 h 58"/>
                  <a:gd name="T72" fmla="*/ 27 w 43"/>
                  <a:gd name="T73" fmla="*/ 1 h 58"/>
                  <a:gd name="T74" fmla="*/ 24 w 43"/>
                  <a:gd name="T75" fmla="*/ 7 h 58"/>
                  <a:gd name="T76" fmla="*/ 23 w 43"/>
                  <a:gd name="T77" fmla="*/ 8 h 58"/>
                  <a:gd name="T78" fmla="*/ 19 w 43"/>
                  <a:gd name="T79" fmla="*/ 10 h 58"/>
                  <a:gd name="T80" fmla="*/ 18 w 43"/>
                  <a:gd name="T81" fmla="*/ 10 h 58"/>
                  <a:gd name="T82" fmla="*/ 15 w 43"/>
                  <a:gd name="T83" fmla="*/ 8 h 58"/>
                  <a:gd name="T84" fmla="*/ 14 w 43"/>
                  <a:gd name="T85" fmla="*/ 8 h 58"/>
                  <a:gd name="T86" fmla="*/ 6 w 43"/>
                  <a:gd name="T87" fmla="*/ 17 h 58"/>
                  <a:gd name="T88" fmla="*/ 6 w 43"/>
                  <a:gd name="T89" fmla="*/ 18 h 58"/>
                  <a:gd name="T90" fmla="*/ 8 w 43"/>
                  <a:gd name="T91" fmla="*/ 23 h 58"/>
                  <a:gd name="T92" fmla="*/ 7 w 43"/>
                  <a:gd name="T93" fmla="*/ 24 h 58"/>
                  <a:gd name="T94" fmla="*/ 6 w 43"/>
                  <a:gd name="T95" fmla="*/ 27 h 58"/>
                  <a:gd name="T96" fmla="*/ 5 w 43"/>
                  <a:gd name="T97" fmla="*/ 30 h 58"/>
                  <a:gd name="T98" fmla="*/ 5 w 43"/>
                  <a:gd name="T99" fmla="*/ 31 h 58"/>
                  <a:gd name="T100" fmla="*/ 0 w 43"/>
                  <a:gd name="T101" fmla="*/ 34 h 58"/>
                  <a:gd name="T102" fmla="*/ 16 w 43"/>
                  <a:gd name="T103" fmla="*/ 45 h 58"/>
                  <a:gd name="T104" fmla="*/ 11 w 43"/>
                  <a:gd name="T105" fmla="*/ 28 h 58"/>
                  <a:gd name="T106" fmla="*/ 27 w 43"/>
                  <a:gd name="T107" fmla="*/ 14 h 58"/>
                  <a:gd name="T108" fmla="*/ 33 w 43"/>
                  <a:gd name="T109" fmla="*/ 28 h 58"/>
                  <a:gd name="T110" fmla="*/ 32 w 43"/>
                  <a:gd name="T111" fmla="*/ 31 h 58"/>
                  <a:gd name="T112" fmla="*/ 31 w 43"/>
                  <a:gd name="T113" fmla="*/ 34 h 58"/>
                  <a:gd name="T114" fmla="*/ 16 w 43"/>
                  <a:gd name="T115"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 h="58">
                    <a:moveTo>
                      <a:pt x="0" y="34"/>
                    </a:moveTo>
                    <a:cubicBezTo>
                      <a:pt x="0" y="35"/>
                      <a:pt x="0" y="35"/>
                      <a:pt x="0" y="36"/>
                    </a:cubicBezTo>
                    <a:cubicBezTo>
                      <a:pt x="0" y="40"/>
                      <a:pt x="0" y="42"/>
                      <a:pt x="0" y="46"/>
                    </a:cubicBezTo>
                    <a:cubicBezTo>
                      <a:pt x="0" y="46"/>
                      <a:pt x="0" y="47"/>
                      <a:pt x="1" y="46"/>
                    </a:cubicBezTo>
                    <a:cubicBezTo>
                      <a:pt x="2" y="46"/>
                      <a:pt x="3" y="46"/>
                      <a:pt x="5" y="45"/>
                    </a:cubicBezTo>
                    <a:cubicBezTo>
                      <a:pt x="5" y="45"/>
                      <a:pt x="6" y="45"/>
                      <a:pt x="6" y="46"/>
                    </a:cubicBezTo>
                    <a:cubicBezTo>
                      <a:pt x="7" y="47"/>
                      <a:pt x="7" y="48"/>
                      <a:pt x="8" y="49"/>
                    </a:cubicBezTo>
                    <a:cubicBezTo>
                      <a:pt x="8" y="49"/>
                      <a:pt x="8" y="50"/>
                      <a:pt x="8" y="50"/>
                    </a:cubicBezTo>
                    <a:cubicBezTo>
                      <a:pt x="8" y="53"/>
                      <a:pt x="8" y="54"/>
                      <a:pt x="7" y="56"/>
                    </a:cubicBezTo>
                    <a:cubicBezTo>
                      <a:pt x="7" y="56"/>
                      <a:pt x="7" y="57"/>
                      <a:pt x="8" y="57"/>
                    </a:cubicBezTo>
                    <a:cubicBezTo>
                      <a:pt x="11" y="57"/>
                      <a:pt x="12" y="58"/>
                      <a:pt x="15" y="58"/>
                    </a:cubicBezTo>
                    <a:cubicBezTo>
                      <a:pt x="15" y="58"/>
                      <a:pt x="16" y="58"/>
                      <a:pt x="16" y="57"/>
                    </a:cubicBezTo>
                    <a:cubicBezTo>
                      <a:pt x="17" y="55"/>
                      <a:pt x="18" y="54"/>
                      <a:pt x="19" y="52"/>
                    </a:cubicBezTo>
                    <a:cubicBezTo>
                      <a:pt x="19" y="52"/>
                      <a:pt x="20" y="51"/>
                      <a:pt x="20" y="51"/>
                    </a:cubicBezTo>
                    <a:cubicBezTo>
                      <a:pt x="22" y="50"/>
                      <a:pt x="22" y="50"/>
                      <a:pt x="24" y="49"/>
                    </a:cubicBezTo>
                    <a:cubicBezTo>
                      <a:pt x="24" y="48"/>
                      <a:pt x="25" y="48"/>
                      <a:pt x="25" y="49"/>
                    </a:cubicBezTo>
                    <a:cubicBezTo>
                      <a:pt x="26" y="50"/>
                      <a:pt x="27" y="50"/>
                      <a:pt x="28" y="51"/>
                    </a:cubicBezTo>
                    <a:cubicBezTo>
                      <a:pt x="28" y="51"/>
                      <a:pt x="29" y="51"/>
                      <a:pt x="29" y="51"/>
                    </a:cubicBezTo>
                    <a:cubicBezTo>
                      <a:pt x="32" y="47"/>
                      <a:pt x="34" y="45"/>
                      <a:pt x="36" y="42"/>
                    </a:cubicBezTo>
                    <a:cubicBezTo>
                      <a:pt x="37" y="41"/>
                      <a:pt x="37" y="41"/>
                      <a:pt x="37" y="40"/>
                    </a:cubicBezTo>
                    <a:cubicBezTo>
                      <a:pt x="36" y="39"/>
                      <a:pt x="36" y="38"/>
                      <a:pt x="35" y="36"/>
                    </a:cubicBezTo>
                    <a:cubicBezTo>
                      <a:pt x="35" y="36"/>
                      <a:pt x="35" y="35"/>
                      <a:pt x="35" y="35"/>
                    </a:cubicBezTo>
                    <a:cubicBezTo>
                      <a:pt x="35" y="35"/>
                      <a:pt x="36" y="33"/>
                      <a:pt x="36" y="32"/>
                    </a:cubicBezTo>
                    <a:cubicBezTo>
                      <a:pt x="37" y="31"/>
                      <a:pt x="37" y="29"/>
                      <a:pt x="37" y="29"/>
                    </a:cubicBezTo>
                    <a:cubicBezTo>
                      <a:pt x="37" y="29"/>
                      <a:pt x="38" y="28"/>
                      <a:pt x="38" y="28"/>
                    </a:cubicBezTo>
                    <a:cubicBezTo>
                      <a:pt x="40" y="26"/>
                      <a:pt x="41" y="26"/>
                      <a:pt x="43" y="24"/>
                    </a:cubicBezTo>
                    <a:cubicBezTo>
                      <a:pt x="43" y="24"/>
                      <a:pt x="43" y="24"/>
                      <a:pt x="43" y="23"/>
                    </a:cubicBezTo>
                    <a:cubicBezTo>
                      <a:pt x="43" y="19"/>
                      <a:pt x="43" y="17"/>
                      <a:pt x="43" y="13"/>
                    </a:cubicBezTo>
                    <a:cubicBezTo>
                      <a:pt x="43" y="13"/>
                      <a:pt x="43" y="12"/>
                      <a:pt x="42" y="12"/>
                    </a:cubicBezTo>
                    <a:cubicBezTo>
                      <a:pt x="40" y="13"/>
                      <a:pt x="40" y="13"/>
                      <a:pt x="38" y="14"/>
                    </a:cubicBezTo>
                    <a:cubicBezTo>
                      <a:pt x="37" y="14"/>
                      <a:pt x="37" y="13"/>
                      <a:pt x="37" y="13"/>
                    </a:cubicBezTo>
                    <a:cubicBezTo>
                      <a:pt x="36" y="12"/>
                      <a:pt x="36" y="11"/>
                      <a:pt x="35" y="10"/>
                    </a:cubicBezTo>
                    <a:cubicBezTo>
                      <a:pt x="34" y="10"/>
                      <a:pt x="34" y="9"/>
                      <a:pt x="34" y="9"/>
                    </a:cubicBezTo>
                    <a:cubicBezTo>
                      <a:pt x="35" y="6"/>
                      <a:pt x="35" y="5"/>
                      <a:pt x="36" y="3"/>
                    </a:cubicBezTo>
                    <a:cubicBezTo>
                      <a:pt x="36" y="2"/>
                      <a:pt x="36" y="2"/>
                      <a:pt x="35" y="2"/>
                    </a:cubicBezTo>
                    <a:cubicBezTo>
                      <a:pt x="32" y="1"/>
                      <a:pt x="31" y="1"/>
                      <a:pt x="28" y="1"/>
                    </a:cubicBezTo>
                    <a:cubicBezTo>
                      <a:pt x="27" y="0"/>
                      <a:pt x="27" y="1"/>
                      <a:pt x="27" y="1"/>
                    </a:cubicBezTo>
                    <a:cubicBezTo>
                      <a:pt x="26" y="3"/>
                      <a:pt x="25" y="5"/>
                      <a:pt x="24" y="7"/>
                    </a:cubicBezTo>
                    <a:cubicBezTo>
                      <a:pt x="24" y="7"/>
                      <a:pt x="23" y="8"/>
                      <a:pt x="23" y="8"/>
                    </a:cubicBezTo>
                    <a:cubicBezTo>
                      <a:pt x="21" y="9"/>
                      <a:pt x="20" y="9"/>
                      <a:pt x="19" y="10"/>
                    </a:cubicBezTo>
                    <a:cubicBezTo>
                      <a:pt x="18" y="10"/>
                      <a:pt x="18" y="10"/>
                      <a:pt x="18" y="10"/>
                    </a:cubicBezTo>
                    <a:cubicBezTo>
                      <a:pt x="16" y="9"/>
                      <a:pt x="16" y="9"/>
                      <a:pt x="15" y="8"/>
                    </a:cubicBezTo>
                    <a:cubicBezTo>
                      <a:pt x="14" y="7"/>
                      <a:pt x="14" y="8"/>
                      <a:pt x="14" y="8"/>
                    </a:cubicBezTo>
                    <a:cubicBezTo>
                      <a:pt x="11" y="12"/>
                      <a:pt x="9" y="13"/>
                      <a:pt x="6" y="17"/>
                    </a:cubicBezTo>
                    <a:cubicBezTo>
                      <a:pt x="6" y="17"/>
                      <a:pt x="6" y="18"/>
                      <a:pt x="6" y="18"/>
                    </a:cubicBezTo>
                    <a:cubicBezTo>
                      <a:pt x="7" y="20"/>
                      <a:pt x="7" y="21"/>
                      <a:pt x="8" y="23"/>
                    </a:cubicBezTo>
                    <a:cubicBezTo>
                      <a:pt x="8" y="23"/>
                      <a:pt x="8" y="24"/>
                      <a:pt x="7" y="24"/>
                    </a:cubicBezTo>
                    <a:cubicBezTo>
                      <a:pt x="7" y="24"/>
                      <a:pt x="7" y="26"/>
                      <a:pt x="6" y="27"/>
                    </a:cubicBezTo>
                    <a:cubicBezTo>
                      <a:pt x="6" y="28"/>
                      <a:pt x="5" y="30"/>
                      <a:pt x="5" y="30"/>
                    </a:cubicBezTo>
                    <a:cubicBezTo>
                      <a:pt x="5" y="30"/>
                      <a:pt x="5" y="31"/>
                      <a:pt x="5" y="31"/>
                    </a:cubicBezTo>
                    <a:cubicBezTo>
                      <a:pt x="3" y="32"/>
                      <a:pt x="2" y="33"/>
                      <a:pt x="0" y="34"/>
                    </a:cubicBezTo>
                    <a:close/>
                    <a:moveTo>
                      <a:pt x="16" y="45"/>
                    </a:moveTo>
                    <a:cubicBezTo>
                      <a:pt x="10" y="44"/>
                      <a:pt x="8" y="36"/>
                      <a:pt x="11" y="28"/>
                    </a:cubicBezTo>
                    <a:cubicBezTo>
                      <a:pt x="14" y="19"/>
                      <a:pt x="21" y="13"/>
                      <a:pt x="27" y="14"/>
                    </a:cubicBezTo>
                    <a:cubicBezTo>
                      <a:pt x="32" y="14"/>
                      <a:pt x="35" y="21"/>
                      <a:pt x="33" y="28"/>
                    </a:cubicBezTo>
                    <a:cubicBezTo>
                      <a:pt x="33" y="29"/>
                      <a:pt x="32" y="30"/>
                      <a:pt x="32" y="31"/>
                    </a:cubicBezTo>
                    <a:cubicBezTo>
                      <a:pt x="32" y="32"/>
                      <a:pt x="31" y="33"/>
                      <a:pt x="31" y="34"/>
                    </a:cubicBezTo>
                    <a:cubicBezTo>
                      <a:pt x="27" y="41"/>
                      <a:pt x="21" y="46"/>
                      <a:pt x="16" y="45"/>
                    </a:cubicBezTo>
                    <a:close/>
                  </a:path>
                </a:pathLst>
              </a:custGeom>
              <a:solidFill>
                <a:srgbClr val="B4B4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2" name="Freeform 458"/>
              <p:cNvSpPr>
                <a:spLocks noEditPoints="1"/>
              </p:cNvSpPr>
              <p:nvPr/>
            </p:nvSpPr>
            <p:spPr bwMode="auto">
              <a:xfrm>
                <a:off x="2953" y="1485"/>
                <a:ext cx="102" cy="124"/>
              </a:xfrm>
              <a:custGeom>
                <a:avLst/>
                <a:gdLst>
                  <a:gd name="T0" fmla="*/ 3 w 27"/>
                  <a:gd name="T1" fmla="*/ 15 h 33"/>
                  <a:gd name="T2" fmla="*/ 8 w 27"/>
                  <a:gd name="T3" fmla="*/ 32 h 33"/>
                  <a:gd name="T4" fmla="*/ 24 w 27"/>
                  <a:gd name="T5" fmla="*/ 18 h 33"/>
                  <a:gd name="T6" fmla="*/ 19 w 27"/>
                  <a:gd name="T7" fmla="*/ 1 h 33"/>
                  <a:gd name="T8" fmla="*/ 3 w 27"/>
                  <a:gd name="T9" fmla="*/ 15 h 33"/>
                  <a:gd name="T10" fmla="*/ 9 w 27"/>
                  <a:gd name="T11" fmla="*/ 28 h 33"/>
                  <a:gd name="T12" fmla="*/ 6 w 27"/>
                  <a:gd name="T13" fmla="*/ 15 h 33"/>
                  <a:gd name="T14" fmla="*/ 17 w 27"/>
                  <a:gd name="T15" fmla="*/ 5 h 33"/>
                  <a:gd name="T16" fmla="*/ 21 w 27"/>
                  <a:gd name="T17" fmla="*/ 18 h 33"/>
                  <a:gd name="T18" fmla="*/ 9 w 27"/>
                  <a:gd name="T19"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33">
                    <a:moveTo>
                      <a:pt x="3" y="15"/>
                    </a:moveTo>
                    <a:cubicBezTo>
                      <a:pt x="0" y="23"/>
                      <a:pt x="2" y="31"/>
                      <a:pt x="8" y="32"/>
                    </a:cubicBezTo>
                    <a:cubicBezTo>
                      <a:pt x="14" y="33"/>
                      <a:pt x="21" y="27"/>
                      <a:pt x="24" y="18"/>
                    </a:cubicBezTo>
                    <a:cubicBezTo>
                      <a:pt x="27" y="9"/>
                      <a:pt x="25" y="2"/>
                      <a:pt x="19" y="1"/>
                    </a:cubicBezTo>
                    <a:cubicBezTo>
                      <a:pt x="13" y="0"/>
                      <a:pt x="6" y="6"/>
                      <a:pt x="3" y="15"/>
                    </a:cubicBezTo>
                    <a:close/>
                    <a:moveTo>
                      <a:pt x="9" y="28"/>
                    </a:moveTo>
                    <a:cubicBezTo>
                      <a:pt x="5" y="27"/>
                      <a:pt x="4" y="21"/>
                      <a:pt x="6" y="15"/>
                    </a:cubicBezTo>
                    <a:cubicBezTo>
                      <a:pt x="8" y="9"/>
                      <a:pt x="13" y="5"/>
                      <a:pt x="17" y="5"/>
                    </a:cubicBezTo>
                    <a:cubicBezTo>
                      <a:pt x="22" y="6"/>
                      <a:pt x="23" y="12"/>
                      <a:pt x="21" y="18"/>
                    </a:cubicBezTo>
                    <a:cubicBezTo>
                      <a:pt x="19" y="24"/>
                      <a:pt x="14" y="28"/>
                      <a:pt x="9"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3" name="Freeform 459"/>
              <p:cNvSpPr>
                <a:spLocks noEditPoints="1"/>
              </p:cNvSpPr>
              <p:nvPr/>
            </p:nvSpPr>
            <p:spPr bwMode="auto">
              <a:xfrm>
                <a:off x="2878" y="1628"/>
                <a:ext cx="75" cy="90"/>
              </a:xfrm>
              <a:custGeom>
                <a:avLst/>
                <a:gdLst>
                  <a:gd name="T0" fmla="*/ 0 w 20"/>
                  <a:gd name="T1" fmla="*/ 17 h 24"/>
                  <a:gd name="T2" fmla="*/ 1 w 20"/>
                  <a:gd name="T3" fmla="*/ 17 h 24"/>
                  <a:gd name="T4" fmla="*/ 2 w 20"/>
                  <a:gd name="T5" fmla="*/ 17 h 24"/>
                  <a:gd name="T6" fmla="*/ 2 w 20"/>
                  <a:gd name="T7" fmla="*/ 19 h 24"/>
                  <a:gd name="T8" fmla="*/ 1 w 20"/>
                  <a:gd name="T9" fmla="*/ 22 h 24"/>
                  <a:gd name="T10" fmla="*/ 4 w 20"/>
                  <a:gd name="T11" fmla="*/ 24 h 24"/>
                  <a:gd name="T12" fmla="*/ 6 w 20"/>
                  <a:gd name="T13" fmla="*/ 22 h 24"/>
                  <a:gd name="T14" fmla="*/ 8 w 20"/>
                  <a:gd name="T15" fmla="*/ 21 h 24"/>
                  <a:gd name="T16" fmla="*/ 10 w 20"/>
                  <a:gd name="T17" fmla="*/ 23 h 24"/>
                  <a:gd name="T18" fmla="*/ 10 w 20"/>
                  <a:gd name="T19" fmla="*/ 23 h 24"/>
                  <a:gd name="T20" fmla="*/ 12 w 20"/>
                  <a:gd name="T21" fmla="*/ 21 h 24"/>
                  <a:gd name="T22" fmla="*/ 14 w 20"/>
                  <a:gd name="T23" fmla="*/ 19 h 24"/>
                  <a:gd name="T24" fmla="*/ 14 w 20"/>
                  <a:gd name="T25" fmla="*/ 16 h 24"/>
                  <a:gd name="T26" fmla="*/ 15 w 20"/>
                  <a:gd name="T27" fmla="*/ 14 h 24"/>
                  <a:gd name="T28" fmla="*/ 18 w 20"/>
                  <a:gd name="T29" fmla="*/ 12 h 24"/>
                  <a:gd name="T30" fmla="*/ 20 w 20"/>
                  <a:gd name="T31" fmla="*/ 8 h 24"/>
                  <a:gd name="T32" fmla="*/ 18 w 20"/>
                  <a:gd name="T33" fmla="*/ 7 h 24"/>
                  <a:gd name="T34" fmla="*/ 16 w 20"/>
                  <a:gd name="T35" fmla="*/ 7 h 24"/>
                  <a:gd name="T36" fmla="*/ 16 w 20"/>
                  <a:gd name="T37" fmla="*/ 5 h 24"/>
                  <a:gd name="T38" fmla="*/ 17 w 20"/>
                  <a:gd name="T39" fmla="*/ 2 h 24"/>
                  <a:gd name="T40" fmla="*/ 14 w 20"/>
                  <a:gd name="T41" fmla="*/ 0 h 24"/>
                  <a:gd name="T42" fmla="*/ 12 w 20"/>
                  <a:gd name="T43" fmla="*/ 2 h 24"/>
                  <a:gd name="T44" fmla="*/ 10 w 20"/>
                  <a:gd name="T45" fmla="*/ 3 h 24"/>
                  <a:gd name="T46" fmla="*/ 9 w 20"/>
                  <a:gd name="T47" fmla="*/ 2 h 24"/>
                  <a:gd name="T48" fmla="*/ 8 w 20"/>
                  <a:gd name="T49" fmla="*/ 1 h 24"/>
                  <a:gd name="T50" fmla="*/ 4 w 20"/>
                  <a:gd name="T51" fmla="*/ 5 h 24"/>
                  <a:gd name="T52" fmla="*/ 4 w 20"/>
                  <a:gd name="T53" fmla="*/ 8 h 24"/>
                  <a:gd name="T54" fmla="*/ 3 w 20"/>
                  <a:gd name="T55" fmla="*/ 10 h 24"/>
                  <a:gd name="T56" fmla="*/ 0 w 20"/>
                  <a:gd name="T57" fmla="*/ 12 h 24"/>
                  <a:gd name="T58" fmla="*/ 0 w 20"/>
                  <a:gd name="T59" fmla="*/ 17 h 24"/>
                  <a:gd name="T60" fmla="*/ 11 w 20"/>
                  <a:gd name="T61" fmla="*/ 10 h 24"/>
                  <a:gd name="T62" fmla="*/ 7 w 20"/>
                  <a:gd name="T63"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 h="24">
                    <a:moveTo>
                      <a:pt x="0" y="17"/>
                    </a:moveTo>
                    <a:cubicBezTo>
                      <a:pt x="0" y="17"/>
                      <a:pt x="0" y="17"/>
                      <a:pt x="0" y="17"/>
                    </a:cubicBezTo>
                    <a:cubicBezTo>
                      <a:pt x="0" y="17"/>
                      <a:pt x="0" y="17"/>
                      <a:pt x="0" y="17"/>
                    </a:cubicBezTo>
                    <a:cubicBezTo>
                      <a:pt x="0" y="17"/>
                      <a:pt x="1" y="17"/>
                      <a:pt x="1" y="17"/>
                    </a:cubicBezTo>
                    <a:cubicBezTo>
                      <a:pt x="2" y="17"/>
                      <a:pt x="2" y="17"/>
                      <a:pt x="2" y="17"/>
                    </a:cubicBezTo>
                    <a:cubicBezTo>
                      <a:pt x="2" y="17"/>
                      <a:pt x="2" y="17"/>
                      <a:pt x="2" y="17"/>
                    </a:cubicBezTo>
                    <a:cubicBezTo>
                      <a:pt x="2" y="17"/>
                      <a:pt x="2" y="18"/>
                      <a:pt x="2" y="18"/>
                    </a:cubicBezTo>
                    <a:cubicBezTo>
                      <a:pt x="2" y="18"/>
                      <a:pt x="2" y="19"/>
                      <a:pt x="2" y="19"/>
                    </a:cubicBezTo>
                    <a:cubicBezTo>
                      <a:pt x="2" y="19"/>
                      <a:pt x="2" y="19"/>
                      <a:pt x="2" y="20"/>
                    </a:cubicBezTo>
                    <a:cubicBezTo>
                      <a:pt x="2" y="20"/>
                      <a:pt x="2" y="21"/>
                      <a:pt x="1" y="22"/>
                    </a:cubicBezTo>
                    <a:cubicBezTo>
                      <a:pt x="1" y="22"/>
                      <a:pt x="1" y="22"/>
                      <a:pt x="1" y="22"/>
                    </a:cubicBezTo>
                    <a:cubicBezTo>
                      <a:pt x="2" y="23"/>
                      <a:pt x="3" y="23"/>
                      <a:pt x="4" y="24"/>
                    </a:cubicBezTo>
                    <a:cubicBezTo>
                      <a:pt x="4" y="24"/>
                      <a:pt x="4" y="24"/>
                      <a:pt x="4" y="24"/>
                    </a:cubicBezTo>
                    <a:cubicBezTo>
                      <a:pt x="5" y="23"/>
                      <a:pt x="5" y="23"/>
                      <a:pt x="6" y="22"/>
                    </a:cubicBezTo>
                    <a:cubicBezTo>
                      <a:pt x="6" y="22"/>
                      <a:pt x="6" y="21"/>
                      <a:pt x="7" y="21"/>
                    </a:cubicBezTo>
                    <a:cubicBezTo>
                      <a:pt x="7" y="21"/>
                      <a:pt x="8" y="21"/>
                      <a:pt x="8" y="21"/>
                    </a:cubicBezTo>
                    <a:cubicBezTo>
                      <a:pt x="8" y="21"/>
                      <a:pt x="9" y="21"/>
                      <a:pt x="9" y="21"/>
                    </a:cubicBezTo>
                    <a:cubicBezTo>
                      <a:pt x="9" y="22"/>
                      <a:pt x="9" y="22"/>
                      <a:pt x="10" y="23"/>
                    </a:cubicBezTo>
                    <a:cubicBezTo>
                      <a:pt x="10" y="23"/>
                      <a:pt x="10" y="23"/>
                      <a:pt x="10" y="23"/>
                    </a:cubicBezTo>
                    <a:cubicBezTo>
                      <a:pt x="10" y="23"/>
                      <a:pt x="10" y="23"/>
                      <a:pt x="10" y="23"/>
                    </a:cubicBezTo>
                    <a:cubicBezTo>
                      <a:pt x="11" y="24"/>
                      <a:pt x="11" y="24"/>
                      <a:pt x="11" y="24"/>
                    </a:cubicBezTo>
                    <a:cubicBezTo>
                      <a:pt x="12" y="21"/>
                      <a:pt x="12" y="21"/>
                      <a:pt x="12" y="21"/>
                    </a:cubicBezTo>
                    <a:cubicBezTo>
                      <a:pt x="12" y="21"/>
                      <a:pt x="13" y="20"/>
                      <a:pt x="14" y="20"/>
                    </a:cubicBezTo>
                    <a:cubicBezTo>
                      <a:pt x="14" y="20"/>
                      <a:pt x="14" y="19"/>
                      <a:pt x="14" y="19"/>
                    </a:cubicBezTo>
                    <a:cubicBezTo>
                      <a:pt x="14" y="18"/>
                      <a:pt x="14" y="18"/>
                      <a:pt x="14" y="17"/>
                    </a:cubicBezTo>
                    <a:cubicBezTo>
                      <a:pt x="14" y="17"/>
                      <a:pt x="14" y="17"/>
                      <a:pt x="14" y="16"/>
                    </a:cubicBezTo>
                    <a:cubicBezTo>
                      <a:pt x="14" y="16"/>
                      <a:pt x="14" y="15"/>
                      <a:pt x="15" y="14"/>
                    </a:cubicBezTo>
                    <a:cubicBezTo>
                      <a:pt x="15" y="14"/>
                      <a:pt x="15" y="14"/>
                      <a:pt x="15" y="14"/>
                    </a:cubicBezTo>
                    <a:cubicBezTo>
                      <a:pt x="16" y="13"/>
                      <a:pt x="17" y="13"/>
                      <a:pt x="17" y="13"/>
                    </a:cubicBezTo>
                    <a:cubicBezTo>
                      <a:pt x="18" y="13"/>
                      <a:pt x="18" y="13"/>
                      <a:pt x="18" y="12"/>
                    </a:cubicBezTo>
                    <a:cubicBezTo>
                      <a:pt x="18" y="11"/>
                      <a:pt x="18" y="10"/>
                      <a:pt x="18" y="8"/>
                    </a:cubicBezTo>
                    <a:cubicBezTo>
                      <a:pt x="20" y="8"/>
                      <a:pt x="20" y="8"/>
                      <a:pt x="20" y="8"/>
                    </a:cubicBezTo>
                    <a:cubicBezTo>
                      <a:pt x="18" y="7"/>
                      <a:pt x="18" y="7"/>
                      <a:pt x="18" y="7"/>
                    </a:cubicBezTo>
                    <a:cubicBezTo>
                      <a:pt x="18" y="7"/>
                      <a:pt x="18" y="7"/>
                      <a:pt x="18" y="7"/>
                    </a:cubicBezTo>
                    <a:cubicBezTo>
                      <a:pt x="18" y="7"/>
                      <a:pt x="17" y="7"/>
                      <a:pt x="17" y="7"/>
                    </a:cubicBezTo>
                    <a:cubicBezTo>
                      <a:pt x="16" y="7"/>
                      <a:pt x="16" y="7"/>
                      <a:pt x="16" y="7"/>
                    </a:cubicBezTo>
                    <a:cubicBezTo>
                      <a:pt x="16" y="7"/>
                      <a:pt x="16" y="6"/>
                      <a:pt x="16" y="6"/>
                    </a:cubicBezTo>
                    <a:cubicBezTo>
                      <a:pt x="16" y="6"/>
                      <a:pt x="16" y="5"/>
                      <a:pt x="16" y="5"/>
                    </a:cubicBezTo>
                    <a:cubicBezTo>
                      <a:pt x="16" y="5"/>
                      <a:pt x="16" y="5"/>
                      <a:pt x="16" y="4"/>
                    </a:cubicBezTo>
                    <a:cubicBezTo>
                      <a:pt x="16" y="4"/>
                      <a:pt x="16" y="3"/>
                      <a:pt x="17" y="2"/>
                    </a:cubicBezTo>
                    <a:cubicBezTo>
                      <a:pt x="17" y="2"/>
                      <a:pt x="17" y="2"/>
                      <a:pt x="17" y="2"/>
                    </a:cubicBezTo>
                    <a:cubicBezTo>
                      <a:pt x="16" y="1"/>
                      <a:pt x="15" y="1"/>
                      <a:pt x="14" y="0"/>
                    </a:cubicBezTo>
                    <a:cubicBezTo>
                      <a:pt x="14" y="0"/>
                      <a:pt x="14" y="0"/>
                      <a:pt x="14" y="0"/>
                    </a:cubicBezTo>
                    <a:cubicBezTo>
                      <a:pt x="13" y="1"/>
                      <a:pt x="13" y="1"/>
                      <a:pt x="12" y="2"/>
                    </a:cubicBezTo>
                    <a:cubicBezTo>
                      <a:pt x="12" y="2"/>
                      <a:pt x="12" y="3"/>
                      <a:pt x="11" y="3"/>
                    </a:cubicBezTo>
                    <a:cubicBezTo>
                      <a:pt x="11" y="3"/>
                      <a:pt x="10" y="3"/>
                      <a:pt x="10" y="3"/>
                    </a:cubicBezTo>
                    <a:cubicBezTo>
                      <a:pt x="10" y="3"/>
                      <a:pt x="10" y="3"/>
                      <a:pt x="10" y="3"/>
                    </a:cubicBezTo>
                    <a:cubicBezTo>
                      <a:pt x="9" y="2"/>
                      <a:pt x="9" y="2"/>
                      <a:pt x="9" y="2"/>
                    </a:cubicBezTo>
                    <a:cubicBezTo>
                      <a:pt x="8" y="1"/>
                      <a:pt x="8" y="1"/>
                      <a:pt x="8" y="1"/>
                    </a:cubicBezTo>
                    <a:cubicBezTo>
                      <a:pt x="8" y="1"/>
                      <a:pt x="8" y="1"/>
                      <a:pt x="8" y="1"/>
                    </a:cubicBezTo>
                    <a:cubicBezTo>
                      <a:pt x="7" y="2"/>
                      <a:pt x="6" y="3"/>
                      <a:pt x="5" y="4"/>
                    </a:cubicBezTo>
                    <a:cubicBezTo>
                      <a:pt x="4" y="4"/>
                      <a:pt x="4" y="5"/>
                      <a:pt x="4" y="5"/>
                    </a:cubicBezTo>
                    <a:cubicBezTo>
                      <a:pt x="4" y="6"/>
                      <a:pt x="4" y="6"/>
                      <a:pt x="4" y="7"/>
                    </a:cubicBezTo>
                    <a:cubicBezTo>
                      <a:pt x="4" y="7"/>
                      <a:pt x="4" y="7"/>
                      <a:pt x="4" y="8"/>
                    </a:cubicBezTo>
                    <a:cubicBezTo>
                      <a:pt x="4" y="8"/>
                      <a:pt x="4" y="9"/>
                      <a:pt x="3" y="10"/>
                    </a:cubicBezTo>
                    <a:cubicBezTo>
                      <a:pt x="3" y="10"/>
                      <a:pt x="3" y="10"/>
                      <a:pt x="3" y="10"/>
                    </a:cubicBezTo>
                    <a:cubicBezTo>
                      <a:pt x="2" y="11"/>
                      <a:pt x="1" y="11"/>
                      <a:pt x="1" y="11"/>
                    </a:cubicBezTo>
                    <a:cubicBezTo>
                      <a:pt x="1" y="11"/>
                      <a:pt x="0" y="11"/>
                      <a:pt x="0" y="12"/>
                    </a:cubicBezTo>
                    <a:cubicBezTo>
                      <a:pt x="0" y="13"/>
                      <a:pt x="0" y="14"/>
                      <a:pt x="0" y="16"/>
                    </a:cubicBezTo>
                    <a:cubicBezTo>
                      <a:pt x="0" y="16"/>
                      <a:pt x="0" y="16"/>
                      <a:pt x="0" y="17"/>
                    </a:cubicBezTo>
                    <a:close/>
                    <a:moveTo>
                      <a:pt x="8" y="9"/>
                    </a:moveTo>
                    <a:cubicBezTo>
                      <a:pt x="10" y="8"/>
                      <a:pt x="11" y="9"/>
                      <a:pt x="11" y="10"/>
                    </a:cubicBezTo>
                    <a:cubicBezTo>
                      <a:pt x="12" y="11"/>
                      <a:pt x="11" y="13"/>
                      <a:pt x="10" y="15"/>
                    </a:cubicBezTo>
                    <a:cubicBezTo>
                      <a:pt x="8" y="16"/>
                      <a:pt x="7" y="15"/>
                      <a:pt x="7" y="14"/>
                    </a:cubicBezTo>
                    <a:cubicBezTo>
                      <a:pt x="6" y="13"/>
                      <a:pt x="7" y="11"/>
                      <a:pt x="8" y="9"/>
                    </a:cubicBezTo>
                    <a:close/>
                  </a:path>
                </a:pathLst>
              </a:custGeom>
              <a:solidFill>
                <a:srgbClr val="5958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4" name="Freeform 460"/>
              <p:cNvSpPr>
                <a:spLocks noEditPoints="1"/>
              </p:cNvSpPr>
              <p:nvPr/>
            </p:nvSpPr>
            <p:spPr bwMode="auto">
              <a:xfrm>
                <a:off x="2881" y="1628"/>
                <a:ext cx="72" cy="94"/>
              </a:xfrm>
              <a:custGeom>
                <a:avLst/>
                <a:gdLst>
                  <a:gd name="T0" fmla="*/ 1 w 19"/>
                  <a:gd name="T1" fmla="*/ 23 h 25"/>
                  <a:gd name="T2" fmla="*/ 1 w 19"/>
                  <a:gd name="T3" fmla="*/ 23 h 25"/>
                  <a:gd name="T4" fmla="*/ 4 w 19"/>
                  <a:gd name="T5" fmla="*/ 25 h 25"/>
                  <a:gd name="T6" fmla="*/ 5 w 19"/>
                  <a:gd name="T7" fmla="*/ 25 h 25"/>
                  <a:gd name="T8" fmla="*/ 6 w 19"/>
                  <a:gd name="T9" fmla="*/ 22 h 25"/>
                  <a:gd name="T10" fmla="*/ 7 w 19"/>
                  <a:gd name="T11" fmla="*/ 22 h 25"/>
                  <a:gd name="T12" fmla="*/ 8 w 19"/>
                  <a:gd name="T13" fmla="*/ 22 h 25"/>
                  <a:gd name="T14" fmla="*/ 9 w 19"/>
                  <a:gd name="T15" fmla="*/ 22 h 25"/>
                  <a:gd name="T16" fmla="*/ 10 w 19"/>
                  <a:gd name="T17" fmla="*/ 23 h 25"/>
                  <a:gd name="T18" fmla="*/ 10 w 19"/>
                  <a:gd name="T19" fmla="*/ 23 h 25"/>
                  <a:gd name="T20" fmla="*/ 14 w 19"/>
                  <a:gd name="T21" fmla="*/ 20 h 25"/>
                  <a:gd name="T22" fmla="*/ 14 w 19"/>
                  <a:gd name="T23" fmla="*/ 20 h 25"/>
                  <a:gd name="T24" fmla="*/ 14 w 19"/>
                  <a:gd name="T25" fmla="*/ 18 h 25"/>
                  <a:gd name="T26" fmla="*/ 14 w 19"/>
                  <a:gd name="T27" fmla="*/ 17 h 25"/>
                  <a:gd name="T28" fmla="*/ 15 w 19"/>
                  <a:gd name="T29" fmla="*/ 15 h 25"/>
                  <a:gd name="T30" fmla="*/ 16 w 19"/>
                  <a:gd name="T31" fmla="*/ 14 h 25"/>
                  <a:gd name="T32" fmla="*/ 17 w 19"/>
                  <a:gd name="T33" fmla="*/ 14 h 25"/>
                  <a:gd name="T34" fmla="*/ 18 w 19"/>
                  <a:gd name="T35" fmla="*/ 13 h 25"/>
                  <a:gd name="T36" fmla="*/ 19 w 19"/>
                  <a:gd name="T37" fmla="*/ 8 h 25"/>
                  <a:gd name="T38" fmla="*/ 18 w 19"/>
                  <a:gd name="T39" fmla="*/ 8 h 25"/>
                  <a:gd name="T40" fmla="*/ 17 w 19"/>
                  <a:gd name="T41" fmla="*/ 8 h 25"/>
                  <a:gd name="T42" fmla="*/ 16 w 19"/>
                  <a:gd name="T43" fmla="*/ 8 h 25"/>
                  <a:gd name="T44" fmla="*/ 16 w 19"/>
                  <a:gd name="T45" fmla="*/ 7 h 25"/>
                  <a:gd name="T46" fmla="*/ 16 w 19"/>
                  <a:gd name="T47" fmla="*/ 6 h 25"/>
                  <a:gd name="T48" fmla="*/ 16 w 19"/>
                  <a:gd name="T49" fmla="*/ 5 h 25"/>
                  <a:gd name="T50" fmla="*/ 17 w 19"/>
                  <a:gd name="T51" fmla="*/ 3 h 25"/>
                  <a:gd name="T52" fmla="*/ 17 w 19"/>
                  <a:gd name="T53" fmla="*/ 2 h 25"/>
                  <a:gd name="T54" fmla="*/ 14 w 19"/>
                  <a:gd name="T55" fmla="*/ 1 h 25"/>
                  <a:gd name="T56" fmla="*/ 14 w 19"/>
                  <a:gd name="T57" fmla="*/ 1 h 25"/>
                  <a:gd name="T58" fmla="*/ 12 w 19"/>
                  <a:gd name="T59" fmla="*/ 3 h 25"/>
                  <a:gd name="T60" fmla="*/ 12 w 19"/>
                  <a:gd name="T61" fmla="*/ 3 h 25"/>
                  <a:gd name="T62" fmla="*/ 10 w 19"/>
                  <a:gd name="T63" fmla="*/ 4 h 25"/>
                  <a:gd name="T64" fmla="*/ 9 w 19"/>
                  <a:gd name="T65" fmla="*/ 3 h 25"/>
                  <a:gd name="T66" fmla="*/ 9 w 19"/>
                  <a:gd name="T67" fmla="*/ 2 h 25"/>
                  <a:gd name="T68" fmla="*/ 8 w 19"/>
                  <a:gd name="T69" fmla="*/ 2 h 25"/>
                  <a:gd name="T70" fmla="*/ 5 w 19"/>
                  <a:gd name="T71" fmla="*/ 5 h 25"/>
                  <a:gd name="T72" fmla="*/ 4 w 19"/>
                  <a:gd name="T73" fmla="*/ 5 h 25"/>
                  <a:gd name="T74" fmla="*/ 5 w 19"/>
                  <a:gd name="T75" fmla="*/ 8 h 25"/>
                  <a:gd name="T76" fmla="*/ 4 w 19"/>
                  <a:gd name="T77" fmla="*/ 8 h 25"/>
                  <a:gd name="T78" fmla="*/ 3 w 19"/>
                  <a:gd name="T79" fmla="*/ 10 h 25"/>
                  <a:gd name="T80" fmla="*/ 3 w 19"/>
                  <a:gd name="T81" fmla="*/ 11 h 25"/>
                  <a:gd name="T82" fmla="*/ 1 w 19"/>
                  <a:gd name="T83" fmla="*/ 12 h 25"/>
                  <a:gd name="T84" fmla="*/ 0 w 19"/>
                  <a:gd name="T85" fmla="*/ 12 h 25"/>
                  <a:gd name="T86" fmla="*/ 0 w 19"/>
                  <a:gd name="T87" fmla="*/ 17 h 25"/>
                  <a:gd name="T88" fmla="*/ 0 w 19"/>
                  <a:gd name="T89" fmla="*/ 17 h 25"/>
                  <a:gd name="T90" fmla="*/ 2 w 19"/>
                  <a:gd name="T91" fmla="*/ 17 h 25"/>
                  <a:gd name="T92" fmla="*/ 2 w 19"/>
                  <a:gd name="T93" fmla="*/ 18 h 25"/>
                  <a:gd name="T94" fmla="*/ 2 w 19"/>
                  <a:gd name="T95" fmla="*/ 19 h 25"/>
                  <a:gd name="T96" fmla="*/ 2 w 19"/>
                  <a:gd name="T97" fmla="*/ 20 h 25"/>
                  <a:gd name="T98" fmla="*/ 2 w 19"/>
                  <a:gd name="T99" fmla="*/ 20 h 25"/>
                  <a:gd name="T100" fmla="*/ 1 w 19"/>
                  <a:gd name="T101" fmla="*/ 23 h 25"/>
                  <a:gd name="T102" fmla="*/ 11 w 19"/>
                  <a:gd name="T103" fmla="*/ 18 h 25"/>
                  <a:gd name="T104" fmla="*/ 4 w 19"/>
                  <a:gd name="T105" fmla="*/ 17 h 25"/>
                  <a:gd name="T106" fmla="*/ 8 w 19"/>
                  <a:gd name="T107" fmla="*/ 7 h 25"/>
                  <a:gd name="T108" fmla="*/ 14 w 19"/>
                  <a:gd name="T109" fmla="*/ 7 h 25"/>
                  <a:gd name="T110" fmla="*/ 14 w 19"/>
                  <a:gd name="T111" fmla="*/ 8 h 25"/>
                  <a:gd name="T112" fmla="*/ 14 w 19"/>
                  <a:gd name="T113" fmla="*/ 10 h 25"/>
                  <a:gd name="T114" fmla="*/ 11 w 19"/>
                  <a:gd name="T115"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 h="25">
                    <a:moveTo>
                      <a:pt x="1" y="23"/>
                    </a:moveTo>
                    <a:cubicBezTo>
                      <a:pt x="1" y="23"/>
                      <a:pt x="1" y="23"/>
                      <a:pt x="1" y="23"/>
                    </a:cubicBezTo>
                    <a:cubicBezTo>
                      <a:pt x="3" y="24"/>
                      <a:pt x="3" y="24"/>
                      <a:pt x="4" y="25"/>
                    </a:cubicBezTo>
                    <a:cubicBezTo>
                      <a:pt x="4" y="25"/>
                      <a:pt x="4" y="25"/>
                      <a:pt x="5" y="25"/>
                    </a:cubicBezTo>
                    <a:cubicBezTo>
                      <a:pt x="5" y="24"/>
                      <a:pt x="6" y="23"/>
                      <a:pt x="6" y="22"/>
                    </a:cubicBezTo>
                    <a:cubicBezTo>
                      <a:pt x="6" y="22"/>
                      <a:pt x="6" y="22"/>
                      <a:pt x="7" y="22"/>
                    </a:cubicBezTo>
                    <a:cubicBezTo>
                      <a:pt x="7" y="22"/>
                      <a:pt x="8" y="22"/>
                      <a:pt x="8" y="22"/>
                    </a:cubicBezTo>
                    <a:cubicBezTo>
                      <a:pt x="9" y="22"/>
                      <a:pt x="9" y="22"/>
                      <a:pt x="9" y="22"/>
                    </a:cubicBezTo>
                    <a:cubicBezTo>
                      <a:pt x="9" y="22"/>
                      <a:pt x="9" y="23"/>
                      <a:pt x="10" y="23"/>
                    </a:cubicBezTo>
                    <a:cubicBezTo>
                      <a:pt x="10" y="24"/>
                      <a:pt x="10" y="24"/>
                      <a:pt x="10" y="23"/>
                    </a:cubicBezTo>
                    <a:cubicBezTo>
                      <a:pt x="12" y="22"/>
                      <a:pt x="12" y="22"/>
                      <a:pt x="14" y="20"/>
                    </a:cubicBezTo>
                    <a:cubicBezTo>
                      <a:pt x="14" y="20"/>
                      <a:pt x="14" y="20"/>
                      <a:pt x="14" y="20"/>
                    </a:cubicBezTo>
                    <a:cubicBezTo>
                      <a:pt x="14" y="19"/>
                      <a:pt x="14" y="19"/>
                      <a:pt x="14" y="18"/>
                    </a:cubicBezTo>
                    <a:cubicBezTo>
                      <a:pt x="14" y="18"/>
                      <a:pt x="14" y="17"/>
                      <a:pt x="14" y="17"/>
                    </a:cubicBezTo>
                    <a:cubicBezTo>
                      <a:pt x="14" y="16"/>
                      <a:pt x="15" y="16"/>
                      <a:pt x="15" y="15"/>
                    </a:cubicBezTo>
                    <a:cubicBezTo>
                      <a:pt x="15" y="15"/>
                      <a:pt x="15" y="14"/>
                      <a:pt x="16" y="14"/>
                    </a:cubicBezTo>
                    <a:cubicBezTo>
                      <a:pt x="16" y="14"/>
                      <a:pt x="17" y="14"/>
                      <a:pt x="17" y="14"/>
                    </a:cubicBezTo>
                    <a:cubicBezTo>
                      <a:pt x="18" y="13"/>
                      <a:pt x="18" y="13"/>
                      <a:pt x="18" y="13"/>
                    </a:cubicBezTo>
                    <a:cubicBezTo>
                      <a:pt x="18" y="11"/>
                      <a:pt x="18" y="10"/>
                      <a:pt x="19" y="8"/>
                    </a:cubicBezTo>
                    <a:cubicBezTo>
                      <a:pt x="19" y="8"/>
                      <a:pt x="19" y="8"/>
                      <a:pt x="18" y="8"/>
                    </a:cubicBezTo>
                    <a:cubicBezTo>
                      <a:pt x="18" y="8"/>
                      <a:pt x="17" y="8"/>
                      <a:pt x="17" y="8"/>
                    </a:cubicBezTo>
                    <a:cubicBezTo>
                      <a:pt x="17" y="8"/>
                      <a:pt x="16" y="8"/>
                      <a:pt x="16" y="8"/>
                    </a:cubicBezTo>
                    <a:cubicBezTo>
                      <a:pt x="16" y="8"/>
                      <a:pt x="16" y="7"/>
                      <a:pt x="16" y="7"/>
                    </a:cubicBezTo>
                    <a:cubicBezTo>
                      <a:pt x="16" y="6"/>
                      <a:pt x="16" y="6"/>
                      <a:pt x="16" y="6"/>
                    </a:cubicBezTo>
                    <a:cubicBezTo>
                      <a:pt x="16" y="6"/>
                      <a:pt x="16" y="5"/>
                      <a:pt x="16" y="5"/>
                    </a:cubicBezTo>
                    <a:cubicBezTo>
                      <a:pt x="16" y="4"/>
                      <a:pt x="16" y="4"/>
                      <a:pt x="17" y="3"/>
                    </a:cubicBezTo>
                    <a:cubicBezTo>
                      <a:pt x="17" y="3"/>
                      <a:pt x="17" y="2"/>
                      <a:pt x="17" y="2"/>
                    </a:cubicBezTo>
                    <a:cubicBezTo>
                      <a:pt x="16" y="2"/>
                      <a:pt x="15" y="1"/>
                      <a:pt x="14" y="1"/>
                    </a:cubicBezTo>
                    <a:cubicBezTo>
                      <a:pt x="14" y="0"/>
                      <a:pt x="14" y="1"/>
                      <a:pt x="14" y="1"/>
                    </a:cubicBezTo>
                    <a:cubicBezTo>
                      <a:pt x="13" y="2"/>
                      <a:pt x="13" y="2"/>
                      <a:pt x="12" y="3"/>
                    </a:cubicBezTo>
                    <a:cubicBezTo>
                      <a:pt x="12" y="3"/>
                      <a:pt x="12" y="3"/>
                      <a:pt x="12" y="3"/>
                    </a:cubicBezTo>
                    <a:cubicBezTo>
                      <a:pt x="11" y="3"/>
                      <a:pt x="11" y="3"/>
                      <a:pt x="10" y="4"/>
                    </a:cubicBezTo>
                    <a:cubicBezTo>
                      <a:pt x="10" y="4"/>
                      <a:pt x="10" y="4"/>
                      <a:pt x="9" y="3"/>
                    </a:cubicBezTo>
                    <a:cubicBezTo>
                      <a:pt x="9" y="3"/>
                      <a:pt x="9" y="2"/>
                      <a:pt x="9" y="2"/>
                    </a:cubicBezTo>
                    <a:cubicBezTo>
                      <a:pt x="8" y="2"/>
                      <a:pt x="8" y="2"/>
                      <a:pt x="8" y="2"/>
                    </a:cubicBezTo>
                    <a:cubicBezTo>
                      <a:pt x="7" y="3"/>
                      <a:pt x="6" y="4"/>
                      <a:pt x="5" y="5"/>
                    </a:cubicBezTo>
                    <a:cubicBezTo>
                      <a:pt x="4" y="5"/>
                      <a:pt x="4" y="5"/>
                      <a:pt x="4" y="5"/>
                    </a:cubicBezTo>
                    <a:cubicBezTo>
                      <a:pt x="4" y="6"/>
                      <a:pt x="4" y="7"/>
                      <a:pt x="5" y="8"/>
                    </a:cubicBezTo>
                    <a:cubicBezTo>
                      <a:pt x="5" y="8"/>
                      <a:pt x="4" y="8"/>
                      <a:pt x="4" y="8"/>
                    </a:cubicBezTo>
                    <a:cubicBezTo>
                      <a:pt x="4" y="9"/>
                      <a:pt x="4" y="10"/>
                      <a:pt x="3" y="10"/>
                    </a:cubicBezTo>
                    <a:cubicBezTo>
                      <a:pt x="3" y="11"/>
                      <a:pt x="3" y="11"/>
                      <a:pt x="3" y="11"/>
                    </a:cubicBezTo>
                    <a:cubicBezTo>
                      <a:pt x="2" y="11"/>
                      <a:pt x="2" y="11"/>
                      <a:pt x="1" y="12"/>
                    </a:cubicBezTo>
                    <a:cubicBezTo>
                      <a:pt x="1" y="12"/>
                      <a:pt x="0" y="12"/>
                      <a:pt x="0" y="12"/>
                    </a:cubicBezTo>
                    <a:cubicBezTo>
                      <a:pt x="0" y="14"/>
                      <a:pt x="0" y="15"/>
                      <a:pt x="0" y="17"/>
                    </a:cubicBezTo>
                    <a:cubicBezTo>
                      <a:pt x="0" y="17"/>
                      <a:pt x="0" y="17"/>
                      <a:pt x="0" y="17"/>
                    </a:cubicBezTo>
                    <a:cubicBezTo>
                      <a:pt x="1" y="17"/>
                      <a:pt x="1" y="17"/>
                      <a:pt x="2" y="17"/>
                    </a:cubicBezTo>
                    <a:cubicBezTo>
                      <a:pt x="2" y="17"/>
                      <a:pt x="2" y="18"/>
                      <a:pt x="2" y="18"/>
                    </a:cubicBezTo>
                    <a:cubicBezTo>
                      <a:pt x="2" y="18"/>
                      <a:pt x="2" y="18"/>
                      <a:pt x="2" y="19"/>
                    </a:cubicBezTo>
                    <a:cubicBezTo>
                      <a:pt x="2" y="19"/>
                      <a:pt x="2" y="20"/>
                      <a:pt x="2" y="20"/>
                    </a:cubicBezTo>
                    <a:cubicBezTo>
                      <a:pt x="2" y="20"/>
                      <a:pt x="2" y="20"/>
                      <a:pt x="2" y="20"/>
                    </a:cubicBezTo>
                    <a:cubicBezTo>
                      <a:pt x="2" y="21"/>
                      <a:pt x="2" y="22"/>
                      <a:pt x="1" y="23"/>
                    </a:cubicBezTo>
                    <a:close/>
                    <a:moveTo>
                      <a:pt x="11" y="18"/>
                    </a:moveTo>
                    <a:cubicBezTo>
                      <a:pt x="8" y="20"/>
                      <a:pt x="5" y="20"/>
                      <a:pt x="4" y="17"/>
                    </a:cubicBezTo>
                    <a:cubicBezTo>
                      <a:pt x="3" y="14"/>
                      <a:pt x="5" y="10"/>
                      <a:pt x="8" y="7"/>
                    </a:cubicBezTo>
                    <a:cubicBezTo>
                      <a:pt x="10" y="5"/>
                      <a:pt x="13" y="5"/>
                      <a:pt x="14" y="7"/>
                    </a:cubicBezTo>
                    <a:cubicBezTo>
                      <a:pt x="14" y="8"/>
                      <a:pt x="14" y="8"/>
                      <a:pt x="14" y="8"/>
                    </a:cubicBezTo>
                    <a:cubicBezTo>
                      <a:pt x="14" y="9"/>
                      <a:pt x="14" y="9"/>
                      <a:pt x="14" y="10"/>
                    </a:cubicBezTo>
                    <a:cubicBezTo>
                      <a:pt x="15" y="12"/>
                      <a:pt x="13" y="16"/>
                      <a:pt x="11" y="18"/>
                    </a:cubicBezTo>
                    <a:close/>
                  </a:path>
                </a:pathLst>
              </a:custGeom>
              <a:solidFill>
                <a:srgbClr val="B4B4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5" name="Freeform 461"/>
              <p:cNvSpPr>
                <a:spLocks noEditPoints="1"/>
              </p:cNvSpPr>
              <p:nvPr/>
            </p:nvSpPr>
            <p:spPr bwMode="auto">
              <a:xfrm>
                <a:off x="2893" y="1647"/>
                <a:ext cx="45" cy="56"/>
              </a:xfrm>
              <a:custGeom>
                <a:avLst/>
                <a:gdLst>
                  <a:gd name="T0" fmla="*/ 1 w 12"/>
                  <a:gd name="T1" fmla="*/ 12 h 15"/>
                  <a:gd name="T2" fmla="*/ 8 w 12"/>
                  <a:gd name="T3" fmla="*/ 13 h 15"/>
                  <a:gd name="T4" fmla="*/ 11 w 12"/>
                  <a:gd name="T5" fmla="*/ 3 h 15"/>
                  <a:gd name="T6" fmla="*/ 5 w 12"/>
                  <a:gd name="T7" fmla="*/ 2 h 15"/>
                  <a:gd name="T8" fmla="*/ 1 w 12"/>
                  <a:gd name="T9" fmla="*/ 12 h 15"/>
                  <a:gd name="T10" fmla="*/ 7 w 12"/>
                  <a:gd name="T11" fmla="*/ 10 h 15"/>
                  <a:gd name="T12" fmla="*/ 4 w 12"/>
                  <a:gd name="T13" fmla="*/ 10 h 15"/>
                  <a:gd name="T14" fmla="*/ 5 w 12"/>
                  <a:gd name="T15" fmla="*/ 5 h 15"/>
                  <a:gd name="T16" fmla="*/ 9 w 12"/>
                  <a:gd name="T17" fmla="*/ 6 h 15"/>
                  <a:gd name="T18" fmla="*/ 7 w 12"/>
                  <a:gd name="T19"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5">
                    <a:moveTo>
                      <a:pt x="1" y="12"/>
                    </a:moveTo>
                    <a:cubicBezTo>
                      <a:pt x="2" y="15"/>
                      <a:pt x="5" y="15"/>
                      <a:pt x="8" y="13"/>
                    </a:cubicBezTo>
                    <a:cubicBezTo>
                      <a:pt x="10" y="10"/>
                      <a:pt x="12" y="6"/>
                      <a:pt x="11" y="3"/>
                    </a:cubicBezTo>
                    <a:cubicBezTo>
                      <a:pt x="10" y="1"/>
                      <a:pt x="7" y="0"/>
                      <a:pt x="5" y="2"/>
                    </a:cubicBezTo>
                    <a:cubicBezTo>
                      <a:pt x="2" y="5"/>
                      <a:pt x="0" y="9"/>
                      <a:pt x="1" y="12"/>
                    </a:cubicBezTo>
                    <a:close/>
                    <a:moveTo>
                      <a:pt x="7" y="10"/>
                    </a:moveTo>
                    <a:cubicBezTo>
                      <a:pt x="6" y="11"/>
                      <a:pt x="4" y="11"/>
                      <a:pt x="4" y="10"/>
                    </a:cubicBezTo>
                    <a:cubicBezTo>
                      <a:pt x="3" y="8"/>
                      <a:pt x="4" y="6"/>
                      <a:pt x="5" y="5"/>
                    </a:cubicBezTo>
                    <a:cubicBezTo>
                      <a:pt x="7" y="4"/>
                      <a:pt x="8" y="4"/>
                      <a:pt x="9" y="6"/>
                    </a:cubicBezTo>
                    <a:cubicBezTo>
                      <a:pt x="9" y="7"/>
                      <a:pt x="8" y="9"/>
                      <a:pt x="7"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6" name="Freeform 462"/>
              <p:cNvSpPr/>
              <p:nvPr/>
            </p:nvSpPr>
            <p:spPr bwMode="auto">
              <a:xfrm>
                <a:off x="4173" y="1718"/>
                <a:ext cx="90" cy="136"/>
              </a:xfrm>
              <a:custGeom>
                <a:avLst/>
                <a:gdLst>
                  <a:gd name="T0" fmla="*/ 22 w 24"/>
                  <a:gd name="T1" fmla="*/ 0 h 36"/>
                  <a:gd name="T2" fmla="*/ 0 w 24"/>
                  <a:gd name="T3" fmla="*/ 35 h 36"/>
                  <a:gd name="T4" fmla="*/ 2 w 24"/>
                  <a:gd name="T5" fmla="*/ 36 h 36"/>
                  <a:gd name="T6" fmla="*/ 24 w 24"/>
                  <a:gd name="T7" fmla="*/ 1 h 36"/>
                  <a:gd name="T8" fmla="*/ 22 w 24"/>
                  <a:gd name="T9" fmla="*/ 0 h 36"/>
                </a:gdLst>
                <a:ahLst/>
                <a:cxnLst>
                  <a:cxn ang="0">
                    <a:pos x="T0" y="T1"/>
                  </a:cxn>
                  <a:cxn ang="0">
                    <a:pos x="T2" y="T3"/>
                  </a:cxn>
                  <a:cxn ang="0">
                    <a:pos x="T4" y="T5"/>
                  </a:cxn>
                  <a:cxn ang="0">
                    <a:pos x="T6" y="T7"/>
                  </a:cxn>
                  <a:cxn ang="0">
                    <a:pos x="T8" y="T9"/>
                  </a:cxn>
                </a:cxnLst>
                <a:rect l="0" t="0" r="r" b="b"/>
                <a:pathLst>
                  <a:path w="24" h="36">
                    <a:moveTo>
                      <a:pt x="22" y="0"/>
                    </a:moveTo>
                    <a:cubicBezTo>
                      <a:pt x="23" y="13"/>
                      <a:pt x="13" y="29"/>
                      <a:pt x="0" y="35"/>
                    </a:cubicBezTo>
                    <a:cubicBezTo>
                      <a:pt x="2" y="36"/>
                      <a:pt x="2" y="36"/>
                      <a:pt x="2" y="36"/>
                    </a:cubicBezTo>
                    <a:cubicBezTo>
                      <a:pt x="15" y="30"/>
                      <a:pt x="24" y="15"/>
                      <a:pt x="24" y="1"/>
                    </a:cubicBezTo>
                    <a:cubicBezTo>
                      <a:pt x="23" y="1"/>
                      <a:pt x="23" y="0"/>
                      <a:pt x="22" y="0"/>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7" name="Freeform 463"/>
              <p:cNvSpPr/>
              <p:nvPr/>
            </p:nvSpPr>
            <p:spPr bwMode="auto">
              <a:xfrm>
                <a:off x="4255" y="1714"/>
                <a:ext cx="8" cy="12"/>
              </a:xfrm>
              <a:custGeom>
                <a:avLst/>
                <a:gdLst>
                  <a:gd name="T0" fmla="*/ 0 w 2"/>
                  <a:gd name="T1" fmla="*/ 0 h 3"/>
                  <a:gd name="T2" fmla="*/ 0 w 2"/>
                  <a:gd name="T3" fmla="*/ 1 h 3"/>
                  <a:gd name="T4" fmla="*/ 0 w 2"/>
                  <a:gd name="T5" fmla="*/ 1 h 3"/>
                  <a:gd name="T6" fmla="*/ 2 w 2"/>
                  <a:gd name="T7" fmla="*/ 3 h 3"/>
                  <a:gd name="T8" fmla="*/ 2 w 2"/>
                  <a:gd name="T9" fmla="*/ 2 h 3"/>
                  <a:gd name="T10" fmla="*/ 2 w 2"/>
                  <a:gd name="T11" fmla="*/ 2 h 3"/>
                  <a:gd name="T12" fmla="*/ 0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0" y="0"/>
                    </a:moveTo>
                    <a:cubicBezTo>
                      <a:pt x="0" y="1"/>
                      <a:pt x="0" y="1"/>
                      <a:pt x="0" y="1"/>
                    </a:cubicBezTo>
                    <a:cubicBezTo>
                      <a:pt x="0" y="1"/>
                      <a:pt x="0" y="1"/>
                      <a:pt x="0" y="1"/>
                    </a:cubicBezTo>
                    <a:cubicBezTo>
                      <a:pt x="2" y="3"/>
                      <a:pt x="2" y="3"/>
                      <a:pt x="2" y="3"/>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8" name="Freeform 464"/>
              <p:cNvSpPr/>
              <p:nvPr/>
            </p:nvSpPr>
            <p:spPr bwMode="auto">
              <a:xfrm>
                <a:off x="4255" y="1718"/>
                <a:ext cx="8" cy="11"/>
              </a:xfrm>
              <a:custGeom>
                <a:avLst/>
                <a:gdLst>
                  <a:gd name="T0" fmla="*/ 0 w 2"/>
                  <a:gd name="T1" fmla="*/ 0 h 3"/>
                  <a:gd name="T2" fmla="*/ 0 w 2"/>
                  <a:gd name="T3" fmla="*/ 1 h 3"/>
                  <a:gd name="T4" fmla="*/ 2 w 2"/>
                  <a:gd name="T5" fmla="*/ 3 h 3"/>
                  <a:gd name="T6" fmla="*/ 2 w 2"/>
                  <a:gd name="T7" fmla="*/ 2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1"/>
                      <a:pt x="0" y="1"/>
                    </a:cubicBezTo>
                    <a:cubicBezTo>
                      <a:pt x="2" y="3"/>
                      <a:pt x="2" y="3"/>
                      <a:pt x="2" y="3"/>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9" name="Freeform 465"/>
              <p:cNvSpPr/>
              <p:nvPr/>
            </p:nvSpPr>
            <p:spPr bwMode="auto">
              <a:xfrm>
                <a:off x="4255" y="1722"/>
                <a:ext cx="8" cy="11"/>
              </a:xfrm>
              <a:custGeom>
                <a:avLst/>
                <a:gdLst>
                  <a:gd name="T0" fmla="*/ 0 w 2"/>
                  <a:gd name="T1" fmla="*/ 0 h 3"/>
                  <a:gd name="T2" fmla="*/ 0 w 2"/>
                  <a:gd name="T3" fmla="*/ 2 h 3"/>
                  <a:gd name="T4" fmla="*/ 2 w 2"/>
                  <a:gd name="T5" fmla="*/ 3 h 3"/>
                  <a:gd name="T6" fmla="*/ 2 w 2"/>
                  <a:gd name="T7" fmla="*/ 2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1"/>
                      <a:pt x="0" y="2"/>
                    </a:cubicBezTo>
                    <a:cubicBezTo>
                      <a:pt x="2" y="3"/>
                      <a:pt x="2" y="3"/>
                      <a:pt x="2" y="3"/>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0" name="Freeform 466"/>
              <p:cNvSpPr/>
              <p:nvPr/>
            </p:nvSpPr>
            <p:spPr bwMode="auto">
              <a:xfrm>
                <a:off x="4255" y="1729"/>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1" name="Freeform 467"/>
              <p:cNvSpPr/>
              <p:nvPr/>
            </p:nvSpPr>
            <p:spPr bwMode="auto">
              <a:xfrm>
                <a:off x="4255" y="1733"/>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2" name="Freeform 468"/>
              <p:cNvSpPr/>
              <p:nvPr/>
            </p:nvSpPr>
            <p:spPr bwMode="auto">
              <a:xfrm>
                <a:off x="4255" y="1737"/>
                <a:ext cx="8"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3" name="Freeform 469"/>
              <p:cNvSpPr/>
              <p:nvPr/>
            </p:nvSpPr>
            <p:spPr bwMode="auto">
              <a:xfrm>
                <a:off x="4252" y="1741"/>
                <a:ext cx="11" cy="7"/>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1"/>
                    </a:cubicBezTo>
                    <a:cubicBezTo>
                      <a:pt x="2" y="2"/>
                      <a:pt x="2" y="2"/>
                      <a:pt x="2" y="2"/>
                    </a:cubicBezTo>
                    <a:cubicBezTo>
                      <a:pt x="2" y="2"/>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4" name="Freeform 470"/>
              <p:cNvSpPr/>
              <p:nvPr/>
            </p:nvSpPr>
            <p:spPr bwMode="auto">
              <a:xfrm>
                <a:off x="4252" y="1744"/>
                <a:ext cx="7"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5" name="Freeform 471"/>
              <p:cNvSpPr/>
              <p:nvPr/>
            </p:nvSpPr>
            <p:spPr bwMode="auto">
              <a:xfrm>
                <a:off x="4252" y="1748"/>
                <a:ext cx="7"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6" name="Freeform 472"/>
              <p:cNvSpPr/>
              <p:nvPr/>
            </p:nvSpPr>
            <p:spPr bwMode="auto">
              <a:xfrm>
                <a:off x="4252" y="1752"/>
                <a:ext cx="7" cy="11"/>
              </a:xfrm>
              <a:custGeom>
                <a:avLst/>
                <a:gdLst>
                  <a:gd name="T0" fmla="*/ 0 w 2"/>
                  <a:gd name="T1" fmla="*/ 0 h 3"/>
                  <a:gd name="T2" fmla="*/ 0 w 2"/>
                  <a:gd name="T3" fmla="*/ 1 h 3"/>
                  <a:gd name="T4" fmla="*/ 1 w 2"/>
                  <a:gd name="T5" fmla="*/ 3 h 3"/>
                  <a:gd name="T6" fmla="*/ 2 w 2"/>
                  <a:gd name="T7" fmla="*/ 1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1"/>
                      <a:pt x="0" y="1"/>
                    </a:cubicBezTo>
                    <a:cubicBezTo>
                      <a:pt x="1" y="3"/>
                      <a:pt x="1" y="3"/>
                      <a:pt x="1" y="3"/>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7" name="Freeform 473"/>
              <p:cNvSpPr/>
              <p:nvPr/>
            </p:nvSpPr>
            <p:spPr bwMode="auto">
              <a:xfrm>
                <a:off x="4248" y="1756"/>
                <a:ext cx="7" cy="11"/>
              </a:xfrm>
              <a:custGeom>
                <a:avLst/>
                <a:gdLst>
                  <a:gd name="T0" fmla="*/ 1 w 2"/>
                  <a:gd name="T1" fmla="*/ 0 h 3"/>
                  <a:gd name="T2" fmla="*/ 0 w 2"/>
                  <a:gd name="T3" fmla="*/ 2 h 3"/>
                  <a:gd name="T4" fmla="*/ 2 w 2"/>
                  <a:gd name="T5" fmla="*/ 3 h 3"/>
                  <a:gd name="T6" fmla="*/ 2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1"/>
                      <a:pt x="0" y="1"/>
                      <a:pt x="0" y="2"/>
                    </a:cubicBezTo>
                    <a:cubicBezTo>
                      <a:pt x="2" y="3"/>
                      <a:pt x="2" y="3"/>
                      <a:pt x="2" y="3"/>
                    </a:cubicBezTo>
                    <a:cubicBezTo>
                      <a:pt x="2" y="3"/>
                      <a:pt x="2" y="2"/>
                      <a:pt x="2"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 name="Freeform 474"/>
              <p:cNvSpPr/>
              <p:nvPr/>
            </p:nvSpPr>
            <p:spPr bwMode="auto">
              <a:xfrm>
                <a:off x="4248" y="1763"/>
                <a:ext cx="7" cy="8"/>
              </a:xfrm>
              <a:custGeom>
                <a:avLst/>
                <a:gdLst>
                  <a:gd name="T0" fmla="*/ 0 w 2"/>
                  <a:gd name="T1" fmla="*/ 0 h 2"/>
                  <a:gd name="T2" fmla="*/ 0 w 2"/>
                  <a:gd name="T3" fmla="*/ 1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1" y="2"/>
                      <a:pt x="1" y="2"/>
                      <a:pt x="1"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 name="Freeform 475"/>
              <p:cNvSpPr/>
              <p:nvPr/>
            </p:nvSpPr>
            <p:spPr bwMode="auto">
              <a:xfrm>
                <a:off x="4244" y="1767"/>
                <a:ext cx="8" cy="11"/>
              </a:xfrm>
              <a:custGeom>
                <a:avLst/>
                <a:gdLst>
                  <a:gd name="T0" fmla="*/ 1 w 2"/>
                  <a:gd name="T1" fmla="*/ 0 h 3"/>
                  <a:gd name="T2" fmla="*/ 0 w 2"/>
                  <a:gd name="T3" fmla="*/ 2 h 3"/>
                  <a:gd name="T4" fmla="*/ 2 w 2"/>
                  <a:gd name="T5" fmla="*/ 3 h 3"/>
                  <a:gd name="T6" fmla="*/ 2 w 2"/>
                  <a:gd name="T7" fmla="*/ 1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1"/>
                      <a:pt x="0" y="1"/>
                      <a:pt x="0" y="2"/>
                    </a:cubicBezTo>
                    <a:cubicBezTo>
                      <a:pt x="2" y="3"/>
                      <a:pt x="2" y="3"/>
                      <a:pt x="2" y="3"/>
                    </a:cubicBezTo>
                    <a:cubicBezTo>
                      <a:pt x="2" y="2"/>
                      <a:pt x="2" y="2"/>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0" name="Freeform 476"/>
              <p:cNvSpPr/>
              <p:nvPr/>
            </p:nvSpPr>
            <p:spPr bwMode="auto">
              <a:xfrm>
                <a:off x="4240" y="1775"/>
                <a:ext cx="12" cy="7"/>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1"/>
                      <a:pt x="0" y="1"/>
                    </a:cubicBezTo>
                    <a:cubicBezTo>
                      <a:pt x="2" y="2"/>
                      <a:pt x="2" y="2"/>
                      <a:pt x="2" y="2"/>
                    </a:cubicBezTo>
                    <a:cubicBezTo>
                      <a:pt x="2" y="2"/>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 name="Freeform 477"/>
              <p:cNvSpPr/>
              <p:nvPr/>
            </p:nvSpPr>
            <p:spPr bwMode="auto">
              <a:xfrm>
                <a:off x="4237" y="1778"/>
                <a:ext cx="11" cy="12"/>
              </a:xfrm>
              <a:custGeom>
                <a:avLst/>
                <a:gdLst>
                  <a:gd name="T0" fmla="*/ 1 w 3"/>
                  <a:gd name="T1" fmla="*/ 0 h 3"/>
                  <a:gd name="T2" fmla="*/ 0 w 3"/>
                  <a:gd name="T3" fmla="*/ 2 h 3"/>
                  <a:gd name="T4" fmla="*/ 2 w 3"/>
                  <a:gd name="T5" fmla="*/ 3 h 3"/>
                  <a:gd name="T6" fmla="*/ 3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1"/>
                      <a:pt x="1" y="1"/>
                      <a:pt x="0" y="2"/>
                    </a:cubicBezTo>
                    <a:cubicBezTo>
                      <a:pt x="2" y="3"/>
                      <a:pt x="2" y="3"/>
                      <a:pt x="2" y="3"/>
                    </a:cubicBezTo>
                    <a:cubicBezTo>
                      <a:pt x="3" y="3"/>
                      <a:pt x="3"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 name="Freeform 478"/>
              <p:cNvSpPr/>
              <p:nvPr/>
            </p:nvSpPr>
            <p:spPr bwMode="auto">
              <a:xfrm>
                <a:off x="4233" y="1786"/>
                <a:ext cx="11" cy="11"/>
              </a:xfrm>
              <a:custGeom>
                <a:avLst/>
                <a:gdLst>
                  <a:gd name="T0" fmla="*/ 1 w 3"/>
                  <a:gd name="T1" fmla="*/ 0 h 3"/>
                  <a:gd name="T2" fmla="*/ 0 w 3"/>
                  <a:gd name="T3" fmla="*/ 2 h 3"/>
                  <a:gd name="T4" fmla="*/ 2 w 3"/>
                  <a:gd name="T5" fmla="*/ 3 h 3"/>
                  <a:gd name="T6" fmla="*/ 3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1"/>
                      <a:pt x="1" y="1"/>
                      <a:pt x="0" y="2"/>
                    </a:cubicBezTo>
                    <a:cubicBezTo>
                      <a:pt x="2" y="3"/>
                      <a:pt x="2" y="3"/>
                      <a:pt x="2" y="3"/>
                    </a:cubicBezTo>
                    <a:cubicBezTo>
                      <a:pt x="2" y="3"/>
                      <a:pt x="3"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 name="Freeform 479"/>
              <p:cNvSpPr/>
              <p:nvPr/>
            </p:nvSpPr>
            <p:spPr bwMode="auto">
              <a:xfrm>
                <a:off x="4222" y="1793"/>
                <a:ext cx="18" cy="23"/>
              </a:xfrm>
              <a:custGeom>
                <a:avLst/>
                <a:gdLst>
                  <a:gd name="T0" fmla="*/ 3 w 5"/>
                  <a:gd name="T1" fmla="*/ 0 h 6"/>
                  <a:gd name="T2" fmla="*/ 0 w 5"/>
                  <a:gd name="T3" fmla="*/ 5 h 6"/>
                  <a:gd name="T4" fmla="*/ 2 w 5"/>
                  <a:gd name="T5" fmla="*/ 6 h 6"/>
                  <a:gd name="T6" fmla="*/ 5 w 5"/>
                  <a:gd name="T7" fmla="*/ 1 h 6"/>
                  <a:gd name="T8" fmla="*/ 3 w 5"/>
                  <a:gd name="T9" fmla="*/ 0 h 6"/>
                </a:gdLst>
                <a:ahLst/>
                <a:cxnLst>
                  <a:cxn ang="0">
                    <a:pos x="T0" y="T1"/>
                  </a:cxn>
                  <a:cxn ang="0">
                    <a:pos x="T2" y="T3"/>
                  </a:cxn>
                  <a:cxn ang="0">
                    <a:pos x="T4" y="T5"/>
                  </a:cxn>
                  <a:cxn ang="0">
                    <a:pos x="T6" y="T7"/>
                  </a:cxn>
                  <a:cxn ang="0">
                    <a:pos x="T8" y="T9"/>
                  </a:cxn>
                </a:cxnLst>
                <a:rect l="0" t="0" r="r" b="b"/>
                <a:pathLst>
                  <a:path w="5" h="6">
                    <a:moveTo>
                      <a:pt x="3" y="0"/>
                    </a:moveTo>
                    <a:cubicBezTo>
                      <a:pt x="2" y="2"/>
                      <a:pt x="1" y="3"/>
                      <a:pt x="0" y="5"/>
                    </a:cubicBezTo>
                    <a:cubicBezTo>
                      <a:pt x="2" y="6"/>
                      <a:pt x="2" y="6"/>
                      <a:pt x="2" y="6"/>
                    </a:cubicBezTo>
                    <a:cubicBezTo>
                      <a:pt x="3" y="5"/>
                      <a:pt x="4" y="3"/>
                      <a:pt x="5" y="1"/>
                    </a:cubicBezTo>
                    <a:lnTo>
                      <a:pt x="3"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 name="Freeform 480"/>
              <p:cNvSpPr/>
              <p:nvPr/>
            </p:nvSpPr>
            <p:spPr bwMode="auto">
              <a:xfrm>
                <a:off x="4214" y="1812"/>
                <a:ext cx="15" cy="11"/>
              </a:xfrm>
              <a:custGeom>
                <a:avLst/>
                <a:gdLst>
                  <a:gd name="T0" fmla="*/ 2 w 4"/>
                  <a:gd name="T1" fmla="*/ 0 h 3"/>
                  <a:gd name="T2" fmla="*/ 0 w 4"/>
                  <a:gd name="T3" fmla="*/ 2 h 3"/>
                  <a:gd name="T4" fmla="*/ 2 w 4"/>
                  <a:gd name="T5" fmla="*/ 3 h 3"/>
                  <a:gd name="T6" fmla="*/ 4 w 4"/>
                  <a:gd name="T7" fmla="*/ 1 h 3"/>
                  <a:gd name="T8" fmla="*/ 2 w 4"/>
                  <a:gd name="T9" fmla="*/ 0 h 3"/>
                </a:gdLst>
                <a:ahLst/>
                <a:cxnLst>
                  <a:cxn ang="0">
                    <a:pos x="T0" y="T1"/>
                  </a:cxn>
                  <a:cxn ang="0">
                    <a:pos x="T2" y="T3"/>
                  </a:cxn>
                  <a:cxn ang="0">
                    <a:pos x="T4" y="T5"/>
                  </a:cxn>
                  <a:cxn ang="0">
                    <a:pos x="T6" y="T7"/>
                  </a:cxn>
                  <a:cxn ang="0">
                    <a:pos x="T8" y="T9"/>
                  </a:cxn>
                </a:cxnLst>
                <a:rect l="0" t="0" r="r" b="b"/>
                <a:pathLst>
                  <a:path w="4" h="3">
                    <a:moveTo>
                      <a:pt x="2" y="0"/>
                    </a:moveTo>
                    <a:cubicBezTo>
                      <a:pt x="1" y="1"/>
                      <a:pt x="0" y="1"/>
                      <a:pt x="0" y="2"/>
                    </a:cubicBezTo>
                    <a:cubicBezTo>
                      <a:pt x="2" y="3"/>
                      <a:pt x="2" y="3"/>
                      <a:pt x="2" y="3"/>
                    </a:cubicBezTo>
                    <a:cubicBezTo>
                      <a:pt x="2" y="3"/>
                      <a:pt x="3" y="2"/>
                      <a:pt x="4"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 name="Freeform 481"/>
              <p:cNvSpPr/>
              <p:nvPr/>
            </p:nvSpPr>
            <p:spPr bwMode="auto">
              <a:xfrm>
                <a:off x="4207" y="1820"/>
                <a:ext cx="15" cy="11"/>
              </a:xfrm>
              <a:custGeom>
                <a:avLst/>
                <a:gdLst>
                  <a:gd name="T0" fmla="*/ 2 w 4"/>
                  <a:gd name="T1" fmla="*/ 0 h 3"/>
                  <a:gd name="T2" fmla="*/ 0 w 4"/>
                  <a:gd name="T3" fmla="*/ 1 h 3"/>
                  <a:gd name="T4" fmla="*/ 2 w 4"/>
                  <a:gd name="T5" fmla="*/ 3 h 3"/>
                  <a:gd name="T6" fmla="*/ 4 w 4"/>
                  <a:gd name="T7" fmla="*/ 1 h 3"/>
                  <a:gd name="T8" fmla="*/ 2 w 4"/>
                  <a:gd name="T9" fmla="*/ 0 h 3"/>
                </a:gdLst>
                <a:ahLst/>
                <a:cxnLst>
                  <a:cxn ang="0">
                    <a:pos x="T0" y="T1"/>
                  </a:cxn>
                  <a:cxn ang="0">
                    <a:pos x="T2" y="T3"/>
                  </a:cxn>
                  <a:cxn ang="0">
                    <a:pos x="T4" y="T5"/>
                  </a:cxn>
                  <a:cxn ang="0">
                    <a:pos x="T6" y="T7"/>
                  </a:cxn>
                  <a:cxn ang="0">
                    <a:pos x="T8" y="T9"/>
                  </a:cxn>
                </a:cxnLst>
                <a:rect l="0" t="0" r="r" b="b"/>
                <a:pathLst>
                  <a:path w="4" h="3">
                    <a:moveTo>
                      <a:pt x="2" y="0"/>
                    </a:moveTo>
                    <a:cubicBezTo>
                      <a:pt x="1" y="0"/>
                      <a:pt x="1" y="1"/>
                      <a:pt x="0" y="1"/>
                    </a:cubicBezTo>
                    <a:cubicBezTo>
                      <a:pt x="2" y="3"/>
                      <a:pt x="2" y="3"/>
                      <a:pt x="2" y="3"/>
                    </a:cubicBezTo>
                    <a:cubicBezTo>
                      <a:pt x="3" y="2"/>
                      <a:pt x="3" y="2"/>
                      <a:pt x="4"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6" name="Freeform 482"/>
              <p:cNvSpPr/>
              <p:nvPr/>
            </p:nvSpPr>
            <p:spPr bwMode="auto">
              <a:xfrm>
                <a:off x="4203" y="1823"/>
                <a:ext cx="11" cy="12"/>
              </a:xfrm>
              <a:custGeom>
                <a:avLst/>
                <a:gdLst>
                  <a:gd name="T0" fmla="*/ 1 w 3"/>
                  <a:gd name="T1" fmla="*/ 0 h 3"/>
                  <a:gd name="T2" fmla="*/ 0 w 3"/>
                  <a:gd name="T3" fmla="*/ 2 h 3"/>
                  <a:gd name="T4" fmla="*/ 2 w 3"/>
                  <a:gd name="T5" fmla="*/ 3 h 3"/>
                  <a:gd name="T6" fmla="*/ 3 w 3"/>
                  <a:gd name="T7" fmla="*/ 2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1"/>
                      <a:pt x="0" y="1"/>
                      <a:pt x="0" y="2"/>
                    </a:cubicBezTo>
                    <a:cubicBezTo>
                      <a:pt x="2" y="3"/>
                      <a:pt x="2" y="3"/>
                      <a:pt x="2" y="3"/>
                    </a:cubicBezTo>
                    <a:cubicBezTo>
                      <a:pt x="2" y="2"/>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 name="Freeform 483"/>
              <p:cNvSpPr/>
              <p:nvPr/>
            </p:nvSpPr>
            <p:spPr bwMode="auto">
              <a:xfrm>
                <a:off x="4199" y="1831"/>
                <a:ext cx="11" cy="8"/>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1"/>
                    </a:cubicBezTo>
                    <a:cubicBezTo>
                      <a:pt x="2" y="2"/>
                      <a:pt x="2" y="2"/>
                      <a:pt x="2" y="2"/>
                    </a:cubicBezTo>
                    <a:cubicBezTo>
                      <a:pt x="2" y="2"/>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 name="Freeform 484"/>
              <p:cNvSpPr/>
              <p:nvPr/>
            </p:nvSpPr>
            <p:spPr bwMode="auto">
              <a:xfrm>
                <a:off x="4195" y="1835"/>
                <a:ext cx="12" cy="7"/>
              </a:xfrm>
              <a:custGeom>
                <a:avLst/>
                <a:gdLst>
                  <a:gd name="T0" fmla="*/ 1 w 3"/>
                  <a:gd name="T1" fmla="*/ 0 h 2"/>
                  <a:gd name="T2" fmla="*/ 0 w 3"/>
                  <a:gd name="T3" fmla="*/ 1 h 2"/>
                  <a:gd name="T4" fmla="*/ 1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0" y="0"/>
                      <a:pt x="0" y="0"/>
                      <a:pt x="0" y="1"/>
                    </a:cubicBezTo>
                    <a:cubicBezTo>
                      <a:pt x="1" y="2"/>
                      <a:pt x="1" y="2"/>
                      <a:pt x="1" y="2"/>
                    </a:cubicBezTo>
                    <a:cubicBezTo>
                      <a:pt x="2" y="2"/>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9" name="Freeform 485"/>
              <p:cNvSpPr/>
              <p:nvPr/>
            </p:nvSpPr>
            <p:spPr bwMode="auto">
              <a:xfrm>
                <a:off x="4191" y="1839"/>
                <a:ext cx="8" cy="7"/>
              </a:xfrm>
              <a:custGeom>
                <a:avLst/>
                <a:gdLst>
                  <a:gd name="T0" fmla="*/ 1 w 2"/>
                  <a:gd name="T1" fmla="*/ 0 h 2"/>
                  <a:gd name="T2" fmla="*/ 0 w 2"/>
                  <a:gd name="T3" fmla="*/ 0 h 2"/>
                  <a:gd name="T4" fmla="*/ 1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0"/>
                      <a:pt x="0" y="0"/>
                    </a:cubicBezTo>
                    <a:cubicBezTo>
                      <a:pt x="1" y="2"/>
                      <a:pt x="1" y="2"/>
                      <a:pt x="1" y="2"/>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0" name="Freeform 486"/>
              <p:cNvSpPr/>
              <p:nvPr/>
            </p:nvSpPr>
            <p:spPr bwMode="auto">
              <a:xfrm>
                <a:off x="4184" y="1839"/>
                <a:ext cx="11" cy="7"/>
              </a:xfrm>
              <a:custGeom>
                <a:avLst/>
                <a:gdLst>
                  <a:gd name="T0" fmla="*/ 2 w 3"/>
                  <a:gd name="T1" fmla="*/ 0 h 2"/>
                  <a:gd name="T2" fmla="*/ 0 w 3"/>
                  <a:gd name="T3" fmla="*/ 1 h 2"/>
                  <a:gd name="T4" fmla="*/ 2 w 3"/>
                  <a:gd name="T5" fmla="*/ 2 h 2"/>
                  <a:gd name="T6" fmla="*/ 3 w 3"/>
                  <a:gd name="T7" fmla="*/ 2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cubicBezTo>
                      <a:pt x="1" y="1"/>
                      <a:pt x="1" y="1"/>
                      <a:pt x="0" y="1"/>
                    </a:cubicBezTo>
                    <a:cubicBezTo>
                      <a:pt x="2" y="2"/>
                      <a:pt x="2" y="2"/>
                      <a:pt x="2" y="2"/>
                    </a:cubicBezTo>
                    <a:cubicBezTo>
                      <a:pt x="3" y="2"/>
                      <a:pt x="3" y="2"/>
                      <a:pt x="3" y="2"/>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1" name="Freeform 487"/>
              <p:cNvSpPr/>
              <p:nvPr/>
            </p:nvSpPr>
            <p:spPr bwMode="auto">
              <a:xfrm>
                <a:off x="4180" y="1842"/>
                <a:ext cx="11" cy="8"/>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1"/>
                    </a:cubicBezTo>
                    <a:cubicBezTo>
                      <a:pt x="2" y="2"/>
                      <a:pt x="2" y="2"/>
                      <a:pt x="2" y="2"/>
                    </a:cubicBezTo>
                    <a:cubicBezTo>
                      <a:pt x="3" y="2"/>
                      <a:pt x="3"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2" name="Freeform 488"/>
              <p:cNvSpPr/>
              <p:nvPr/>
            </p:nvSpPr>
            <p:spPr bwMode="auto">
              <a:xfrm>
                <a:off x="4176" y="1846"/>
                <a:ext cx="12" cy="8"/>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0"/>
                    </a:cubicBezTo>
                    <a:cubicBezTo>
                      <a:pt x="2" y="2"/>
                      <a:pt x="2" y="2"/>
                      <a:pt x="2" y="2"/>
                    </a:cubicBezTo>
                    <a:cubicBezTo>
                      <a:pt x="3"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3" name="Freeform 489"/>
              <p:cNvSpPr/>
              <p:nvPr/>
            </p:nvSpPr>
            <p:spPr bwMode="auto">
              <a:xfrm>
                <a:off x="4173" y="1846"/>
                <a:ext cx="11" cy="8"/>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1"/>
                      <a:pt x="0" y="1"/>
                    </a:cubicBezTo>
                    <a:cubicBezTo>
                      <a:pt x="2" y="2"/>
                      <a:pt x="2" y="2"/>
                      <a:pt x="2" y="2"/>
                    </a:cubicBezTo>
                    <a:cubicBezTo>
                      <a:pt x="3" y="2"/>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4" name="Freeform 490"/>
              <p:cNvSpPr/>
              <p:nvPr/>
            </p:nvSpPr>
            <p:spPr bwMode="auto">
              <a:xfrm>
                <a:off x="4173" y="1850"/>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5" name="Freeform 491"/>
              <p:cNvSpPr/>
              <p:nvPr/>
            </p:nvSpPr>
            <p:spPr bwMode="auto">
              <a:xfrm>
                <a:off x="4173" y="1726"/>
                <a:ext cx="75" cy="113"/>
              </a:xfrm>
              <a:custGeom>
                <a:avLst/>
                <a:gdLst>
                  <a:gd name="T0" fmla="*/ 18 w 20"/>
                  <a:gd name="T1" fmla="*/ 0 h 30"/>
                  <a:gd name="T2" fmla="*/ 0 w 20"/>
                  <a:gd name="T3" fmla="*/ 28 h 30"/>
                  <a:gd name="T4" fmla="*/ 2 w 20"/>
                  <a:gd name="T5" fmla="*/ 30 h 30"/>
                  <a:gd name="T6" fmla="*/ 20 w 20"/>
                  <a:gd name="T7" fmla="*/ 1 h 30"/>
                  <a:gd name="T8" fmla="*/ 18 w 20"/>
                  <a:gd name="T9" fmla="*/ 0 h 30"/>
                </a:gdLst>
                <a:ahLst/>
                <a:cxnLst>
                  <a:cxn ang="0">
                    <a:pos x="T0" y="T1"/>
                  </a:cxn>
                  <a:cxn ang="0">
                    <a:pos x="T2" y="T3"/>
                  </a:cxn>
                  <a:cxn ang="0">
                    <a:pos x="T4" y="T5"/>
                  </a:cxn>
                  <a:cxn ang="0">
                    <a:pos x="T6" y="T7"/>
                  </a:cxn>
                  <a:cxn ang="0">
                    <a:pos x="T8" y="T9"/>
                  </a:cxn>
                </a:cxnLst>
                <a:rect l="0" t="0" r="r" b="b"/>
                <a:pathLst>
                  <a:path w="20" h="30">
                    <a:moveTo>
                      <a:pt x="18" y="0"/>
                    </a:moveTo>
                    <a:cubicBezTo>
                      <a:pt x="18" y="11"/>
                      <a:pt x="10" y="24"/>
                      <a:pt x="0" y="28"/>
                    </a:cubicBezTo>
                    <a:cubicBezTo>
                      <a:pt x="2" y="30"/>
                      <a:pt x="2" y="30"/>
                      <a:pt x="2" y="30"/>
                    </a:cubicBezTo>
                    <a:cubicBezTo>
                      <a:pt x="12" y="25"/>
                      <a:pt x="20" y="12"/>
                      <a:pt x="20" y="1"/>
                    </a:cubicBezTo>
                    <a:cubicBezTo>
                      <a:pt x="19" y="1"/>
                      <a:pt x="18" y="0"/>
                      <a:pt x="18" y="0"/>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6" name="Freeform 492"/>
              <p:cNvSpPr/>
              <p:nvPr/>
            </p:nvSpPr>
            <p:spPr bwMode="auto">
              <a:xfrm>
                <a:off x="4240" y="1722"/>
                <a:ext cx="8" cy="11"/>
              </a:xfrm>
              <a:custGeom>
                <a:avLst/>
                <a:gdLst>
                  <a:gd name="T0" fmla="*/ 0 w 2"/>
                  <a:gd name="T1" fmla="*/ 0 h 3"/>
                  <a:gd name="T2" fmla="*/ 0 w 2"/>
                  <a:gd name="T3" fmla="*/ 1 h 3"/>
                  <a:gd name="T4" fmla="*/ 0 w 2"/>
                  <a:gd name="T5" fmla="*/ 1 h 3"/>
                  <a:gd name="T6" fmla="*/ 2 w 2"/>
                  <a:gd name="T7" fmla="*/ 3 h 3"/>
                  <a:gd name="T8" fmla="*/ 2 w 2"/>
                  <a:gd name="T9" fmla="*/ 2 h 3"/>
                  <a:gd name="T10" fmla="*/ 2 w 2"/>
                  <a:gd name="T11" fmla="*/ 2 h 3"/>
                  <a:gd name="T12" fmla="*/ 0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0" y="0"/>
                    </a:moveTo>
                    <a:cubicBezTo>
                      <a:pt x="0" y="1"/>
                      <a:pt x="0" y="1"/>
                      <a:pt x="0" y="1"/>
                    </a:cubicBezTo>
                    <a:cubicBezTo>
                      <a:pt x="0" y="1"/>
                      <a:pt x="0" y="1"/>
                      <a:pt x="0" y="1"/>
                    </a:cubicBezTo>
                    <a:cubicBezTo>
                      <a:pt x="2" y="3"/>
                      <a:pt x="2" y="3"/>
                      <a:pt x="2" y="3"/>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7" name="Freeform 493"/>
              <p:cNvSpPr/>
              <p:nvPr/>
            </p:nvSpPr>
            <p:spPr bwMode="auto">
              <a:xfrm>
                <a:off x="4240" y="1726"/>
                <a:ext cx="8" cy="7"/>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8" name="Freeform 494"/>
              <p:cNvSpPr/>
              <p:nvPr/>
            </p:nvSpPr>
            <p:spPr bwMode="auto">
              <a:xfrm>
                <a:off x="4240" y="1729"/>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9" name="Freeform 495"/>
              <p:cNvSpPr/>
              <p:nvPr/>
            </p:nvSpPr>
            <p:spPr bwMode="auto">
              <a:xfrm>
                <a:off x="4240" y="1733"/>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0" name="Freeform 496"/>
              <p:cNvSpPr/>
              <p:nvPr/>
            </p:nvSpPr>
            <p:spPr bwMode="auto">
              <a:xfrm>
                <a:off x="4240" y="1737"/>
                <a:ext cx="8"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1" name="Freeform 497"/>
              <p:cNvSpPr/>
              <p:nvPr/>
            </p:nvSpPr>
            <p:spPr bwMode="auto">
              <a:xfrm>
                <a:off x="4240" y="1741"/>
                <a:ext cx="8" cy="7"/>
              </a:xfrm>
              <a:custGeom>
                <a:avLst/>
                <a:gdLst>
                  <a:gd name="T0" fmla="*/ 0 w 2"/>
                  <a:gd name="T1" fmla="*/ 0 h 2"/>
                  <a:gd name="T2" fmla="*/ 0 w 2"/>
                  <a:gd name="T3" fmla="*/ 1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1" y="2"/>
                      <a:pt x="1" y="2"/>
                      <a:pt x="1" y="2"/>
                    </a:cubicBezTo>
                    <a:cubicBezTo>
                      <a:pt x="1" y="2"/>
                      <a:pt x="1"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2" name="Freeform 498"/>
              <p:cNvSpPr/>
              <p:nvPr/>
            </p:nvSpPr>
            <p:spPr bwMode="auto">
              <a:xfrm>
                <a:off x="4237" y="1744"/>
                <a:ext cx="7" cy="8"/>
              </a:xfrm>
              <a:custGeom>
                <a:avLst/>
                <a:gdLst>
                  <a:gd name="T0" fmla="*/ 1 w 2"/>
                  <a:gd name="T1" fmla="*/ 0 h 2"/>
                  <a:gd name="T2" fmla="*/ 0 w 2"/>
                  <a:gd name="T3" fmla="*/ 1 h 2"/>
                  <a:gd name="T4" fmla="*/ 2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0"/>
                      <a:pt x="0" y="1"/>
                    </a:cubicBezTo>
                    <a:cubicBezTo>
                      <a:pt x="2" y="2"/>
                      <a:pt x="2" y="2"/>
                      <a:pt x="2" y="2"/>
                    </a:cubicBezTo>
                    <a:cubicBezTo>
                      <a:pt x="2" y="2"/>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3" name="Freeform 499"/>
              <p:cNvSpPr/>
              <p:nvPr/>
            </p:nvSpPr>
            <p:spPr bwMode="auto">
              <a:xfrm>
                <a:off x="4237" y="1748"/>
                <a:ext cx="7"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4" name="Freeform 500"/>
              <p:cNvSpPr/>
              <p:nvPr/>
            </p:nvSpPr>
            <p:spPr bwMode="auto">
              <a:xfrm>
                <a:off x="4237" y="1748"/>
                <a:ext cx="7" cy="11"/>
              </a:xfrm>
              <a:custGeom>
                <a:avLst/>
                <a:gdLst>
                  <a:gd name="T0" fmla="*/ 0 w 2"/>
                  <a:gd name="T1" fmla="*/ 0 h 3"/>
                  <a:gd name="T2" fmla="*/ 0 w 2"/>
                  <a:gd name="T3" fmla="*/ 1 h 3"/>
                  <a:gd name="T4" fmla="*/ 2 w 2"/>
                  <a:gd name="T5" fmla="*/ 3 h 3"/>
                  <a:gd name="T6" fmla="*/ 2 w 2"/>
                  <a:gd name="T7" fmla="*/ 2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1"/>
                      <a:pt x="0" y="1"/>
                    </a:cubicBezTo>
                    <a:cubicBezTo>
                      <a:pt x="2" y="3"/>
                      <a:pt x="2" y="3"/>
                      <a:pt x="2" y="3"/>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5" name="Freeform 501"/>
              <p:cNvSpPr/>
              <p:nvPr/>
            </p:nvSpPr>
            <p:spPr bwMode="auto">
              <a:xfrm>
                <a:off x="4237" y="1752"/>
                <a:ext cx="7" cy="11"/>
              </a:xfrm>
              <a:custGeom>
                <a:avLst/>
                <a:gdLst>
                  <a:gd name="T0" fmla="*/ 0 w 2"/>
                  <a:gd name="T1" fmla="*/ 0 h 3"/>
                  <a:gd name="T2" fmla="*/ 0 w 2"/>
                  <a:gd name="T3" fmla="*/ 1 h 3"/>
                  <a:gd name="T4" fmla="*/ 1 w 2"/>
                  <a:gd name="T5" fmla="*/ 3 h 3"/>
                  <a:gd name="T6" fmla="*/ 2 w 2"/>
                  <a:gd name="T7" fmla="*/ 2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1"/>
                      <a:pt x="0" y="1"/>
                    </a:cubicBezTo>
                    <a:cubicBezTo>
                      <a:pt x="1" y="3"/>
                      <a:pt x="1" y="3"/>
                      <a:pt x="1" y="3"/>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6" name="Freeform 502"/>
              <p:cNvSpPr/>
              <p:nvPr/>
            </p:nvSpPr>
            <p:spPr bwMode="auto">
              <a:xfrm>
                <a:off x="4233" y="1756"/>
                <a:ext cx="7" cy="11"/>
              </a:xfrm>
              <a:custGeom>
                <a:avLst/>
                <a:gdLst>
                  <a:gd name="T0" fmla="*/ 1 w 2"/>
                  <a:gd name="T1" fmla="*/ 0 h 3"/>
                  <a:gd name="T2" fmla="*/ 0 w 2"/>
                  <a:gd name="T3" fmla="*/ 2 h 3"/>
                  <a:gd name="T4" fmla="*/ 2 w 2"/>
                  <a:gd name="T5" fmla="*/ 3 h 3"/>
                  <a:gd name="T6" fmla="*/ 2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1"/>
                      <a:pt x="0" y="1"/>
                      <a:pt x="0" y="2"/>
                    </a:cubicBezTo>
                    <a:cubicBezTo>
                      <a:pt x="2" y="3"/>
                      <a:pt x="2" y="3"/>
                      <a:pt x="2" y="3"/>
                    </a:cubicBezTo>
                    <a:cubicBezTo>
                      <a:pt x="2" y="2"/>
                      <a:pt x="2" y="2"/>
                      <a:pt x="2"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7" name="Freeform 503"/>
              <p:cNvSpPr/>
              <p:nvPr/>
            </p:nvSpPr>
            <p:spPr bwMode="auto">
              <a:xfrm>
                <a:off x="4233" y="1763"/>
                <a:ext cx="7"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8" name="Freeform 504"/>
              <p:cNvSpPr/>
              <p:nvPr/>
            </p:nvSpPr>
            <p:spPr bwMode="auto">
              <a:xfrm>
                <a:off x="4229" y="1767"/>
                <a:ext cx="11" cy="8"/>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1"/>
                    </a:cubicBezTo>
                    <a:cubicBezTo>
                      <a:pt x="2" y="2"/>
                      <a:pt x="2" y="2"/>
                      <a:pt x="2" y="2"/>
                    </a:cubicBezTo>
                    <a:cubicBezTo>
                      <a:pt x="2" y="2"/>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9" name="Freeform 505"/>
              <p:cNvSpPr/>
              <p:nvPr/>
            </p:nvSpPr>
            <p:spPr bwMode="auto">
              <a:xfrm>
                <a:off x="4229" y="1771"/>
                <a:ext cx="8"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0" name="Freeform 506"/>
              <p:cNvSpPr/>
              <p:nvPr/>
            </p:nvSpPr>
            <p:spPr bwMode="auto">
              <a:xfrm>
                <a:off x="4225" y="1775"/>
                <a:ext cx="12" cy="11"/>
              </a:xfrm>
              <a:custGeom>
                <a:avLst/>
                <a:gdLst>
                  <a:gd name="T0" fmla="*/ 1 w 3"/>
                  <a:gd name="T1" fmla="*/ 0 h 3"/>
                  <a:gd name="T2" fmla="*/ 0 w 3"/>
                  <a:gd name="T3" fmla="*/ 2 h 3"/>
                  <a:gd name="T4" fmla="*/ 2 w 3"/>
                  <a:gd name="T5" fmla="*/ 3 h 3"/>
                  <a:gd name="T6" fmla="*/ 3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1"/>
                      <a:pt x="0" y="1"/>
                      <a:pt x="0" y="2"/>
                    </a:cubicBezTo>
                    <a:cubicBezTo>
                      <a:pt x="2" y="3"/>
                      <a:pt x="2" y="3"/>
                      <a:pt x="2" y="3"/>
                    </a:cubicBezTo>
                    <a:cubicBezTo>
                      <a:pt x="2" y="2"/>
                      <a:pt x="2"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1" name="Freeform 507"/>
              <p:cNvSpPr/>
              <p:nvPr/>
            </p:nvSpPr>
            <p:spPr bwMode="auto">
              <a:xfrm>
                <a:off x="4222" y="1782"/>
                <a:ext cx="11" cy="11"/>
              </a:xfrm>
              <a:custGeom>
                <a:avLst/>
                <a:gdLst>
                  <a:gd name="T0" fmla="*/ 1 w 3"/>
                  <a:gd name="T1" fmla="*/ 0 h 3"/>
                  <a:gd name="T2" fmla="*/ 0 w 3"/>
                  <a:gd name="T3" fmla="*/ 1 h 3"/>
                  <a:gd name="T4" fmla="*/ 2 w 3"/>
                  <a:gd name="T5" fmla="*/ 3 h 3"/>
                  <a:gd name="T6" fmla="*/ 3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0"/>
                      <a:pt x="0" y="1"/>
                      <a:pt x="0" y="1"/>
                    </a:cubicBezTo>
                    <a:cubicBezTo>
                      <a:pt x="2" y="3"/>
                      <a:pt x="2" y="3"/>
                      <a:pt x="2" y="3"/>
                    </a:cubicBezTo>
                    <a:cubicBezTo>
                      <a:pt x="2" y="2"/>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2" name="Freeform 508"/>
              <p:cNvSpPr/>
              <p:nvPr/>
            </p:nvSpPr>
            <p:spPr bwMode="auto">
              <a:xfrm>
                <a:off x="4210" y="1786"/>
                <a:ext cx="19" cy="19"/>
              </a:xfrm>
              <a:custGeom>
                <a:avLst/>
                <a:gdLst>
                  <a:gd name="T0" fmla="*/ 3 w 5"/>
                  <a:gd name="T1" fmla="*/ 0 h 5"/>
                  <a:gd name="T2" fmla="*/ 0 w 5"/>
                  <a:gd name="T3" fmla="*/ 4 h 5"/>
                  <a:gd name="T4" fmla="*/ 2 w 5"/>
                  <a:gd name="T5" fmla="*/ 5 h 5"/>
                  <a:gd name="T6" fmla="*/ 5 w 5"/>
                  <a:gd name="T7" fmla="*/ 2 h 5"/>
                  <a:gd name="T8" fmla="*/ 3 w 5"/>
                  <a:gd name="T9" fmla="*/ 0 h 5"/>
                </a:gdLst>
                <a:ahLst/>
                <a:cxnLst>
                  <a:cxn ang="0">
                    <a:pos x="T0" y="T1"/>
                  </a:cxn>
                  <a:cxn ang="0">
                    <a:pos x="T2" y="T3"/>
                  </a:cxn>
                  <a:cxn ang="0">
                    <a:pos x="T4" y="T5"/>
                  </a:cxn>
                  <a:cxn ang="0">
                    <a:pos x="T6" y="T7"/>
                  </a:cxn>
                  <a:cxn ang="0">
                    <a:pos x="T8" y="T9"/>
                  </a:cxn>
                </a:cxnLst>
                <a:rect l="0" t="0" r="r" b="b"/>
                <a:pathLst>
                  <a:path w="5" h="5">
                    <a:moveTo>
                      <a:pt x="3" y="0"/>
                    </a:moveTo>
                    <a:cubicBezTo>
                      <a:pt x="2" y="2"/>
                      <a:pt x="1" y="3"/>
                      <a:pt x="0" y="4"/>
                    </a:cubicBezTo>
                    <a:cubicBezTo>
                      <a:pt x="2" y="5"/>
                      <a:pt x="2" y="5"/>
                      <a:pt x="2" y="5"/>
                    </a:cubicBezTo>
                    <a:cubicBezTo>
                      <a:pt x="3" y="4"/>
                      <a:pt x="4" y="3"/>
                      <a:pt x="5" y="2"/>
                    </a:cubicBezTo>
                    <a:lnTo>
                      <a:pt x="3"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3" name="Freeform 509"/>
              <p:cNvSpPr/>
              <p:nvPr/>
            </p:nvSpPr>
            <p:spPr bwMode="auto">
              <a:xfrm>
                <a:off x="4207" y="1801"/>
                <a:ext cx="11" cy="11"/>
              </a:xfrm>
              <a:custGeom>
                <a:avLst/>
                <a:gdLst>
                  <a:gd name="T0" fmla="*/ 1 w 3"/>
                  <a:gd name="T1" fmla="*/ 0 h 3"/>
                  <a:gd name="T2" fmla="*/ 0 w 3"/>
                  <a:gd name="T3" fmla="*/ 2 h 3"/>
                  <a:gd name="T4" fmla="*/ 1 w 3"/>
                  <a:gd name="T5" fmla="*/ 3 h 3"/>
                  <a:gd name="T6" fmla="*/ 3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1"/>
                      <a:pt x="0" y="1"/>
                      <a:pt x="0" y="2"/>
                    </a:cubicBezTo>
                    <a:cubicBezTo>
                      <a:pt x="1" y="3"/>
                      <a:pt x="1" y="3"/>
                      <a:pt x="1" y="3"/>
                    </a:cubicBezTo>
                    <a:cubicBezTo>
                      <a:pt x="2" y="3"/>
                      <a:pt x="3"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4" name="Freeform 510"/>
              <p:cNvSpPr/>
              <p:nvPr/>
            </p:nvSpPr>
            <p:spPr bwMode="auto">
              <a:xfrm>
                <a:off x="4199" y="1808"/>
                <a:ext cx="11" cy="8"/>
              </a:xfrm>
              <a:custGeom>
                <a:avLst/>
                <a:gdLst>
                  <a:gd name="T0" fmla="*/ 2 w 3"/>
                  <a:gd name="T1" fmla="*/ 0 h 2"/>
                  <a:gd name="T2" fmla="*/ 0 w 3"/>
                  <a:gd name="T3" fmla="*/ 1 h 2"/>
                  <a:gd name="T4" fmla="*/ 2 w 3"/>
                  <a:gd name="T5" fmla="*/ 2 h 2"/>
                  <a:gd name="T6" fmla="*/ 3 w 3"/>
                  <a:gd name="T7" fmla="*/ 1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cubicBezTo>
                      <a:pt x="1" y="0"/>
                      <a:pt x="1" y="1"/>
                      <a:pt x="0" y="1"/>
                    </a:cubicBezTo>
                    <a:cubicBezTo>
                      <a:pt x="2" y="2"/>
                      <a:pt x="2" y="2"/>
                      <a:pt x="2" y="2"/>
                    </a:cubicBezTo>
                    <a:cubicBezTo>
                      <a:pt x="3" y="2"/>
                      <a:pt x="3" y="2"/>
                      <a:pt x="3"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5" name="Freeform 511"/>
              <p:cNvSpPr/>
              <p:nvPr/>
            </p:nvSpPr>
            <p:spPr bwMode="auto">
              <a:xfrm>
                <a:off x="4195" y="1812"/>
                <a:ext cx="12" cy="8"/>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1"/>
                      <a:pt x="1" y="1"/>
                      <a:pt x="0" y="1"/>
                    </a:cubicBezTo>
                    <a:cubicBezTo>
                      <a:pt x="2" y="2"/>
                      <a:pt x="2" y="2"/>
                      <a:pt x="2" y="2"/>
                    </a:cubicBezTo>
                    <a:cubicBezTo>
                      <a:pt x="3" y="2"/>
                      <a:pt x="3"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6" name="Freeform 512"/>
              <p:cNvSpPr/>
              <p:nvPr/>
            </p:nvSpPr>
            <p:spPr bwMode="auto">
              <a:xfrm>
                <a:off x="4191" y="1816"/>
                <a:ext cx="12" cy="7"/>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1"/>
                      <a:pt x="0" y="1"/>
                    </a:cubicBezTo>
                    <a:cubicBezTo>
                      <a:pt x="2" y="2"/>
                      <a:pt x="2" y="2"/>
                      <a:pt x="2" y="2"/>
                    </a:cubicBezTo>
                    <a:cubicBezTo>
                      <a:pt x="3" y="2"/>
                      <a:pt x="3"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7" name="Freeform 513"/>
              <p:cNvSpPr/>
              <p:nvPr/>
            </p:nvSpPr>
            <p:spPr bwMode="auto">
              <a:xfrm>
                <a:off x="4188" y="1820"/>
                <a:ext cx="11" cy="7"/>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1"/>
                    </a:cubicBezTo>
                    <a:cubicBezTo>
                      <a:pt x="2" y="2"/>
                      <a:pt x="2" y="2"/>
                      <a:pt x="2" y="2"/>
                    </a:cubicBezTo>
                    <a:cubicBezTo>
                      <a:pt x="3" y="2"/>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8" name="Freeform 514"/>
              <p:cNvSpPr/>
              <p:nvPr/>
            </p:nvSpPr>
            <p:spPr bwMode="auto">
              <a:xfrm>
                <a:off x="4188" y="1823"/>
                <a:ext cx="7" cy="8"/>
              </a:xfrm>
              <a:custGeom>
                <a:avLst/>
                <a:gdLst>
                  <a:gd name="T0" fmla="*/ 0 w 2"/>
                  <a:gd name="T1" fmla="*/ 0 h 2"/>
                  <a:gd name="T2" fmla="*/ 0 w 2"/>
                  <a:gd name="T3" fmla="*/ 0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2"/>
                      <a:pt x="1" y="2"/>
                      <a:pt x="1"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9" name="Freeform 515"/>
              <p:cNvSpPr/>
              <p:nvPr/>
            </p:nvSpPr>
            <p:spPr bwMode="auto">
              <a:xfrm>
                <a:off x="4184" y="1823"/>
                <a:ext cx="7" cy="8"/>
              </a:xfrm>
              <a:custGeom>
                <a:avLst/>
                <a:gdLst>
                  <a:gd name="T0" fmla="*/ 1 w 2"/>
                  <a:gd name="T1" fmla="*/ 0 h 2"/>
                  <a:gd name="T2" fmla="*/ 0 w 2"/>
                  <a:gd name="T3" fmla="*/ 1 h 2"/>
                  <a:gd name="T4" fmla="*/ 1 w 2"/>
                  <a:gd name="T5" fmla="*/ 2 h 2"/>
                  <a:gd name="T6" fmla="*/ 2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1"/>
                      <a:pt x="0" y="1"/>
                      <a:pt x="0" y="1"/>
                    </a:cubicBezTo>
                    <a:cubicBezTo>
                      <a:pt x="1" y="2"/>
                      <a:pt x="1" y="2"/>
                      <a:pt x="1" y="2"/>
                    </a:cubicBezTo>
                    <a:cubicBezTo>
                      <a:pt x="2" y="2"/>
                      <a:pt x="2" y="2"/>
                      <a:pt x="2"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0" name="Freeform 516"/>
              <p:cNvSpPr/>
              <p:nvPr/>
            </p:nvSpPr>
            <p:spPr bwMode="auto">
              <a:xfrm>
                <a:off x="4180" y="1827"/>
                <a:ext cx="8" cy="8"/>
              </a:xfrm>
              <a:custGeom>
                <a:avLst/>
                <a:gdLst>
                  <a:gd name="T0" fmla="*/ 1 w 2"/>
                  <a:gd name="T1" fmla="*/ 0 h 2"/>
                  <a:gd name="T2" fmla="*/ 0 w 2"/>
                  <a:gd name="T3" fmla="*/ 0 h 2"/>
                  <a:gd name="T4" fmla="*/ 2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0"/>
                      <a:pt x="0" y="0"/>
                    </a:cubicBezTo>
                    <a:cubicBezTo>
                      <a:pt x="2" y="2"/>
                      <a:pt x="2" y="2"/>
                      <a:pt x="2" y="2"/>
                    </a:cubicBezTo>
                    <a:cubicBezTo>
                      <a:pt x="2" y="2"/>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1" name="Freeform 517"/>
              <p:cNvSpPr/>
              <p:nvPr/>
            </p:nvSpPr>
            <p:spPr bwMode="auto">
              <a:xfrm>
                <a:off x="4176" y="1827"/>
                <a:ext cx="12" cy="8"/>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0" y="1"/>
                      <a:pt x="0" y="1"/>
                      <a:pt x="0" y="1"/>
                    </a:cubicBezTo>
                    <a:cubicBezTo>
                      <a:pt x="2" y="2"/>
                      <a:pt x="2" y="2"/>
                      <a:pt x="2" y="2"/>
                    </a:cubicBezTo>
                    <a:cubicBezTo>
                      <a:pt x="2" y="2"/>
                      <a:pt x="2"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2" name="Freeform 518"/>
              <p:cNvSpPr/>
              <p:nvPr/>
            </p:nvSpPr>
            <p:spPr bwMode="auto">
              <a:xfrm>
                <a:off x="4173" y="1831"/>
                <a:ext cx="11" cy="8"/>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0"/>
                    </a:cubicBezTo>
                    <a:cubicBezTo>
                      <a:pt x="2" y="2"/>
                      <a:pt x="2" y="2"/>
                      <a:pt x="2" y="2"/>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3" name="Freeform 519"/>
              <p:cNvSpPr/>
              <p:nvPr/>
            </p:nvSpPr>
            <p:spPr bwMode="auto">
              <a:xfrm>
                <a:off x="4173" y="1831"/>
                <a:ext cx="7" cy="8"/>
              </a:xfrm>
              <a:custGeom>
                <a:avLst/>
                <a:gdLst>
                  <a:gd name="T0" fmla="*/ 0 w 2"/>
                  <a:gd name="T1" fmla="*/ 0 h 2"/>
                  <a:gd name="T2" fmla="*/ 0 w 2"/>
                  <a:gd name="T3" fmla="*/ 0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4" name="Freeform 520"/>
              <p:cNvSpPr/>
              <p:nvPr/>
            </p:nvSpPr>
            <p:spPr bwMode="auto">
              <a:xfrm>
                <a:off x="4173" y="1733"/>
                <a:ext cx="60" cy="87"/>
              </a:xfrm>
              <a:custGeom>
                <a:avLst/>
                <a:gdLst>
                  <a:gd name="T0" fmla="*/ 14 w 16"/>
                  <a:gd name="T1" fmla="*/ 0 h 23"/>
                  <a:gd name="T2" fmla="*/ 0 w 16"/>
                  <a:gd name="T3" fmla="*/ 22 h 23"/>
                  <a:gd name="T4" fmla="*/ 2 w 16"/>
                  <a:gd name="T5" fmla="*/ 23 h 23"/>
                  <a:gd name="T6" fmla="*/ 15 w 16"/>
                  <a:gd name="T7" fmla="*/ 1 h 23"/>
                  <a:gd name="T8" fmla="*/ 14 w 16"/>
                  <a:gd name="T9" fmla="*/ 0 h 23"/>
                </a:gdLst>
                <a:ahLst/>
                <a:cxnLst>
                  <a:cxn ang="0">
                    <a:pos x="T0" y="T1"/>
                  </a:cxn>
                  <a:cxn ang="0">
                    <a:pos x="T2" y="T3"/>
                  </a:cxn>
                  <a:cxn ang="0">
                    <a:pos x="T4" y="T5"/>
                  </a:cxn>
                  <a:cxn ang="0">
                    <a:pos x="T6" y="T7"/>
                  </a:cxn>
                  <a:cxn ang="0">
                    <a:pos x="T8" y="T9"/>
                  </a:cxn>
                </a:cxnLst>
                <a:rect l="0" t="0" r="r" b="b"/>
                <a:pathLst>
                  <a:path w="16" h="23">
                    <a:moveTo>
                      <a:pt x="14" y="0"/>
                    </a:moveTo>
                    <a:cubicBezTo>
                      <a:pt x="14" y="8"/>
                      <a:pt x="8" y="18"/>
                      <a:pt x="0" y="22"/>
                    </a:cubicBezTo>
                    <a:cubicBezTo>
                      <a:pt x="2" y="23"/>
                      <a:pt x="2" y="23"/>
                      <a:pt x="2" y="23"/>
                    </a:cubicBezTo>
                    <a:cubicBezTo>
                      <a:pt x="10" y="20"/>
                      <a:pt x="16" y="10"/>
                      <a:pt x="15" y="1"/>
                    </a:cubicBezTo>
                    <a:cubicBezTo>
                      <a:pt x="15" y="1"/>
                      <a:pt x="14" y="0"/>
                      <a:pt x="14" y="0"/>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5" name="Freeform 521"/>
              <p:cNvSpPr/>
              <p:nvPr/>
            </p:nvSpPr>
            <p:spPr bwMode="auto">
              <a:xfrm>
                <a:off x="4225" y="1729"/>
                <a:ext cx="8" cy="8"/>
              </a:xfrm>
              <a:custGeom>
                <a:avLst/>
                <a:gdLst>
                  <a:gd name="T0" fmla="*/ 0 w 2"/>
                  <a:gd name="T1" fmla="*/ 0 h 2"/>
                  <a:gd name="T2" fmla="*/ 0 w 2"/>
                  <a:gd name="T3" fmla="*/ 1 h 2"/>
                  <a:gd name="T4" fmla="*/ 0 w 2"/>
                  <a:gd name="T5" fmla="*/ 1 h 2"/>
                  <a:gd name="T6" fmla="*/ 2 w 2"/>
                  <a:gd name="T7" fmla="*/ 2 h 2"/>
                  <a:gd name="T8" fmla="*/ 1 w 2"/>
                  <a:gd name="T9" fmla="*/ 2 h 2"/>
                  <a:gd name="T10" fmla="*/ 1 w 2"/>
                  <a:gd name="T11" fmla="*/ 2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cubicBezTo>
                      <a:pt x="0" y="1"/>
                      <a:pt x="0" y="1"/>
                      <a:pt x="0" y="1"/>
                    </a:cubicBezTo>
                    <a:cubicBezTo>
                      <a:pt x="0" y="1"/>
                      <a:pt x="0" y="1"/>
                      <a:pt x="0" y="1"/>
                    </a:cubicBezTo>
                    <a:cubicBezTo>
                      <a:pt x="2" y="2"/>
                      <a:pt x="2" y="2"/>
                      <a:pt x="2" y="2"/>
                    </a:cubicBezTo>
                    <a:cubicBezTo>
                      <a:pt x="2" y="2"/>
                      <a:pt x="2" y="2"/>
                      <a:pt x="1" y="2"/>
                    </a:cubicBezTo>
                    <a:cubicBezTo>
                      <a:pt x="1" y="2"/>
                      <a:pt x="1" y="2"/>
                      <a:pt x="1"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6" name="Freeform 522"/>
              <p:cNvSpPr/>
              <p:nvPr/>
            </p:nvSpPr>
            <p:spPr bwMode="auto">
              <a:xfrm>
                <a:off x="4225" y="1733"/>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7" name="Freeform 523"/>
              <p:cNvSpPr/>
              <p:nvPr/>
            </p:nvSpPr>
            <p:spPr bwMode="auto">
              <a:xfrm>
                <a:off x="4225" y="1737"/>
                <a:ext cx="8" cy="7"/>
              </a:xfrm>
              <a:custGeom>
                <a:avLst/>
                <a:gdLst>
                  <a:gd name="T0" fmla="*/ 0 w 2"/>
                  <a:gd name="T1" fmla="*/ 0 h 2"/>
                  <a:gd name="T2" fmla="*/ 0 w 2"/>
                  <a:gd name="T3" fmla="*/ 0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2"/>
                      <a:pt x="1" y="2"/>
                      <a:pt x="1" y="2"/>
                    </a:cubicBezTo>
                    <a:cubicBezTo>
                      <a:pt x="1"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8" name="Freeform 524"/>
              <p:cNvSpPr/>
              <p:nvPr/>
            </p:nvSpPr>
            <p:spPr bwMode="auto">
              <a:xfrm>
                <a:off x="4225" y="1737"/>
                <a:ext cx="4" cy="7"/>
              </a:xfrm>
              <a:custGeom>
                <a:avLst/>
                <a:gdLst>
                  <a:gd name="T0" fmla="*/ 0 w 1"/>
                  <a:gd name="T1" fmla="*/ 0 h 2"/>
                  <a:gd name="T2" fmla="*/ 0 w 1"/>
                  <a:gd name="T3" fmla="*/ 1 h 2"/>
                  <a:gd name="T4" fmla="*/ 1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1"/>
                      <a:pt x="0" y="1"/>
                      <a:pt x="0" y="1"/>
                    </a:cubicBezTo>
                    <a:cubicBezTo>
                      <a:pt x="1" y="2"/>
                      <a:pt x="1" y="2"/>
                      <a:pt x="1" y="2"/>
                    </a:cubicBezTo>
                    <a:cubicBezTo>
                      <a:pt x="1" y="2"/>
                      <a:pt x="1" y="2"/>
                      <a:pt x="1"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9" name="Freeform 525"/>
              <p:cNvSpPr/>
              <p:nvPr/>
            </p:nvSpPr>
            <p:spPr bwMode="auto">
              <a:xfrm>
                <a:off x="4225" y="1741"/>
                <a:ext cx="4" cy="7"/>
              </a:xfrm>
              <a:custGeom>
                <a:avLst/>
                <a:gdLst>
                  <a:gd name="T0" fmla="*/ 0 w 1"/>
                  <a:gd name="T1" fmla="*/ 0 h 2"/>
                  <a:gd name="T2" fmla="*/ 0 w 1"/>
                  <a:gd name="T3" fmla="*/ 1 h 2"/>
                  <a:gd name="T4" fmla="*/ 1 w 1"/>
                  <a:gd name="T5" fmla="*/ 2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1"/>
                      <a:pt x="0" y="1"/>
                    </a:cubicBezTo>
                    <a:cubicBezTo>
                      <a:pt x="1" y="2"/>
                      <a:pt x="1" y="2"/>
                      <a:pt x="1" y="2"/>
                    </a:cubicBezTo>
                    <a:cubicBezTo>
                      <a:pt x="1" y="2"/>
                      <a:pt x="1" y="2"/>
                      <a:pt x="1"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0" name="Freeform 526"/>
              <p:cNvSpPr/>
              <p:nvPr/>
            </p:nvSpPr>
            <p:spPr bwMode="auto">
              <a:xfrm>
                <a:off x="4222" y="1744"/>
                <a:ext cx="7" cy="8"/>
              </a:xfrm>
              <a:custGeom>
                <a:avLst/>
                <a:gdLst>
                  <a:gd name="T0" fmla="*/ 1 w 2"/>
                  <a:gd name="T1" fmla="*/ 0 h 2"/>
                  <a:gd name="T2" fmla="*/ 0 w 2"/>
                  <a:gd name="T3" fmla="*/ 1 h 2"/>
                  <a:gd name="T4" fmla="*/ 2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0"/>
                      <a:pt x="0" y="1"/>
                    </a:cubicBezTo>
                    <a:cubicBezTo>
                      <a:pt x="2" y="2"/>
                      <a:pt x="2" y="2"/>
                      <a:pt x="2" y="2"/>
                    </a:cubicBezTo>
                    <a:cubicBezTo>
                      <a:pt x="2" y="2"/>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1" name="Freeform 527"/>
              <p:cNvSpPr/>
              <p:nvPr/>
            </p:nvSpPr>
            <p:spPr bwMode="auto">
              <a:xfrm>
                <a:off x="4222" y="1748"/>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2" name="Freeform 528"/>
              <p:cNvSpPr/>
              <p:nvPr/>
            </p:nvSpPr>
            <p:spPr bwMode="auto">
              <a:xfrm>
                <a:off x="4222" y="1748"/>
                <a:ext cx="7"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3" name="Freeform 529"/>
              <p:cNvSpPr/>
              <p:nvPr/>
            </p:nvSpPr>
            <p:spPr bwMode="auto">
              <a:xfrm>
                <a:off x="4222" y="1752"/>
                <a:ext cx="7"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4" name="Freeform 530"/>
              <p:cNvSpPr/>
              <p:nvPr/>
            </p:nvSpPr>
            <p:spPr bwMode="auto">
              <a:xfrm>
                <a:off x="4222" y="1756"/>
                <a:ext cx="7"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5" name="Freeform 531"/>
              <p:cNvSpPr/>
              <p:nvPr/>
            </p:nvSpPr>
            <p:spPr bwMode="auto">
              <a:xfrm>
                <a:off x="4218" y="1759"/>
                <a:ext cx="11" cy="8"/>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0"/>
                    </a:cubicBezTo>
                    <a:cubicBezTo>
                      <a:pt x="2" y="2"/>
                      <a:pt x="2" y="2"/>
                      <a:pt x="2" y="2"/>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6" name="Freeform 532"/>
              <p:cNvSpPr/>
              <p:nvPr/>
            </p:nvSpPr>
            <p:spPr bwMode="auto">
              <a:xfrm>
                <a:off x="4218" y="1759"/>
                <a:ext cx="7" cy="8"/>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7" name="Freeform 533"/>
              <p:cNvSpPr/>
              <p:nvPr/>
            </p:nvSpPr>
            <p:spPr bwMode="auto">
              <a:xfrm>
                <a:off x="4218" y="1763"/>
                <a:ext cx="7"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8" name="Freeform 534"/>
              <p:cNvSpPr/>
              <p:nvPr/>
            </p:nvSpPr>
            <p:spPr bwMode="auto">
              <a:xfrm>
                <a:off x="4214" y="1767"/>
                <a:ext cx="11" cy="8"/>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1"/>
                      <a:pt x="0" y="1"/>
                    </a:cubicBezTo>
                    <a:cubicBezTo>
                      <a:pt x="2" y="2"/>
                      <a:pt x="2" y="2"/>
                      <a:pt x="2" y="2"/>
                    </a:cubicBezTo>
                    <a:cubicBezTo>
                      <a:pt x="2" y="2"/>
                      <a:pt x="2"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9" name="Freeform 535"/>
              <p:cNvSpPr/>
              <p:nvPr/>
            </p:nvSpPr>
            <p:spPr bwMode="auto">
              <a:xfrm>
                <a:off x="4214" y="1771"/>
                <a:ext cx="8"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0" name="Freeform 536"/>
              <p:cNvSpPr/>
              <p:nvPr/>
            </p:nvSpPr>
            <p:spPr bwMode="auto">
              <a:xfrm>
                <a:off x="4210" y="1775"/>
                <a:ext cx="12" cy="11"/>
              </a:xfrm>
              <a:custGeom>
                <a:avLst/>
                <a:gdLst>
                  <a:gd name="T0" fmla="*/ 1 w 3"/>
                  <a:gd name="T1" fmla="*/ 0 h 3"/>
                  <a:gd name="T2" fmla="*/ 0 w 3"/>
                  <a:gd name="T3" fmla="*/ 2 h 3"/>
                  <a:gd name="T4" fmla="*/ 2 w 3"/>
                  <a:gd name="T5" fmla="*/ 3 h 3"/>
                  <a:gd name="T6" fmla="*/ 3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0" y="1"/>
                      <a:pt x="0" y="1"/>
                      <a:pt x="0" y="2"/>
                    </a:cubicBezTo>
                    <a:cubicBezTo>
                      <a:pt x="2" y="3"/>
                      <a:pt x="2" y="3"/>
                      <a:pt x="2" y="3"/>
                    </a:cubicBezTo>
                    <a:cubicBezTo>
                      <a:pt x="2" y="2"/>
                      <a:pt x="2"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1" name="Freeform 537"/>
              <p:cNvSpPr/>
              <p:nvPr/>
            </p:nvSpPr>
            <p:spPr bwMode="auto">
              <a:xfrm>
                <a:off x="4203" y="1782"/>
                <a:ext cx="15" cy="15"/>
              </a:xfrm>
              <a:custGeom>
                <a:avLst/>
                <a:gdLst>
                  <a:gd name="T0" fmla="*/ 2 w 4"/>
                  <a:gd name="T1" fmla="*/ 0 h 4"/>
                  <a:gd name="T2" fmla="*/ 0 w 4"/>
                  <a:gd name="T3" fmla="*/ 3 h 4"/>
                  <a:gd name="T4" fmla="*/ 2 w 4"/>
                  <a:gd name="T5" fmla="*/ 4 h 4"/>
                  <a:gd name="T6" fmla="*/ 4 w 4"/>
                  <a:gd name="T7" fmla="*/ 1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1" y="1"/>
                      <a:pt x="0" y="2"/>
                      <a:pt x="0" y="3"/>
                    </a:cubicBezTo>
                    <a:cubicBezTo>
                      <a:pt x="2" y="4"/>
                      <a:pt x="2" y="4"/>
                      <a:pt x="2" y="4"/>
                    </a:cubicBezTo>
                    <a:cubicBezTo>
                      <a:pt x="2" y="3"/>
                      <a:pt x="3" y="2"/>
                      <a:pt x="4"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2" name="Freeform 538"/>
              <p:cNvSpPr/>
              <p:nvPr/>
            </p:nvSpPr>
            <p:spPr bwMode="auto">
              <a:xfrm>
                <a:off x="4195" y="1793"/>
                <a:ext cx="15" cy="8"/>
              </a:xfrm>
              <a:custGeom>
                <a:avLst/>
                <a:gdLst>
                  <a:gd name="T0" fmla="*/ 2 w 4"/>
                  <a:gd name="T1" fmla="*/ 0 h 2"/>
                  <a:gd name="T2" fmla="*/ 0 w 4"/>
                  <a:gd name="T3" fmla="*/ 1 h 2"/>
                  <a:gd name="T4" fmla="*/ 2 w 4"/>
                  <a:gd name="T5" fmla="*/ 2 h 2"/>
                  <a:gd name="T6" fmla="*/ 4 w 4"/>
                  <a:gd name="T7" fmla="*/ 1 h 2"/>
                  <a:gd name="T8" fmla="*/ 2 w 4"/>
                  <a:gd name="T9" fmla="*/ 0 h 2"/>
                </a:gdLst>
                <a:ahLst/>
                <a:cxnLst>
                  <a:cxn ang="0">
                    <a:pos x="T0" y="T1"/>
                  </a:cxn>
                  <a:cxn ang="0">
                    <a:pos x="T2" y="T3"/>
                  </a:cxn>
                  <a:cxn ang="0">
                    <a:pos x="T4" y="T5"/>
                  </a:cxn>
                  <a:cxn ang="0">
                    <a:pos x="T6" y="T7"/>
                  </a:cxn>
                  <a:cxn ang="0">
                    <a:pos x="T8" y="T9"/>
                  </a:cxn>
                </a:cxnLst>
                <a:rect l="0" t="0" r="r" b="b"/>
                <a:pathLst>
                  <a:path w="4" h="2">
                    <a:moveTo>
                      <a:pt x="2" y="0"/>
                    </a:moveTo>
                    <a:cubicBezTo>
                      <a:pt x="1" y="0"/>
                      <a:pt x="1" y="1"/>
                      <a:pt x="0" y="1"/>
                    </a:cubicBezTo>
                    <a:cubicBezTo>
                      <a:pt x="2" y="2"/>
                      <a:pt x="2" y="2"/>
                      <a:pt x="2" y="2"/>
                    </a:cubicBezTo>
                    <a:cubicBezTo>
                      <a:pt x="3" y="2"/>
                      <a:pt x="3" y="1"/>
                      <a:pt x="4"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3" name="Freeform 539"/>
              <p:cNvSpPr/>
              <p:nvPr/>
            </p:nvSpPr>
            <p:spPr bwMode="auto">
              <a:xfrm>
                <a:off x="4195" y="1797"/>
                <a:ext cx="8" cy="8"/>
              </a:xfrm>
              <a:custGeom>
                <a:avLst/>
                <a:gdLst>
                  <a:gd name="T0" fmla="*/ 0 w 2"/>
                  <a:gd name="T1" fmla="*/ 0 h 2"/>
                  <a:gd name="T2" fmla="*/ 0 w 2"/>
                  <a:gd name="T3" fmla="*/ 1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1" y="2"/>
                      <a:pt x="1" y="2"/>
                      <a:pt x="1"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4" name="Freeform 540"/>
              <p:cNvSpPr/>
              <p:nvPr/>
            </p:nvSpPr>
            <p:spPr bwMode="auto">
              <a:xfrm>
                <a:off x="4191" y="1801"/>
                <a:ext cx="8" cy="7"/>
              </a:xfrm>
              <a:custGeom>
                <a:avLst/>
                <a:gdLst>
                  <a:gd name="T0" fmla="*/ 1 w 2"/>
                  <a:gd name="T1" fmla="*/ 0 h 2"/>
                  <a:gd name="T2" fmla="*/ 0 w 2"/>
                  <a:gd name="T3" fmla="*/ 1 h 2"/>
                  <a:gd name="T4" fmla="*/ 2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0"/>
                      <a:pt x="0" y="1"/>
                    </a:cubicBezTo>
                    <a:cubicBezTo>
                      <a:pt x="2" y="2"/>
                      <a:pt x="2" y="2"/>
                      <a:pt x="2" y="2"/>
                    </a:cubicBezTo>
                    <a:cubicBezTo>
                      <a:pt x="2" y="2"/>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5" name="Freeform 541"/>
              <p:cNvSpPr/>
              <p:nvPr/>
            </p:nvSpPr>
            <p:spPr bwMode="auto">
              <a:xfrm>
                <a:off x="4188" y="1805"/>
                <a:ext cx="11" cy="7"/>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0" y="0"/>
                      <a:pt x="0" y="0"/>
                      <a:pt x="0" y="0"/>
                    </a:cubicBezTo>
                    <a:cubicBezTo>
                      <a:pt x="2" y="2"/>
                      <a:pt x="2" y="2"/>
                      <a:pt x="2" y="2"/>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6" name="Freeform 542"/>
              <p:cNvSpPr/>
              <p:nvPr/>
            </p:nvSpPr>
            <p:spPr bwMode="auto">
              <a:xfrm>
                <a:off x="4184" y="1805"/>
                <a:ext cx="11" cy="7"/>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1"/>
                      <a:pt x="0" y="1"/>
                      <a:pt x="0" y="1"/>
                    </a:cubicBezTo>
                    <a:cubicBezTo>
                      <a:pt x="2" y="2"/>
                      <a:pt x="2" y="2"/>
                      <a:pt x="2" y="2"/>
                    </a:cubicBezTo>
                    <a:cubicBezTo>
                      <a:pt x="2" y="2"/>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7" name="Freeform 543"/>
              <p:cNvSpPr/>
              <p:nvPr/>
            </p:nvSpPr>
            <p:spPr bwMode="auto">
              <a:xfrm>
                <a:off x="4184" y="1808"/>
                <a:ext cx="7" cy="8"/>
              </a:xfrm>
              <a:custGeom>
                <a:avLst/>
                <a:gdLst>
                  <a:gd name="T0" fmla="*/ 0 w 2"/>
                  <a:gd name="T1" fmla="*/ 0 h 2"/>
                  <a:gd name="T2" fmla="*/ 0 w 2"/>
                  <a:gd name="T3" fmla="*/ 0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2"/>
                      <a:pt x="1" y="2"/>
                      <a:pt x="1"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8" name="Freeform 544"/>
              <p:cNvSpPr/>
              <p:nvPr/>
            </p:nvSpPr>
            <p:spPr bwMode="auto">
              <a:xfrm>
                <a:off x="4180" y="1808"/>
                <a:ext cx="8" cy="8"/>
              </a:xfrm>
              <a:custGeom>
                <a:avLst/>
                <a:gdLst>
                  <a:gd name="T0" fmla="*/ 1 w 2"/>
                  <a:gd name="T1" fmla="*/ 0 h 2"/>
                  <a:gd name="T2" fmla="*/ 0 w 2"/>
                  <a:gd name="T3" fmla="*/ 1 h 2"/>
                  <a:gd name="T4" fmla="*/ 2 w 2"/>
                  <a:gd name="T5" fmla="*/ 2 h 2"/>
                  <a:gd name="T6" fmla="*/ 2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1"/>
                      <a:pt x="0" y="1"/>
                      <a:pt x="0" y="1"/>
                    </a:cubicBezTo>
                    <a:cubicBezTo>
                      <a:pt x="2" y="2"/>
                      <a:pt x="2" y="2"/>
                      <a:pt x="2" y="2"/>
                    </a:cubicBezTo>
                    <a:cubicBezTo>
                      <a:pt x="2" y="2"/>
                      <a:pt x="2" y="2"/>
                      <a:pt x="2"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9" name="Freeform 545"/>
              <p:cNvSpPr/>
              <p:nvPr/>
            </p:nvSpPr>
            <p:spPr bwMode="auto">
              <a:xfrm>
                <a:off x="4176" y="1812"/>
                <a:ext cx="12"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0" name="Freeform 546"/>
              <p:cNvSpPr/>
              <p:nvPr/>
            </p:nvSpPr>
            <p:spPr bwMode="auto">
              <a:xfrm>
                <a:off x="4176" y="1812"/>
                <a:ext cx="8" cy="8"/>
              </a:xfrm>
              <a:custGeom>
                <a:avLst/>
                <a:gdLst>
                  <a:gd name="T0" fmla="*/ 0 w 2"/>
                  <a:gd name="T1" fmla="*/ 0 h 2"/>
                  <a:gd name="T2" fmla="*/ 0 w 2"/>
                  <a:gd name="T3" fmla="*/ 1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1" y="2"/>
                      <a:pt x="1" y="2"/>
                      <a:pt x="1"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1" name="Freeform 547"/>
              <p:cNvSpPr/>
              <p:nvPr/>
            </p:nvSpPr>
            <p:spPr bwMode="auto">
              <a:xfrm>
                <a:off x="4173" y="1816"/>
                <a:ext cx="7" cy="4"/>
              </a:xfrm>
              <a:custGeom>
                <a:avLst/>
                <a:gdLst>
                  <a:gd name="T0" fmla="*/ 1 w 2"/>
                  <a:gd name="T1" fmla="*/ 0 h 1"/>
                  <a:gd name="T2" fmla="*/ 0 w 2"/>
                  <a:gd name="T3" fmla="*/ 0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2" name="Freeform 548"/>
              <p:cNvSpPr/>
              <p:nvPr/>
            </p:nvSpPr>
            <p:spPr bwMode="auto">
              <a:xfrm>
                <a:off x="4173" y="1816"/>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3" name="Freeform 549"/>
              <p:cNvSpPr/>
              <p:nvPr/>
            </p:nvSpPr>
            <p:spPr bwMode="auto">
              <a:xfrm>
                <a:off x="4169" y="1741"/>
                <a:ext cx="45" cy="60"/>
              </a:xfrm>
              <a:custGeom>
                <a:avLst/>
                <a:gdLst>
                  <a:gd name="T0" fmla="*/ 10 w 12"/>
                  <a:gd name="T1" fmla="*/ 0 h 16"/>
                  <a:gd name="T2" fmla="*/ 0 w 12"/>
                  <a:gd name="T3" fmla="*/ 15 h 16"/>
                  <a:gd name="T4" fmla="*/ 2 w 12"/>
                  <a:gd name="T5" fmla="*/ 16 h 16"/>
                  <a:gd name="T6" fmla="*/ 12 w 12"/>
                  <a:gd name="T7" fmla="*/ 1 h 16"/>
                  <a:gd name="T8" fmla="*/ 10 w 12"/>
                  <a:gd name="T9" fmla="*/ 0 h 16"/>
                </a:gdLst>
                <a:ahLst/>
                <a:cxnLst>
                  <a:cxn ang="0">
                    <a:pos x="T0" y="T1"/>
                  </a:cxn>
                  <a:cxn ang="0">
                    <a:pos x="T2" y="T3"/>
                  </a:cxn>
                  <a:cxn ang="0">
                    <a:pos x="T4" y="T5"/>
                  </a:cxn>
                  <a:cxn ang="0">
                    <a:pos x="T6" y="T7"/>
                  </a:cxn>
                  <a:cxn ang="0">
                    <a:pos x="T8" y="T9"/>
                  </a:cxn>
                </a:cxnLst>
                <a:rect l="0" t="0" r="r" b="b"/>
                <a:pathLst>
                  <a:path w="12" h="16">
                    <a:moveTo>
                      <a:pt x="10" y="0"/>
                    </a:moveTo>
                    <a:cubicBezTo>
                      <a:pt x="10" y="6"/>
                      <a:pt x="6" y="13"/>
                      <a:pt x="0" y="15"/>
                    </a:cubicBezTo>
                    <a:cubicBezTo>
                      <a:pt x="2" y="16"/>
                      <a:pt x="2" y="16"/>
                      <a:pt x="2" y="16"/>
                    </a:cubicBezTo>
                    <a:cubicBezTo>
                      <a:pt x="8" y="14"/>
                      <a:pt x="12" y="7"/>
                      <a:pt x="12" y="1"/>
                    </a:cubicBezTo>
                    <a:cubicBezTo>
                      <a:pt x="11" y="1"/>
                      <a:pt x="11" y="0"/>
                      <a:pt x="10" y="0"/>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4" name="Freeform 550"/>
              <p:cNvSpPr/>
              <p:nvPr/>
            </p:nvSpPr>
            <p:spPr bwMode="auto">
              <a:xfrm>
                <a:off x="4207" y="1741"/>
                <a:ext cx="7" cy="3"/>
              </a:xfrm>
              <a:custGeom>
                <a:avLst/>
                <a:gdLst>
                  <a:gd name="T0" fmla="*/ 0 w 2"/>
                  <a:gd name="T1" fmla="*/ 0 h 1"/>
                  <a:gd name="T2" fmla="*/ 0 w 2"/>
                  <a:gd name="T3" fmla="*/ 0 h 1"/>
                  <a:gd name="T4" fmla="*/ 0 w 2"/>
                  <a:gd name="T5" fmla="*/ 0 h 1"/>
                  <a:gd name="T6" fmla="*/ 2 w 2"/>
                  <a:gd name="T7" fmla="*/ 1 h 1"/>
                  <a:gd name="T8" fmla="*/ 2 w 2"/>
                  <a:gd name="T9" fmla="*/ 1 h 1"/>
                  <a:gd name="T10" fmla="*/ 2 w 2"/>
                  <a:gd name="T11" fmla="*/ 1 h 1"/>
                  <a:gd name="T12" fmla="*/ 0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0" y="0"/>
                    </a:moveTo>
                    <a:cubicBezTo>
                      <a:pt x="0" y="0"/>
                      <a:pt x="0" y="0"/>
                      <a:pt x="0" y="0"/>
                    </a:cubicBezTo>
                    <a:cubicBezTo>
                      <a:pt x="0" y="0"/>
                      <a:pt x="0" y="0"/>
                      <a:pt x="0" y="0"/>
                    </a:cubicBezTo>
                    <a:cubicBezTo>
                      <a:pt x="2" y="1"/>
                      <a:pt x="2" y="1"/>
                      <a:pt x="2" y="1"/>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5" name="Freeform 551"/>
              <p:cNvSpPr/>
              <p:nvPr/>
            </p:nvSpPr>
            <p:spPr bwMode="auto">
              <a:xfrm>
                <a:off x="4207" y="1741"/>
                <a:ext cx="7"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6" name="Freeform 552"/>
              <p:cNvSpPr/>
              <p:nvPr/>
            </p:nvSpPr>
            <p:spPr bwMode="auto">
              <a:xfrm>
                <a:off x="4207" y="1744"/>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7" name="Freeform 553"/>
              <p:cNvSpPr/>
              <p:nvPr/>
            </p:nvSpPr>
            <p:spPr bwMode="auto">
              <a:xfrm>
                <a:off x="4207" y="1744"/>
                <a:ext cx="7"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8" name="Freeform 554"/>
              <p:cNvSpPr/>
              <p:nvPr/>
            </p:nvSpPr>
            <p:spPr bwMode="auto">
              <a:xfrm>
                <a:off x="4207" y="1748"/>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9" name="Freeform 555"/>
              <p:cNvSpPr/>
              <p:nvPr/>
            </p:nvSpPr>
            <p:spPr bwMode="auto">
              <a:xfrm>
                <a:off x="4207" y="1748"/>
                <a:ext cx="7"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0" name="Freeform 556"/>
              <p:cNvSpPr/>
              <p:nvPr/>
            </p:nvSpPr>
            <p:spPr bwMode="auto">
              <a:xfrm>
                <a:off x="4207" y="1752"/>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1" name="Freeform 557"/>
              <p:cNvSpPr/>
              <p:nvPr/>
            </p:nvSpPr>
            <p:spPr bwMode="auto">
              <a:xfrm>
                <a:off x="4207" y="1752"/>
                <a:ext cx="7" cy="7"/>
              </a:xfrm>
              <a:custGeom>
                <a:avLst/>
                <a:gdLst>
                  <a:gd name="T0" fmla="*/ 0 w 2"/>
                  <a:gd name="T1" fmla="*/ 0 h 2"/>
                  <a:gd name="T2" fmla="*/ 0 w 2"/>
                  <a:gd name="T3" fmla="*/ 0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2"/>
                      <a:pt x="1" y="2"/>
                      <a:pt x="1" y="2"/>
                    </a:cubicBezTo>
                    <a:cubicBezTo>
                      <a:pt x="1"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2" name="Freeform 558"/>
              <p:cNvSpPr/>
              <p:nvPr/>
            </p:nvSpPr>
            <p:spPr bwMode="auto">
              <a:xfrm>
                <a:off x="4203" y="1752"/>
                <a:ext cx="7" cy="7"/>
              </a:xfrm>
              <a:custGeom>
                <a:avLst/>
                <a:gdLst>
                  <a:gd name="T0" fmla="*/ 1 w 2"/>
                  <a:gd name="T1" fmla="*/ 0 h 2"/>
                  <a:gd name="T2" fmla="*/ 0 w 2"/>
                  <a:gd name="T3" fmla="*/ 1 h 2"/>
                  <a:gd name="T4" fmla="*/ 2 w 2"/>
                  <a:gd name="T5" fmla="*/ 2 h 2"/>
                  <a:gd name="T6" fmla="*/ 2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1"/>
                      <a:pt x="1" y="1"/>
                      <a:pt x="0" y="1"/>
                    </a:cubicBezTo>
                    <a:cubicBezTo>
                      <a:pt x="2" y="2"/>
                      <a:pt x="2" y="2"/>
                      <a:pt x="2" y="2"/>
                    </a:cubicBezTo>
                    <a:cubicBezTo>
                      <a:pt x="2" y="2"/>
                      <a:pt x="2" y="2"/>
                      <a:pt x="2"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3" name="Freeform 559"/>
              <p:cNvSpPr/>
              <p:nvPr/>
            </p:nvSpPr>
            <p:spPr bwMode="auto">
              <a:xfrm>
                <a:off x="4203" y="1756"/>
                <a:ext cx="7"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4" name="Freeform 560"/>
              <p:cNvSpPr/>
              <p:nvPr/>
            </p:nvSpPr>
            <p:spPr bwMode="auto">
              <a:xfrm>
                <a:off x="4203" y="1759"/>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5" name="Freeform 561"/>
              <p:cNvSpPr/>
              <p:nvPr/>
            </p:nvSpPr>
            <p:spPr bwMode="auto">
              <a:xfrm>
                <a:off x="4203" y="1759"/>
                <a:ext cx="7"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6" name="Freeform 562"/>
              <p:cNvSpPr/>
              <p:nvPr/>
            </p:nvSpPr>
            <p:spPr bwMode="auto">
              <a:xfrm>
                <a:off x="4203" y="1763"/>
                <a:ext cx="7" cy="8"/>
              </a:xfrm>
              <a:custGeom>
                <a:avLst/>
                <a:gdLst>
                  <a:gd name="T0" fmla="*/ 0 w 2"/>
                  <a:gd name="T1" fmla="*/ 0 h 2"/>
                  <a:gd name="T2" fmla="*/ 0 w 2"/>
                  <a:gd name="T3" fmla="*/ 0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2"/>
                      <a:pt x="1" y="2"/>
                      <a:pt x="1"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7" name="Freeform 563"/>
              <p:cNvSpPr/>
              <p:nvPr/>
            </p:nvSpPr>
            <p:spPr bwMode="auto">
              <a:xfrm>
                <a:off x="4199" y="1763"/>
                <a:ext cx="8" cy="8"/>
              </a:xfrm>
              <a:custGeom>
                <a:avLst/>
                <a:gdLst>
                  <a:gd name="T0" fmla="*/ 1 w 2"/>
                  <a:gd name="T1" fmla="*/ 0 h 2"/>
                  <a:gd name="T2" fmla="*/ 0 w 2"/>
                  <a:gd name="T3" fmla="*/ 1 h 2"/>
                  <a:gd name="T4" fmla="*/ 2 w 2"/>
                  <a:gd name="T5" fmla="*/ 2 h 2"/>
                  <a:gd name="T6" fmla="*/ 2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1"/>
                      <a:pt x="0" y="1"/>
                      <a:pt x="0" y="1"/>
                    </a:cubicBezTo>
                    <a:cubicBezTo>
                      <a:pt x="2" y="2"/>
                      <a:pt x="2" y="2"/>
                      <a:pt x="2" y="2"/>
                    </a:cubicBezTo>
                    <a:cubicBezTo>
                      <a:pt x="2" y="2"/>
                      <a:pt x="2" y="2"/>
                      <a:pt x="2"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8" name="Freeform 564"/>
              <p:cNvSpPr/>
              <p:nvPr/>
            </p:nvSpPr>
            <p:spPr bwMode="auto">
              <a:xfrm>
                <a:off x="4199" y="1767"/>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9" name="Freeform 565"/>
              <p:cNvSpPr/>
              <p:nvPr/>
            </p:nvSpPr>
            <p:spPr bwMode="auto">
              <a:xfrm>
                <a:off x="4195" y="1771"/>
                <a:ext cx="12" cy="7"/>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1"/>
                    </a:cubicBezTo>
                    <a:cubicBezTo>
                      <a:pt x="2" y="2"/>
                      <a:pt x="2" y="2"/>
                      <a:pt x="2" y="2"/>
                    </a:cubicBezTo>
                    <a:cubicBezTo>
                      <a:pt x="2" y="2"/>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0" name="Freeform 566"/>
              <p:cNvSpPr/>
              <p:nvPr/>
            </p:nvSpPr>
            <p:spPr bwMode="auto">
              <a:xfrm>
                <a:off x="4191" y="1775"/>
                <a:ext cx="12" cy="11"/>
              </a:xfrm>
              <a:custGeom>
                <a:avLst/>
                <a:gdLst>
                  <a:gd name="T0" fmla="*/ 1 w 3"/>
                  <a:gd name="T1" fmla="*/ 0 h 3"/>
                  <a:gd name="T2" fmla="*/ 0 w 3"/>
                  <a:gd name="T3" fmla="*/ 2 h 3"/>
                  <a:gd name="T4" fmla="*/ 2 w 3"/>
                  <a:gd name="T5" fmla="*/ 3 h 3"/>
                  <a:gd name="T6" fmla="*/ 3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0"/>
                      <a:pt x="0" y="1"/>
                      <a:pt x="0" y="2"/>
                    </a:cubicBezTo>
                    <a:cubicBezTo>
                      <a:pt x="2" y="3"/>
                      <a:pt x="2" y="3"/>
                      <a:pt x="2" y="3"/>
                    </a:cubicBezTo>
                    <a:cubicBezTo>
                      <a:pt x="2" y="2"/>
                      <a:pt x="3"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1" name="Freeform 567"/>
              <p:cNvSpPr/>
              <p:nvPr/>
            </p:nvSpPr>
            <p:spPr bwMode="auto">
              <a:xfrm>
                <a:off x="4188" y="1782"/>
                <a:ext cx="11" cy="8"/>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1"/>
                    </a:cubicBezTo>
                    <a:cubicBezTo>
                      <a:pt x="2" y="2"/>
                      <a:pt x="2" y="2"/>
                      <a:pt x="2" y="2"/>
                    </a:cubicBezTo>
                    <a:cubicBezTo>
                      <a:pt x="2" y="2"/>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2" name="Freeform 568"/>
              <p:cNvSpPr/>
              <p:nvPr/>
            </p:nvSpPr>
            <p:spPr bwMode="auto">
              <a:xfrm>
                <a:off x="4184" y="1786"/>
                <a:ext cx="11" cy="7"/>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0"/>
                    </a:cubicBezTo>
                    <a:cubicBezTo>
                      <a:pt x="2" y="2"/>
                      <a:pt x="2" y="2"/>
                      <a:pt x="2" y="2"/>
                    </a:cubicBezTo>
                    <a:cubicBezTo>
                      <a:pt x="3"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3" name="Freeform 569"/>
              <p:cNvSpPr/>
              <p:nvPr/>
            </p:nvSpPr>
            <p:spPr bwMode="auto">
              <a:xfrm>
                <a:off x="4184" y="1786"/>
                <a:ext cx="7" cy="7"/>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4" name="Freeform 570"/>
              <p:cNvSpPr/>
              <p:nvPr/>
            </p:nvSpPr>
            <p:spPr bwMode="auto">
              <a:xfrm>
                <a:off x="4180" y="1790"/>
                <a:ext cx="11" cy="7"/>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0"/>
                    </a:cubicBezTo>
                    <a:cubicBezTo>
                      <a:pt x="2" y="2"/>
                      <a:pt x="2" y="2"/>
                      <a:pt x="2" y="2"/>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5" name="Freeform 571"/>
              <p:cNvSpPr/>
              <p:nvPr/>
            </p:nvSpPr>
            <p:spPr bwMode="auto">
              <a:xfrm>
                <a:off x="4180" y="1790"/>
                <a:ext cx="8" cy="7"/>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6" name="Freeform 572"/>
              <p:cNvSpPr/>
              <p:nvPr/>
            </p:nvSpPr>
            <p:spPr bwMode="auto">
              <a:xfrm>
                <a:off x="4176" y="1793"/>
                <a:ext cx="12"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7" name="Freeform 573"/>
              <p:cNvSpPr/>
              <p:nvPr/>
            </p:nvSpPr>
            <p:spPr bwMode="auto">
              <a:xfrm>
                <a:off x="4176" y="1793"/>
                <a:ext cx="8"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8" name="Freeform 574"/>
              <p:cNvSpPr/>
              <p:nvPr/>
            </p:nvSpPr>
            <p:spPr bwMode="auto">
              <a:xfrm>
                <a:off x="4173" y="1793"/>
                <a:ext cx="11" cy="8"/>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1"/>
                    </a:cubicBezTo>
                    <a:cubicBezTo>
                      <a:pt x="2" y="2"/>
                      <a:pt x="2" y="2"/>
                      <a:pt x="2" y="2"/>
                    </a:cubicBezTo>
                    <a:cubicBezTo>
                      <a:pt x="2" y="2"/>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9" name="Freeform 575"/>
              <p:cNvSpPr/>
              <p:nvPr/>
            </p:nvSpPr>
            <p:spPr bwMode="auto">
              <a:xfrm>
                <a:off x="4173" y="1797"/>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0" name="Freeform 576"/>
              <p:cNvSpPr/>
              <p:nvPr/>
            </p:nvSpPr>
            <p:spPr bwMode="auto">
              <a:xfrm>
                <a:off x="4173" y="1797"/>
                <a:ext cx="7" cy="4"/>
              </a:xfrm>
              <a:custGeom>
                <a:avLst/>
                <a:gdLst>
                  <a:gd name="T0" fmla="*/ 0 w 2"/>
                  <a:gd name="T1" fmla="*/ 0 h 1"/>
                  <a:gd name="T2" fmla="*/ 0 w 2"/>
                  <a:gd name="T3" fmla="*/ 0 h 1"/>
                  <a:gd name="T4" fmla="*/ 1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1"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1" name="Freeform 577"/>
              <p:cNvSpPr/>
              <p:nvPr/>
            </p:nvSpPr>
            <p:spPr bwMode="auto">
              <a:xfrm>
                <a:off x="4169" y="1797"/>
                <a:ext cx="7" cy="4"/>
              </a:xfrm>
              <a:custGeom>
                <a:avLst/>
                <a:gdLst>
                  <a:gd name="T0" fmla="*/ 1 w 2"/>
                  <a:gd name="T1" fmla="*/ 0 h 1"/>
                  <a:gd name="T2" fmla="*/ 0 w 2"/>
                  <a:gd name="T3" fmla="*/ 0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1"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2" name="Freeform 578"/>
              <p:cNvSpPr/>
              <p:nvPr/>
            </p:nvSpPr>
            <p:spPr bwMode="auto">
              <a:xfrm>
                <a:off x="4169" y="1748"/>
                <a:ext cx="30" cy="38"/>
              </a:xfrm>
              <a:custGeom>
                <a:avLst/>
                <a:gdLst>
                  <a:gd name="T0" fmla="*/ 6 w 8"/>
                  <a:gd name="T1" fmla="*/ 0 h 10"/>
                  <a:gd name="T2" fmla="*/ 0 w 8"/>
                  <a:gd name="T3" fmla="*/ 9 h 10"/>
                  <a:gd name="T4" fmla="*/ 2 w 8"/>
                  <a:gd name="T5" fmla="*/ 10 h 10"/>
                  <a:gd name="T6" fmla="*/ 8 w 8"/>
                  <a:gd name="T7" fmla="*/ 1 h 10"/>
                  <a:gd name="T8" fmla="*/ 8 w 8"/>
                  <a:gd name="T9" fmla="*/ 1 h 10"/>
                  <a:gd name="T10" fmla="*/ 6 w 8"/>
                  <a:gd name="T11" fmla="*/ 0 h 10"/>
                  <a:gd name="T12" fmla="*/ 6 w 8"/>
                  <a:gd name="T13" fmla="*/ 0 h 10"/>
                  <a:gd name="T14" fmla="*/ 6 w 8"/>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6" y="0"/>
                    </a:moveTo>
                    <a:cubicBezTo>
                      <a:pt x="6" y="3"/>
                      <a:pt x="4" y="7"/>
                      <a:pt x="0" y="9"/>
                    </a:cubicBezTo>
                    <a:cubicBezTo>
                      <a:pt x="2" y="10"/>
                      <a:pt x="2" y="10"/>
                      <a:pt x="2" y="10"/>
                    </a:cubicBezTo>
                    <a:cubicBezTo>
                      <a:pt x="5" y="9"/>
                      <a:pt x="8" y="5"/>
                      <a:pt x="8" y="1"/>
                    </a:cubicBezTo>
                    <a:cubicBezTo>
                      <a:pt x="8" y="1"/>
                      <a:pt x="8" y="1"/>
                      <a:pt x="8" y="1"/>
                    </a:cubicBezTo>
                    <a:cubicBezTo>
                      <a:pt x="7" y="1"/>
                      <a:pt x="7" y="0"/>
                      <a:pt x="6" y="0"/>
                    </a:cubicBezTo>
                    <a:cubicBezTo>
                      <a:pt x="6" y="0"/>
                      <a:pt x="6" y="0"/>
                      <a:pt x="6" y="0"/>
                    </a:cubicBezTo>
                    <a:cubicBezTo>
                      <a:pt x="6" y="0"/>
                      <a:pt x="6" y="0"/>
                      <a:pt x="6" y="0"/>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3" name="Freeform 579"/>
              <p:cNvSpPr/>
              <p:nvPr/>
            </p:nvSpPr>
            <p:spPr bwMode="auto">
              <a:xfrm>
                <a:off x="4191" y="1748"/>
                <a:ext cx="8" cy="4"/>
              </a:xfrm>
              <a:custGeom>
                <a:avLst/>
                <a:gdLst>
                  <a:gd name="T0" fmla="*/ 0 w 2"/>
                  <a:gd name="T1" fmla="*/ 0 h 1"/>
                  <a:gd name="T2" fmla="*/ 0 w 2"/>
                  <a:gd name="T3" fmla="*/ 0 h 1"/>
                  <a:gd name="T4" fmla="*/ 0 w 2"/>
                  <a:gd name="T5" fmla="*/ 0 h 1"/>
                  <a:gd name="T6" fmla="*/ 2 w 2"/>
                  <a:gd name="T7" fmla="*/ 1 h 1"/>
                  <a:gd name="T8" fmla="*/ 2 w 2"/>
                  <a:gd name="T9" fmla="*/ 1 h 1"/>
                  <a:gd name="T10" fmla="*/ 2 w 2"/>
                  <a:gd name="T11" fmla="*/ 1 h 1"/>
                  <a:gd name="T12" fmla="*/ 0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0" y="0"/>
                    </a:moveTo>
                    <a:cubicBezTo>
                      <a:pt x="0" y="0"/>
                      <a:pt x="0" y="0"/>
                      <a:pt x="0" y="0"/>
                    </a:cubicBezTo>
                    <a:cubicBezTo>
                      <a:pt x="0" y="0"/>
                      <a:pt x="0" y="0"/>
                      <a:pt x="0" y="0"/>
                    </a:cubicBezTo>
                    <a:cubicBezTo>
                      <a:pt x="2" y="1"/>
                      <a:pt x="2" y="1"/>
                      <a:pt x="2" y="1"/>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4" name="Freeform 580"/>
              <p:cNvSpPr/>
              <p:nvPr/>
            </p:nvSpPr>
            <p:spPr bwMode="auto">
              <a:xfrm>
                <a:off x="4191" y="1748"/>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5" name="Freeform 581"/>
              <p:cNvSpPr/>
              <p:nvPr/>
            </p:nvSpPr>
            <p:spPr bwMode="auto">
              <a:xfrm>
                <a:off x="4191" y="1748"/>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6" name="Freeform 582"/>
              <p:cNvSpPr/>
              <p:nvPr/>
            </p:nvSpPr>
            <p:spPr bwMode="auto">
              <a:xfrm>
                <a:off x="4191" y="1752"/>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7" name="Freeform 583"/>
              <p:cNvSpPr/>
              <p:nvPr/>
            </p:nvSpPr>
            <p:spPr bwMode="auto">
              <a:xfrm>
                <a:off x="4191" y="1752"/>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8" name="Freeform 584"/>
              <p:cNvSpPr/>
              <p:nvPr/>
            </p:nvSpPr>
            <p:spPr bwMode="auto">
              <a:xfrm>
                <a:off x="4191" y="1752"/>
                <a:ext cx="8" cy="7"/>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9" name="Freeform 585"/>
              <p:cNvSpPr/>
              <p:nvPr/>
            </p:nvSpPr>
            <p:spPr bwMode="auto">
              <a:xfrm>
                <a:off x="4191" y="1752"/>
                <a:ext cx="8" cy="7"/>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0" name="Freeform 586"/>
              <p:cNvSpPr/>
              <p:nvPr/>
            </p:nvSpPr>
            <p:spPr bwMode="auto">
              <a:xfrm>
                <a:off x="4191" y="1756"/>
                <a:ext cx="8" cy="3"/>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1" name="Freeform 587"/>
              <p:cNvSpPr/>
              <p:nvPr/>
            </p:nvSpPr>
            <p:spPr bwMode="auto">
              <a:xfrm>
                <a:off x="4191" y="1756"/>
                <a:ext cx="8" cy="3"/>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2" name="Freeform 588"/>
              <p:cNvSpPr/>
              <p:nvPr/>
            </p:nvSpPr>
            <p:spPr bwMode="auto">
              <a:xfrm>
                <a:off x="4191" y="1756"/>
                <a:ext cx="8" cy="7"/>
              </a:xfrm>
              <a:custGeom>
                <a:avLst/>
                <a:gdLst>
                  <a:gd name="T0" fmla="*/ 0 w 2"/>
                  <a:gd name="T1" fmla="*/ 0 h 2"/>
                  <a:gd name="T2" fmla="*/ 0 w 2"/>
                  <a:gd name="T3" fmla="*/ 1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1" y="2"/>
                      <a:pt x="1" y="2"/>
                      <a:pt x="1" y="2"/>
                    </a:cubicBezTo>
                    <a:cubicBezTo>
                      <a:pt x="1"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3" name="Freeform 589"/>
              <p:cNvSpPr/>
              <p:nvPr/>
            </p:nvSpPr>
            <p:spPr bwMode="auto">
              <a:xfrm>
                <a:off x="4188" y="1759"/>
                <a:ext cx="7" cy="4"/>
              </a:xfrm>
              <a:custGeom>
                <a:avLst/>
                <a:gdLst>
                  <a:gd name="T0" fmla="*/ 1 w 2"/>
                  <a:gd name="T1" fmla="*/ 0 h 1"/>
                  <a:gd name="T2" fmla="*/ 0 w 2"/>
                  <a:gd name="T3" fmla="*/ 0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1"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4" name="Freeform 590"/>
              <p:cNvSpPr/>
              <p:nvPr/>
            </p:nvSpPr>
            <p:spPr bwMode="auto">
              <a:xfrm>
                <a:off x="4188" y="1759"/>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5" name="Freeform 591"/>
              <p:cNvSpPr/>
              <p:nvPr/>
            </p:nvSpPr>
            <p:spPr bwMode="auto">
              <a:xfrm>
                <a:off x="4188" y="1759"/>
                <a:ext cx="7"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6" name="Freeform 592"/>
              <p:cNvSpPr/>
              <p:nvPr/>
            </p:nvSpPr>
            <p:spPr bwMode="auto">
              <a:xfrm>
                <a:off x="4188" y="1763"/>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7" name="Freeform 593"/>
              <p:cNvSpPr/>
              <p:nvPr/>
            </p:nvSpPr>
            <p:spPr bwMode="auto">
              <a:xfrm>
                <a:off x="4188" y="1763"/>
                <a:ext cx="7"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8" name="Freeform 594"/>
              <p:cNvSpPr/>
              <p:nvPr/>
            </p:nvSpPr>
            <p:spPr bwMode="auto">
              <a:xfrm>
                <a:off x="4184" y="1763"/>
                <a:ext cx="11" cy="8"/>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1"/>
                      <a:pt x="1" y="1"/>
                      <a:pt x="0" y="1"/>
                    </a:cubicBezTo>
                    <a:cubicBezTo>
                      <a:pt x="2" y="2"/>
                      <a:pt x="2" y="2"/>
                      <a:pt x="2" y="2"/>
                    </a:cubicBezTo>
                    <a:cubicBezTo>
                      <a:pt x="2" y="2"/>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9" name="Freeform 595"/>
              <p:cNvSpPr/>
              <p:nvPr/>
            </p:nvSpPr>
            <p:spPr bwMode="auto">
              <a:xfrm>
                <a:off x="4184" y="1767"/>
                <a:ext cx="7" cy="8"/>
              </a:xfrm>
              <a:custGeom>
                <a:avLst/>
                <a:gdLst>
                  <a:gd name="T0" fmla="*/ 0 w 2"/>
                  <a:gd name="T1" fmla="*/ 0 h 2"/>
                  <a:gd name="T2" fmla="*/ 0 w 2"/>
                  <a:gd name="T3" fmla="*/ 1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1" y="2"/>
                      <a:pt x="1" y="2"/>
                      <a:pt x="1"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0" name="Freeform 596"/>
              <p:cNvSpPr/>
              <p:nvPr/>
            </p:nvSpPr>
            <p:spPr bwMode="auto">
              <a:xfrm>
                <a:off x="4180" y="1771"/>
                <a:ext cx="8" cy="7"/>
              </a:xfrm>
              <a:custGeom>
                <a:avLst/>
                <a:gdLst>
                  <a:gd name="T0" fmla="*/ 1 w 2"/>
                  <a:gd name="T1" fmla="*/ 0 h 2"/>
                  <a:gd name="T2" fmla="*/ 0 w 2"/>
                  <a:gd name="T3" fmla="*/ 1 h 2"/>
                  <a:gd name="T4" fmla="*/ 2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1"/>
                      <a:pt x="0" y="1"/>
                    </a:cubicBezTo>
                    <a:cubicBezTo>
                      <a:pt x="2" y="2"/>
                      <a:pt x="2" y="2"/>
                      <a:pt x="2" y="2"/>
                    </a:cubicBezTo>
                    <a:cubicBezTo>
                      <a:pt x="2" y="2"/>
                      <a:pt x="2" y="2"/>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1" name="Freeform 597"/>
              <p:cNvSpPr/>
              <p:nvPr/>
            </p:nvSpPr>
            <p:spPr bwMode="auto">
              <a:xfrm>
                <a:off x="4180" y="1775"/>
                <a:ext cx="8" cy="3"/>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2" name="Freeform 598"/>
              <p:cNvSpPr/>
              <p:nvPr/>
            </p:nvSpPr>
            <p:spPr bwMode="auto">
              <a:xfrm>
                <a:off x="4176" y="1775"/>
                <a:ext cx="12" cy="7"/>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0"/>
                    </a:cubicBezTo>
                    <a:cubicBezTo>
                      <a:pt x="2" y="2"/>
                      <a:pt x="2" y="2"/>
                      <a:pt x="2" y="2"/>
                    </a:cubicBezTo>
                    <a:cubicBezTo>
                      <a:pt x="2" y="2"/>
                      <a:pt x="2"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3" name="Freeform 599"/>
              <p:cNvSpPr/>
              <p:nvPr/>
            </p:nvSpPr>
            <p:spPr bwMode="auto">
              <a:xfrm>
                <a:off x="4176" y="1775"/>
                <a:ext cx="8" cy="7"/>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4" name="Freeform 600"/>
              <p:cNvSpPr/>
              <p:nvPr/>
            </p:nvSpPr>
            <p:spPr bwMode="auto">
              <a:xfrm>
                <a:off x="4176" y="1778"/>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5" name="Freeform 601"/>
              <p:cNvSpPr/>
              <p:nvPr/>
            </p:nvSpPr>
            <p:spPr bwMode="auto">
              <a:xfrm>
                <a:off x="4173" y="1778"/>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6" name="Freeform 602"/>
              <p:cNvSpPr/>
              <p:nvPr/>
            </p:nvSpPr>
            <p:spPr bwMode="auto">
              <a:xfrm>
                <a:off x="4173" y="1778"/>
                <a:ext cx="7"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7" name="Freeform 603"/>
              <p:cNvSpPr/>
              <p:nvPr/>
            </p:nvSpPr>
            <p:spPr bwMode="auto">
              <a:xfrm>
                <a:off x="4173" y="1778"/>
                <a:ext cx="7" cy="8"/>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8" name="Freeform 604"/>
              <p:cNvSpPr/>
              <p:nvPr/>
            </p:nvSpPr>
            <p:spPr bwMode="auto">
              <a:xfrm>
                <a:off x="4173" y="1782"/>
                <a:ext cx="7" cy="4"/>
              </a:xfrm>
              <a:custGeom>
                <a:avLst/>
                <a:gdLst>
                  <a:gd name="T0" fmla="*/ 0 w 2"/>
                  <a:gd name="T1" fmla="*/ 0 h 1"/>
                  <a:gd name="T2" fmla="*/ 0 w 2"/>
                  <a:gd name="T3" fmla="*/ 0 h 1"/>
                  <a:gd name="T4" fmla="*/ 1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1"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9" name="Freeform 605"/>
              <p:cNvSpPr/>
              <p:nvPr/>
            </p:nvSpPr>
            <p:spPr bwMode="auto">
              <a:xfrm>
                <a:off x="4169" y="1782"/>
                <a:ext cx="7" cy="4"/>
              </a:xfrm>
              <a:custGeom>
                <a:avLst/>
                <a:gdLst>
                  <a:gd name="T0" fmla="*/ 1 w 2"/>
                  <a:gd name="T1" fmla="*/ 0 h 1"/>
                  <a:gd name="T2" fmla="*/ 0 w 2"/>
                  <a:gd name="T3" fmla="*/ 0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0" name="Freeform 606"/>
              <p:cNvSpPr/>
              <p:nvPr/>
            </p:nvSpPr>
            <p:spPr bwMode="auto">
              <a:xfrm>
                <a:off x="4169" y="1782"/>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 name="Group 808"/>
            <p:cNvGrpSpPr/>
            <p:nvPr/>
          </p:nvGrpSpPr>
          <p:grpSpPr bwMode="auto">
            <a:xfrm>
              <a:off x="4109" y="1665"/>
              <a:ext cx="154" cy="200"/>
              <a:chOff x="4109" y="1665"/>
              <a:chExt cx="154" cy="200"/>
            </a:xfrm>
          </p:grpSpPr>
          <p:sp>
            <p:nvSpPr>
              <p:cNvPr id="411" name="Freeform 608"/>
              <p:cNvSpPr/>
              <p:nvPr/>
            </p:nvSpPr>
            <p:spPr bwMode="auto">
              <a:xfrm>
                <a:off x="4233" y="1665"/>
                <a:ext cx="30" cy="57"/>
              </a:xfrm>
              <a:custGeom>
                <a:avLst/>
                <a:gdLst>
                  <a:gd name="T0" fmla="*/ 0 w 8"/>
                  <a:gd name="T1" fmla="*/ 0 h 15"/>
                  <a:gd name="T2" fmla="*/ 6 w 8"/>
                  <a:gd name="T3" fmla="*/ 14 h 15"/>
                  <a:gd name="T4" fmla="*/ 8 w 8"/>
                  <a:gd name="T5" fmla="*/ 15 h 15"/>
                  <a:gd name="T6" fmla="*/ 1 w 8"/>
                  <a:gd name="T7" fmla="*/ 2 h 15"/>
                  <a:gd name="T8" fmla="*/ 0 w 8"/>
                  <a:gd name="T9" fmla="*/ 0 h 15"/>
                </a:gdLst>
                <a:ahLst/>
                <a:cxnLst>
                  <a:cxn ang="0">
                    <a:pos x="T0" y="T1"/>
                  </a:cxn>
                  <a:cxn ang="0">
                    <a:pos x="T2" y="T3"/>
                  </a:cxn>
                  <a:cxn ang="0">
                    <a:pos x="T4" y="T5"/>
                  </a:cxn>
                  <a:cxn ang="0">
                    <a:pos x="T6" y="T7"/>
                  </a:cxn>
                  <a:cxn ang="0">
                    <a:pos x="T8" y="T9"/>
                  </a:cxn>
                </a:cxnLst>
                <a:rect l="0" t="0" r="r" b="b"/>
                <a:pathLst>
                  <a:path w="8" h="15">
                    <a:moveTo>
                      <a:pt x="0" y="0"/>
                    </a:moveTo>
                    <a:cubicBezTo>
                      <a:pt x="3" y="3"/>
                      <a:pt x="6" y="8"/>
                      <a:pt x="6" y="14"/>
                    </a:cubicBezTo>
                    <a:cubicBezTo>
                      <a:pt x="7" y="14"/>
                      <a:pt x="7" y="15"/>
                      <a:pt x="8" y="15"/>
                    </a:cubicBezTo>
                    <a:cubicBezTo>
                      <a:pt x="8" y="9"/>
                      <a:pt x="5" y="4"/>
                      <a:pt x="1" y="2"/>
                    </a:cubicBezTo>
                    <a:cubicBezTo>
                      <a:pt x="1" y="1"/>
                      <a:pt x="0" y="1"/>
                      <a:pt x="0" y="0"/>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 name="Freeform 609"/>
              <p:cNvSpPr/>
              <p:nvPr/>
            </p:nvSpPr>
            <p:spPr bwMode="auto">
              <a:xfrm>
                <a:off x="4233" y="1665"/>
                <a:ext cx="19" cy="19"/>
              </a:xfrm>
              <a:custGeom>
                <a:avLst/>
                <a:gdLst>
                  <a:gd name="T0" fmla="*/ 0 w 5"/>
                  <a:gd name="T1" fmla="*/ 0 h 5"/>
                  <a:gd name="T2" fmla="*/ 3 w 5"/>
                  <a:gd name="T3" fmla="*/ 4 h 5"/>
                  <a:gd name="T4" fmla="*/ 5 w 5"/>
                  <a:gd name="T5" fmla="*/ 5 h 5"/>
                  <a:gd name="T6" fmla="*/ 1 w 5"/>
                  <a:gd name="T7" fmla="*/ 2 h 5"/>
                  <a:gd name="T8" fmla="*/ 0 w 5"/>
                  <a:gd name="T9" fmla="*/ 0 h 5"/>
                </a:gdLst>
                <a:ahLst/>
                <a:cxnLst>
                  <a:cxn ang="0">
                    <a:pos x="T0" y="T1"/>
                  </a:cxn>
                  <a:cxn ang="0">
                    <a:pos x="T2" y="T3"/>
                  </a:cxn>
                  <a:cxn ang="0">
                    <a:pos x="T4" y="T5"/>
                  </a:cxn>
                  <a:cxn ang="0">
                    <a:pos x="T6" y="T7"/>
                  </a:cxn>
                  <a:cxn ang="0">
                    <a:pos x="T8" y="T9"/>
                  </a:cxn>
                </a:cxnLst>
                <a:rect l="0" t="0" r="r" b="b"/>
                <a:pathLst>
                  <a:path w="5" h="5">
                    <a:moveTo>
                      <a:pt x="0" y="0"/>
                    </a:moveTo>
                    <a:cubicBezTo>
                      <a:pt x="1" y="1"/>
                      <a:pt x="2" y="2"/>
                      <a:pt x="3" y="4"/>
                    </a:cubicBezTo>
                    <a:cubicBezTo>
                      <a:pt x="5" y="5"/>
                      <a:pt x="5" y="5"/>
                      <a:pt x="5" y="5"/>
                    </a:cubicBezTo>
                    <a:cubicBezTo>
                      <a:pt x="4" y="4"/>
                      <a:pt x="3" y="3"/>
                      <a:pt x="1"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 name="Freeform 610"/>
              <p:cNvSpPr/>
              <p:nvPr/>
            </p:nvSpPr>
            <p:spPr bwMode="auto">
              <a:xfrm>
                <a:off x="4244" y="1680"/>
                <a:ext cx="11" cy="12"/>
              </a:xfrm>
              <a:custGeom>
                <a:avLst/>
                <a:gdLst>
                  <a:gd name="T0" fmla="*/ 0 w 3"/>
                  <a:gd name="T1" fmla="*/ 0 h 3"/>
                  <a:gd name="T2" fmla="*/ 1 w 3"/>
                  <a:gd name="T3" fmla="*/ 1 h 3"/>
                  <a:gd name="T4" fmla="*/ 3 w 3"/>
                  <a:gd name="T5" fmla="*/ 3 h 3"/>
                  <a:gd name="T6" fmla="*/ 2 w 3"/>
                  <a:gd name="T7" fmla="*/ 1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cubicBezTo>
                      <a:pt x="0" y="0"/>
                      <a:pt x="1" y="1"/>
                      <a:pt x="1" y="1"/>
                    </a:cubicBezTo>
                    <a:cubicBezTo>
                      <a:pt x="3" y="3"/>
                      <a:pt x="3" y="3"/>
                      <a:pt x="3" y="3"/>
                    </a:cubicBezTo>
                    <a:cubicBezTo>
                      <a:pt x="3"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 name="Freeform 611"/>
              <p:cNvSpPr/>
              <p:nvPr/>
            </p:nvSpPr>
            <p:spPr bwMode="auto">
              <a:xfrm>
                <a:off x="4248" y="1684"/>
                <a:ext cx="7" cy="11"/>
              </a:xfrm>
              <a:custGeom>
                <a:avLst/>
                <a:gdLst>
                  <a:gd name="T0" fmla="*/ 0 w 2"/>
                  <a:gd name="T1" fmla="*/ 0 h 3"/>
                  <a:gd name="T2" fmla="*/ 1 w 2"/>
                  <a:gd name="T3" fmla="*/ 2 h 3"/>
                  <a:gd name="T4" fmla="*/ 2 w 2"/>
                  <a:gd name="T5" fmla="*/ 3 h 3"/>
                  <a:gd name="T6" fmla="*/ 2 w 2"/>
                  <a:gd name="T7" fmla="*/ 2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1"/>
                      <a:pt x="1" y="2"/>
                    </a:cubicBezTo>
                    <a:cubicBezTo>
                      <a:pt x="2" y="3"/>
                      <a:pt x="2" y="3"/>
                      <a:pt x="2" y="3"/>
                    </a:cubicBezTo>
                    <a:cubicBezTo>
                      <a:pt x="2" y="3"/>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 name="Freeform 612"/>
              <p:cNvSpPr/>
              <p:nvPr/>
            </p:nvSpPr>
            <p:spPr bwMode="auto">
              <a:xfrm>
                <a:off x="4252" y="1692"/>
                <a:ext cx="7" cy="7"/>
              </a:xfrm>
              <a:custGeom>
                <a:avLst/>
                <a:gdLst>
                  <a:gd name="T0" fmla="*/ 0 w 2"/>
                  <a:gd name="T1" fmla="*/ 0 h 2"/>
                  <a:gd name="T2" fmla="*/ 0 w 2"/>
                  <a:gd name="T3" fmla="*/ 1 h 2"/>
                  <a:gd name="T4" fmla="*/ 2 w 2"/>
                  <a:gd name="T5" fmla="*/ 2 h 2"/>
                  <a:gd name="T6" fmla="*/ 1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1"/>
                      <a:pt x="1"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 name="Freeform 613"/>
              <p:cNvSpPr/>
              <p:nvPr/>
            </p:nvSpPr>
            <p:spPr bwMode="auto">
              <a:xfrm>
                <a:off x="4252" y="1695"/>
                <a:ext cx="7"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 name="Freeform 614"/>
              <p:cNvSpPr/>
              <p:nvPr/>
            </p:nvSpPr>
            <p:spPr bwMode="auto">
              <a:xfrm>
                <a:off x="4252" y="1699"/>
                <a:ext cx="11" cy="8"/>
              </a:xfrm>
              <a:custGeom>
                <a:avLst/>
                <a:gdLst>
                  <a:gd name="T0" fmla="*/ 0 w 3"/>
                  <a:gd name="T1" fmla="*/ 0 h 2"/>
                  <a:gd name="T2" fmla="*/ 1 w 3"/>
                  <a:gd name="T3" fmla="*/ 1 h 2"/>
                  <a:gd name="T4" fmla="*/ 3 w 3"/>
                  <a:gd name="T5" fmla="*/ 2 h 2"/>
                  <a:gd name="T6" fmla="*/ 2 w 3"/>
                  <a:gd name="T7" fmla="*/ 1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0" y="0"/>
                      <a:pt x="1" y="1"/>
                      <a:pt x="1" y="1"/>
                    </a:cubicBezTo>
                    <a:cubicBezTo>
                      <a:pt x="3" y="2"/>
                      <a:pt x="3" y="2"/>
                      <a:pt x="3"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 name="Freeform 615"/>
              <p:cNvSpPr/>
              <p:nvPr/>
            </p:nvSpPr>
            <p:spPr bwMode="auto">
              <a:xfrm>
                <a:off x="4255" y="1703"/>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 name="Freeform 616"/>
              <p:cNvSpPr/>
              <p:nvPr/>
            </p:nvSpPr>
            <p:spPr bwMode="auto">
              <a:xfrm>
                <a:off x="4255" y="1707"/>
                <a:ext cx="8" cy="11"/>
              </a:xfrm>
              <a:custGeom>
                <a:avLst/>
                <a:gdLst>
                  <a:gd name="T0" fmla="*/ 0 w 2"/>
                  <a:gd name="T1" fmla="*/ 0 h 3"/>
                  <a:gd name="T2" fmla="*/ 0 w 2"/>
                  <a:gd name="T3" fmla="*/ 1 h 3"/>
                  <a:gd name="T4" fmla="*/ 2 w 2"/>
                  <a:gd name="T5" fmla="*/ 3 h 3"/>
                  <a:gd name="T6" fmla="*/ 2 w 2"/>
                  <a:gd name="T7" fmla="*/ 1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1"/>
                      <a:pt x="0" y="1"/>
                    </a:cubicBezTo>
                    <a:cubicBezTo>
                      <a:pt x="2" y="3"/>
                      <a:pt x="2" y="3"/>
                      <a:pt x="2" y="3"/>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 name="Freeform 617"/>
              <p:cNvSpPr/>
              <p:nvPr/>
            </p:nvSpPr>
            <p:spPr bwMode="auto">
              <a:xfrm>
                <a:off x="4255" y="1711"/>
                <a:ext cx="8" cy="11"/>
              </a:xfrm>
              <a:custGeom>
                <a:avLst/>
                <a:gdLst>
                  <a:gd name="T0" fmla="*/ 0 w 2"/>
                  <a:gd name="T1" fmla="*/ 0 h 3"/>
                  <a:gd name="T2" fmla="*/ 0 w 2"/>
                  <a:gd name="T3" fmla="*/ 1 h 3"/>
                  <a:gd name="T4" fmla="*/ 2 w 2"/>
                  <a:gd name="T5" fmla="*/ 3 h 3"/>
                  <a:gd name="T6" fmla="*/ 2 w 2"/>
                  <a:gd name="T7" fmla="*/ 2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1"/>
                      <a:pt x="0" y="1"/>
                    </a:cubicBezTo>
                    <a:cubicBezTo>
                      <a:pt x="2" y="3"/>
                      <a:pt x="2" y="3"/>
                      <a:pt x="2" y="3"/>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 name="Freeform 618"/>
              <p:cNvSpPr/>
              <p:nvPr/>
            </p:nvSpPr>
            <p:spPr bwMode="auto">
              <a:xfrm>
                <a:off x="4255" y="1714"/>
                <a:ext cx="8" cy="12"/>
              </a:xfrm>
              <a:custGeom>
                <a:avLst/>
                <a:gdLst>
                  <a:gd name="T0" fmla="*/ 0 w 2"/>
                  <a:gd name="T1" fmla="*/ 0 h 3"/>
                  <a:gd name="T2" fmla="*/ 0 w 2"/>
                  <a:gd name="T3" fmla="*/ 1 h 3"/>
                  <a:gd name="T4" fmla="*/ 0 w 2"/>
                  <a:gd name="T5" fmla="*/ 1 h 3"/>
                  <a:gd name="T6" fmla="*/ 2 w 2"/>
                  <a:gd name="T7" fmla="*/ 3 h 3"/>
                  <a:gd name="T8" fmla="*/ 2 w 2"/>
                  <a:gd name="T9" fmla="*/ 2 h 3"/>
                  <a:gd name="T10" fmla="*/ 2 w 2"/>
                  <a:gd name="T11" fmla="*/ 2 h 3"/>
                  <a:gd name="T12" fmla="*/ 0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0" y="0"/>
                    </a:moveTo>
                    <a:cubicBezTo>
                      <a:pt x="0" y="1"/>
                      <a:pt x="0" y="1"/>
                      <a:pt x="0" y="1"/>
                    </a:cubicBezTo>
                    <a:cubicBezTo>
                      <a:pt x="0" y="1"/>
                      <a:pt x="0" y="1"/>
                      <a:pt x="0" y="1"/>
                    </a:cubicBezTo>
                    <a:cubicBezTo>
                      <a:pt x="2" y="3"/>
                      <a:pt x="2" y="3"/>
                      <a:pt x="2" y="3"/>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 name="Freeform 619"/>
              <p:cNvSpPr/>
              <p:nvPr/>
            </p:nvSpPr>
            <p:spPr bwMode="auto">
              <a:xfrm>
                <a:off x="4222" y="1684"/>
                <a:ext cx="26" cy="45"/>
              </a:xfrm>
              <a:custGeom>
                <a:avLst/>
                <a:gdLst>
                  <a:gd name="T0" fmla="*/ 0 w 7"/>
                  <a:gd name="T1" fmla="*/ 0 h 12"/>
                  <a:gd name="T2" fmla="*/ 5 w 7"/>
                  <a:gd name="T3" fmla="*/ 11 h 12"/>
                  <a:gd name="T4" fmla="*/ 7 w 7"/>
                  <a:gd name="T5" fmla="*/ 12 h 12"/>
                  <a:gd name="T6" fmla="*/ 1 w 7"/>
                  <a:gd name="T7" fmla="*/ 1 h 12"/>
                  <a:gd name="T8" fmla="*/ 0 w 7"/>
                  <a:gd name="T9" fmla="*/ 0 h 12"/>
                </a:gdLst>
                <a:ahLst/>
                <a:cxnLst>
                  <a:cxn ang="0">
                    <a:pos x="T0" y="T1"/>
                  </a:cxn>
                  <a:cxn ang="0">
                    <a:pos x="T2" y="T3"/>
                  </a:cxn>
                  <a:cxn ang="0">
                    <a:pos x="T4" y="T5"/>
                  </a:cxn>
                  <a:cxn ang="0">
                    <a:pos x="T6" y="T7"/>
                  </a:cxn>
                  <a:cxn ang="0">
                    <a:pos x="T8" y="T9"/>
                  </a:cxn>
                </a:cxnLst>
                <a:rect l="0" t="0" r="r" b="b"/>
                <a:pathLst>
                  <a:path w="7" h="12">
                    <a:moveTo>
                      <a:pt x="0" y="0"/>
                    </a:moveTo>
                    <a:cubicBezTo>
                      <a:pt x="3" y="2"/>
                      <a:pt x="5" y="6"/>
                      <a:pt x="5" y="11"/>
                    </a:cubicBezTo>
                    <a:cubicBezTo>
                      <a:pt x="5" y="11"/>
                      <a:pt x="6" y="12"/>
                      <a:pt x="7" y="12"/>
                    </a:cubicBezTo>
                    <a:cubicBezTo>
                      <a:pt x="6" y="7"/>
                      <a:pt x="4" y="3"/>
                      <a:pt x="1" y="1"/>
                    </a:cubicBezTo>
                    <a:cubicBezTo>
                      <a:pt x="1" y="1"/>
                      <a:pt x="0" y="0"/>
                      <a:pt x="0" y="0"/>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 name="Freeform 620"/>
              <p:cNvSpPr/>
              <p:nvPr/>
            </p:nvSpPr>
            <p:spPr bwMode="auto">
              <a:xfrm>
                <a:off x="4222" y="1684"/>
                <a:ext cx="15" cy="15"/>
              </a:xfrm>
              <a:custGeom>
                <a:avLst/>
                <a:gdLst>
                  <a:gd name="T0" fmla="*/ 0 w 4"/>
                  <a:gd name="T1" fmla="*/ 0 h 4"/>
                  <a:gd name="T2" fmla="*/ 2 w 4"/>
                  <a:gd name="T3" fmla="*/ 3 h 4"/>
                  <a:gd name="T4" fmla="*/ 4 w 4"/>
                  <a:gd name="T5" fmla="*/ 4 h 4"/>
                  <a:gd name="T6" fmla="*/ 1 w 4"/>
                  <a:gd name="T7" fmla="*/ 1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cubicBezTo>
                      <a:pt x="1" y="1"/>
                      <a:pt x="2" y="2"/>
                      <a:pt x="2" y="3"/>
                    </a:cubicBezTo>
                    <a:cubicBezTo>
                      <a:pt x="4" y="4"/>
                      <a:pt x="4" y="4"/>
                      <a:pt x="4" y="4"/>
                    </a:cubicBezTo>
                    <a:cubicBezTo>
                      <a:pt x="3" y="3"/>
                      <a:pt x="2" y="2"/>
                      <a:pt x="1"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 name="Freeform 621"/>
              <p:cNvSpPr/>
              <p:nvPr/>
            </p:nvSpPr>
            <p:spPr bwMode="auto">
              <a:xfrm>
                <a:off x="4229" y="1695"/>
                <a:ext cx="11" cy="8"/>
              </a:xfrm>
              <a:custGeom>
                <a:avLst/>
                <a:gdLst>
                  <a:gd name="T0" fmla="*/ 0 w 3"/>
                  <a:gd name="T1" fmla="*/ 0 h 2"/>
                  <a:gd name="T2" fmla="*/ 1 w 3"/>
                  <a:gd name="T3" fmla="*/ 1 h 2"/>
                  <a:gd name="T4" fmla="*/ 3 w 3"/>
                  <a:gd name="T5" fmla="*/ 2 h 2"/>
                  <a:gd name="T6" fmla="*/ 2 w 3"/>
                  <a:gd name="T7" fmla="*/ 1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1" y="0"/>
                      <a:pt x="1" y="1"/>
                      <a:pt x="1" y="1"/>
                    </a:cubicBezTo>
                    <a:cubicBezTo>
                      <a:pt x="3" y="2"/>
                      <a:pt x="3" y="2"/>
                      <a:pt x="3" y="2"/>
                    </a:cubicBezTo>
                    <a:cubicBezTo>
                      <a:pt x="3" y="2"/>
                      <a:pt x="3"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5" name="Freeform 622"/>
              <p:cNvSpPr/>
              <p:nvPr/>
            </p:nvSpPr>
            <p:spPr bwMode="auto">
              <a:xfrm>
                <a:off x="4233" y="1699"/>
                <a:ext cx="11" cy="8"/>
              </a:xfrm>
              <a:custGeom>
                <a:avLst/>
                <a:gdLst>
                  <a:gd name="T0" fmla="*/ 0 w 3"/>
                  <a:gd name="T1" fmla="*/ 0 h 2"/>
                  <a:gd name="T2" fmla="*/ 1 w 3"/>
                  <a:gd name="T3" fmla="*/ 1 h 2"/>
                  <a:gd name="T4" fmla="*/ 3 w 3"/>
                  <a:gd name="T5" fmla="*/ 2 h 2"/>
                  <a:gd name="T6" fmla="*/ 2 w 3"/>
                  <a:gd name="T7" fmla="*/ 1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0" y="0"/>
                      <a:pt x="1" y="1"/>
                      <a:pt x="1" y="1"/>
                    </a:cubicBezTo>
                    <a:cubicBezTo>
                      <a:pt x="3" y="2"/>
                      <a:pt x="3" y="2"/>
                      <a:pt x="3"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6" name="Freeform 623"/>
              <p:cNvSpPr/>
              <p:nvPr/>
            </p:nvSpPr>
            <p:spPr bwMode="auto">
              <a:xfrm>
                <a:off x="4237" y="1703"/>
                <a:ext cx="7"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7" name="Freeform 624"/>
              <p:cNvSpPr/>
              <p:nvPr/>
            </p:nvSpPr>
            <p:spPr bwMode="auto">
              <a:xfrm>
                <a:off x="4237" y="1707"/>
                <a:ext cx="7"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8" name="Freeform 625"/>
              <p:cNvSpPr/>
              <p:nvPr/>
            </p:nvSpPr>
            <p:spPr bwMode="auto">
              <a:xfrm>
                <a:off x="4237" y="1711"/>
                <a:ext cx="7"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9" name="Freeform 626"/>
              <p:cNvSpPr/>
              <p:nvPr/>
            </p:nvSpPr>
            <p:spPr bwMode="auto">
              <a:xfrm>
                <a:off x="4237" y="1714"/>
                <a:ext cx="7" cy="8"/>
              </a:xfrm>
              <a:custGeom>
                <a:avLst/>
                <a:gdLst>
                  <a:gd name="T0" fmla="*/ 0 w 2"/>
                  <a:gd name="T1" fmla="*/ 0 h 2"/>
                  <a:gd name="T2" fmla="*/ 1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1" y="0"/>
                      <a:pt x="1" y="0"/>
                      <a:pt x="1"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0" name="Freeform 627"/>
              <p:cNvSpPr/>
              <p:nvPr/>
            </p:nvSpPr>
            <p:spPr bwMode="auto">
              <a:xfrm>
                <a:off x="4240" y="1718"/>
                <a:ext cx="8" cy="8"/>
              </a:xfrm>
              <a:custGeom>
                <a:avLst/>
                <a:gdLst>
                  <a:gd name="T0" fmla="*/ 0 w 2"/>
                  <a:gd name="T1" fmla="*/ 0 h 2"/>
                  <a:gd name="T2" fmla="*/ 0 w 2"/>
                  <a:gd name="T3" fmla="*/ 1 h 2"/>
                  <a:gd name="T4" fmla="*/ 2 w 2"/>
                  <a:gd name="T5" fmla="*/ 2 h 2"/>
                  <a:gd name="T6" fmla="*/ 1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1"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1" name="Freeform 628"/>
              <p:cNvSpPr/>
              <p:nvPr/>
            </p:nvSpPr>
            <p:spPr bwMode="auto">
              <a:xfrm>
                <a:off x="4240" y="1722"/>
                <a:ext cx="8" cy="7"/>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 name="Freeform 629"/>
              <p:cNvSpPr/>
              <p:nvPr/>
            </p:nvSpPr>
            <p:spPr bwMode="auto">
              <a:xfrm>
                <a:off x="4240" y="1722"/>
                <a:ext cx="8" cy="11"/>
              </a:xfrm>
              <a:custGeom>
                <a:avLst/>
                <a:gdLst>
                  <a:gd name="T0" fmla="*/ 0 w 2"/>
                  <a:gd name="T1" fmla="*/ 0 h 3"/>
                  <a:gd name="T2" fmla="*/ 0 w 2"/>
                  <a:gd name="T3" fmla="*/ 1 h 3"/>
                  <a:gd name="T4" fmla="*/ 0 w 2"/>
                  <a:gd name="T5" fmla="*/ 1 h 3"/>
                  <a:gd name="T6" fmla="*/ 2 w 2"/>
                  <a:gd name="T7" fmla="*/ 3 h 3"/>
                  <a:gd name="T8" fmla="*/ 2 w 2"/>
                  <a:gd name="T9" fmla="*/ 2 h 3"/>
                  <a:gd name="T10" fmla="*/ 2 w 2"/>
                  <a:gd name="T11" fmla="*/ 2 h 3"/>
                  <a:gd name="T12" fmla="*/ 0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0" y="0"/>
                    </a:moveTo>
                    <a:cubicBezTo>
                      <a:pt x="0" y="1"/>
                      <a:pt x="0" y="1"/>
                      <a:pt x="0" y="1"/>
                    </a:cubicBezTo>
                    <a:cubicBezTo>
                      <a:pt x="0" y="1"/>
                      <a:pt x="0" y="1"/>
                      <a:pt x="0" y="1"/>
                    </a:cubicBezTo>
                    <a:cubicBezTo>
                      <a:pt x="2" y="3"/>
                      <a:pt x="2" y="3"/>
                      <a:pt x="2" y="3"/>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 name="Freeform 630"/>
              <p:cNvSpPr/>
              <p:nvPr/>
            </p:nvSpPr>
            <p:spPr bwMode="auto">
              <a:xfrm>
                <a:off x="4210" y="1699"/>
                <a:ext cx="19" cy="38"/>
              </a:xfrm>
              <a:custGeom>
                <a:avLst/>
                <a:gdLst>
                  <a:gd name="T0" fmla="*/ 0 w 5"/>
                  <a:gd name="T1" fmla="*/ 0 h 10"/>
                  <a:gd name="T2" fmla="*/ 4 w 5"/>
                  <a:gd name="T3" fmla="*/ 9 h 10"/>
                  <a:gd name="T4" fmla="*/ 5 w 5"/>
                  <a:gd name="T5" fmla="*/ 10 h 10"/>
                  <a:gd name="T6" fmla="*/ 1 w 5"/>
                  <a:gd name="T7" fmla="*/ 1 h 10"/>
                  <a:gd name="T8" fmla="*/ 0 w 5"/>
                  <a:gd name="T9" fmla="*/ 0 h 10"/>
                </a:gdLst>
                <a:ahLst/>
                <a:cxnLst>
                  <a:cxn ang="0">
                    <a:pos x="T0" y="T1"/>
                  </a:cxn>
                  <a:cxn ang="0">
                    <a:pos x="T2" y="T3"/>
                  </a:cxn>
                  <a:cxn ang="0">
                    <a:pos x="T4" y="T5"/>
                  </a:cxn>
                  <a:cxn ang="0">
                    <a:pos x="T6" y="T7"/>
                  </a:cxn>
                  <a:cxn ang="0">
                    <a:pos x="T8" y="T9"/>
                  </a:cxn>
                </a:cxnLst>
                <a:rect l="0" t="0" r="r" b="b"/>
                <a:pathLst>
                  <a:path w="5" h="10">
                    <a:moveTo>
                      <a:pt x="0" y="0"/>
                    </a:moveTo>
                    <a:cubicBezTo>
                      <a:pt x="2" y="2"/>
                      <a:pt x="3" y="5"/>
                      <a:pt x="4" y="9"/>
                    </a:cubicBezTo>
                    <a:cubicBezTo>
                      <a:pt x="4" y="9"/>
                      <a:pt x="5" y="10"/>
                      <a:pt x="5" y="10"/>
                    </a:cubicBezTo>
                    <a:cubicBezTo>
                      <a:pt x="5" y="6"/>
                      <a:pt x="4" y="3"/>
                      <a:pt x="1" y="1"/>
                    </a:cubicBezTo>
                    <a:cubicBezTo>
                      <a:pt x="1" y="1"/>
                      <a:pt x="0" y="1"/>
                      <a:pt x="0" y="0"/>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Freeform 631"/>
              <p:cNvSpPr/>
              <p:nvPr/>
            </p:nvSpPr>
            <p:spPr bwMode="auto">
              <a:xfrm>
                <a:off x="4210" y="1699"/>
                <a:ext cx="15" cy="15"/>
              </a:xfrm>
              <a:custGeom>
                <a:avLst/>
                <a:gdLst>
                  <a:gd name="T0" fmla="*/ 0 w 4"/>
                  <a:gd name="T1" fmla="*/ 0 h 4"/>
                  <a:gd name="T2" fmla="*/ 2 w 4"/>
                  <a:gd name="T3" fmla="*/ 3 h 4"/>
                  <a:gd name="T4" fmla="*/ 4 w 4"/>
                  <a:gd name="T5" fmla="*/ 4 h 4"/>
                  <a:gd name="T6" fmla="*/ 1 w 4"/>
                  <a:gd name="T7" fmla="*/ 1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cubicBezTo>
                      <a:pt x="0" y="1"/>
                      <a:pt x="1" y="2"/>
                      <a:pt x="2" y="3"/>
                    </a:cubicBezTo>
                    <a:cubicBezTo>
                      <a:pt x="4" y="4"/>
                      <a:pt x="4" y="4"/>
                      <a:pt x="4" y="4"/>
                    </a:cubicBezTo>
                    <a:cubicBezTo>
                      <a:pt x="3" y="3"/>
                      <a:pt x="2" y="2"/>
                      <a:pt x="1"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 name="Freeform 632"/>
              <p:cNvSpPr/>
              <p:nvPr/>
            </p:nvSpPr>
            <p:spPr bwMode="auto">
              <a:xfrm>
                <a:off x="4218" y="1711"/>
                <a:ext cx="7" cy="7"/>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 name="Freeform 633"/>
              <p:cNvSpPr/>
              <p:nvPr/>
            </p:nvSpPr>
            <p:spPr bwMode="auto">
              <a:xfrm>
                <a:off x="4218" y="1711"/>
                <a:ext cx="11" cy="11"/>
              </a:xfrm>
              <a:custGeom>
                <a:avLst/>
                <a:gdLst>
                  <a:gd name="T0" fmla="*/ 0 w 3"/>
                  <a:gd name="T1" fmla="*/ 0 h 3"/>
                  <a:gd name="T2" fmla="*/ 1 w 3"/>
                  <a:gd name="T3" fmla="*/ 1 h 3"/>
                  <a:gd name="T4" fmla="*/ 3 w 3"/>
                  <a:gd name="T5" fmla="*/ 3 h 3"/>
                  <a:gd name="T6" fmla="*/ 2 w 3"/>
                  <a:gd name="T7" fmla="*/ 2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cubicBezTo>
                      <a:pt x="0" y="1"/>
                      <a:pt x="1" y="1"/>
                      <a:pt x="1" y="1"/>
                    </a:cubicBezTo>
                    <a:cubicBezTo>
                      <a:pt x="3" y="3"/>
                      <a:pt x="3" y="3"/>
                      <a:pt x="3" y="3"/>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 name="Freeform 634"/>
              <p:cNvSpPr/>
              <p:nvPr/>
            </p:nvSpPr>
            <p:spPr bwMode="auto">
              <a:xfrm>
                <a:off x="4222" y="1714"/>
                <a:ext cx="7" cy="8"/>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 name="Freeform 635"/>
              <p:cNvSpPr/>
              <p:nvPr/>
            </p:nvSpPr>
            <p:spPr bwMode="auto">
              <a:xfrm>
                <a:off x="4222" y="1718"/>
                <a:ext cx="7"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 name="Freeform 636"/>
              <p:cNvSpPr/>
              <p:nvPr/>
            </p:nvSpPr>
            <p:spPr bwMode="auto">
              <a:xfrm>
                <a:off x="4222" y="1722"/>
                <a:ext cx="7" cy="7"/>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 name="Freeform 637"/>
              <p:cNvSpPr/>
              <p:nvPr/>
            </p:nvSpPr>
            <p:spPr bwMode="auto">
              <a:xfrm>
                <a:off x="4222" y="1722"/>
                <a:ext cx="7" cy="7"/>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 name="Freeform 638"/>
              <p:cNvSpPr/>
              <p:nvPr/>
            </p:nvSpPr>
            <p:spPr bwMode="auto">
              <a:xfrm>
                <a:off x="4222" y="1726"/>
                <a:ext cx="7" cy="7"/>
              </a:xfrm>
              <a:custGeom>
                <a:avLst/>
                <a:gdLst>
                  <a:gd name="T0" fmla="*/ 0 w 2"/>
                  <a:gd name="T1" fmla="*/ 0 h 2"/>
                  <a:gd name="T2" fmla="*/ 1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1" y="0"/>
                      <a:pt x="1" y="1"/>
                      <a:pt x="1"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2" name="Freeform 639"/>
              <p:cNvSpPr/>
              <p:nvPr/>
            </p:nvSpPr>
            <p:spPr bwMode="auto">
              <a:xfrm>
                <a:off x="4225" y="1729"/>
                <a:ext cx="4" cy="8"/>
              </a:xfrm>
              <a:custGeom>
                <a:avLst/>
                <a:gdLst>
                  <a:gd name="T0" fmla="*/ 0 w 1"/>
                  <a:gd name="T1" fmla="*/ 0 h 2"/>
                  <a:gd name="T2" fmla="*/ 0 w 1"/>
                  <a:gd name="T3" fmla="*/ 0 h 2"/>
                  <a:gd name="T4" fmla="*/ 1 w 1"/>
                  <a:gd name="T5" fmla="*/ 2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0"/>
                    </a:cubicBezTo>
                    <a:cubicBezTo>
                      <a:pt x="1" y="2"/>
                      <a:pt x="1" y="2"/>
                      <a:pt x="1" y="2"/>
                    </a:cubicBezTo>
                    <a:cubicBezTo>
                      <a:pt x="1" y="1"/>
                      <a:pt x="1" y="1"/>
                      <a:pt x="1"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Freeform 640"/>
              <p:cNvSpPr/>
              <p:nvPr/>
            </p:nvSpPr>
            <p:spPr bwMode="auto">
              <a:xfrm>
                <a:off x="4225" y="1729"/>
                <a:ext cx="8" cy="8"/>
              </a:xfrm>
              <a:custGeom>
                <a:avLst/>
                <a:gdLst>
                  <a:gd name="T0" fmla="*/ 0 w 2"/>
                  <a:gd name="T1" fmla="*/ 0 h 2"/>
                  <a:gd name="T2" fmla="*/ 0 w 2"/>
                  <a:gd name="T3" fmla="*/ 1 h 2"/>
                  <a:gd name="T4" fmla="*/ 0 w 2"/>
                  <a:gd name="T5" fmla="*/ 1 h 2"/>
                  <a:gd name="T6" fmla="*/ 2 w 2"/>
                  <a:gd name="T7" fmla="*/ 2 h 2"/>
                  <a:gd name="T8" fmla="*/ 1 w 2"/>
                  <a:gd name="T9" fmla="*/ 2 h 2"/>
                  <a:gd name="T10" fmla="*/ 1 w 2"/>
                  <a:gd name="T11" fmla="*/ 2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cubicBezTo>
                      <a:pt x="0" y="1"/>
                      <a:pt x="0" y="1"/>
                      <a:pt x="0" y="1"/>
                    </a:cubicBezTo>
                    <a:cubicBezTo>
                      <a:pt x="0" y="1"/>
                      <a:pt x="0" y="1"/>
                      <a:pt x="0" y="1"/>
                    </a:cubicBezTo>
                    <a:cubicBezTo>
                      <a:pt x="2" y="2"/>
                      <a:pt x="2" y="2"/>
                      <a:pt x="2" y="2"/>
                    </a:cubicBezTo>
                    <a:cubicBezTo>
                      <a:pt x="2" y="2"/>
                      <a:pt x="2" y="2"/>
                      <a:pt x="1" y="2"/>
                    </a:cubicBezTo>
                    <a:cubicBezTo>
                      <a:pt x="1" y="2"/>
                      <a:pt x="1" y="2"/>
                      <a:pt x="1"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 name="Freeform 641"/>
              <p:cNvSpPr/>
              <p:nvPr/>
            </p:nvSpPr>
            <p:spPr bwMode="auto">
              <a:xfrm>
                <a:off x="4195" y="1718"/>
                <a:ext cx="19" cy="26"/>
              </a:xfrm>
              <a:custGeom>
                <a:avLst/>
                <a:gdLst>
                  <a:gd name="T0" fmla="*/ 0 w 5"/>
                  <a:gd name="T1" fmla="*/ 0 h 7"/>
                  <a:gd name="T2" fmla="*/ 3 w 5"/>
                  <a:gd name="T3" fmla="*/ 6 h 7"/>
                  <a:gd name="T4" fmla="*/ 5 w 5"/>
                  <a:gd name="T5" fmla="*/ 7 h 7"/>
                  <a:gd name="T6" fmla="*/ 2 w 5"/>
                  <a:gd name="T7" fmla="*/ 1 h 7"/>
                  <a:gd name="T8" fmla="*/ 0 w 5"/>
                  <a:gd name="T9" fmla="*/ 0 h 7"/>
                </a:gdLst>
                <a:ahLst/>
                <a:cxnLst>
                  <a:cxn ang="0">
                    <a:pos x="T0" y="T1"/>
                  </a:cxn>
                  <a:cxn ang="0">
                    <a:pos x="T2" y="T3"/>
                  </a:cxn>
                  <a:cxn ang="0">
                    <a:pos x="T4" y="T5"/>
                  </a:cxn>
                  <a:cxn ang="0">
                    <a:pos x="T6" y="T7"/>
                  </a:cxn>
                  <a:cxn ang="0">
                    <a:pos x="T8" y="T9"/>
                  </a:cxn>
                </a:cxnLst>
                <a:rect l="0" t="0" r="r" b="b"/>
                <a:pathLst>
                  <a:path w="5" h="7">
                    <a:moveTo>
                      <a:pt x="0" y="0"/>
                    </a:moveTo>
                    <a:cubicBezTo>
                      <a:pt x="2" y="1"/>
                      <a:pt x="3" y="3"/>
                      <a:pt x="3" y="6"/>
                    </a:cubicBezTo>
                    <a:cubicBezTo>
                      <a:pt x="4" y="6"/>
                      <a:pt x="4" y="7"/>
                      <a:pt x="5" y="7"/>
                    </a:cubicBezTo>
                    <a:cubicBezTo>
                      <a:pt x="5" y="5"/>
                      <a:pt x="4" y="3"/>
                      <a:pt x="2" y="1"/>
                    </a:cubicBezTo>
                    <a:cubicBezTo>
                      <a:pt x="1" y="1"/>
                      <a:pt x="1" y="1"/>
                      <a:pt x="0" y="0"/>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642"/>
              <p:cNvSpPr/>
              <p:nvPr/>
            </p:nvSpPr>
            <p:spPr bwMode="auto">
              <a:xfrm>
                <a:off x="4195" y="1718"/>
                <a:ext cx="15" cy="11"/>
              </a:xfrm>
              <a:custGeom>
                <a:avLst/>
                <a:gdLst>
                  <a:gd name="T0" fmla="*/ 0 w 4"/>
                  <a:gd name="T1" fmla="*/ 0 h 3"/>
                  <a:gd name="T2" fmla="*/ 2 w 4"/>
                  <a:gd name="T3" fmla="*/ 2 h 3"/>
                  <a:gd name="T4" fmla="*/ 4 w 4"/>
                  <a:gd name="T5" fmla="*/ 3 h 3"/>
                  <a:gd name="T6" fmla="*/ 2 w 4"/>
                  <a:gd name="T7" fmla="*/ 1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cubicBezTo>
                      <a:pt x="1" y="1"/>
                      <a:pt x="1" y="1"/>
                      <a:pt x="2" y="2"/>
                    </a:cubicBezTo>
                    <a:cubicBezTo>
                      <a:pt x="4" y="3"/>
                      <a:pt x="4" y="3"/>
                      <a:pt x="4" y="3"/>
                    </a:cubicBezTo>
                    <a:cubicBezTo>
                      <a:pt x="3" y="2"/>
                      <a:pt x="3"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643"/>
              <p:cNvSpPr/>
              <p:nvPr/>
            </p:nvSpPr>
            <p:spPr bwMode="auto">
              <a:xfrm>
                <a:off x="4203" y="1726"/>
                <a:ext cx="7" cy="7"/>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644"/>
              <p:cNvSpPr/>
              <p:nvPr/>
            </p:nvSpPr>
            <p:spPr bwMode="auto">
              <a:xfrm>
                <a:off x="4203" y="1726"/>
                <a:ext cx="7" cy="7"/>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Freeform 645"/>
              <p:cNvSpPr/>
              <p:nvPr/>
            </p:nvSpPr>
            <p:spPr bwMode="auto">
              <a:xfrm>
                <a:off x="4203" y="1729"/>
                <a:ext cx="7" cy="8"/>
              </a:xfrm>
              <a:custGeom>
                <a:avLst/>
                <a:gdLst>
                  <a:gd name="T0" fmla="*/ 0 w 2"/>
                  <a:gd name="T1" fmla="*/ 0 h 2"/>
                  <a:gd name="T2" fmla="*/ 1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1" y="0"/>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646"/>
              <p:cNvSpPr/>
              <p:nvPr/>
            </p:nvSpPr>
            <p:spPr bwMode="auto">
              <a:xfrm>
                <a:off x="4207" y="1729"/>
                <a:ext cx="7" cy="8"/>
              </a:xfrm>
              <a:custGeom>
                <a:avLst/>
                <a:gdLst>
                  <a:gd name="T0" fmla="*/ 0 w 2"/>
                  <a:gd name="T1" fmla="*/ 0 h 2"/>
                  <a:gd name="T2" fmla="*/ 0 w 2"/>
                  <a:gd name="T3" fmla="*/ 1 h 2"/>
                  <a:gd name="T4" fmla="*/ 2 w 2"/>
                  <a:gd name="T5" fmla="*/ 2 h 2"/>
                  <a:gd name="T6" fmla="*/ 1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1" y="2"/>
                      <a:pt x="1" y="2"/>
                      <a:pt x="1"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647"/>
              <p:cNvSpPr/>
              <p:nvPr/>
            </p:nvSpPr>
            <p:spPr bwMode="auto">
              <a:xfrm>
                <a:off x="4207" y="1733"/>
                <a:ext cx="7"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648"/>
              <p:cNvSpPr/>
              <p:nvPr/>
            </p:nvSpPr>
            <p:spPr bwMode="auto">
              <a:xfrm>
                <a:off x="4207" y="1733"/>
                <a:ext cx="7" cy="8"/>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649"/>
              <p:cNvSpPr/>
              <p:nvPr/>
            </p:nvSpPr>
            <p:spPr bwMode="auto">
              <a:xfrm>
                <a:off x="4207" y="1737"/>
                <a:ext cx="7" cy="7"/>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650"/>
              <p:cNvSpPr/>
              <p:nvPr/>
            </p:nvSpPr>
            <p:spPr bwMode="auto">
              <a:xfrm>
                <a:off x="4207" y="1737"/>
                <a:ext cx="7" cy="7"/>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651"/>
              <p:cNvSpPr/>
              <p:nvPr/>
            </p:nvSpPr>
            <p:spPr bwMode="auto">
              <a:xfrm>
                <a:off x="4207" y="1741"/>
                <a:ext cx="7" cy="3"/>
              </a:xfrm>
              <a:custGeom>
                <a:avLst/>
                <a:gdLst>
                  <a:gd name="T0" fmla="*/ 0 w 2"/>
                  <a:gd name="T1" fmla="*/ 0 h 1"/>
                  <a:gd name="T2" fmla="*/ 0 w 2"/>
                  <a:gd name="T3" fmla="*/ 0 h 1"/>
                  <a:gd name="T4" fmla="*/ 0 w 2"/>
                  <a:gd name="T5" fmla="*/ 0 h 1"/>
                  <a:gd name="T6" fmla="*/ 2 w 2"/>
                  <a:gd name="T7" fmla="*/ 1 h 1"/>
                  <a:gd name="T8" fmla="*/ 2 w 2"/>
                  <a:gd name="T9" fmla="*/ 1 h 1"/>
                  <a:gd name="T10" fmla="*/ 2 w 2"/>
                  <a:gd name="T11" fmla="*/ 1 h 1"/>
                  <a:gd name="T12" fmla="*/ 0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0" y="0"/>
                    </a:moveTo>
                    <a:cubicBezTo>
                      <a:pt x="0" y="0"/>
                      <a:pt x="0" y="0"/>
                      <a:pt x="0" y="0"/>
                    </a:cubicBezTo>
                    <a:cubicBezTo>
                      <a:pt x="0" y="0"/>
                      <a:pt x="0" y="0"/>
                      <a:pt x="0" y="0"/>
                    </a:cubicBezTo>
                    <a:cubicBezTo>
                      <a:pt x="2" y="1"/>
                      <a:pt x="2" y="1"/>
                      <a:pt x="2" y="1"/>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Freeform 652"/>
              <p:cNvSpPr/>
              <p:nvPr/>
            </p:nvSpPr>
            <p:spPr bwMode="auto">
              <a:xfrm>
                <a:off x="4184" y="1733"/>
                <a:ext cx="15" cy="19"/>
              </a:xfrm>
              <a:custGeom>
                <a:avLst/>
                <a:gdLst>
                  <a:gd name="T0" fmla="*/ 2 w 4"/>
                  <a:gd name="T1" fmla="*/ 4 h 5"/>
                  <a:gd name="T2" fmla="*/ 4 w 4"/>
                  <a:gd name="T3" fmla="*/ 5 h 5"/>
                  <a:gd name="T4" fmla="*/ 2 w 4"/>
                  <a:gd name="T5" fmla="*/ 2 h 5"/>
                  <a:gd name="T6" fmla="*/ 0 w 4"/>
                  <a:gd name="T7" fmla="*/ 0 h 5"/>
                  <a:gd name="T8" fmla="*/ 2 w 4"/>
                  <a:gd name="T9" fmla="*/ 4 h 5"/>
                </a:gdLst>
                <a:ahLst/>
                <a:cxnLst>
                  <a:cxn ang="0">
                    <a:pos x="T0" y="T1"/>
                  </a:cxn>
                  <a:cxn ang="0">
                    <a:pos x="T2" y="T3"/>
                  </a:cxn>
                  <a:cxn ang="0">
                    <a:pos x="T4" y="T5"/>
                  </a:cxn>
                  <a:cxn ang="0">
                    <a:pos x="T6" y="T7"/>
                  </a:cxn>
                  <a:cxn ang="0">
                    <a:pos x="T8" y="T9"/>
                  </a:cxn>
                </a:cxnLst>
                <a:rect l="0" t="0" r="r" b="b"/>
                <a:pathLst>
                  <a:path w="4" h="5">
                    <a:moveTo>
                      <a:pt x="2" y="4"/>
                    </a:moveTo>
                    <a:cubicBezTo>
                      <a:pt x="3" y="4"/>
                      <a:pt x="3" y="5"/>
                      <a:pt x="4" y="5"/>
                    </a:cubicBezTo>
                    <a:cubicBezTo>
                      <a:pt x="4" y="3"/>
                      <a:pt x="3" y="2"/>
                      <a:pt x="2" y="2"/>
                    </a:cubicBezTo>
                    <a:cubicBezTo>
                      <a:pt x="0" y="0"/>
                      <a:pt x="0" y="0"/>
                      <a:pt x="0" y="0"/>
                    </a:cubicBezTo>
                    <a:cubicBezTo>
                      <a:pt x="1" y="1"/>
                      <a:pt x="2" y="2"/>
                      <a:pt x="2" y="4"/>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6" name="Freeform 653"/>
              <p:cNvSpPr/>
              <p:nvPr/>
            </p:nvSpPr>
            <p:spPr bwMode="auto">
              <a:xfrm>
                <a:off x="4184" y="1733"/>
                <a:ext cx="11" cy="11"/>
              </a:xfrm>
              <a:custGeom>
                <a:avLst/>
                <a:gdLst>
                  <a:gd name="T0" fmla="*/ 0 w 3"/>
                  <a:gd name="T1" fmla="*/ 0 h 3"/>
                  <a:gd name="T2" fmla="*/ 1 w 3"/>
                  <a:gd name="T3" fmla="*/ 1 h 3"/>
                  <a:gd name="T4" fmla="*/ 3 w 3"/>
                  <a:gd name="T5" fmla="*/ 3 h 3"/>
                  <a:gd name="T6" fmla="*/ 2 w 3"/>
                  <a:gd name="T7" fmla="*/ 2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cubicBezTo>
                      <a:pt x="1" y="1"/>
                      <a:pt x="1" y="1"/>
                      <a:pt x="1" y="1"/>
                    </a:cubicBezTo>
                    <a:cubicBezTo>
                      <a:pt x="3" y="3"/>
                      <a:pt x="3" y="3"/>
                      <a:pt x="3" y="3"/>
                    </a:cubicBezTo>
                    <a:cubicBezTo>
                      <a:pt x="3" y="2"/>
                      <a:pt x="3"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7" name="Freeform 654"/>
              <p:cNvSpPr/>
              <p:nvPr/>
            </p:nvSpPr>
            <p:spPr bwMode="auto">
              <a:xfrm>
                <a:off x="4188" y="1737"/>
                <a:ext cx="7" cy="7"/>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 name="Freeform 655"/>
              <p:cNvSpPr/>
              <p:nvPr/>
            </p:nvSpPr>
            <p:spPr bwMode="auto">
              <a:xfrm>
                <a:off x="4188" y="1741"/>
                <a:ext cx="7" cy="3"/>
              </a:xfrm>
              <a:custGeom>
                <a:avLst/>
                <a:gdLst>
                  <a:gd name="T0" fmla="*/ 0 w 2"/>
                  <a:gd name="T1" fmla="*/ 0 h 1"/>
                  <a:gd name="T2" fmla="*/ 1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1" y="0"/>
                      <a:pt x="1" y="0"/>
                      <a:pt x="1"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 name="Freeform 656"/>
              <p:cNvSpPr/>
              <p:nvPr/>
            </p:nvSpPr>
            <p:spPr bwMode="auto">
              <a:xfrm>
                <a:off x="4191" y="1741"/>
                <a:ext cx="8" cy="7"/>
              </a:xfrm>
              <a:custGeom>
                <a:avLst/>
                <a:gdLst>
                  <a:gd name="T0" fmla="*/ 0 w 2"/>
                  <a:gd name="T1" fmla="*/ 0 h 2"/>
                  <a:gd name="T2" fmla="*/ 0 w 2"/>
                  <a:gd name="T3" fmla="*/ 0 h 2"/>
                  <a:gd name="T4" fmla="*/ 2 w 2"/>
                  <a:gd name="T5" fmla="*/ 2 h 2"/>
                  <a:gd name="T6" fmla="*/ 1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1"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 name="Freeform 657"/>
              <p:cNvSpPr/>
              <p:nvPr/>
            </p:nvSpPr>
            <p:spPr bwMode="auto">
              <a:xfrm>
                <a:off x="4191" y="1741"/>
                <a:ext cx="8" cy="7"/>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 name="Freeform 658"/>
              <p:cNvSpPr/>
              <p:nvPr/>
            </p:nvSpPr>
            <p:spPr bwMode="auto">
              <a:xfrm>
                <a:off x="4191" y="1744"/>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 name="Freeform 659"/>
              <p:cNvSpPr/>
              <p:nvPr/>
            </p:nvSpPr>
            <p:spPr bwMode="auto">
              <a:xfrm>
                <a:off x="4191" y="1744"/>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Freeform 660"/>
              <p:cNvSpPr/>
              <p:nvPr/>
            </p:nvSpPr>
            <p:spPr bwMode="auto">
              <a:xfrm>
                <a:off x="4191" y="1744"/>
                <a:ext cx="8"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4" name="Freeform 661"/>
              <p:cNvSpPr/>
              <p:nvPr/>
            </p:nvSpPr>
            <p:spPr bwMode="auto">
              <a:xfrm>
                <a:off x="4191" y="1744"/>
                <a:ext cx="8" cy="8"/>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5" name="Freeform 662"/>
              <p:cNvSpPr/>
              <p:nvPr/>
            </p:nvSpPr>
            <p:spPr bwMode="auto">
              <a:xfrm>
                <a:off x="4191" y="1748"/>
                <a:ext cx="8" cy="4"/>
              </a:xfrm>
              <a:custGeom>
                <a:avLst/>
                <a:gdLst>
                  <a:gd name="T0" fmla="*/ 0 w 2"/>
                  <a:gd name="T1" fmla="*/ 0 h 1"/>
                  <a:gd name="T2" fmla="*/ 0 w 2"/>
                  <a:gd name="T3" fmla="*/ 0 h 1"/>
                  <a:gd name="T4" fmla="*/ 0 w 2"/>
                  <a:gd name="T5" fmla="*/ 0 h 1"/>
                  <a:gd name="T6" fmla="*/ 2 w 2"/>
                  <a:gd name="T7" fmla="*/ 1 h 1"/>
                  <a:gd name="T8" fmla="*/ 2 w 2"/>
                  <a:gd name="T9" fmla="*/ 1 h 1"/>
                  <a:gd name="T10" fmla="*/ 2 w 2"/>
                  <a:gd name="T11" fmla="*/ 1 h 1"/>
                  <a:gd name="T12" fmla="*/ 0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0" y="0"/>
                    </a:moveTo>
                    <a:cubicBezTo>
                      <a:pt x="0" y="0"/>
                      <a:pt x="0" y="0"/>
                      <a:pt x="0" y="0"/>
                    </a:cubicBezTo>
                    <a:cubicBezTo>
                      <a:pt x="0" y="0"/>
                      <a:pt x="0" y="0"/>
                      <a:pt x="0" y="0"/>
                    </a:cubicBezTo>
                    <a:cubicBezTo>
                      <a:pt x="2" y="1"/>
                      <a:pt x="2" y="1"/>
                      <a:pt x="2" y="1"/>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6" name="Freeform 663"/>
              <p:cNvSpPr/>
              <p:nvPr/>
            </p:nvSpPr>
            <p:spPr bwMode="auto">
              <a:xfrm>
                <a:off x="4154" y="1782"/>
                <a:ext cx="22" cy="8"/>
              </a:xfrm>
              <a:custGeom>
                <a:avLst/>
                <a:gdLst>
                  <a:gd name="T0" fmla="*/ 4 w 6"/>
                  <a:gd name="T1" fmla="*/ 0 h 2"/>
                  <a:gd name="T2" fmla="*/ 0 w 6"/>
                  <a:gd name="T3" fmla="*/ 0 h 2"/>
                  <a:gd name="T4" fmla="*/ 2 w 6"/>
                  <a:gd name="T5" fmla="*/ 1 h 2"/>
                  <a:gd name="T6" fmla="*/ 6 w 6"/>
                  <a:gd name="T7" fmla="*/ 1 h 2"/>
                  <a:gd name="T8" fmla="*/ 4 w 6"/>
                  <a:gd name="T9" fmla="*/ 0 h 2"/>
                </a:gdLst>
                <a:ahLst/>
                <a:cxnLst>
                  <a:cxn ang="0">
                    <a:pos x="T0" y="T1"/>
                  </a:cxn>
                  <a:cxn ang="0">
                    <a:pos x="T2" y="T3"/>
                  </a:cxn>
                  <a:cxn ang="0">
                    <a:pos x="T4" y="T5"/>
                  </a:cxn>
                  <a:cxn ang="0">
                    <a:pos x="T6" y="T7"/>
                  </a:cxn>
                  <a:cxn ang="0">
                    <a:pos x="T8" y="T9"/>
                  </a:cxn>
                </a:cxnLst>
                <a:rect l="0" t="0" r="r" b="b"/>
                <a:pathLst>
                  <a:path w="6" h="2">
                    <a:moveTo>
                      <a:pt x="4" y="0"/>
                    </a:moveTo>
                    <a:cubicBezTo>
                      <a:pt x="3" y="1"/>
                      <a:pt x="1" y="1"/>
                      <a:pt x="0" y="0"/>
                    </a:cubicBezTo>
                    <a:cubicBezTo>
                      <a:pt x="2" y="1"/>
                      <a:pt x="2" y="1"/>
                      <a:pt x="2" y="1"/>
                    </a:cubicBezTo>
                    <a:cubicBezTo>
                      <a:pt x="3" y="2"/>
                      <a:pt x="4" y="2"/>
                      <a:pt x="6" y="1"/>
                    </a:cubicBezTo>
                    <a:cubicBezTo>
                      <a:pt x="6" y="1"/>
                      <a:pt x="5" y="0"/>
                      <a:pt x="4" y="0"/>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7" name="Freeform 664"/>
              <p:cNvSpPr/>
              <p:nvPr/>
            </p:nvSpPr>
            <p:spPr bwMode="auto">
              <a:xfrm>
                <a:off x="4169" y="1782"/>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8" name="Freeform 665"/>
              <p:cNvSpPr/>
              <p:nvPr/>
            </p:nvSpPr>
            <p:spPr bwMode="auto">
              <a:xfrm>
                <a:off x="4169" y="1782"/>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9" name="Freeform 666"/>
              <p:cNvSpPr/>
              <p:nvPr/>
            </p:nvSpPr>
            <p:spPr bwMode="auto">
              <a:xfrm>
                <a:off x="4169" y="1782"/>
                <a:ext cx="7" cy="4"/>
              </a:xfrm>
              <a:custGeom>
                <a:avLst/>
                <a:gdLst>
                  <a:gd name="T0" fmla="*/ 0 w 2"/>
                  <a:gd name="T1" fmla="*/ 0 h 1"/>
                  <a:gd name="T2" fmla="*/ 0 w 2"/>
                  <a:gd name="T3" fmla="*/ 0 h 1"/>
                  <a:gd name="T4" fmla="*/ 1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1"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0" name="Freeform 667"/>
              <p:cNvSpPr/>
              <p:nvPr/>
            </p:nvSpPr>
            <p:spPr bwMode="auto">
              <a:xfrm>
                <a:off x="4165" y="1782"/>
                <a:ext cx="8" cy="4"/>
              </a:xfrm>
              <a:custGeom>
                <a:avLst/>
                <a:gdLst>
                  <a:gd name="T0" fmla="*/ 1 w 2"/>
                  <a:gd name="T1" fmla="*/ 0 h 1"/>
                  <a:gd name="T2" fmla="*/ 0 w 2"/>
                  <a:gd name="T3" fmla="*/ 0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1" name="Freeform 668"/>
              <p:cNvSpPr/>
              <p:nvPr/>
            </p:nvSpPr>
            <p:spPr bwMode="auto">
              <a:xfrm>
                <a:off x="4165" y="1782"/>
                <a:ext cx="8"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2" name="Freeform 669"/>
              <p:cNvSpPr/>
              <p:nvPr/>
            </p:nvSpPr>
            <p:spPr bwMode="auto">
              <a:xfrm>
                <a:off x="4165" y="1782"/>
                <a:ext cx="8" cy="8"/>
              </a:xfrm>
              <a:custGeom>
                <a:avLst/>
                <a:gdLst>
                  <a:gd name="T0" fmla="*/ 0 w 2"/>
                  <a:gd name="T1" fmla="*/ 0 h 2"/>
                  <a:gd name="T2" fmla="*/ 0 w 2"/>
                  <a:gd name="T3" fmla="*/ 0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3" name="Freeform 670"/>
              <p:cNvSpPr/>
              <p:nvPr/>
            </p:nvSpPr>
            <p:spPr bwMode="auto">
              <a:xfrm>
                <a:off x="4165" y="1782"/>
                <a:ext cx="8" cy="8"/>
              </a:xfrm>
              <a:custGeom>
                <a:avLst/>
                <a:gdLst>
                  <a:gd name="T0" fmla="*/ 0 w 2"/>
                  <a:gd name="T1" fmla="*/ 0 h 2"/>
                  <a:gd name="T2" fmla="*/ 0 w 2"/>
                  <a:gd name="T3" fmla="*/ 0 h 2"/>
                  <a:gd name="T4" fmla="*/ 1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2"/>
                      <a:pt x="1" y="2"/>
                      <a:pt x="1"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 name="Freeform 671"/>
              <p:cNvSpPr/>
              <p:nvPr/>
            </p:nvSpPr>
            <p:spPr bwMode="auto">
              <a:xfrm>
                <a:off x="4161" y="1782"/>
                <a:ext cx="8" cy="8"/>
              </a:xfrm>
              <a:custGeom>
                <a:avLst/>
                <a:gdLst>
                  <a:gd name="T0" fmla="*/ 1 w 2"/>
                  <a:gd name="T1" fmla="*/ 0 h 2"/>
                  <a:gd name="T2" fmla="*/ 0 w 2"/>
                  <a:gd name="T3" fmla="*/ 0 h 2"/>
                  <a:gd name="T4" fmla="*/ 2 w 2"/>
                  <a:gd name="T5" fmla="*/ 2 h 2"/>
                  <a:gd name="T6" fmla="*/ 2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0" y="0"/>
                      <a:pt x="0" y="0"/>
                    </a:cubicBezTo>
                    <a:cubicBezTo>
                      <a:pt x="2" y="2"/>
                      <a:pt x="2" y="2"/>
                      <a:pt x="2" y="2"/>
                    </a:cubicBezTo>
                    <a:cubicBezTo>
                      <a:pt x="2" y="2"/>
                      <a:pt x="2" y="2"/>
                      <a:pt x="2"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 name="Freeform 672"/>
              <p:cNvSpPr/>
              <p:nvPr/>
            </p:nvSpPr>
            <p:spPr bwMode="auto">
              <a:xfrm>
                <a:off x="4161" y="1782"/>
                <a:ext cx="8" cy="8"/>
              </a:xfrm>
              <a:custGeom>
                <a:avLst/>
                <a:gdLst>
                  <a:gd name="T0" fmla="*/ 0 w 2"/>
                  <a:gd name="T1" fmla="*/ 0 h 2"/>
                  <a:gd name="T2" fmla="*/ 0 w 2"/>
                  <a:gd name="T3" fmla="*/ 0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 name="Freeform 673"/>
              <p:cNvSpPr/>
              <p:nvPr/>
            </p:nvSpPr>
            <p:spPr bwMode="auto">
              <a:xfrm>
                <a:off x="4161" y="1782"/>
                <a:ext cx="8" cy="8"/>
              </a:xfrm>
              <a:custGeom>
                <a:avLst/>
                <a:gdLst>
                  <a:gd name="T0" fmla="*/ 0 w 2"/>
                  <a:gd name="T1" fmla="*/ 0 h 2"/>
                  <a:gd name="T2" fmla="*/ 0 w 2"/>
                  <a:gd name="T3" fmla="*/ 0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 name="Freeform 674"/>
              <p:cNvSpPr/>
              <p:nvPr/>
            </p:nvSpPr>
            <p:spPr bwMode="auto">
              <a:xfrm>
                <a:off x="4161" y="1782"/>
                <a:ext cx="8" cy="8"/>
              </a:xfrm>
              <a:custGeom>
                <a:avLst/>
                <a:gdLst>
                  <a:gd name="T0" fmla="*/ 0 w 2"/>
                  <a:gd name="T1" fmla="*/ 0 h 2"/>
                  <a:gd name="T2" fmla="*/ 0 w 2"/>
                  <a:gd name="T3" fmla="*/ 0 h 2"/>
                  <a:gd name="T4" fmla="*/ 1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2"/>
                      <a:pt x="1" y="2"/>
                      <a:pt x="1"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 name="Freeform 675"/>
              <p:cNvSpPr/>
              <p:nvPr/>
            </p:nvSpPr>
            <p:spPr bwMode="auto">
              <a:xfrm>
                <a:off x="4158" y="1782"/>
                <a:ext cx="7" cy="8"/>
              </a:xfrm>
              <a:custGeom>
                <a:avLst/>
                <a:gdLst>
                  <a:gd name="T0" fmla="*/ 1 w 2"/>
                  <a:gd name="T1" fmla="*/ 0 h 2"/>
                  <a:gd name="T2" fmla="*/ 0 w 2"/>
                  <a:gd name="T3" fmla="*/ 0 h 2"/>
                  <a:gd name="T4" fmla="*/ 2 w 2"/>
                  <a:gd name="T5" fmla="*/ 2 h 2"/>
                  <a:gd name="T6" fmla="*/ 2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0"/>
                      <a:pt x="0" y="0"/>
                    </a:cubicBezTo>
                    <a:cubicBezTo>
                      <a:pt x="2" y="2"/>
                      <a:pt x="2" y="2"/>
                      <a:pt x="2" y="2"/>
                    </a:cubicBezTo>
                    <a:cubicBezTo>
                      <a:pt x="2" y="2"/>
                      <a:pt x="2" y="2"/>
                      <a:pt x="2"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 name="Freeform 676"/>
              <p:cNvSpPr/>
              <p:nvPr/>
            </p:nvSpPr>
            <p:spPr bwMode="auto">
              <a:xfrm>
                <a:off x="4158" y="1782"/>
                <a:ext cx="7" cy="8"/>
              </a:xfrm>
              <a:custGeom>
                <a:avLst/>
                <a:gdLst>
                  <a:gd name="T0" fmla="*/ 0 w 2"/>
                  <a:gd name="T1" fmla="*/ 0 h 2"/>
                  <a:gd name="T2" fmla="*/ 0 w 2"/>
                  <a:gd name="T3" fmla="*/ 0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 name="Freeform 677"/>
              <p:cNvSpPr/>
              <p:nvPr/>
            </p:nvSpPr>
            <p:spPr bwMode="auto">
              <a:xfrm>
                <a:off x="4154" y="1782"/>
                <a:ext cx="11" cy="8"/>
              </a:xfrm>
              <a:custGeom>
                <a:avLst/>
                <a:gdLst>
                  <a:gd name="T0" fmla="*/ 1 w 3"/>
                  <a:gd name="T1" fmla="*/ 0 h 2"/>
                  <a:gd name="T2" fmla="*/ 0 w 3"/>
                  <a:gd name="T3" fmla="*/ 0 h 2"/>
                  <a:gd name="T4" fmla="*/ 2 w 3"/>
                  <a:gd name="T5" fmla="*/ 1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0"/>
                    </a:cubicBezTo>
                    <a:cubicBezTo>
                      <a:pt x="2" y="1"/>
                      <a:pt x="2" y="1"/>
                      <a:pt x="2" y="1"/>
                    </a:cubicBezTo>
                    <a:cubicBezTo>
                      <a:pt x="2" y="1"/>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 name="Freeform 678"/>
              <p:cNvSpPr/>
              <p:nvPr/>
            </p:nvSpPr>
            <p:spPr bwMode="auto">
              <a:xfrm>
                <a:off x="4154" y="1782"/>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 name="Freeform 679"/>
              <p:cNvSpPr/>
              <p:nvPr/>
            </p:nvSpPr>
            <p:spPr bwMode="auto">
              <a:xfrm>
                <a:off x="4143" y="1797"/>
                <a:ext cx="33" cy="11"/>
              </a:xfrm>
              <a:custGeom>
                <a:avLst/>
                <a:gdLst>
                  <a:gd name="T0" fmla="*/ 7 w 9"/>
                  <a:gd name="T1" fmla="*/ 0 h 3"/>
                  <a:gd name="T2" fmla="*/ 0 w 9"/>
                  <a:gd name="T3" fmla="*/ 0 h 3"/>
                  <a:gd name="T4" fmla="*/ 2 w 9"/>
                  <a:gd name="T5" fmla="*/ 1 h 3"/>
                  <a:gd name="T6" fmla="*/ 9 w 9"/>
                  <a:gd name="T7" fmla="*/ 1 h 3"/>
                  <a:gd name="T8" fmla="*/ 7 w 9"/>
                  <a:gd name="T9" fmla="*/ 0 h 3"/>
                </a:gdLst>
                <a:ahLst/>
                <a:cxnLst>
                  <a:cxn ang="0">
                    <a:pos x="T0" y="T1"/>
                  </a:cxn>
                  <a:cxn ang="0">
                    <a:pos x="T2" y="T3"/>
                  </a:cxn>
                  <a:cxn ang="0">
                    <a:pos x="T4" y="T5"/>
                  </a:cxn>
                  <a:cxn ang="0">
                    <a:pos x="T6" y="T7"/>
                  </a:cxn>
                  <a:cxn ang="0">
                    <a:pos x="T8" y="T9"/>
                  </a:cxn>
                </a:cxnLst>
                <a:rect l="0" t="0" r="r" b="b"/>
                <a:pathLst>
                  <a:path w="9" h="3">
                    <a:moveTo>
                      <a:pt x="7" y="0"/>
                    </a:moveTo>
                    <a:cubicBezTo>
                      <a:pt x="5" y="1"/>
                      <a:pt x="2" y="1"/>
                      <a:pt x="0" y="0"/>
                    </a:cubicBezTo>
                    <a:cubicBezTo>
                      <a:pt x="2" y="1"/>
                      <a:pt x="2" y="1"/>
                      <a:pt x="2" y="1"/>
                    </a:cubicBezTo>
                    <a:cubicBezTo>
                      <a:pt x="4" y="3"/>
                      <a:pt x="6" y="3"/>
                      <a:pt x="9" y="1"/>
                    </a:cubicBezTo>
                    <a:cubicBezTo>
                      <a:pt x="9" y="1"/>
                      <a:pt x="8" y="0"/>
                      <a:pt x="7" y="0"/>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 name="Freeform 680"/>
              <p:cNvSpPr/>
              <p:nvPr/>
            </p:nvSpPr>
            <p:spPr bwMode="auto">
              <a:xfrm>
                <a:off x="4169" y="1797"/>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4" name="Freeform 681"/>
              <p:cNvSpPr/>
              <p:nvPr/>
            </p:nvSpPr>
            <p:spPr bwMode="auto">
              <a:xfrm>
                <a:off x="4169" y="1797"/>
                <a:ext cx="7"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5" name="Freeform 682"/>
              <p:cNvSpPr/>
              <p:nvPr/>
            </p:nvSpPr>
            <p:spPr bwMode="auto">
              <a:xfrm>
                <a:off x="4165" y="1797"/>
                <a:ext cx="11" cy="8"/>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1"/>
                    </a:cubicBezTo>
                    <a:cubicBezTo>
                      <a:pt x="2" y="2"/>
                      <a:pt x="2" y="2"/>
                      <a:pt x="2" y="2"/>
                    </a:cubicBezTo>
                    <a:cubicBezTo>
                      <a:pt x="2" y="2"/>
                      <a:pt x="2"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6" name="Freeform 683"/>
              <p:cNvSpPr/>
              <p:nvPr/>
            </p:nvSpPr>
            <p:spPr bwMode="auto">
              <a:xfrm>
                <a:off x="4165" y="1801"/>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7" name="Freeform 684"/>
              <p:cNvSpPr/>
              <p:nvPr/>
            </p:nvSpPr>
            <p:spPr bwMode="auto">
              <a:xfrm>
                <a:off x="4165" y="1801"/>
                <a:ext cx="8" cy="4"/>
              </a:xfrm>
              <a:custGeom>
                <a:avLst/>
                <a:gdLst>
                  <a:gd name="T0" fmla="*/ 0 w 2"/>
                  <a:gd name="T1" fmla="*/ 0 h 1"/>
                  <a:gd name="T2" fmla="*/ 0 w 2"/>
                  <a:gd name="T3" fmla="*/ 0 h 1"/>
                  <a:gd name="T4" fmla="*/ 1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1"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8" name="Freeform 685"/>
              <p:cNvSpPr/>
              <p:nvPr/>
            </p:nvSpPr>
            <p:spPr bwMode="auto">
              <a:xfrm>
                <a:off x="4161" y="1801"/>
                <a:ext cx="8" cy="4"/>
              </a:xfrm>
              <a:custGeom>
                <a:avLst/>
                <a:gdLst>
                  <a:gd name="T0" fmla="*/ 1 w 2"/>
                  <a:gd name="T1" fmla="*/ 0 h 1"/>
                  <a:gd name="T2" fmla="*/ 0 w 2"/>
                  <a:gd name="T3" fmla="*/ 0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9" name="Freeform 686"/>
              <p:cNvSpPr/>
              <p:nvPr/>
            </p:nvSpPr>
            <p:spPr bwMode="auto">
              <a:xfrm>
                <a:off x="4161" y="1801"/>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0" name="Freeform 687"/>
              <p:cNvSpPr/>
              <p:nvPr/>
            </p:nvSpPr>
            <p:spPr bwMode="auto">
              <a:xfrm>
                <a:off x="4158" y="1801"/>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1" name="Freeform 688"/>
              <p:cNvSpPr/>
              <p:nvPr/>
            </p:nvSpPr>
            <p:spPr bwMode="auto">
              <a:xfrm>
                <a:off x="4158" y="1801"/>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2" name="Freeform 689"/>
              <p:cNvSpPr/>
              <p:nvPr/>
            </p:nvSpPr>
            <p:spPr bwMode="auto">
              <a:xfrm>
                <a:off x="4154" y="1801"/>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3" name="Freeform 690"/>
              <p:cNvSpPr/>
              <p:nvPr/>
            </p:nvSpPr>
            <p:spPr bwMode="auto">
              <a:xfrm>
                <a:off x="4154" y="1801"/>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4" name="Freeform 691"/>
              <p:cNvSpPr/>
              <p:nvPr/>
            </p:nvSpPr>
            <p:spPr bwMode="auto">
              <a:xfrm>
                <a:off x="4150" y="1801"/>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5" name="Freeform 692"/>
              <p:cNvSpPr/>
              <p:nvPr/>
            </p:nvSpPr>
            <p:spPr bwMode="auto">
              <a:xfrm>
                <a:off x="4150" y="1801"/>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6" name="Freeform 693"/>
              <p:cNvSpPr/>
              <p:nvPr/>
            </p:nvSpPr>
            <p:spPr bwMode="auto">
              <a:xfrm>
                <a:off x="4146" y="1801"/>
                <a:ext cx="12"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7" name="Freeform 694"/>
              <p:cNvSpPr/>
              <p:nvPr/>
            </p:nvSpPr>
            <p:spPr bwMode="auto">
              <a:xfrm>
                <a:off x="4143" y="1797"/>
                <a:ext cx="11" cy="8"/>
              </a:xfrm>
              <a:custGeom>
                <a:avLst/>
                <a:gdLst>
                  <a:gd name="T0" fmla="*/ 1 w 3"/>
                  <a:gd name="T1" fmla="*/ 1 h 2"/>
                  <a:gd name="T2" fmla="*/ 0 w 3"/>
                  <a:gd name="T3" fmla="*/ 0 h 2"/>
                  <a:gd name="T4" fmla="*/ 2 w 3"/>
                  <a:gd name="T5" fmla="*/ 1 h 2"/>
                  <a:gd name="T6" fmla="*/ 3 w 3"/>
                  <a:gd name="T7" fmla="*/ 2 h 2"/>
                  <a:gd name="T8" fmla="*/ 1 w 3"/>
                  <a:gd name="T9" fmla="*/ 1 h 2"/>
                </a:gdLst>
                <a:ahLst/>
                <a:cxnLst>
                  <a:cxn ang="0">
                    <a:pos x="T0" y="T1"/>
                  </a:cxn>
                  <a:cxn ang="0">
                    <a:pos x="T2" y="T3"/>
                  </a:cxn>
                  <a:cxn ang="0">
                    <a:pos x="T4" y="T5"/>
                  </a:cxn>
                  <a:cxn ang="0">
                    <a:pos x="T6" y="T7"/>
                  </a:cxn>
                  <a:cxn ang="0">
                    <a:pos x="T8" y="T9"/>
                  </a:cxn>
                </a:cxnLst>
                <a:rect l="0" t="0" r="r" b="b"/>
                <a:pathLst>
                  <a:path w="3" h="2">
                    <a:moveTo>
                      <a:pt x="1" y="1"/>
                    </a:moveTo>
                    <a:cubicBezTo>
                      <a:pt x="1" y="0"/>
                      <a:pt x="0" y="0"/>
                      <a:pt x="0" y="0"/>
                    </a:cubicBezTo>
                    <a:cubicBezTo>
                      <a:pt x="2" y="1"/>
                      <a:pt x="2" y="1"/>
                      <a:pt x="2" y="1"/>
                    </a:cubicBezTo>
                    <a:cubicBezTo>
                      <a:pt x="2" y="2"/>
                      <a:pt x="2" y="2"/>
                      <a:pt x="3" y="2"/>
                    </a:cubicBezTo>
                    <a:lnTo>
                      <a:pt x="1" y="1"/>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8" name="Freeform 695"/>
              <p:cNvSpPr/>
              <p:nvPr/>
            </p:nvSpPr>
            <p:spPr bwMode="auto">
              <a:xfrm>
                <a:off x="4131" y="1816"/>
                <a:ext cx="49" cy="11"/>
              </a:xfrm>
              <a:custGeom>
                <a:avLst/>
                <a:gdLst>
                  <a:gd name="T0" fmla="*/ 11 w 13"/>
                  <a:gd name="T1" fmla="*/ 0 h 3"/>
                  <a:gd name="T2" fmla="*/ 0 w 13"/>
                  <a:gd name="T3" fmla="*/ 0 h 3"/>
                  <a:gd name="T4" fmla="*/ 1 w 13"/>
                  <a:gd name="T5" fmla="*/ 1 h 3"/>
                  <a:gd name="T6" fmla="*/ 13 w 13"/>
                  <a:gd name="T7" fmla="*/ 1 h 3"/>
                  <a:gd name="T8" fmla="*/ 11 w 13"/>
                  <a:gd name="T9" fmla="*/ 0 h 3"/>
                </a:gdLst>
                <a:ahLst/>
                <a:cxnLst>
                  <a:cxn ang="0">
                    <a:pos x="T0" y="T1"/>
                  </a:cxn>
                  <a:cxn ang="0">
                    <a:pos x="T2" y="T3"/>
                  </a:cxn>
                  <a:cxn ang="0">
                    <a:pos x="T4" y="T5"/>
                  </a:cxn>
                  <a:cxn ang="0">
                    <a:pos x="T6" y="T7"/>
                  </a:cxn>
                  <a:cxn ang="0">
                    <a:pos x="T8" y="T9"/>
                  </a:cxn>
                </a:cxnLst>
                <a:rect l="0" t="0" r="r" b="b"/>
                <a:pathLst>
                  <a:path w="13" h="3">
                    <a:moveTo>
                      <a:pt x="11" y="0"/>
                    </a:moveTo>
                    <a:cubicBezTo>
                      <a:pt x="6" y="2"/>
                      <a:pt x="2" y="2"/>
                      <a:pt x="0" y="0"/>
                    </a:cubicBezTo>
                    <a:cubicBezTo>
                      <a:pt x="1" y="1"/>
                      <a:pt x="1" y="1"/>
                      <a:pt x="1" y="1"/>
                    </a:cubicBezTo>
                    <a:cubicBezTo>
                      <a:pt x="4" y="3"/>
                      <a:pt x="8" y="3"/>
                      <a:pt x="13" y="1"/>
                    </a:cubicBezTo>
                    <a:cubicBezTo>
                      <a:pt x="12" y="1"/>
                      <a:pt x="11" y="0"/>
                      <a:pt x="11" y="0"/>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9" name="Freeform 696"/>
              <p:cNvSpPr/>
              <p:nvPr/>
            </p:nvSpPr>
            <p:spPr bwMode="auto">
              <a:xfrm>
                <a:off x="4169" y="1816"/>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0" name="Freeform 697"/>
              <p:cNvSpPr/>
              <p:nvPr/>
            </p:nvSpPr>
            <p:spPr bwMode="auto">
              <a:xfrm>
                <a:off x="4169" y="1816"/>
                <a:ext cx="7" cy="7"/>
              </a:xfrm>
              <a:custGeom>
                <a:avLst/>
                <a:gdLst>
                  <a:gd name="T0" fmla="*/ 0 w 2"/>
                  <a:gd name="T1" fmla="*/ 0 h 2"/>
                  <a:gd name="T2" fmla="*/ 0 w 2"/>
                  <a:gd name="T3" fmla="*/ 0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2"/>
                      <a:pt x="1" y="2"/>
                      <a:pt x="1"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1" name="Freeform 698"/>
              <p:cNvSpPr/>
              <p:nvPr/>
            </p:nvSpPr>
            <p:spPr bwMode="auto">
              <a:xfrm>
                <a:off x="4165" y="1816"/>
                <a:ext cx="8" cy="7"/>
              </a:xfrm>
              <a:custGeom>
                <a:avLst/>
                <a:gdLst>
                  <a:gd name="T0" fmla="*/ 1 w 2"/>
                  <a:gd name="T1" fmla="*/ 0 h 2"/>
                  <a:gd name="T2" fmla="*/ 0 w 2"/>
                  <a:gd name="T3" fmla="*/ 1 h 2"/>
                  <a:gd name="T4" fmla="*/ 2 w 2"/>
                  <a:gd name="T5" fmla="*/ 2 h 2"/>
                  <a:gd name="T6" fmla="*/ 2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1"/>
                      <a:pt x="0" y="1"/>
                      <a:pt x="0" y="1"/>
                    </a:cubicBezTo>
                    <a:cubicBezTo>
                      <a:pt x="2" y="2"/>
                      <a:pt x="2" y="2"/>
                      <a:pt x="2" y="2"/>
                    </a:cubicBezTo>
                    <a:cubicBezTo>
                      <a:pt x="2" y="2"/>
                      <a:pt x="2" y="2"/>
                      <a:pt x="2"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2" name="Freeform 699"/>
              <p:cNvSpPr/>
              <p:nvPr/>
            </p:nvSpPr>
            <p:spPr bwMode="auto">
              <a:xfrm>
                <a:off x="4161" y="1820"/>
                <a:ext cx="12" cy="3"/>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3" name="Freeform 700"/>
              <p:cNvSpPr/>
              <p:nvPr/>
            </p:nvSpPr>
            <p:spPr bwMode="auto">
              <a:xfrm>
                <a:off x="4161" y="1820"/>
                <a:ext cx="8" cy="3"/>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4" name="Freeform 701"/>
              <p:cNvSpPr/>
              <p:nvPr/>
            </p:nvSpPr>
            <p:spPr bwMode="auto">
              <a:xfrm>
                <a:off x="4158" y="1820"/>
                <a:ext cx="11" cy="3"/>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5" name="Freeform 702"/>
              <p:cNvSpPr/>
              <p:nvPr/>
            </p:nvSpPr>
            <p:spPr bwMode="auto">
              <a:xfrm>
                <a:off x="4158" y="1820"/>
                <a:ext cx="7" cy="7"/>
              </a:xfrm>
              <a:custGeom>
                <a:avLst/>
                <a:gdLst>
                  <a:gd name="T0" fmla="*/ 0 w 2"/>
                  <a:gd name="T1" fmla="*/ 0 h 2"/>
                  <a:gd name="T2" fmla="*/ 0 w 2"/>
                  <a:gd name="T3" fmla="*/ 0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2"/>
                      <a:pt x="1" y="2"/>
                      <a:pt x="1"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6" name="Freeform 703"/>
              <p:cNvSpPr/>
              <p:nvPr/>
            </p:nvSpPr>
            <p:spPr bwMode="auto">
              <a:xfrm>
                <a:off x="4154" y="1820"/>
                <a:ext cx="7" cy="7"/>
              </a:xfrm>
              <a:custGeom>
                <a:avLst/>
                <a:gdLst>
                  <a:gd name="T0" fmla="*/ 1 w 2"/>
                  <a:gd name="T1" fmla="*/ 0 h 2"/>
                  <a:gd name="T2" fmla="*/ 0 w 2"/>
                  <a:gd name="T3" fmla="*/ 0 h 2"/>
                  <a:gd name="T4" fmla="*/ 2 w 2"/>
                  <a:gd name="T5" fmla="*/ 2 h 2"/>
                  <a:gd name="T6" fmla="*/ 2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0"/>
                      <a:pt x="0" y="0"/>
                    </a:cubicBezTo>
                    <a:cubicBezTo>
                      <a:pt x="2" y="2"/>
                      <a:pt x="2" y="2"/>
                      <a:pt x="2" y="2"/>
                    </a:cubicBezTo>
                    <a:cubicBezTo>
                      <a:pt x="2" y="2"/>
                      <a:pt x="2" y="2"/>
                      <a:pt x="2"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7" name="Freeform 704"/>
              <p:cNvSpPr/>
              <p:nvPr/>
            </p:nvSpPr>
            <p:spPr bwMode="auto">
              <a:xfrm>
                <a:off x="4150" y="1820"/>
                <a:ext cx="11" cy="7"/>
              </a:xfrm>
              <a:custGeom>
                <a:avLst/>
                <a:gdLst>
                  <a:gd name="T0" fmla="*/ 1 w 3"/>
                  <a:gd name="T1" fmla="*/ 0 h 2"/>
                  <a:gd name="T2" fmla="*/ 0 w 3"/>
                  <a:gd name="T3" fmla="*/ 0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0"/>
                    </a:cubicBezTo>
                    <a:cubicBezTo>
                      <a:pt x="2" y="2"/>
                      <a:pt x="2" y="2"/>
                      <a:pt x="2" y="2"/>
                    </a:cubicBezTo>
                    <a:cubicBezTo>
                      <a:pt x="2" y="2"/>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8" name="Freeform 705"/>
              <p:cNvSpPr/>
              <p:nvPr/>
            </p:nvSpPr>
            <p:spPr bwMode="auto">
              <a:xfrm>
                <a:off x="4150" y="1820"/>
                <a:ext cx="8" cy="7"/>
              </a:xfrm>
              <a:custGeom>
                <a:avLst/>
                <a:gdLst>
                  <a:gd name="T0" fmla="*/ 0 w 2"/>
                  <a:gd name="T1" fmla="*/ 0 h 2"/>
                  <a:gd name="T2" fmla="*/ 0 w 2"/>
                  <a:gd name="T3" fmla="*/ 0 h 2"/>
                  <a:gd name="T4" fmla="*/ 1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2"/>
                      <a:pt x="1" y="2"/>
                      <a:pt x="1"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9" name="Freeform 706"/>
              <p:cNvSpPr/>
              <p:nvPr/>
            </p:nvSpPr>
            <p:spPr bwMode="auto">
              <a:xfrm>
                <a:off x="4146" y="1820"/>
                <a:ext cx="8" cy="7"/>
              </a:xfrm>
              <a:custGeom>
                <a:avLst/>
                <a:gdLst>
                  <a:gd name="T0" fmla="*/ 1 w 2"/>
                  <a:gd name="T1" fmla="*/ 0 h 2"/>
                  <a:gd name="T2" fmla="*/ 0 w 2"/>
                  <a:gd name="T3" fmla="*/ 0 h 2"/>
                  <a:gd name="T4" fmla="*/ 2 w 2"/>
                  <a:gd name="T5" fmla="*/ 2 h 2"/>
                  <a:gd name="T6" fmla="*/ 2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0"/>
                      <a:pt x="0" y="0"/>
                    </a:cubicBezTo>
                    <a:cubicBezTo>
                      <a:pt x="2" y="2"/>
                      <a:pt x="2" y="2"/>
                      <a:pt x="2" y="2"/>
                    </a:cubicBezTo>
                    <a:cubicBezTo>
                      <a:pt x="2" y="2"/>
                      <a:pt x="2" y="2"/>
                      <a:pt x="2"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0" name="Freeform 707"/>
              <p:cNvSpPr/>
              <p:nvPr/>
            </p:nvSpPr>
            <p:spPr bwMode="auto">
              <a:xfrm>
                <a:off x="4143" y="1820"/>
                <a:ext cx="11" cy="7"/>
              </a:xfrm>
              <a:custGeom>
                <a:avLst/>
                <a:gdLst>
                  <a:gd name="T0" fmla="*/ 1 w 3"/>
                  <a:gd name="T1" fmla="*/ 0 h 2"/>
                  <a:gd name="T2" fmla="*/ 0 w 3"/>
                  <a:gd name="T3" fmla="*/ 0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0"/>
                    </a:cubicBezTo>
                    <a:cubicBezTo>
                      <a:pt x="2" y="2"/>
                      <a:pt x="2" y="2"/>
                      <a:pt x="2" y="2"/>
                    </a:cubicBezTo>
                    <a:cubicBezTo>
                      <a:pt x="2" y="2"/>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1" name="Freeform 708"/>
              <p:cNvSpPr/>
              <p:nvPr/>
            </p:nvSpPr>
            <p:spPr bwMode="auto">
              <a:xfrm>
                <a:off x="4139" y="1820"/>
                <a:ext cx="11" cy="7"/>
              </a:xfrm>
              <a:custGeom>
                <a:avLst/>
                <a:gdLst>
                  <a:gd name="T0" fmla="*/ 1 w 3"/>
                  <a:gd name="T1" fmla="*/ 0 h 2"/>
                  <a:gd name="T2" fmla="*/ 0 w 3"/>
                  <a:gd name="T3" fmla="*/ 0 h 2"/>
                  <a:gd name="T4" fmla="*/ 2 w 3"/>
                  <a:gd name="T5" fmla="*/ 1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0"/>
                    </a:cubicBezTo>
                    <a:cubicBezTo>
                      <a:pt x="2" y="1"/>
                      <a:pt x="2" y="1"/>
                      <a:pt x="2" y="1"/>
                    </a:cubicBezTo>
                    <a:cubicBezTo>
                      <a:pt x="2" y="1"/>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 name="Freeform 709"/>
              <p:cNvSpPr/>
              <p:nvPr/>
            </p:nvSpPr>
            <p:spPr bwMode="auto">
              <a:xfrm>
                <a:off x="4135" y="1820"/>
                <a:ext cx="11" cy="3"/>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 name="Freeform 710"/>
              <p:cNvSpPr/>
              <p:nvPr/>
            </p:nvSpPr>
            <p:spPr bwMode="auto">
              <a:xfrm>
                <a:off x="4131" y="1816"/>
                <a:ext cx="12" cy="7"/>
              </a:xfrm>
              <a:custGeom>
                <a:avLst/>
                <a:gdLst>
                  <a:gd name="T0" fmla="*/ 1 w 3"/>
                  <a:gd name="T1" fmla="*/ 1 h 2"/>
                  <a:gd name="T2" fmla="*/ 0 w 3"/>
                  <a:gd name="T3" fmla="*/ 0 h 2"/>
                  <a:gd name="T4" fmla="*/ 1 w 3"/>
                  <a:gd name="T5" fmla="*/ 1 h 2"/>
                  <a:gd name="T6" fmla="*/ 3 w 3"/>
                  <a:gd name="T7" fmla="*/ 2 h 2"/>
                  <a:gd name="T8" fmla="*/ 1 w 3"/>
                  <a:gd name="T9" fmla="*/ 1 h 2"/>
                </a:gdLst>
                <a:ahLst/>
                <a:cxnLst>
                  <a:cxn ang="0">
                    <a:pos x="T0" y="T1"/>
                  </a:cxn>
                  <a:cxn ang="0">
                    <a:pos x="T2" y="T3"/>
                  </a:cxn>
                  <a:cxn ang="0">
                    <a:pos x="T4" y="T5"/>
                  </a:cxn>
                  <a:cxn ang="0">
                    <a:pos x="T6" y="T7"/>
                  </a:cxn>
                  <a:cxn ang="0">
                    <a:pos x="T8" y="T9"/>
                  </a:cxn>
                </a:cxnLst>
                <a:rect l="0" t="0" r="r" b="b"/>
                <a:pathLst>
                  <a:path w="3" h="2">
                    <a:moveTo>
                      <a:pt x="1" y="1"/>
                    </a:moveTo>
                    <a:cubicBezTo>
                      <a:pt x="1" y="1"/>
                      <a:pt x="0" y="0"/>
                      <a:pt x="0" y="0"/>
                    </a:cubicBezTo>
                    <a:cubicBezTo>
                      <a:pt x="1" y="1"/>
                      <a:pt x="1" y="1"/>
                      <a:pt x="1" y="1"/>
                    </a:cubicBezTo>
                    <a:cubicBezTo>
                      <a:pt x="2" y="2"/>
                      <a:pt x="2" y="2"/>
                      <a:pt x="3" y="2"/>
                    </a:cubicBezTo>
                    <a:lnTo>
                      <a:pt x="1" y="1"/>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4" name="Freeform 711"/>
              <p:cNvSpPr/>
              <p:nvPr/>
            </p:nvSpPr>
            <p:spPr bwMode="auto">
              <a:xfrm>
                <a:off x="4109" y="1850"/>
                <a:ext cx="71" cy="15"/>
              </a:xfrm>
              <a:custGeom>
                <a:avLst/>
                <a:gdLst>
                  <a:gd name="T0" fmla="*/ 17 w 19"/>
                  <a:gd name="T1" fmla="*/ 0 h 4"/>
                  <a:gd name="T2" fmla="*/ 0 w 19"/>
                  <a:gd name="T3" fmla="*/ 0 h 4"/>
                  <a:gd name="T4" fmla="*/ 1 w 19"/>
                  <a:gd name="T5" fmla="*/ 1 h 4"/>
                  <a:gd name="T6" fmla="*/ 19 w 19"/>
                  <a:gd name="T7" fmla="*/ 1 h 4"/>
                  <a:gd name="T8" fmla="*/ 17 w 19"/>
                  <a:gd name="T9" fmla="*/ 0 h 4"/>
                </a:gdLst>
                <a:ahLst/>
                <a:cxnLst>
                  <a:cxn ang="0">
                    <a:pos x="T0" y="T1"/>
                  </a:cxn>
                  <a:cxn ang="0">
                    <a:pos x="T2" y="T3"/>
                  </a:cxn>
                  <a:cxn ang="0">
                    <a:pos x="T4" y="T5"/>
                  </a:cxn>
                  <a:cxn ang="0">
                    <a:pos x="T6" y="T7"/>
                  </a:cxn>
                  <a:cxn ang="0">
                    <a:pos x="T8" y="T9"/>
                  </a:cxn>
                </a:cxnLst>
                <a:rect l="0" t="0" r="r" b="b"/>
                <a:pathLst>
                  <a:path w="19" h="4">
                    <a:moveTo>
                      <a:pt x="17" y="0"/>
                    </a:moveTo>
                    <a:cubicBezTo>
                      <a:pt x="10" y="3"/>
                      <a:pt x="4" y="3"/>
                      <a:pt x="0" y="0"/>
                    </a:cubicBezTo>
                    <a:cubicBezTo>
                      <a:pt x="1" y="1"/>
                      <a:pt x="1" y="1"/>
                      <a:pt x="1" y="1"/>
                    </a:cubicBezTo>
                    <a:cubicBezTo>
                      <a:pt x="6" y="4"/>
                      <a:pt x="12" y="4"/>
                      <a:pt x="19" y="1"/>
                    </a:cubicBezTo>
                    <a:cubicBezTo>
                      <a:pt x="18" y="1"/>
                      <a:pt x="18" y="0"/>
                      <a:pt x="17" y="0"/>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5" name="Freeform 712"/>
              <p:cNvSpPr/>
              <p:nvPr/>
            </p:nvSpPr>
            <p:spPr bwMode="auto">
              <a:xfrm>
                <a:off x="4169" y="1850"/>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 name="Freeform 713"/>
              <p:cNvSpPr/>
              <p:nvPr/>
            </p:nvSpPr>
            <p:spPr bwMode="auto">
              <a:xfrm>
                <a:off x="4165" y="1850"/>
                <a:ext cx="11" cy="7"/>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1"/>
                      <a:pt x="0" y="1"/>
                    </a:cubicBezTo>
                    <a:cubicBezTo>
                      <a:pt x="2" y="2"/>
                      <a:pt x="2" y="2"/>
                      <a:pt x="2" y="2"/>
                    </a:cubicBezTo>
                    <a:cubicBezTo>
                      <a:pt x="3" y="2"/>
                      <a:pt x="3"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 name="Freeform 714"/>
              <p:cNvSpPr/>
              <p:nvPr/>
            </p:nvSpPr>
            <p:spPr bwMode="auto">
              <a:xfrm>
                <a:off x="4161" y="1854"/>
                <a:ext cx="12" cy="3"/>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3"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 name="Freeform 715"/>
              <p:cNvSpPr/>
              <p:nvPr/>
            </p:nvSpPr>
            <p:spPr bwMode="auto">
              <a:xfrm>
                <a:off x="4158" y="1854"/>
                <a:ext cx="11" cy="7"/>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0"/>
                    </a:cubicBezTo>
                    <a:cubicBezTo>
                      <a:pt x="2" y="2"/>
                      <a:pt x="2" y="2"/>
                      <a:pt x="2" y="2"/>
                    </a:cubicBezTo>
                    <a:cubicBezTo>
                      <a:pt x="3"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9" name="Freeform 716"/>
              <p:cNvSpPr/>
              <p:nvPr/>
            </p:nvSpPr>
            <p:spPr bwMode="auto">
              <a:xfrm>
                <a:off x="4154" y="1854"/>
                <a:ext cx="11" cy="7"/>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1"/>
                    </a:cubicBezTo>
                    <a:cubicBezTo>
                      <a:pt x="2" y="2"/>
                      <a:pt x="2" y="2"/>
                      <a:pt x="2" y="2"/>
                    </a:cubicBezTo>
                    <a:cubicBezTo>
                      <a:pt x="3" y="2"/>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0" name="Freeform 717"/>
              <p:cNvSpPr/>
              <p:nvPr/>
            </p:nvSpPr>
            <p:spPr bwMode="auto">
              <a:xfrm>
                <a:off x="4154" y="1857"/>
                <a:ext cx="7" cy="4"/>
              </a:xfrm>
              <a:custGeom>
                <a:avLst/>
                <a:gdLst>
                  <a:gd name="T0" fmla="*/ 0 w 2"/>
                  <a:gd name="T1" fmla="*/ 0 h 1"/>
                  <a:gd name="T2" fmla="*/ 0 w 2"/>
                  <a:gd name="T3" fmla="*/ 0 h 1"/>
                  <a:gd name="T4" fmla="*/ 1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1"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1" name="Freeform 718"/>
              <p:cNvSpPr/>
              <p:nvPr/>
            </p:nvSpPr>
            <p:spPr bwMode="auto">
              <a:xfrm>
                <a:off x="4150" y="1857"/>
                <a:ext cx="8" cy="4"/>
              </a:xfrm>
              <a:custGeom>
                <a:avLst/>
                <a:gdLst>
                  <a:gd name="T0" fmla="*/ 1 w 2"/>
                  <a:gd name="T1" fmla="*/ 0 h 1"/>
                  <a:gd name="T2" fmla="*/ 0 w 2"/>
                  <a:gd name="T3" fmla="*/ 0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1" y="1"/>
                      <a:pt x="1" y="1"/>
                      <a:pt x="1"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2" name="Freeform 719"/>
              <p:cNvSpPr/>
              <p:nvPr/>
            </p:nvSpPr>
            <p:spPr bwMode="auto">
              <a:xfrm>
                <a:off x="4146" y="1857"/>
                <a:ext cx="8" cy="4"/>
              </a:xfrm>
              <a:custGeom>
                <a:avLst/>
                <a:gdLst>
                  <a:gd name="T0" fmla="*/ 1 w 2"/>
                  <a:gd name="T1" fmla="*/ 0 h 1"/>
                  <a:gd name="T2" fmla="*/ 0 w 2"/>
                  <a:gd name="T3" fmla="*/ 0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1" y="1"/>
                      <a:pt x="1" y="1"/>
                      <a:pt x="1"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3" name="Freeform 720"/>
              <p:cNvSpPr/>
              <p:nvPr/>
            </p:nvSpPr>
            <p:spPr bwMode="auto">
              <a:xfrm>
                <a:off x="4143" y="1857"/>
                <a:ext cx="7" cy="4"/>
              </a:xfrm>
              <a:custGeom>
                <a:avLst/>
                <a:gdLst>
                  <a:gd name="T0" fmla="*/ 1 w 2"/>
                  <a:gd name="T1" fmla="*/ 0 h 1"/>
                  <a:gd name="T2" fmla="*/ 0 w 2"/>
                  <a:gd name="T3" fmla="*/ 0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1" y="1"/>
                      <a:pt x="1" y="1"/>
                      <a:pt x="1"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4" name="Freeform 721"/>
              <p:cNvSpPr/>
              <p:nvPr/>
            </p:nvSpPr>
            <p:spPr bwMode="auto">
              <a:xfrm>
                <a:off x="4135" y="1857"/>
                <a:ext cx="11" cy="4"/>
              </a:xfrm>
              <a:custGeom>
                <a:avLst/>
                <a:gdLst>
                  <a:gd name="T0" fmla="*/ 2 w 3"/>
                  <a:gd name="T1" fmla="*/ 0 h 1"/>
                  <a:gd name="T2" fmla="*/ 0 w 3"/>
                  <a:gd name="T3" fmla="*/ 0 h 1"/>
                  <a:gd name="T4" fmla="*/ 2 w 3"/>
                  <a:gd name="T5" fmla="*/ 1 h 1"/>
                  <a:gd name="T6" fmla="*/ 3 w 3"/>
                  <a:gd name="T7" fmla="*/ 1 h 1"/>
                  <a:gd name="T8" fmla="*/ 2 w 3"/>
                  <a:gd name="T9" fmla="*/ 0 h 1"/>
                </a:gdLst>
                <a:ahLst/>
                <a:cxnLst>
                  <a:cxn ang="0">
                    <a:pos x="T0" y="T1"/>
                  </a:cxn>
                  <a:cxn ang="0">
                    <a:pos x="T2" y="T3"/>
                  </a:cxn>
                  <a:cxn ang="0">
                    <a:pos x="T4" y="T5"/>
                  </a:cxn>
                  <a:cxn ang="0">
                    <a:pos x="T6" y="T7"/>
                  </a:cxn>
                  <a:cxn ang="0">
                    <a:pos x="T8" y="T9"/>
                  </a:cxn>
                </a:cxnLst>
                <a:rect l="0" t="0" r="r" b="b"/>
                <a:pathLst>
                  <a:path w="3" h="1">
                    <a:moveTo>
                      <a:pt x="2" y="0"/>
                    </a:moveTo>
                    <a:cubicBezTo>
                      <a:pt x="1" y="0"/>
                      <a:pt x="1" y="0"/>
                      <a:pt x="0" y="0"/>
                    </a:cubicBezTo>
                    <a:cubicBezTo>
                      <a:pt x="2" y="1"/>
                      <a:pt x="2" y="1"/>
                      <a:pt x="2" y="1"/>
                    </a:cubicBezTo>
                    <a:cubicBezTo>
                      <a:pt x="3" y="1"/>
                      <a:pt x="3" y="1"/>
                      <a:pt x="3"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Freeform 722"/>
              <p:cNvSpPr/>
              <p:nvPr/>
            </p:nvSpPr>
            <p:spPr bwMode="auto">
              <a:xfrm>
                <a:off x="4131" y="1857"/>
                <a:ext cx="12"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3"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723"/>
              <p:cNvSpPr/>
              <p:nvPr/>
            </p:nvSpPr>
            <p:spPr bwMode="auto">
              <a:xfrm>
                <a:off x="4127" y="1857"/>
                <a:ext cx="12"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Freeform 724"/>
              <p:cNvSpPr/>
              <p:nvPr/>
            </p:nvSpPr>
            <p:spPr bwMode="auto">
              <a:xfrm>
                <a:off x="4124" y="1857"/>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8" name="Freeform 725"/>
              <p:cNvSpPr/>
              <p:nvPr/>
            </p:nvSpPr>
            <p:spPr bwMode="auto">
              <a:xfrm>
                <a:off x="4116" y="1854"/>
                <a:ext cx="15" cy="7"/>
              </a:xfrm>
              <a:custGeom>
                <a:avLst/>
                <a:gdLst>
                  <a:gd name="T0" fmla="*/ 2 w 4"/>
                  <a:gd name="T1" fmla="*/ 1 h 2"/>
                  <a:gd name="T2" fmla="*/ 0 w 4"/>
                  <a:gd name="T3" fmla="*/ 0 h 2"/>
                  <a:gd name="T4" fmla="*/ 2 w 4"/>
                  <a:gd name="T5" fmla="*/ 1 h 2"/>
                  <a:gd name="T6" fmla="*/ 4 w 4"/>
                  <a:gd name="T7" fmla="*/ 2 h 2"/>
                  <a:gd name="T8" fmla="*/ 2 w 4"/>
                  <a:gd name="T9" fmla="*/ 1 h 2"/>
                </a:gdLst>
                <a:ahLst/>
                <a:cxnLst>
                  <a:cxn ang="0">
                    <a:pos x="T0" y="T1"/>
                  </a:cxn>
                  <a:cxn ang="0">
                    <a:pos x="T2" y="T3"/>
                  </a:cxn>
                  <a:cxn ang="0">
                    <a:pos x="T4" y="T5"/>
                  </a:cxn>
                  <a:cxn ang="0">
                    <a:pos x="T6" y="T7"/>
                  </a:cxn>
                  <a:cxn ang="0">
                    <a:pos x="T8" y="T9"/>
                  </a:cxn>
                </a:cxnLst>
                <a:rect l="0" t="0" r="r" b="b"/>
                <a:pathLst>
                  <a:path w="4" h="2">
                    <a:moveTo>
                      <a:pt x="2" y="1"/>
                    </a:moveTo>
                    <a:cubicBezTo>
                      <a:pt x="1" y="1"/>
                      <a:pt x="1" y="0"/>
                      <a:pt x="0" y="0"/>
                    </a:cubicBezTo>
                    <a:cubicBezTo>
                      <a:pt x="2" y="1"/>
                      <a:pt x="2" y="1"/>
                      <a:pt x="2" y="1"/>
                    </a:cubicBezTo>
                    <a:cubicBezTo>
                      <a:pt x="3" y="2"/>
                      <a:pt x="3" y="2"/>
                      <a:pt x="4" y="2"/>
                    </a:cubicBezTo>
                    <a:lnTo>
                      <a:pt x="2" y="1"/>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Freeform 726"/>
              <p:cNvSpPr/>
              <p:nvPr/>
            </p:nvSpPr>
            <p:spPr bwMode="auto">
              <a:xfrm>
                <a:off x="4109" y="1850"/>
                <a:ext cx="15" cy="7"/>
              </a:xfrm>
              <a:custGeom>
                <a:avLst/>
                <a:gdLst>
                  <a:gd name="T0" fmla="*/ 2 w 4"/>
                  <a:gd name="T1" fmla="*/ 1 h 2"/>
                  <a:gd name="T2" fmla="*/ 0 w 4"/>
                  <a:gd name="T3" fmla="*/ 0 h 2"/>
                  <a:gd name="T4" fmla="*/ 1 w 4"/>
                  <a:gd name="T5" fmla="*/ 1 h 2"/>
                  <a:gd name="T6" fmla="*/ 4 w 4"/>
                  <a:gd name="T7" fmla="*/ 2 h 2"/>
                  <a:gd name="T8" fmla="*/ 2 w 4"/>
                  <a:gd name="T9" fmla="*/ 1 h 2"/>
                </a:gdLst>
                <a:ahLst/>
                <a:cxnLst>
                  <a:cxn ang="0">
                    <a:pos x="T0" y="T1"/>
                  </a:cxn>
                  <a:cxn ang="0">
                    <a:pos x="T2" y="T3"/>
                  </a:cxn>
                  <a:cxn ang="0">
                    <a:pos x="T4" y="T5"/>
                  </a:cxn>
                  <a:cxn ang="0">
                    <a:pos x="T6" y="T7"/>
                  </a:cxn>
                  <a:cxn ang="0">
                    <a:pos x="T8" y="T9"/>
                  </a:cxn>
                </a:cxnLst>
                <a:rect l="0" t="0" r="r" b="b"/>
                <a:pathLst>
                  <a:path w="4" h="2">
                    <a:moveTo>
                      <a:pt x="2" y="1"/>
                    </a:moveTo>
                    <a:cubicBezTo>
                      <a:pt x="1" y="1"/>
                      <a:pt x="0" y="0"/>
                      <a:pt x="0" y="0"/>
                    </a:cubicBezTo>
                    <a:cubicBezTo>
                      <a:pt x="1" y="1"/>
                      <a:pt x="1" y="1"/>
                      <a:pt x="1" y="1"/>
                    </a:cubicBezTo>
                    <a:cubicBezTo>
                      <a:pt x="2" y="2"/>
                      <a:pt x="3" y="2"/>
                      <a:pt x="4" y="2"/>
                    </a:cubicBezTo>
                    <a:lnTo>
                      <a:pt x="2" y="1"/>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0" name="Freeform 727"/>
              <p:cNvSpPr/>
              <p:nvPr/>
            </p:nvSpPr>
            <p:spPr bwMode="auto">
              <a:xfrm>
                <a:off x="4120" y="1831"/>
                <a:ext cx="60" cy="15"/>
              </a:xfrm>
              <a:custGeom>
                <a:avLst/>
                <a:gdLst>
                  <a:gd name="T0" fmla="*/ 14 w 16"/>
                  <a:gd name="T1" fmla="*/ 0 h 4"/>
                  <a:gd name="T2" fmla="*/ 0 w 16"/>
                  <a:gd name="T3" fmla="*/ 0 h 4"/>
                  <a:gd name="T4" fmla="*/ 1 w 16"/>
                  <a:gd name="T5" fmla="*/ 2 h 4"/>
                  <a:gd name="T6" fmla="*/ 16 w 16"/>
                  <a:gd name="T7" fmla="*/ 2 h 4"/>
                  <a:gd name="T8" fmla="*/ 14 w 16"/>
                  <a:gd name="T9" fmla="*/ 0 h 4"/>
                </a:gdLst>
                <a:ahLst/>
                <a:cxnLst>
                  <a:cxn ang="0">
                    <a:pos x="T0" y="T1"/>
                  </a:cxn>
                  <a:cxn ang="0">
                    <a:pos x="T2" y="T3"/>
                  </a:cxn>
                  <a:cxn ang="0">
                    <a:pos x="T4" y="T5"/>
                  </a:cxn>
                  <a:cxn ang="0">
                    <a:pos x="T6" y="T7"/>
                  </a:cxn>
                  <a:cxn ang="0">
                    <a:pos x="T8" y="T9"/>
                  </a:cxn>
                </a:cxnLst>
                <a:rect l="0" t="0" r="r" b="b"/>
                <a:pathLst>
                  <a:path w="16" h="4">
                    <a:moveTo>
                      <a:pt x="14" y="0"/>
                    </a:moveTo>
                    <a:cubicBezTo>
                      <a:pt x="8" y="3"/>
                      <a:pt x="3" y="3"/>
                      <a:pt x="0" y="0"/>
                    </a:cubicBezTo>
                    <a:cubicBezTo>
                      <a:pt x="1" y="2"/>
                      <a:pt x="1" y="2"/>
                      <a:pt x="1" y="2"/>
                    </a:cubicBezTo>
                    <a:cubicBezTo>
                      <a:pt x="5" y="4"/>
                      <a:pt x="10" y="4"/>
                      <a:pt x="16" y="2"/>
                    </a:cubicBezTo>
                    <a:cubicBezTo>
                      <a:pt x="15" y="1"/>
                      <a:pt x="14" y="1"/>
                      <a:pt x="14" y="0"/>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Freeform 728"/>
              <p:cNvSpPr/>
              <p:nvPr/>
            </p:nvSpPr>
            <p:spPr bwMode="auto">
              <a:xfrm>
                <a:off x="4169" y="1831"/>
                <a:ext cx="11" cy="8"/>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1"/>
                      <a:pt x="0" y="1"/>
                      <a:pt x="0" y="1"/>
                    </a:cubicBezTo>
                    <a:cubicBezTo>
                      <a:pt x="2" y="2"/>
                      <a:pt x="2" y="2"/>
                      <a:pt x="2" y="2"/>
                    </a:cubicBezTo>
                    <a:cubicBezTo>
                      <a:pt x="2" y="2"/>
                      <a:pt x="2"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729"/>
              <p:cNvSpPr/>
              <p:nvPr/>
            </p:nvSpPr>
            <p:spPr bwMode="auto">
              <a:xfrm>
                <a:off x="4165" y="1835"/>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3"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Freeform 730"/>
              <p:cNvSpPr/>
              <p:nvPr/>
            </p:nvSpPr>
            <p:spPr bwMode="auto">
              <a:xfrm>
                <a:off x="4165" y="1835"/>
                <a:ext cx="8" cy="7"/>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4" name="Freeform 731"/>
              <p:cNvSpPr/>
              <p:nvPr/>
            </p:nvSpPr>
            <p:spPr bwMode="auto">
              <a:xfrm>
                <a:off x="4161" y="1835"/>
                <a:ext cx="12" cy="7"/>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0" y="0"/>
                      <a:pt x="0" y="1"/>
                      <a:pt x="0" y="1"/>
                    </a:cubicBezTo>
                    <a:cubicBezTo>
                      <a:pt x="2" y="2"/>
                      <a:pt x="2" y="2"/>
                      <a:pt x="2" y="2"/>
                    </a:cubicBezTo>
                    <a:cubicBezTo>
                      <a:pt x="2" y="2"/>
                      <a:pt x="2"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732"/>
              <p:cNvSpPr/>
              <p:nvPr/>
            </p:nvSpPr>
            <p:spPr bwMode="auto">
              <a:xfrm>
                <a:off x="4158" y="1839"/>
                <a:ext cx="11" cy="3"/>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733"/>
              <p:cNvSpPr/>
              <p:nvPr/>
            </p:nvSpPr>
            <p:spPr bwMode="auto">
              <a:xfrm>
                <a:off x="4154" y="1839"/>
                <a:ext cx="11" cy="3"/>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734"/>
              <p:cNvSpPr/>
              <p:nvPr/>
            </p:nvSpPr>
            <p:spPr bwMode="auto">
              <a:xfrm>
                <a:off x="4154" y="1839"/>
                <a:ext cx="7" cy="3"/>
              </a:xfrm>
              <a:custGeom>
                <a:avLst/>
                <a:gdLst>
                  <a:gd name="T0" fmla="*/ 0 w 2"/>
                  <a:gd name="T1" fmla="*/ 0 h 1"/>
                  <a:gd name="T2" fmla="*/ 0 w 2"/>
                  <a:gd name="T3" fmla="*/ 0 h 1"/>
                  <a:gd name="T4" fmla="*/ 1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1"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8" name="Freeform 735"/>
              <p:cNvSpPr/>
              <p:nvPr/>
            </p:nvSpPr>
            <p:spPr bwMode="auto">
              <a:xfrm>
                <a:off x="4150" y="1839"/>
                <a:ext cx="8" cy="3"/>
              </a:xfrm>
              <a:custGeom>
                <a:avLst/>
                <a:gdLst>
                  <a:gd name="T0" fmla="*/ 1 w 2"/>
                  <a:gd name="T1" fmla="*/ 0 h 1"/>
                  <a:gd name="T2" fmla="*/ 0 w 2"/>
                  <a:gd name="T3" fmla="*/ 0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9" name="Freeform 736"/>
              <p:cNvSpPr/>
              <p:nvPr/>
            </p:nvSpPr>
            <p:spPr bwMode="auto">
              <a:xfrm>
                <a:off x="4146" y="1839"/>
                <a:ext cx="12" cy="7"/>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0"/>
                    </a:cubicBezTo>
                    <a:cubicBezTo>
                      <a:pt x="2" y="2"/>
                      <a:pt x="2" y="2"/>
                      <a:pt x="2" y="2"/>
                    </a:cubicBezTo>
                    <a:cubicBezTo>
                      <a:pt x="2" y="2"/>
                      <a:pt x="2"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0" name="Freeform 737"/>
              <p:cNvSpPr/>
              <p:nvPr/>
            </p:nvSpPr>
            <p:spPr bwMode="auto">
              <a:xfrm>
                <a:off x="4143" y="1839"/>
                <a:ext cx="11" cy="7"/>
              </a:xfrm>
              <a:custGeom>
                <a:avLst/>
                <a:gdLst>
                  <a:gd name="T0" fmla="*/ 1 w 3"/>
                  <a:gd name="T1" fmla="*/ 0 h 2"/>
                  <a:gd name="T2" fmla="*/ 0 w 3"/>
                  <a:gd name="T3" fmla="*/ 0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0"/>
                    </a:cubicBezTo>
                    <a:cubicBezTo>
                      <a:pt x="2" y="2"/>
                      <a:pt x="2" y="2"/>
                      <a:pt x="2" y="2"/>
                    </a:cubicBezTo>
                    <a:cubicBezTo>
                      <a:pt x="2" y="2"/>
                      <a:pt x="2"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1" name="Freeform 738"/>
              <p:cNvSpPr/>
              <p:nvPr/>
            </p:nvSpPr>
            <p:spPr bwMode="auto">
              <a:xfrm>
                <a:off x="4139" y="1839"/>
                <a:ext cx="11" cy="7"/>
              </a:xfrm>
              <a:custGeom>
                <a:avLst/>
                <a:gdLst>
                  <a:gd name="T0" fmla="*/ 1 w 3"/>
                  <a:gd name="T1" fmla="*/ 0 h 2"/>
                  <a:gd name="T2" fmla="*/ 0 w 3"/>
                  <a:gd name="T3" fmla="*/ 0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0"/>
                    </a:cubicBezTo>
                    <a:cubicBezTo>
                      <a:pt x="2" y="2"/>
                      <a:pt x="2" y="2"/>
                      <a:pt x="2" y="2"/>
                    </a:cubicBezTo>
                    <a:cubicBezTo>
                      <a:pt x="2" y="2"/>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2" name="Freeform 739"/>
              <p:cNvSpPr/>
              <p:nvPr/>
            </p:nvSpPr>
            <p:spPr bwMode="auto">
              <a:xfrm>
                <a:off x="4135" y="1839"/>
                <a:ext cx="11" cy="7"/>
              </a:xfrm>
              <a:custGeom>
                <a:avLst/>
                <a:gdLst>
                  <a:gd name="T0" fmla="*/ 1 w 3"/>
                  <a:gd name="T1" fmla="*/ 0 h 2"/>
                  <a:gd name="T2" fmla="*/ 0 w 3"/>
                  <a:gd name="T3" fmla="*/ 0 h 2"/>
                  <a:gd name="T4" fmla="*/ 2 w 3"/>
                  <a:gd name="T5" fmla="*/ 1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0"/>
                    </a:cubicBezTo>
                    <a:cubicBezTo>
                      <a:pt x="2" y="1"/>
                      <a:pt x="2" y="1"/>
                      <a:pt x="2" y="1"/>
                    </a:cubicBezTo>
                    <a:cubicBezTo>
                      <a:pt x="2" y="1"/>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3" name="Freeform 740"/>
              <p:cNvSpPr/>
              <p:nvPr/>
            </p:nvSpPr>
            <p:spPr bwMode="auto">
              <a:xfrm>
                <a:off x="4131" y="1839"/>
                <a:ext cx="12" cy="3"/>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741"/>
              <p:cNvSpPr/>
              <p:nvPr/>
            </p:nvSpPr>
            <p:spPr bwMode="auto">
              <a:xfrm>
                <a:off x="4127" y="1835"/>
                <a:ext cx="12" cy="7"/>
              </a:xfrm>
              <a:custGeom>
                <a:avLst/>
                <a:gdLst>
                  <a:gd name="T0" fmla="*/ 1 w 3"/>
                  <a:gd name="T1" fmla="*/ 1 h 2"/>
                  <a:gd name="T2" fmla="*/ 0 w 3"/>
                  <a:gd name="T3" fmla="*/ 0 h 2"/>
                  <a:gd name="T4" fmla="*/ 2 w 3"/>
                  <a:gd name="T5" fmla="*/ 2 h 2"/>
                  <a:gd name="T6" fmla="*/ 3 w 3"/>
                  <a:gd name="T7" fmla="*/ 2 h 2"/>
                  <a:gd name="T8" fmla="*/ 1 w 3"/>
                  <a:gd name="T9" fmla="*/ 1 h 2"/>
                </a:gdLst>
                <a:ahLst/>
                <a:cxnLst>
                  <a:cxn ang="0">
                    <a:pos x="T0" y="T1"/>
                  </a:cxn>
                  <a:cxn ang="0">
                    <a:pos x="T2" y="T3"/>
                  </a:cxn>
                  <a:cxn ang="0">
                    <a:pos x="T4" y="T5"/>
                  </a:cxn>
                  <a:cxn ang="0">
                    <a:pos x="T6" y="T7"/>
                  </a:cxn>
                  <a:cxn ang="0">
                    <a:pos x="T8" y="T9"/>
                  </a:cxn>
                </a:cxnLst>
                <a:rect l="0" t="0" r="r" b="b"/>
                <a:pathLst>
                  <a:path w="3" h="2">
                    <a:moveTo>
                      <a:pt x="1" y="1"/>
                    </a:moveTo>
                    <a:cubicBezTo>
                      <a:pt x="1" y="1"/>
                      <a:pt x="0" y="1"/>
                      <a:pt x="0" y="0"/>
                    </a:cubicBezTo>
                    <a:cubicBezTo>
                      <a:pt x="2" y="2"/>
                      <a:pt x="2" y="2"/>
                      <a:pt x="2" y="2"/>
                    </a:cubicBezTo>
                    <a:cubicBezTo>
                      <a:pt x="2" y="2"/>
                      <a:pt x="2" y="2"/>
                      <a:pt x="3" y="2"/>
                    </a:cubicBezTo>
                    <a:lnTo>
                      <a:pt x="1" y="1"/>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742"/>
              <p:cNvSpPr/>
              <p:nvPr/>
            </p:nvSpPr>
            <p:spPr bwMode="auto">
              <a:xfrm>
                <a:off x="4120" y="1831"/>
                <a:ext cx="15" cy="11"/>
              </a:xfrm>
              <a:custGeom>
                <a:avLst/>
                <a:gdLst>
                  <a:gd name="T0" fmla="*/ 2 w 4"/>
                  <a:gd name="T1" fmla="*/ 1 h 3"/>
                  <a:gd name="T2" fmla="*/ 0 w 4"/>
                  <a:gd name="T3" fmla="*/ 0 h 3"/>
                  <a:gd name="T4" fmla="*/ 1 w 4"/>
                  <a:gd name="T5" fmla="*/ 2 h 3"/>
                  <a:gd name="T6" fmla="*/ 4 w 4"/>
                  <a:gd name="T7" fmla="*/ 3 h 3"/>
                  <a:gd name="T8" fmla="*/ 2 w 4"/>
                  <a:gd name="T9" fmla="*/ 1 h 3"/>
                </a:gdLst>
                <a:ahLst/>
                <a:cxnLst>
                  <a:cxn ang="0">
                    <a:pos x="T0" y="T1"/>
                  </a:cxn>
                  <a:cxn ang="0">
                    <a:pos x="T2" y="T3"/>
                  </a:cxn>
                  <a:cxn ang="0">
                    <a:pos x="T4" y="T5"/>
                  </a:cxn>
                  <a:cxn ang="0">
                    <a:pos x="T6" y="T7"/>
                  </a:cxn>
                  <a:cxn ang="0">
                    <a:pos x="T8" y="T9"/>
                  </a:cxn>
                </a:cxnLst>
                <a:rect l="0" t="0" r="r" b="b"/>
                <a:pathLst>
                  <a:path w="4" h="3">
                    <a:moveTo>
                      <a:pt x="2" y="1"/>
                    </a:moveTo>
                    <a:cubicBezTo>
                      <a:pt x="1" y="1"/>
                      <a:pt x="0" y="1"/>
                      <a:pt x="0" y="0"/>
                    </a:cubicBezTo>
                    <a:cubicBezTo>
                      <a:pt x="1" y="2"/>
                      <a:pt x="1" y="2"/>
                      <a:pt x="1" y="2"/>
                    </a:cubicBezTo>
                    <a:cubicBezTo>
                      <a:pt x="2" y="2"/>
                      <a:pt x="3" y="2"/>
                      <a:pt x="4" y="3"/>
                    </a:cubicBezTo>
                    <a:lnTo>
                      <a:pt x="2" y="1"/>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743"/>
              <p:cNvSpPr/>
              <p:nvPr/>
            </p:nvSpPr>
            <p:spPr bwMode="auto">
              <a:xfrm>
                <a:off x="4169" y="1729"/>
                <a:ext cx="22" cy="12"/>
              </a:xfrm>
              <a:custGeom>
                <a:avLst/>
                <a:gdLst>
                  <a:gd name="T0" fmla="*/ 6 w 6"/>
                  <a:gd name="T1" fmla="*/ 3 h 3"/>
                  <a:gd name="T2" fmla="*/ 4 w 6"/>
                  <a:gd name="T3" fmla="*/ 1 h 3"/>
                  <a:gd name="T4" fmla="*/ 0 w 6"/>
                  <a:gd name="T5" fmla="*/ 1 h 3"/>
                  <a:gd name="T6" fmla="*/ 2 w 6"/>
                  <a:gd name="T7" fmla="*/ 3 h 3"/>
                  <a:gd name="T8" fmla="*/ 6 w 6"/>
                  <a:gd name="T9" fmla="*/ 3 h 3"/>
                </a:gdLst>
                <a:ahLst/>
                <a:cxnLst>
                  <a:cxn ang="0">
                    <a:pos x="T0" y="T1"/>
                  </a:cxn>
                  <a:cxn ang="0">
                    <a:pos x="T2" y="T3"/>
                  </a:cxn>
                  <a:cxn ang="0">
                    <a:pos x="T4" y="T5"/>
                  </a:cxn>
                  <a:cxn ang="0">
                    <a:pos x="T6" y="T7"/>
                  </a:cxn>
                  <a:cxn ang="0">
                    <a:pos x="T8" y="T9"/>
                  </a:cxn>
                </a:cxnLst>
                <a:rect l="0" t="0" r="r" b="b"/>
                <a:pathLst>
                  <a:path w="6" h="3">
                    <a:moveTo>
                      <a:pt x="6" y="3"/>
                    </a:moveTo>
                    <a:cubicBezTo>
                      <a:pt x="4" y="1"/>
                      <a:pt x="4" y="1"/>
                      <a:pt x="4" y="1"/>
                    </a:cubicBezTo>
                    <a:cubicBezTo>
                      <a:pt x="3" y="1"/>
                      <a:pt x="2" y="0"/>
                      <a:pt x="0" y="1"/>
                    </a:cubicBezTo>
                    <a:cubicBezTo>
                      <a:pt x="2" y="3"/>
                      <a:pt x="2" y="3"/>
                      <a:pt x="2" y="3"/>
                    </a:cubicBezTo>
                    <a:cubicBezTo>
                      <a:pt x="3" y="2"/>
                      <a:pt x="5" y="2"/>
                      <a:pt x="6" y="3"/>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744"/>
              <p:cNvSpPr/>
              <p:nvPr/>
            </p:nvSpPr>
            <p:spPr bwMode="auto">
              <a:xfrm>
                <a:off x="4184" y="1733"/>
                <a:ext cx="7" cy="8"/>
              </a:xfrm>
              <a:custGeom>
                <a:avLst/>
                <a:gdLst>
                  <a:gd name="T0" fmla="*/ 0 w 2"/>
                  <a:gd name="T1" fmla="*/ 0 h 2"/>
                  <a:gd name="T2" fmla="*/ 0 w 2"/>
                  <a:gd name="T3" fmla="*/ 0 h 2"/>
                  <a:gd name="T4" fmla="*/ 1 w 2"/>
                  <a:gd name="T5" fmla="*/ 1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1"/>
                      <a:pt x="1" y="1"/>
                      <a:pt x="1" y="1"/>
                    </a:cubicBezTo>
                    <a:cubicBezTo>
                      <a:pt x="2" y="1"/>
                      <a:pt x="2" y="1"/>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745"/>
              <p:cNvSpPr/>
              <p:nvPr/>
            </p:nvSpPr>
            <p:spPr bwMode="auto">
              <a:xfrm>
                <a:off x="4180" y="1733"/>
                <a:ext cx="8" cy="4"/>
              </a:xfrm>
              <a:custGeom>
                <a:avLst/>
                <a:gdLst>
                  <a:gd name="T0" fmla="*/ 1 w 2"/>
                  <a:gd name="T1" fmla="*/ 0 h 1"/>
                  <a:gd name="T2" fmla="*/ 0 w 2"/>
                  <a:gd name="T3" fmla="*/ 0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746"/>
              <p:cNvSpPr/>
              <p:nvPr/>
            </p:nvSpPr>
            <p:spPr bwMode="auto">
              <a:xfrm>
                <a:off x="4180" y="1733"/>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747"/>
              <p:cNvSpPr/>
              <p:nvPr/>
            </p:nvSpPr>
            <p:spPr bwMode="auto">
              <a:xfrm>
                <a:off x="4180" y="1733"/>
                <a:ext cx="8" cy="4"/>
              </a:xfrm>
              <a:custGeom>
                <a:avLst/>
                <a:gdLst>
                  <a:gd name="T0" fmla="*/ 0 w 2"/>
                  <a:gd name="T1" fmla="*/ 0 h 1"/>
                  <a:gd name="T2" fmla="*/ 0 w 2"/>
                  <a:gd name="T3" fmla="*/ 0 h 1"/>
                  <a:gd name="T4" fmla="*/ 1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1"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748"/>
              <p:cNvSpPr/>
              <p:nvPr/>
            </p:nvSpPr>
            <p:spPr bwMode="auto">
              <a:xfrm>
                <a:off x="4176" y="1733"/>
                <a:ext cx="8" cy="4"/>
              </a:xfrm>
              <a:custGeom>
                <a:avLst/>
                <a:gdLst>
                  <a:gd name="T0" fmla="*/ 1 w 2"/>
                  <a:gd name="T1" fmla="*/ 0 h 1"/>
                  <a:gd name="T2" fmla="*/ 0 w 2"/>
                  <a:gd name="T3" fmla="*/ 0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749"/>
              <p:cNvSpPr/>
              <p:nvPr/>
            </p:nvSpPr>
            <p:spPr bwMode="auto">
              <a:xfrm>
                <a:off x="4176" y="1733"/>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750"/>
              <p:cNvSpPr/>
              <p:nvPr/>
            </p:nvSpPr>
            <p:spPr bwMode="auto">
              <a:xfrm>
                <a:off x="4176" y="1733"/>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Freeform 751"/>
              <p:cNvSpPr/>
              <p:nvPr/>
            </p:nvSpPr>
            <p:spPr bwMode="auto">
              <a:xfrm>
                <a:off x="4173" y="1733"/>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752"/>
              <p:cNvSpPr/>
              <p:nvPr/>
            </p:nvSpPr>
            <p:spPr bwMode="auto">
              <a:xfrm>
                <a:off x="4173" y="1733"/>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6" name="Freeform 753"/>
              <p:cNvSpPr/>
              <p:nvPr/>
            </p:nvSpPr>
            <p:spPr bwMode="auto">
              <a:xfrm>
                <a:off x="4173" y="1733"/>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7" name="Freeform 754"/>
              <p:cNvSpPr/>
              <p:nvPr/>
            </p:nvSpPr>
            <p:spPr bwMode="auto">
              <a:xfrm>
                <a:off x="4173" y="1733"/>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8" name="Freeform 755"/>
              <p:cNvSpPr/>
              <p:nvPr/>
            </p:nvSpPr>
            <p:spPr bwMode="auto">
              <a:xfrm>
                <a:off x="4169" y="1733"/>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9" name="Freeform 756"/>
              <p:cNvSpPr/>
              <p:nvPr/>
            </p:nvSpPr>
            <p:spPr bwMode="auto">
              <a:xfrm>
                <a:off x="4169" y="1733"/>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0" name="Freeform 757"/>
              <p:cNvSpPr/>
              <p:nvPr/>
            </p:nvSpPr>
            <p:spPr bwMode="auto">
              <a:xfrm>
                <a:off x="4169" y="1733"/>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1" name="Freeform 758"/>
              <p:cNvSpPr/>
              <p:nvPr/>
            </p:nvSpPr>
            <p:spPr bwMode="auto">
              <a:xfrm>
                <a:off x="4169" y="1733"/>
                <a:ext cx="7"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2" name="Freeform 759"/>
              <p:cNvSpPr/>
              <p:nvPr/>
            </p:nvSpPr>
            <p:spPr bwMode="auto">
              <a:xfrm>
                <a:off x="4146" y="1733"/>
                <a:ext cx="30" cy="53"/>
              </a:xfrm>
              <a:custGeom>
                <a:avLst/>
                <a:gdLst>
                  <a:gd name="T0" fmla="*/ 2 w 8"/>
                  <a:gd name="T1" fmla="*/ 13 h 14"/>
                  <a:gd name="T2" fmla="*/ 4 w 8"/>
                  <a:gd name="T3" fmla="*/ 14 h 14"/>
                  <a:gd name="T4" fmla="*/ 2 w 8"/>
                  <a:gd name="T5" fmla="*/ 11 h 14"/>
                  <a:gd name="T6" fmla="*/ 8 w 8"/>
                  <a:gd name="T7" fmla="*/ 2 h 14"/>
                  <a:gd name="T8" fmla="*/ 6 w 8"/>
                  <a:gd name="T9" fmla="*/ 0 h 14"/>
                  <a:gd name="T10" fmla="*/ 0 w 8"/>
                  <a:gd name="T11" fmla="*/ 9 h 14"/>
                  <a:gd name="T12" fmla="*/ 2 w 8"/>
                  <a:gd name="T13" fmla="*/ 13 h 14"/>
                </a:gdLst>
                <a:ahLst/>
                <a:cxnLst>
                  <a:cxn ang="0">
                    <a:pos x="T0" y="T1"/>
                  </a:cxn>
                  <a:cxn ang="0">
                    <a:pos x="T2" y="T3"/>
                  </a:cxn>
                  <a:cxn ang="0">
                    <a:pos x="T4" y="T5"/>
                  </a:cxn>
                  <a:cxn ang="0">
                    <a:pos x="T6" y="T7"/>
                  </a:cxn>
                  <a:cxn ang="0">
                    <a:pos x="T8" y="T9"/>
                  </a:cxn>
                  <a:cxn ang="0">
                    <a:pos x="T10" y="T11"/>
                  </a:cxn>
                  <a:cxn ang="0">
                    <a:pos x="T12" y="T13"/>
                  </a:cxn>
                </a:cxnLst>
                <a:rect l="0" t="0" r="r" b="b"/>
                <a:pathLst>
                  <a:path w="8" h="14">
                    <a:moveTo>
                      <a:pt x="2" y="13"/>
                    </a:moveTo>
                    <a:cubicBezTo>
                      <a:pt x="4" y="14"/>
                      <a:pt x="4" y="14"/>
                      <a:pt x="4" y="14"/>
                    </a:cubicBezTo>
                    <a:cubicBezTo>
                      <a:pt x="3" y="13"/>
                      <a:pt x="2" y="12"/>
                      <a:pt x="2" y="11"/>
                    </a:cubicBezTo>
                    <a:cubicBezTo>
                      <a:pt x="2" y="7"/>
                      <a:pt x="4" y="3"/>
                      <a:pt x="8" y="2"/>
                    </a:cubicBezTo>
                    <a:cubicBezTo>
                      <a:pt x="6" y="0"/>
                      <a:pt x="6" y="0"/>
                      <a:pt x="6" y="0"/>
                    </a:cubicBezTo>
                    <a:cubicBezTo>
                      <a:pt x="3" y="2"/>
                      <a:pt x="0" y="6"/>
                      <a:pt x="0" y="9"/>
                    </a:cubicBezTo>
                    <a:cubicBezTo>
                      <a:pt x="0" y="11"/>
                      <a:pt x="1" y="12"/>
                      <a:pt x="2" y="13"/>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3" name="Freeform 760"/>
              <p:cNvSpPr/>
              <p:nvPr/>
            </p:nvSpPr>
            <p:spPr bwMode="auto">
              <a:xfrm>
                <a:off x="4169" y="1733"/>
                <a:ext cx="7" cy="8"/>
              </a:xfrm>
              <a:custGeom>
                <a:avLst/>
                <a:gdLst>
                  <a:gd name="T0" fmla="*/ 0 w 2"/>
                  <a:gd name="T1" fmla="*/ 0 h 2"/>
                  <a:gd name="T2" fmla="*/ 0 w 2"/>
                  <a:gd name="T3" fmla="*/ 0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4" name="Freeform 761"/>
              <p:cNvSpPr/>
              <p:nvPr/>
            </p:nvSpPr>
            <p:spPr bwMode="auto">
              <a:xfrm>
                <a:off x="4165" y="1733"/>
                <a:ext cx="11" cy="8"/>
              </a:xfrm>
              <a:custGeom>
                <a:avLst/>
                <a:gdLst>
                  <a:gd name="T0" fmla="*/ 1 w 3"/>
                  <a:gd name="T1" fmla="*/ 0 h 2"/>
                  <a:gd name="T2" fmla="*/ 0 w 3"/>
                  <a:gd name="T3" fmla="*/ 0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0"/>
                    </a:cubicBezTo>
                    <a:cubicBezTo>
                      <a:pt x="2" y="2"/>
                      <a:pt x="2" y="2"/>
                      <a:pt x="2" y="2"/>
                    </a:cubicBezTo>
                    <a:cubicBezTo>
                      <a:pt x="2" y="2"/>
                      <a:pt x="2"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5" name="Freeform 762"/>
              <p:cNvSpPr/>
              <p:nvPr/>
            </p:nvSpPr>
            <p:spPr bwMode="auto">
              <a:xfrm>
                <a:off x="4165" y="1733"/>
                <a:ext cx="8" cy="8"/>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6" name="Freeform 763"/>
              <p:cNvSpPr/>
              <p:nvPr/>
            </p:nvSpPr>
            <p:spPr bwMode="auto">
              <a:xfrm>
                <a:off x="4165" y="1737"/>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7" name="Freeform 764"/>
              <p:cNvSpPr/>
              <p:nvPr/>
            </p:nvSpPr>
            <p:spPr bwMode="auto">
              <a:xfrm>
                <a:off x="4165" y="1737"/>
                <a:ext cx="8" cy="4"/>
              </a:xfrm>
              <a:custGeom>
                <a:avLst/>
                <a:gdLst>
                  <a:gd name="T0" fmla="*/ 0 w 2"/>
                  <a:gd name="T1" fmla="*/ 0 h 1"/>
                  <a:gd name="T2" fmla="*/ 0 w 2"/>
                  <a:gd name="T3" fmla="*/ 0 h 1"/>
                  <a:gd name="T4" fmla="*/ 1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1"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8" name="Freeform 765"/>
              <p:cNvSpPr/>
              <p:nvPr/>
            </p:nvSpPr>
            <p:spPr bwMode="auto">
              <a:xfrm>
                <a:off x="4161" y="1737"/>
                <a:ext cx="8" cy="4"/>
              </a:xfrm>
              <a:custGeom>
                <a:avLst/>
                <a:gdLst>
                  <a:gd name="T0" fmla="*/ 1 w 2"/>
                  <a:gd name="T1" fmla="*/ 0 h 1"/>
                  <a:gd name="T2" fmla="*/ 0 w 2"/>
                  <a:gd name="T3" fmla="*/ 0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9" name="Freeform 766"/>
              <p:cNvSpPr/>
              <p:nvPr/>
            </p:nvSpPr>
            <p:spPr bwMode="auto">
              <a:xfrm>
                <a:off x="4161" y="1737"/>
                <a:ext cx="8" cy="7"/>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0" name="Freeform 767"/>
              <p:cNvSpPr/>
              <p:nvPr/>
            </p:nvSpPr>
            <p:spPr bwMode="auto">
              <a:xfrm>
                <a:off x="4161" y="1737"/>
                <a:ext cx="8" cy="7"/>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1" name="Freeform 768"/>
              <p:cNvSpPr/>
              <p:nvPr/>
            </p:nvSpPr>
            <p:spPr bwMode="auto">
              <a:xfrm>
                <a:off x="4158" y="1741"/>
                <a:ext cx="11" cy="3"/>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2" name="Freeform 769"/>
              <p:cNvSpPr/>
              <p:nvPr/>
            </p:nvSpPr>
            <p:spPr bwMode="auto">
              <a:xfrm>
                <a:off x="4158" y="1741"/>
                <a:ext cx="7" cy="7"/>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3" name="Freeform 770"/>
              <p:cNvSpPr/>
              <p:nvPr/>
            </p:nvSpPr>
            <p:spPr bwMode="auto">
              <a:xfrm>
                <a:off x="4158" y="1741"/>
                <a:ext cx="7" cy="7"/>
              </a:xfrm>
              <a:custGeom>
                <a:avLst/>
                <a:gdLst>
                  <a:gd name="T0" fmla="*/ 0 w 2"/>
                  <a:gd name="T1" fmla="*/ 0 h 2"/>
                  <a:gd name="T2" fmla="*/ 0 w 2"/>
                  <a:gd name="T3" fmla="*/ 1 h 2"/>
                  <a:gd name="T4" fmla="*/ 1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1" y="2"/>
                      <a:pt x="1" y="2"/>
                      <a:pt x="1"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4" name="Freeform 771"/>
              <p:cNvSpPr/>
              <p:nvPr/>
            </p:nvSpPr>
            <p:spPr bwMode="auto">
              <a:xfrm>
                <a:off x="4154" y="1744"/>
                <a:ext cx="7" cy="8"/>
              </a:xfrm>
              <a:custGeom>
                <a:avLst/>
                <a:gdLst>
                  <a:gd name="T0" fmla="*/ 1 w 2"/>
                  <a:gd name="T1" fmla="*/ 0 h 2"/>
                  <a:gd name="T2" fmla="*/ 0 w 2"/>
                  <a:gd name="T3" fmla="*/ 1 h 2"/>
                  <a:gd name="T4" fmla="*/ 2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1"/>
                      <a:pt x="0" y="1"/>
                    </a:cubicBezTo>
                    <a:cubicBezTo>
                      <a:pt x="2" y="2"/>
                      <a:pt x="2" y="2"/>
                      <a:pt x="2" y="2"/>
                    </a:cubicBezTo>
                    <a:cubicBezTo>
                      <a:pt x="2" y="2"/>
                      <a:pt x="2" y="2"/>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5" name="Freeform 772"/>
              <p:cNvSpPr/>
              <p:nvPr/>
            </p:nvSpPr>
            <p:spPr bwMode="auto">
              <a:xfrm>
                <a:off x="4150" y="1748"/>
                <a:ext cx="11" cy="8"/>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1"/>
                    </a:cubicBezTo>
                    <a:cubicBezTo>
                      <a:pt x="2" y="2"/>
                      <a:pt x="2" y="2"/>
                      <a:pt x="2" y="2"/>
                    </a:cubicBezTo>
                    <a:cubicBezTo>
                      <a:pt x="2" y="2"/>
                      <a:pt x="2"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6" name="Freeform 773"/>
              <p:cNvSpPr/>
              <p:nvPr/>
            </p:nvSpPr>
            <p:spPr bwMode="auto">
              <a:xfrm>
                <a:off x="4150" y="1752"/>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7" name="Freeform 774"/>
              <p:cNvSpPr/>
              <p:nvPr/>
            </p:nvSpPr>
            <p:spPr bwMode="auto">
              <a:xfrm>
                <a:off x="4150" y="1752"/>
                <a:ext cx="8"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8" name="Freeform 775"/>
              <p:cNvSpPr/>
              <p:nvPr/>
            </p:nvSpPr>
            <p:spPr bwMode="auto">
              <a:xfrm>
                <a:off x="4150" y="1756"/>
                <a:ext cx="8" cy="3"/>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9" name="Freeform 776"/>
              <p:cNvSpPr/>
              <p:nvPr/>
            </p:nvSpPr>
            <p:spPr bwMode="auto">
              <a:xfrm>
                <a:off x="4150" y="1756"/>
                <a:ext cx="8" cy="7"/>
              </a:xfrm>
              <a:custGeom>
                <a:avLst/>
                <a:gdLst>
                  <a:gd name="T0" fmla="*/ 0 w 2"/>
                  <a:gd name="T1" fmla="*/ 0 h 2"/>
                  <a:gd name="T2" fmla="*/ 0 w 2"/>
                  <a:gd name="T3" fmla="*/ 0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2"/>
                      <a:pt x="1" y="2"/>
                      <a:pt x="1"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0" name="Freeform 777"/>
              <p:cNvSpPr/>
              <p:nvPr/>
            </p:nvSpPr>
            <p:spPr bwMode="auto">
              <a:xfrm>
                <a:off x="4150" y="1756"/>
                <a:ext cx="4" cy="7"/>
              </a:xfrm>
              <a:custGeom>
                <a:avLst/>
                <a:gdLst>
                  <a:gd name="T0" fmla="*/ 0 w 1"/>
                  <a:gd name="T1" fmla="*/ 0 h 2"/>
                  <a:gd name="T2" fmla="*/ 0 w 1"/>
                  <a:gd name="T3" fmla="*/ 1 h 2"/>
                  <a:gd name="T4" fmla="*/ 1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1"/>
                    </a:cubicBezTo>
                    <a:cubicBezTo>
                      <a:pt x="1" y="2"/>
                      <a:pt x="1" y="2"/>
                      <a:pt x="1" y="2"/>
                    </a:cubicBezTo>
                    <a:cubicBezTo>
                      <a:pt x="1" y="2"/>
                      <a:pt x="1" y="2"/>
                      <a:pt x="1"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1" name="Freeform 778"/>
              <p:cNvSpPr/>
              <p:nvPr/>
            </p:nvSpPr>
            <p:spPr bwMode="auto">
              <a:xfrm>
                <a:off x="4146" y="1759"/>
                <a:ext cx="8" cy="4"/>
              </a:xfrm>
              <a:custGeom>
                <a:avLst/>
                <a:gdLst>
                  <a:gd name="T0" fmla="*/ 1 w 2"/>
                  <a:gd name="T1" fmla="*/ 0 h 1"/>
                  <a:gd name="T2" fmla="*/ 0 w 2"/>
                  <a:gd name="T3" fmla="*/ 0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2" name="Freeform 779"/>
              <p:cNvSpPr/>
              <p:nvPr/>
            </p:nvSpPr>
            <p:spPr bwMode="auto">
              <a:xfrm>
                <a:off x="4146" y="1759"/>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3" name="Freeform 780"/>
              <p:cNvSpPr/>
              <p:nvPr/>
            </p:nvSpPr>
            <p:spPr bwMode="auto">
              <a:xfrm>
                <a:off x="4146" y="1759"/>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4" name="Freeform 781"/>
              <p:cNvSpPr/>
              <p:nvPr/>
            </p:nvSpPr>
            <p:spPr bwMode="auto">
              <a:xfrm>
                <a:off x="4146" y="1763"/>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5" name="Freeform 782"/>
              <p:cNvSpPr/>
              <p:nvPr/>
            </p:nvSpPr>
            <p:spPr bwMode="auto">
              <a:xfrm>
                <a:off x="4146" y="1763"/>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6" name="Freeform 783"/>
              <p:cNvSpPr/>
              <p:nvPr/>
            </p:nvSpPr>
            <p:spPr bwMode="auto">
              <a:xfrm>
                <a:off x="4146" y="1763"/>
                <a:ext cx="8"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7" name="Freeform 784"/>
              <p:cNvSpPr/>
              <p:nvPr/>
            </p:nvSpPr>
            <p:spPr bwMode="auto">
              <a:xfrm>
                <a:off x="4146" y="1763"/>
                <a:ext cx="8" cy="8"/>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8" name="Freeform 785"/>
              <p:cNvSpPr/>
              <p:nvPr/>
            </p:nvSpPr>
            <p:spPr bwMode="auto">
              <a:xfrm>
                <a:off x="4146" y="1767"/>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9" name="Freeform 786"/>
              <p:cNvSpPr/>
              <p:nvPr/>
            </p:nvSpPr>
            <p:spPr bwMode="auto">
              <a:xfrm>
                <a:off x="4146" y="1767"/>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0" name="Freeform 787"/>
              <p:cNvSpPr/>
              <p:nvPr/>
            </p:nvSpPr>
            <p:spPr bwMode="auto">
              <a:xfrm>
                <a:off x="4146" y="1767"/>
                <a:ext cx="8" cy="8"/>
              </a:xfrm>
              <a:custGeom>
                <a:avLst/>
                <a:gdLst>
                  <a:gd name="T0" fmla="*/ 0 w 2"/>
                  <a:gd name="T1" fmla="*/ 0 h 2"/>
                  <a:gd name="T2" fmla="*/ 0 w 2"/>
                  <a:gd name="T3" fmla="*/ 0 h 2"/>
                  <a:gd name="T4" fmla="*/ 0 w 2"/>
                  <a:gd name="T5" fmla="*/ 0 h 2"/>
                  <a:gd name="T6" fmla="*/ 2 w 2"/>
                  <a:gd name="T7" fmla="*/ 2 h 2"/>
                  <a:gd name="T8" fmla="*/ 2 w 2"/>
                  <a:gd name="T9" fmla="*/ 2 h 2"/>
                  <a:gd name="T10" fmla="*/ 2 w 2"/>
                  <a:gd name="T11" fmla="*/ 1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cubicBezTo>
                      <a:pt x="0" y="0"/>
                      <a:pt x="0" y="0"/>
                      <a:pt x="0" y="0"/>
                    </a:cubicBezTo>
                    <a:cubicBezTo>
                      <a:pt x="0" y="0"/>
                      <a:pt x="0" y="0"/>
                      <a:pt x="0" y="0"/>
                    </a:cubicBezTo>
                    <a:cubicBezTo>
                      <a:pt x="2" y="2"/>
                      <a:pt x="2" y="2"/>
                      <a:pt x="2" y="2"/>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1" name="Freeform 788"/>
              <p:cNvSpPr/>
              <p:nvPr/>
            </p:nvSpPr>
            <p:spPr bwMode="auto">
              <a:xfrm>
                <a:off x="4146" y="1767"/>
                <a:ext cx="8" cy="8"/>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2" name="Freeform 789"/>
              <p:cNvSpPr/>
              <p:nvPr/>
            </p:nvSpPr>
            <p:spPr bwMode="auto">
              <a:xfrm>
                <a:off x="4146" y="1771"/>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3" name="Freeform 790"/>
              <p:cNvSpPr/>
              <p:nvPr/>
            </p:nvSpPr>
            <p:spPr bwMode="auto">
              <a:xfrm>
                <a:off x="4146" y="1771"/>
                <a:ext cx="8" cy="7"/>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4" name="Freeform 791"/>
              <p:cNvSpPr/>
              <p:nvPr/>
            </p:nvSpPr>
            <p:spPr bwMode="auto">
              <a:xfrm>
                <a:off x="4146" y="1771"/>
                <a:ext cx="8" cy="7"/>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5" name="Freeform 792"/>
              <p:cNvSpPr/>
              <p:nvPr/>
            </p:nvSpPr>
            <p:spPr bwMode="auto">
              <a:xfrm>
                <a:off x="4146" y="1775"/>
                <a:ext cx="8" cy="3"/>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6" name="Freeform 793"/>
              <p:cNvSpPr/>
              <p:nvPr/>
            </p:nvSpPr>
            <p:spPr bwMode="auto">
              <a:xfrm>
                <a:off x="4146" y="1775"/>
                <a:ext cx="8" cy="3"/>
              </a:xfrm>
              <a:custGeom>
                <a:avLst/>
                <a:gdLst>
                  <a:gd name="T0" fmla="*/ 0 w 2"/>
                  <a:gd name="T1" fmla="*/ 0 h 1"/>
                  <a:gd name="T2" fmla="*/ 1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1"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7" name="Freeform 794"/>
              <p:cNvSpPr/>
              <p:nvPr/>
            </p:nvSpPr>
            <p:spPr bwMode="auto">
              <a:xfrm>
                <a:off x="4150" y="1775"/>
                <a:ext cx="8" cy="7"/>
              </a:xfrm>
              <a:custGeom>
                <a:avLst/>
                <a:gdLst>
                  <a:gd name="T0" fmla="*/ 0 w 2"/>
                  <a:gd name="T1" fmla="*/ 0 h 2"/>
                  <a:gd name="T2" fmla="*/ 0 w 2"/>
                  <a:gd name="T3" fmla="*/ 1 h 2"/>
                  <a:gd name="T4" fmla="*/ 2 w 2"/>
                  <a:gd name="T5" fmla="*/ 2 h 2"/>
                  <a:gd name="T6" fmla="*/ 1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1" y="2"/>
                      <a:pt x="1" y="2"/>
                      <a:pt x="1"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8" name="Freeform 795"/>
              <p:cNvSpPr/>
              <p:nvPr/>
            </p:nvSpPr>
            <p:spPr bwMode="auto">
              <a:xfrm>
                <a:off x="4150" y="1778"/>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9" name="Freeform 796"/>
              <p:cNvSpPr/>
              <p:nvPr/>
            </p:nvSpPr>
            <p:spPr bwMode="auto">
              <a:xfrm>
                <a:off x="4150" y="1778"/>
                <a:ext cx="11" cy="8"/>
              </a:xfrm>
              <a:custGeom>
                <a:avLst/>
                <a:gdLst>
                  <a:gd name="T0" fmla="*/ 0 w 3"/>
                  <a:gd name="T1" fmla="*/ 0 h 2"/>
                  <a:gd name="T2" fmla="*/ 1 w 3"/>
                  <a:gd name="T3" fmla="*/ 1 h 2"/>
                  <a:gd name="T4" fmla="*/ 3 w 3"/>
                  <a:gd name="T5" fmla="*/ 2 h 2"/>
                  <a:gd name="T6" fmla="*/ 2 w 3"/>
                  <a:gd name="T7" fmla="*/ 1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0" y="0"/>
                      <a:pt x="0" y="1"/>
                      <a:pt x="1" y="1"/>
                    </a:cubicBezTo>
                    <a:cubicBezTo>
                      <a:pt x="3" y="2"/>
                      <a:pt x="3" y="2"/>
                      <a:pt x="3"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0" name="Freeform 797"/>
              <p:cNvSpPr/>
              <p:nvPr/>
            </p:nvSpPr>
            <p:spPr bwMode="auto">
              <a:xfrm>
                <a:off x="4154" y="1733"/>
                <a:ext cx="45" cy="60"/>
              </a:xfrm>
              <a:custGeom>
                <a:avLst/>
                <a:gdLst>
                  <a:gd name="T0" fmla="*/ 6 w 12"/>
                  <a:gd name="T1" fmla="*/ 2 h 16"/>
                  <a:gd name="T2" fmla="*/ 0 w 12"/>
                  <a:gd name="T3" fmla="*/ 11 h 16"/>
                  <a:gd name="T4" fmla="*/ 6 w 12"/>
                  <a:gd name="T5" fmla="*/ 14 h 16"/>
                  <a:gd name="T6" fmla="*/ 12 w 12"/>
                  <a:gd name="T7" fmla="*/ 5 h 16"/>
                  <a:gd name="T8" fmla="*/ 6 w 12"/>
                  <a:gd name="T9" fmla="*/ 2 h 16"/>
                </a:gdLst>
                <a:ahLst/>
                <a:cxnLst>
                  <a:cxn ang="0">
                    <a:pos x="T0" y="T1"/>
                  </a:cxn>
                  <a:cxn ang="0">
                    <a:pos x="T2" y="T3"/>
                  </a:cxn>
                  <a:cxn ang="0">
                    <a:pos x="T4" y="T5"/>
                  </a:cxn>
                  <a:cxn ang="0">
                    <a:pos x="T6" y="T7"/>
                  </a:cxn>
                  <a:cxn ang="0">
                    <a:pos x="T8" y="T9"/>
                  </a:cxn>
                </a:cxnLst>
                <a:rect l="0" t="0" r="r" b="b"/>
                <a:pathLst>
                  <a:path w="12" h="16">
                    <a:moveTo>
                      <a:pt x="6" y="2"/>
                    </a:moveTo>
                    <a:cubicBezTo>
                      <a:pt x="2" y="3"/>
                      <a:pt x="0" y="7"/>
                      <a:pt x="0" y="11"/>
                    </a:cubicBezTo>
                    <a:cubicBezTo>
                      <a:pt x="0" y="14"/>
                      <a:pt x="3" y="16"/>
                      <a:pt x="6" y="14"/>
                    </a:cubicBezTo>
                    <a:cubicBezTo>
                      <a:pt x="9" y="13"/>
                      <a:pt x="12" y="9"/>
                      <a:pt x="12" y="5"/>
                    </a:cubicBezTo>
                    <a:cubicBezTo>
                      <a:pt x="12" y="2"/>
                      <a:pt x="9" y="0"/>
                      <a:pt x="6" y="2"/>
                    </a:cubicBezTo>
                    <a:close/>
                  </a:path>
                </a:pathLst>
              </a:custGeom>
              <a:solidFill>
                <a:srgbClr val="E55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1" name="Freeform 798"/>
              <p:cNvSpPr/>
              <p:nvPr/>
            </p:nvSpPr>
            <p:spPr bwMode="auto">
              <a:xfrm>
                <a:off x="4169" y="1714"/>
                <a:ext cx="34" cy="8"/>
              </a:xfrm>
              <a:custGeom>
                <a:avLst/>
                <a:gdLst>
                  <a:gd name="T0" fmla="*/ 9 w 9"/>
                  <a:gd name="T1" fmla="*/ 2 h 2"/>
                  <a:gd name="T2" fmla="*/ 7 w 9"/>
                  <a:gd name="T3" fmla="*/ 1 h 2"/>
                  <a:gd name="T4" fmla="*/ 0 w 9"/>
                  <a:gd name="T5" fmla="*/ 1 h 2"/>
                  <a:gd name="T6" fmla="*/ 1 w 9"/>
                  <a:gd name="T7" fmla="*/ 2 h 2"/>
                  <a:gd name="T8" fmla="*/ 9 w 9"/>
                  <a:gd name="T9" fmla="*/ 2 h 2"/>
                </a:gdLst>
                <a:ahLst/>
                <a:cxnLst>
                  <a:cxn ang="0">
                    <a:pos x="T0" y="T1"/>
                  </a:cxn>
                  <a:cxn ang="0">
                    <a:pos x="T2" y="T3"/>
                  </a:cxn>
                  <a:cxn ang="0">
                    <a:pos x="T4" y="T5"/>
                  </a:cxn>
                  <a:cxn ang="0">
                    <a:pos x="T6" y="T7"/>
                  </a:cxn>
                  <a:cxn ang="0">
                    <a:pos x="T8" y="T9"/>
                  </a:cxn>
                </a:cxnLst>
                <a:rect l="0" t="0" r="r" b="b"/>
                <a:pathLst>
                  <a:path w="9" h="2">
                    <a:moveTo>
                      <a:pt x="9" y="2"/>
                    </a:moveTo>
                    <a:cubicBezTo>
                      <a:pt x="7" y="1"/>
                      <a:pt x="7" y="1"/>
                      <a:pt x="7" y="1"/>
                    </a:cubicBezTo>
                    <a:cubicBezTo>
                      <a:pt x="5" y="0"/>
                      <a:pt x="3" y="0"/>
                      <a:pt x="0" y="1"/>
                    </a:cubicBezTo>
                    <a:cubicBezTo>
                      <a:pt x="1" y="2"/>
                      <a:pt x="1" y="2"/>
                      <a:pt x="1" y="2"/>
                    </a:cubicBezTo>
                    <a:cubicBezTo>
                      <a:pt x="4" y="1"/>
                      <a:pt x="7" y="1"/>
                      <a:pt x="9" y="2"/>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2" name="Freeform 799"/>
              <p:cNvSpPr/>
              <p:nvPr/>
            </p:nvSpPr>
            <p:spPr bwMode="auto">
              <a:xfrm>
                <a:off x="4191" y="1718"/>
                <a:ext cx="12"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3" name="Freeform 800"/>
              <p:cNvSpPr/>
              <p:nvPr/>
            </p:nvSpPr>
            <p:spPr bwMode="auto">
              <a:xfrm>
                <a:off x="4188" y="1714"/>
                <a:ext cx="11" cy="8"/>
              </a:xfrm>
              <a:custGeom>
                <a:avLst/>
                <a:gdLst>
                  <a:gd name="T0" fmla="*/ 1 w 3"/>
                  <a:gd name="T1" fmla="*/ 1 h 2"/>
                  <a:gd name="T2" fmla="*/ 0 w 3"/>
                  <a:gd name="T3" fmla="*/ 0 h 2"/>
                  <a:gd name="T4" fmla="*/ 2 w 3"/>
                  <a:gd name="T5" fmla="*/ 2 h 2"/>
                  <a:gd name="T6" fmla="*/ 3 w 3"/>
                  <a:gd name="T7" fmla="*/ 2 h 2"/>
                  <a:gd name="T8" fmla="*/ 1 w 3"/>
                  <a:gd name="T9" fmla="*/ 1 h 2"/>
                </a:gdLst>
                <a:ahLst/>
                <a:cxnLst>
                  <a:cxn ang="0">
                    <a:pos x="T0" y="T1"/>
                  </a:cxn>
                  <a:cxn ang="0">
                    <a:pos x="T2" y="T3"/>
                  </a:cxn>
                  <a:cxn ang="0">
                    <a:pos x="T4" y="T5"/>
                  </a:cxn>
                  <a:cxn ang="0">
                    <a:pos x="T6" y="T7"/>
                  </a:cxn>
                  <a:cxn ang="0">
                    <a:pos x="T8" y="T9"/>
                  </a:cxn>
                </a:cxnLst>
                <a:rect l="0" t="0" r="r" b="b"/>
                <a:pathLst>
                  <a:path w="3" h="2">
                    <a:moveTo>
                      <a:pt x="1" y="1"/>
                    </a:moveTo>
                    <a:cubicBezTo>
                      <a:pt x="1" y="0"/>
                      <a:pt x="1" y="0"/>
                      <a:pt x="0" y="0"/>
                    </a:cubicBezTo>
                    <a:cubicBezTo>
                      <a:pt x="2" y="2"/>
                      <a:pt x="2" y="2"/>
                      <a:pt x="2" y="2"/>
                    </a:cubicBezTo>
                    <a:cubicBezTo>
                      <a:pt x="2" y="2"/>
                      <a:pt x="3" y="2"/>
                      <a:pt x="3" y="2"/>
                    </a:cubicBezTo>
                    <a:lnTo>
                      <a:pt x="1" y="1"/>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4" name="Freeform 801"/>
              <p:cNvSpPr/>
              <p:nvPr/>
            </p:nvSpPr>
            <p:spPr bwMode="auto">
              <a:xfrm>
                <a:off x="4188" y="1714"/>
                <a:ext cx="7" cy="8"/>
              </a:xfrm>
              <a:custGeom>
                <a:avLst/>
                <a:gdLst>
                  <a:gd name="T0" fmla="*/ 0 w 2"/>
                  <a:gd name="T1" fmla="*/ 0 h 2"/>
                  <a:gd name="T2" fmla="*/ 0 w 2"/>
                  <a:gd name="T3" fmla="*/ 0 h 2"/>
                  <a:gd name="T4" fmla="*/ 2 w 2"/>
                  <a:gd name="T5" fmla="*/ 1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1"/>
                      <a:pt x="2" y="1"/>
                      <a:pt x="2" y="1"/>
                    </a:cubicBezTo>
                    <a:cubicBezTo>
                      <a:pt x="2" y="1"/>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5" name="Freeform 802"/>
              <p:cNvSpPr/>
              <p:nvPr/>
            </p:nvSpPr>
            <p:spPr bwMode="auto">
              <a:xfrm>
                <a:off x="4184" y="1714"/>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6" name="Freeform 803"/>
              <p:cNvSpPr/>
              <p:nvPr/>
            </p:nvSpPr>
            <p:spPr bwMode="auto">
              <a:xfrm>
                <a:off x="4184" y="1714"/>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7" name="Freeform 804"/>
              <p:cNvSpPr/>
              <p:nvPr/>
            </p:nvSpPr>
            <p:spPr bwMode="auto">
              <a:xfrm>
                <a:off x="4180" y="1714"/>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8" name="Freeform 805"/>
              <p:cNvSpPr/>
              <p:nvPr/>
            </p:nvSpPr>
            <p:spPr bwMode="auto">
              <a:xfrm>
                <a:off x="4180" y="1714"/>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9" name="Freeform 806"/>
              <p:cNvSpPr/>
              <p:nvPr/>
            </p:nvSpPr>
            <p:spPr bwMode="auto">
              <a:xfrm>
                <a:off x="4176" y="1714"/>
                <a:ext cx="12"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0" name="Freeform 807"/>
              <p:cNvSpPr/>
              <p:nvPr/>
            </p:nvSpPr>
            <p:spPr bwMode="auto">
              <a:xfrm>
                <a:off x="4176" y="1714"/>
                <a:ext cx="8"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Group 1009"/>
            <p:cNvGrpSpPr/>
            <p:nvPr/>
          </p:nvGrpSpPr>
          <p:grpSpPr bwMode="auto">
            <a:xfrm>
              <a:off x="4082" y="1639"/>
              <a:ext cx="166" cy="218"/>
              <a:chOff x="4082" y="1639"/>
              <a:chExt cx="166" cy="218"/>
            </a:xfrm>
          </p:grpSpPr>
          <p:sp>
            <p:nvSpPr>
              <p:cNvPr id="211" name="Freeform 809"/>
              <p:cNvSpPr/>
              <p:nvPr/>
            </p:nvSpPr>
            <p:spPr bwMode="auto">
              <a:xfrm>
                <a:off x="4176" y="1714"/>
                <a:ext cx="8" cy="8"/>
              </a:xfrm>
              <a:custGeom>
                <a:avLst/>
                <a:gdLst>
                  <a:gd name="T0" fmla="*/ 0 w 2"/>
                  <a:gd name="T1" fmla="*/ 0 h 2"/>
                  <a:gd name="T2" fmla="*/ 0 w 2"/>
                  <a:gd name="T3" fmla="*/ 0 h 2"/>
                  <a:gd name="T4" fmla="*/ 1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2"/>
                      <a:pt x="1" y="2"/>
                      <a:pt x="1"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810"/>
              <p:cNvSpPr/>
              <p:nvPr/>
            </p:nvSpPr>
            <p:spPr bwMode="auto">
              <a:xfrm>
                <a:off x="4173" y="1714"/>
                <a:ext cx="7" cy="8"/>
              </a:xfrm>
              <a:custGeom>
                <a:avLst/>
                <a:gdLst>
                  <a:gd name="T0" fmla="*/ 1 w 2"/>
                  <a:gd name="T1" fmla="*/ 0 h 2"/>
                  <a:gd name="T2" fmla="*/ 0 w 2"/>
                  <a:gd name="T3" fmla="*/ 1 h 2"/>
                  <a:gd name="T4" fmla="*/ 2 w 2"/>
                  <a:gd name="T5" fmla="*/ 2 h 2"/>
                  <a:gd name="T6" fmla="*/ 2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0"/>
                      <a:pt x="0" y="1"/>
                    </a:cubicBezTo>
                    <a:cubicBezTo>
                      <a:pt x="2" y="2"/>
                      <a:pt x="2" y="2"/>
                      <a:pt x="2" y="2"/>
                    </a:cubicBezTo>
                    <a:cubicBezTo>
                      <a:pt x="2" y="2"/>
                      <a:pt x="2" y="2"/>
                      <a:pt x="2"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811"/>
              <p:cNvSpPr/>
              <p:nvPr/>
            </p:nvSpPr>
            <p:spPr bwMode="auto">
              <a:xfrm>
                <a:off x="4173" y="1718"/>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812"/>
              <p:cNvSpPr/>
              <p:nvPr/>
            </p:nvSpPr>
            <p:spPr bwMode="auto">
              <a:xfrm>
                <a:off x="4169" y="1718"/>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813"/>
              <p:cNvSpPr/>
              <p:nvPr/>
            </p:nvSpPr>
            <p:spPr bwMode="auto">
              <a:xfrm>
                <a:off x="4169" y="1718"/>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814"/>
              <p:cNvSpPr/>
              <p:nvPr/>
            </p:nvSpPr>
            <p:spPr bwMode="auto">
              <a:xfrm>
                <a:off x="4169" y="1718"/>
                <a:ext cx="7" cy="4"/>
              </a:xfrm>
              <a:custGeom>
                <a:avLst/>
                <a:gdLst>
                  <a:gd name="T0" fmla="*/ 0 w 2"/>
                  <a:gd name="T1" fmla="*/ 0 h 1"/>
                  <a:gd name="T2" fmla="*/ 0 w 2"/>
                  <a:gd name="T3" fmla="*/ 0 h 1"/>
                  <a:gd name="T4" fmla="*/ 1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1"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815"/>
              <p:cNvSpPr/>
              <p:nvPr/>
            </p:nvSpPr>
            <p:spPr bwMode="auto">
              <a:xfrm>
                <a:off x="4165" y="1692"/>
                <a:ext cx="49" cy="11"/>
              </a:xfrm>
              <a:custGeom>
                <a:avLst/>
                <a:gdLst>
                  <a:gd name="T0" fmla="*/ 13 w 13"/>
                  <a:gd name="T1" fmla="*/ 3 h 3"/>
                  <a:gd name="T2" fmla="*/ 12 w 13"/>
                  <a:gd name="T3" fmla="*/ 2 h 3"/>
                  <a:gd name="T4" fmla="*/ 0 w 13"/>
                  <a:gd name="T5" fmla="*/ 2 h 3"/>
                  <a:gd name="T6" fmla="*/ 2 w 13"/>
                  <a:gd name="T7" fmla="*/ 3 h 3"/>
                  <a:gd name="T8" fmla="*/ 13 w 13"/>
                  <a:gd name="T9" fmla="*/ 3 h 3"/>
                </a:gdLst>
                <a:ahLst/>
                <a:cxnLst>
                  <a:cxn ang="0">
                    <a:pos x="T0" y="T1"/>
                  </a:cxn>
                  <a:cxn ang="0">
                    <a:pos x="T2" y="T3"/>
                  </a:cxn>
                  <a:cxn ang="0">
                    <a:pos x="T4" y="T5"/>
                  </a:cxn>
                  <a:cxn ang="0">
                    <a:pos x="T6" y="T7"/>
                  </a:cxn>
                  <a:cxn ang="0">
                    <a:pos x="T8" y="T9"/>
                  </a:cxn>
                </a:cxnLst>
                <a:rect l="0" t="0" r="r" b="b"/>
                <a:pathLst>
                  <a:path w="13" h="3">
                    <a:moveTo>
                      <a:pt x="13" y="3"/>
                    </a:moveTo>
                    <a:cubicBezTo>
                      <a:pt x="12" y="2"/>
                      <a:pt x="12" y="2"/>
                      <a:pt x="12" y="2"/>
                    </a:cubicBezTo>
                    <a:cubicBezTo>
                      <a:pt x="9" y="0"/>
                      <a:pt x="5" y="0"/>
                      <a:pt x="0" y="2"/>
                    </a:cubicBezTo>
                    <a:cubicBezTo>
                      <a:pt x="2" y="3"/>
                      <a:pt x="2" y="3"/>
                      <a:pt x="2" y="3"/>
                    </a:cubicBezTo>
                    <a:cubicBezTo>
                      <a:pt x="7" y="1"/>
                      <a:pt x="11" y="2"/>
                      <a:pt x="13" y="3"/>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816"/>
              <p:cNvSpPr/>
              <p:nvPr/>
            </p:nvSpPr>
            <p:spPr bwMode="auto">
              <a:xfrm>
                <a:off x="4203" y="1695"/>
                <a:ext cx="11" cy="8"/>
              </a:xfrm>
              <a:custGeom>
                <a:avLst/>
                <a:gdLst>
                  <a:gd name="T0" fmla="*/ 2 w 3"/>
                  <a:gd name="T1" fmla="*/ 1 h 2"/>
                  <a:gd name="T2" fmla="*/ 0 w 3"/>
                  <a:gd name="T3" fmla="*/ 0 h 2"/>
                  <a:gd name="T4" fmla="*/ 2 w 3"/>
                  <a:gd name="T5" fmla="*/ 2 h 2"/>
                  <a:gd name="T6" fmla="*/ 3 w 3"/>
                  <a:gd name="T7" fmla="*/ 2 h 2"/>
                  <a:gd name="T8" fmla="*/ 2 w 3"/>
                  <a:gd name="T9" fmla="*/ 1 h 2"/>
                </a:gdLst>
                <a:ahLst/>
                <a:cxnLst>
                  <a:cxn ang="0">
                    <a:pos x="T0" y="T1"/>
                  </a:cxn>
                  <a:cxn ang="0">
                    <a:pos x="T2" y="T3"/>
                  </a:cxn>
                  <a:cxn ang="0">
                    <a:pos x="T4" y="T5"/>
                  </a:cxn>
                  <a:cxn ang="0">
                    <a:pos x="T6" y="T7"/>
                  </a:cxn>
                  <a:cxn ang="0">
                    <a:pos x="T8" y="T9"/>
                  </a:cxn>
                </a:cxnLst>
                <a:rect l="0" t="0" r="r" b="b"/>
                <a:pathLst>
                  <a:path w="3" h="2">
                    <a:moveTo>
                      <a:pt x="2" y="1"/>
                    </a:moveTo>
                    <a:cubicBezTo>
                      <a:pt x="1" y="1"/>
                      <a:pt x="0" y="1"/>
                      <a:pt x="0" y="0"/>
                    </a:cubicBezTo>
                    <a:cubicBezTo>
                      <a:pt x="2" y="2"/>
                      <a:pt x="2" y="2"/>
                      <a:pt x="2" y="2"/>
                    </a:cubicBezTo>
                    <a:cubicBezTo>
                      <a:pt x="2" y="2"/>
                      <a:pt x="3" y="2"/>
                      <a:pt x="3" y="2"/>
                    </a:cubicBezTo>
                    <a:lnTo>
                      <a:pt x="2" y="1"/>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817"/>
              <p:cNvSpPr/>
              <p:nvPr/>
            </p:nvSpPr>
            <p:spPr bwMode="auto">
              <a:xfrm>
                <a:off x="4199" y="1695"/>
                <a:ext cx="11" cy="8"/>
              </a:xfrm>
              <a:custGeom>
                <a:avLst/>
                <a:gdLst>
                  <a:gd name="T0" fmla="*/ 1 w 3"/>
                  <a:gd name="T1" fmla="*/ 0 h 2"/>
                  <a:gd name="T2" fmla="*/ 0 w 3"/>
                  <a:gd name="T3" fmla="*/ 0 h 2"/>
                  <a:gd name="T4" fmla="*/ 2 w 3"/>
                  <a:gd name="T5" fmla="*/ 1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0"/>
                    </a:cubicBezTo>
                    <a:cubicBezTo>
                      <a:pt x="2" y="1"/>
                      <a:pt x="2" y="1"/>
                      <a:pt x="2" y="1"/>
                    </a:cubicBezTo>
                    <a:cubicBezTo>
                      <a:pt x="2" y="1"/>
                      <a:pt x="2" y="1"/>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818"/>
              <p:cNvSpPr/>
              <p:nvPr/>
            </p:nvSpPr>
            <p:spPr bwMode="auto">
              <a:xfrm>
                <a:off x="4195" y="1695"/>
                <a:ext cx="12"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819"/>
              <p:cNvSpPr/>
              <p:nvPr/>
            </p:nvSpPr>
            <p:spPr bwMode="auto">
              <a:xfrm>
                <a:off x="4191" y="1695"/>
                <a:ext cx="12"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820"/>
              <p:cNvSpPr/>
              <p:nvPr/>
            </p:nvSpPr>
            <p:spPr bwMode="auto">
              <a:xfrm>
                <a:off x="4188" y="1695"/>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3"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821"/>
              <p:cNvSpPr/>
              <p:nvPr/>
            </p:nvSpPr>
            <p:spPr bwMode="auto">
              <a:xfrm>
                <a:off x="4188" y="1695"/>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822"/>
              <p:cNvSpPr/>
              <p:nvPr/>
            </p:nvSpPr>
            <p:spPr bwMode="auto">
              <a:xfrm>
                <a:off x="4184" y="1695"/>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823"/>
              <p:cNvSpPr/>
              <p:nvPr/>
            </p:nvSpPr>
            <p:spPr bwMode="auto">
              <a:xfrm>
                <a:off x="4184" y="1695"/>
                <a:ext cx="7" cy="4"/>
              </a:xfrm>
              <a:custGeom>
                <a:avLst/>
                <a:gdLst>
                  <a:gd name="T0" fmla="*/ 0 w 2"/>
                  <a:gd name="T1" fmla="*/ 0 h 1"/>
                  <a:gd name="T2" fmla="*/ 0 w 2"/>
                  <a:gd name="T3" fmla="*/ 0 h 1"/>
                  <a:gd name="T4" fmla="*/ 1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1"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824"/>
              <p:cNvSpPr/>
              <p:nvPr/>
            </p:nvSpPr>
            <p:spPr bwMode="auto">
              <a:xfrm>
                <a:off x="4180" y="1695"/>
                <a:ext cx="8" cy="4"/>
              </a:xfrm>
              <a:custGeom>
                <a:avLst/>
                <a:gdLst>
                  <a:gd name="T0" fmla="*/ 1 w 2"/>
                  <a:gd name="T1" fmla="*/ 0 h 1"/>
                  <a:gd name="T2" fmla="*/ 0 w 2"/>
                  <a:gd name="T3" fmla="*/ 0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825"/>
              <p:cNvSpPr/>
              <p:nvPr/>
            </p:nvSpPr>
            <p:spPr bwMode="auto">
              <a:xfrm>
                <a:off x="4176" y="1695"/>
                <a:ext cx="12"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826"/>
              <p:cNvSpPr/>
              <p:nvPr/>
            </p:nvSpPr>
            <p:spPr bwMode="auto">
              <a:xfrm>
                <a:off x="4176" y="1695"/>
                <a:ext cx="8"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827"/>
              <p:cNvSpPr/>
              <p:nvPr/>
            </p:nvSpPr>
            <p:spPr bwMode="auto">
              <a:xfrm>
                <a:off x="4173" y="1695"/>
                <a:ext cx="11" cy="8"/>
              </a:xfrm>
              <a:custGeom>
                <a:avLst/>
                <a:gdLst>
                  <a:gd name="T0" fmla="*/ 1 w 3"/>
                  <a:gd name="T1" fmla="*/ 0 h 2"/>
                  <a:gd name="T2" fmla="*/ 0 w 3"/>
                  <a:gd name="T3" fmla="*/ 0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0"/>
                    </a:cubicBezTo>
                    <a:cubicBezTo>
                      <a:pt x="2" y="2"/>
                      <a:pt x="2" y="2"/>
                      <a:pt x="2" y="2"/>
                    </a:cubicBezTo>
                    <a:cubicBezTo>
                      <a:pt x="2" y="2"/>
                      <a:pt x="2"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828"/>
              <p:cNvSpPr/>
              <p:nvPr/>
            </p:nvSpPr>
            <p:spPr bwMode="auto">
              <a:xfrm>
                <a:off x="4169" y="1695"/>
                <a:ext cx="11" cy="8"/>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1"/>
                      <a:pt x="1" y="1"/>
                      <a:pt x="0" y="1"/>
                    </a:cubicBezTo>
                    <a:cubicBezTo>
                      <a:pt x="2" y="2"/>
                      <a:pt x="2" y="2"/>
                      <a:pt x="2" y="2"/>
                    </a:cubicBezTo>
                    <a:cubicBezTo>
                      <a:pt x="3" y="2"/>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829"/>
              <p:cNvSpPr/>
              <p:nvPr/>
            </p:nvSpPr>
            <p:spPr bwMode="auto">
              <a:xfrm>
                <a:off x="4169" y="1699"/>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830"/>
              <p:cNvSpPr/>
              <p:nvPr/>
            </p:nvSpPr>
            <p:spPr bwMode="auto">
              <a:xfrm>
                <a:off x="4165" y="1699"/>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831"/>
              <p:cNvSpPr/>
              <p:nvPr/>
            </p:nvSpPr>
            <p:spPr bwMode="auto">
              <a:xfrm>
                <a:off x="4131" y="1718"/>
                <a:ext cx="42" cy="83"/>
              </a:xfrm>
              <a:custGeom>
                <a:avLst/>
                <a:gdLst>
                  <a:gd name="T0" fmla="*/ 3 w 11"/>
                  <a:gd name="T1" fmla="*/ 21 h 22"/>
                  <a:gd name="T2" fmla="*/ 5 w 11"/>
                  <a:gd name="T3" fmla="*/ 22 h 22"/>
                  <a:gd name="T4" fmla="*/ 2 w 11"/>
                  <a:gd name="T5" fmla="*/ 16 h 22"/>
                  <a:gd name="T6" fmla="*/ 11 w 11"/>
                  <a:gd name="T7" fmla="*/ 1 h 22"/>
                  <a:gd name="T8" fmla="*/ 10 w 11"/>
                  <a:gd name="T9" fmla="*/ 0 h 22"/>
                  <a:gd name="T10" fmla="*/ 0 w 11"/>
                  <a:gd name="T11" fmla="*/ 15 h 22"/>
                  <a:gd name="T12" fmla="*/ 3 w 11"/>
                  <a:gd name="T13" fmla="*/ 21 h 22"/>
                </a:gdLst>
                <a:ahLst/>
                <a:cxnLst>
                  <a:cxn ang="0">
                    <a:pos x="T0" y="T1"/>
                  </a:cxn>
                  <a:cxn ang="0">
                    <a:pos x="T2" y="T3"/>
                  </a:cxn>
                  <a:cxn ang="0">
                    <a:pos x="T4" y="T5"/>
                  </a:cxn>
                  <a:cxn ang="0">
                    <a:pos x="T6" y="T7"/>
                  </a:cxn>
                  <a:cxn ang="0">
                    <a:pos x="T8" y="T9"/>
                  </a:cxn>
                  <a:cxn ang="0">
                    <a:pos x="T10" y="T11"/>
                  </a:cxn>
                  <a:cxn ang="0">
                    <a:pos x="T12" y="T13"/>
                  </a:cxn>
                </a:cxnLst>
                <a:rect l="0" t="0" r="r" b="b"/>
                <a:pathLst>
                  <a:path w="11" h="22">
                    <a:moveTo>
                      <a:pt x="3" y="21"/>
                    </a:moveTo>
                    <a:cubicBezTo>
                      <a:pt x="5" y="22"/>
                      <a:pt x="5" y="22"/>
                      <a:pt x="5" y="22"/>
                    </a:cubicBezTo>
                    <a:cubicBezTo>
                      <a:pt x="3" y="21"/>
                      <a:pt x="2" y="19"/>
                      <a:pt x="2" y="16"/>
                    </a:cubicBezTo>
                    <a:cubicBezTo>
                      <a:pt x="2" y="11"/>
                      <a:pt x="6" y="4"/>
                      <a:pt x="11" y="1"/>
                    </a:cubicBezTo>
                    <a:cubicBezTo>
                      <a:pt x="10" y="0"/>
                      <a:pt x="10" y="0"/>
                      <a:pt x="10" y="0"/>
                    </a:cubicBezTo>
                    <a:cubicBezTo>
                      <a:pt x="4" y="3"/>
                      <a:pt x="0" y="9"/>
                      <a:pt x="0" y="15"/>
                    </a:cubicBezTo>
                    <a:cubicBezTo>
                      <a:pt x="0" y="18"/>
                      <a:pt x="1" y="20"/>
                      <a:pt x="3" y="21"/>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832"/>
              <p:cNvSpPr/>
              <p:nvPr/>
            </p:nvSpPr>
            <p:spPr bwMode="auto">
              <a:xfrm>
                <a:off x="4165" y="1718"/>
                <a:ext cx="8" cy="4"/>
              </a:xfrm>
              <a:custGeom>
                <a:avLst/>
                <a:gdLst>
                  <a:gd name="T0" fmla="*/ 1 w 2"/>
                  <a:gd name="T1" fmla="*/ 0 h 1"/>
                  <a:gd name="T2" fmla="*/ 0 w 2"/>
                  <a:gd name="T3" fmla="*/ 0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1"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833"/>
              <p:cNvSpPr/>
              <p:nvPr/>
            </p:nvSpPr>
            <p:spPr bwMode="auto">
              <a:xfrm>
                <a:off x="4165" y="1718"/>
                <a:ext cx="8"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834"/>
              <p:cNvSpPr/>
              <p:nvPr/>
            </p:nvSpPr>
            <p:spPr bwMode="auto">
              <a:xfrm>
                <a:off x="4165" y="1718"/>
                <a:ext cx="8" cy="8"/>
              </a:xfrm>
              <a:custGeom>
                <a:avLst/>
                <a:gdLst>
                  <a:gd name="T0" fmla="*/ 0 w 2"/>
                  <a:gd name="T1" fmla="*/ 0 h 2"/>
                  <a:gd name="T2" fmla="*/ 0 w 2"/>
                  <a:gd name="T3" fmla="*/ 1 h 2"/>
                  <a:gd name="T4" fmla="*/ 1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1" y="2"/>
                      <a:pt x="1" y="2"/>
                      <a:pt x="1"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835"/>
              <p:cNvSpPr/>
              <p:nvPr/>
            </p:nvSpPr>
            <p:spPr bwMode="auto">
              <a:xfrm>
                <a:off x="4161" y="1722"/>
                <a:ext cx="8" cy="4"/>
              </a:xfrm>
              <a:custGeom>
                <a:avLst/>
                <a:gdLst>
                  <a:gd name="T0" fmla="*/ 1 w 2"/>
                  <a:gd name="T1" fmla="*/ 0 h 1"/>
                  <a:gd name="T2" fmla="*/ 0 w 2"/>
                  <a:gd name="T3" fmla="*/ 0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836"/>
              <p:cNvSpPr/>
              <p:nvPr/>
            </p:nvSpPr>
            <p:spPr bwMode="auto">
              <a:xfrm>
                <a:off x="4161" y="1722"/>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837"/>
              <p:cNvSpPr/>
              <p:nvPr/>
            </p:nvSpPr>
            <p:spPr bwMode="auto">
              <a:xfrm>
                <a:off x="4158" y="1722"/>
                <a:ext cx="11" cy="7"/>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1"/>
                    </a:cubicBezTo>
                    <a:cubicBezTo>
                      <a:pt x="2" y="2"/>
                      <a:pt x="2" y="2"/>
                      <a:pt x="2" y="2"/>
                    </a:cubicBezTo>
                    <a:cubicBezTo>
                      <a:pt x="2" y="2"/>
                      <a:pt x="2"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838"/>
              <p:cNvSpPr/>
              <p:nvPr/>
            </p:nvSpPr>
            <p:spPr bwMode="auto">
              <a:xfrm>
                <a:off x="4158" y="1726"/>
                <a:ext cx="7" cy="3"/>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839"/>
              <p:cNvSpPr/>
              <p:nvPr/>
            </p:nvSpPr>
            <p:spPr bwMode="auto">
              <a:xfrm>
                <a:off x="4154" y="1726"/>
                <a:ext cx="11" cy="7"/>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0"/>
                    </a:cubicBezTo>
                    <a:cubicBezTo>
                      <a:pt x="2" y="2"/>
                      <a:pt x="2" y="2"/>
                      <a:pt x="2" y="2"/>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840"/>
              <p:cNvSpPr/>
              <p:nvPr/>
            </p:nvSpPr>
            <p:spPr bwMode="auto">
              <a:xfrm>
                <a:off x="4154" y="1726"/>
                <a:ext cx="7" cy="7"/>
              </a:xfrm>
              <a:custGeom>
                <a:avLst/>
                <a:gdLst>
                  <a:gd name="T0" fmla="*/ 0 w 2"/>
                  <a:gd name="T1" fmla="*/ 0 h 2"/>
                  <a:gd name="T2" fmla="*/ 0 w 2"/>
                  <a:gd name="T3" fmla="*/ 1 h 2"/>
                  <a:gd name="T4" fmla="*/ 1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1" y="2"/>
                      <a:pt x="1" y="2"/>
                      <a:pt x="1"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841"/>
              <p:cNvSpPr/>
              <p:nvPr/>
            </p:nvSpPr>
            <p:spPr bwMode="auto">
              <a:xfrm>
                <a:off x="4150" y="1729"/>
                <a:ext cx="8" cy="8"/>
              </a:xfrm>
              <a:custGeom>
                <a:avLst/>
                <a:gdLst>
                  <a:gd name="T0" fmla="*/ 1 w 2"/>
                  <a:gd name="T1" fmla="*/ 0 h 2"/>
                  <a:gd name="T2" fmla="*/ 0 w 2"/>
                  <a:gd name="T3" fmla="*/ 1 h 2"/>
                  <a:gd name="T4" fmla="*/ 2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0"/>
                      <a:pt x="0" y="1"/>
                    </a:cubicBezTo>
                    <a:cubicBezTo>
                      <a:pt x="2" y="2"/>
                      <a:pt x="2" y="2"/>
                      <a:pt x="2" y="2"/>
                    </a:cubicBezTo>
                    <a:cubicBezTo>
                      <a:pt x="2" y="2"/>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842"/>
              <p:cNvSpPr/>
              <p:nvPr/>
            </p:nvSpPr>
            <p:spPr bwMode="auto">
              <a:xfrm>
                <a:off x="4146" y="1733"/>
                <a:ext cx="12" cy="8"/>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0"/>
                    </a:cubicBezTo>
                    <a:cubicBezTo>
                      <a:pt x="2" y="2"/>
                      <a:pt x="2" y="2"/>
                      <a:pt x="2" y="2"/>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843"/>
              <p:cNvSpPr/>
              <p:nvPr/>
            </p:nvSpPr>
            <p:spPr bwMode="auto">
              <a:xfrm>
                <a:off x="4143" y="1733"/>
                <a:ext cx="11" cy="15"/>
              </a:xfrm>
              <a:custGeom>
                <a:avLst/>
                <a:gdLst>
                  <a:gd name="T0" fmla="*/ 1 w 3"/>
                  <a:gd name="T1" fmla="*/ 0 h 4"/>
                  <a:gd name="T2" fmla="*/ 0 w 3"/>
                  <a:gd name="T3" fmla="*/ 2 h 4"/>
                  <a:gd name="T4" fmla="*/ 2 w 3"/>
                  <a:gd name="T5" fmla="*/ 4 h 4"/>
                  <a:gd name="T6" fmla="*/ 3 w 3"/>
                  <a:gd name="T7" fmla="*/ 2 h 4"/>
                  <a:gd name="T8" fmla="*/ 1 w 3"/>
                  <a:gd name="T9" fmla="*/ 0 h 4"/>
                </a:gdLst>
                <a:ahLst/>
                <a:cxnLst>
                  <a:cxn ang="0">
                    <a:pos x="T0" y="T1"/>
                  </a:cxn>
                  <a:cxn ang="0">
                    <a:pos x="T2" y="T3"/>
                  </a:cxn>
                  <a:cxn ang="0">
                    <a:pos x="T4" y="T5"/>
                  </a:cxn>
                  <a:cxn ang="0">
                    <a:pos x="T6" y="T7"/>
                  </a:cxn>
                  <a:cxn ang="0">
                    <a:pos x="T8" y="T9"/>
                  </a:cxn>
                </a:cxnLst>
                <a:rect l="0" t="0" r="r" b="b"/>
                <a:pathLst>
                  <a:path w="3" h="4">
                    <a:moveTo>
                      <a:pt x="1" y="0"/>
                    </a:moveTo>
                    <a:cubicBezTo>
                      <a:pt x="1" y="1"/>
                      <a:pt x="0" y="2"/>
                      <a:pt x="0" y="2"/>
                    </a:cubicBezTo>
                    <a:cubicBezTo>
                      <a:pt x="2" y="4"/>
                      <a:pt x="2" y="4"/>
                      <a:pt x="2" y="4"/>
                    </a:cubicBezTo>
                    <a:cubicBezTo>
                      <a:pt x="2" y="3"/>
                      <a:pt x="2"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844"/>
              <p:cNvSpPr/>
              <p:nvPr/>
            </p:nvSpPr>
            <p:spPr bwMode="auto">
              <a:xfrm>
                <a:off x="4139" y="1741"/>
                <a:ext cx="11" cy="11"/>
              </a:xfrm>
              <a:custGeom>
                <a:avLst/>
                <a:gdLst>
                  <a:gd name="T0" fmla="*/ 1 w 3"/>
                  <a:gd name="T1" fmla="*/ 0 h 3"/>
                  <a:gd name="T2" fmla="*/ 0 w 3"/>
                  <a:gd name="T3" fmla="*/ 1 h 3"/>
                  <a:gd name="T4" fmla="*/ 2 w 3"/>
                  <a:gd name="T5" fmla="*/ 3 h 3"/>
                  <a:gd name="T6" fmla="*/ 3 w 3"/>
                  <a:gd name="T7" fmla="*/ 2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1"/>
                      <a:pt x="0" y="1"/>
                      <a:pt x="0" y="1"/>
                    </a:cubicBezTo>
                    <a:cubicBezTo>
                      <a:pt x="2" y="3"/>
                      <a:pt x="2" y="3"/>
                      <a:pt x="2" y="3"/>
                    </a:cubicBezTo>
                    <a:cubicBezTo>
                      <a:pt x="2" y="2"/>
                      <a:pt x="2"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845"/>
              <p:cNvSpPr/>
              <p:nvPr/>
            </p:nvSpPr>
            <p:spPr bwMode="auto">
              <a:xfrm>
                <a:off x="4139" y="1744"/>
                <a:ext cx="7" cy="8"/>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846"/>
              <p:cNvSpPr/>
              <p:nvPr/>
            </p:nvSpPr>
            <p:spPr bwMode="auto">
              <a:xfrm>
                <a:off x="4135" y="1748"/>
                <a:ext cx="11" cy="8"/>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1"/>
                      <a:pt x="0" y="1"/>
                    </a:cubicBezTo>
                    <a:cubicBezTo>
                      <a:pt x="2" y="2"/>
                      <a:pt x="2" y="2"/>
                      <a:pt x="2" y="2"/>
                    </a:cubicBezTo>
                    <a:cubicBezTo>
                      <a:pt x="2" y="2"/>
                      <a:pt x="3"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847"/>
              <p:cNvSpPr/>
              <p:nvPr/>
            </p:nvSpPr>
            <p:spPr bwMode="auto">
              <a:xfrm>
                <a:off x="4135" y="1752"/>
                <a:ext cx="8" cy="7"/>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848"/>
              <p:cNvSpPr/>
              <p:nvPr/>
            </p:nvSpPr>
            <p:spPr bwMode="auto">
              <a:xfrm>
                <a:off x="4135" y="1752"/>
                <a:ext cx="8" cy="7"/>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849"/>
              <p:cNvSpPr/>
              <p:nvPr/>
            </p:nvSpPr>
            <p:spPr bwMode="auto">
              <a:xfrm>
                <a:off x="4135" y="1756"/>
                <a:ext cx="8"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850"/>
              <p:cNvSpPr/>
              <p:nvPr/>
            </p:nvSpPr>
            <p:spPr bwMode="auto">
              <a:xfrm>
                <a:off x="4135" y="1759"/>
                <a:ext cx="8" cy="4"/>
              </a:xfrm>
              <a:custGeom>
                <a:avLst/>
                <a:gdLst>
                  <a:gd name="T0" fmla="*/ 0 w 2"/>
                  <a:gd name="T1" fmla="*/ 0 h 1"/>
                  <a:gd name="T2" fmla="*/ 0 w 2"/>
                  <a:gd name="T3" fmla="*/ 0 h 1"/>
                  <a:gd name="T4" fmla="*/ 1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1"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851"/>
              <p:cNvSpPr/>
              <p:nvPr/>
            </p:nvSpPr>
            <p:spPr bwMode="auto">
              <a:xfrm>
                <a:off x="4131" y="1759"/>
                <a:ext cx="8" cy="8"/>
              </a:xfrm>
              <a:custGeom>
                <a:avLst/>
                <a:gdLst>
                  <a:gd name="T0" fmla="*/ 1 w 2"/>
                  <a:gd name="T1" fmla="*/ 0 h 2"/>
                  <a:gd name="T2" fmla="*/ 0 w 2"/>
                  <a:gd name="T3" fmla="*/ 1 h 2"/>
                  <a:gd name="T4" fmla="*/ 2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1" y="1"/>
                      <a:pt x="0" y="1"/>
                    </a:cubicBezTo>
                    <a:cubicBezTo>
                      <a:pt x="2" y="2"/>
                      <a:pt x="2" y="2"/>
                      <a:pt x="2" y="2"/>
                    </a:cubicBezTo>
                    <a:cubicBezTo>
                      <a:pt x="2" y="2"/>
                      <a:pt x="2" y="2"/>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852"/>
              <p:cNvSpPr/>
              <p:nvPr/>
            </p:nvSpPr>
            <p:spPr bwMode="auto">
              <a:xfrm>
                <a:off x="4131" y="1763"/>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853"/>
              <p:cNvSpPr/>
              <p:nvPr/>
            </p:nvSpPr>
            <p:spPr bwMode="auto">
              <a:xfrm>
                <a:off x="4131" y="1763"/>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854"/>
              <p:cNvSpPr/>
              <p:nvPr/>
            </p:nvSpPr>
            <p:spPr bwMode="auto">
              <a:xfrm>
                <a:off x="4131" y="1767"/>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855"/>
              <p:cNvSpPr/>
              <p:nvPr/>
            </p:nvSpPr>
            <p:spPr bwMode="auto">
              <a:xfrm>
                <a:off x="4131" y="1767"/>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856"/>
              <p:cNvSpPr/>
              <p:nvPr/>
            </p:nvSpPr>
            <p:spPr bwMode="auto">
              <a:xfrm>
                <a:off x="4131" y="1771"/>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857"/>
              <p:cNvSpPr/>
              <p:nvPr/>
            </p:nvSpPr>
            <p:spPr bwMode="auto">
              <a:xfrm>
                <a:off x="4131" y="1771"/>
                <a:ext cx="8"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858"/>
              <p:cNvSpPr/>
              <p:nvPr/>
            </p:nvSpPr>
            <p:spPr bwMode="auto">
              <a:xfrm>
                <a:off x="4131" y="1775"/>
                <a:ext cx="8" cy="3"/>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859"/>
              <p:cNvSpPr/>
              <p:nvPr/>
            </p:nvSpPr>
            <p:spPr bwMode="auto">
              <a:xfrm>
                <a:off x="4131" y="1775"/>
                <a:ext cx="8" cy="7"/>
              </a:xfrm>
              <a:custGeom>
                <a:avLst/>
                <a:gdLst>
                  <a:gd name="T0" fmla="*/ 0 w 2"/>
                  <a:gd name="T1" fmla="*/ 0 h 2"/>
                  <a:gd name="T2" fmla="*/ 0 w 2"/>
                  <a:gd name="T3" fmla="*/ 0 h 2"/>
                  <a:gd name="T4" fmla="*/ 0 w 2"/>
                  <a:gd name="T5" fmla="*/ 0 h 2"/>
                  <a:gd name="T6" fmla="*/ 2 w 2"/>
                  <a:gd name="T7" fmla="*/ 2 h 2"/>
                  <a:gd name="T8" fmla="*/ 2 w 2"/>
                  <a:gd name="T9" fmla="*/ 1 h 2"/>
                  <a:gd name="T10" fmla="*/ 2 w 2"/>
                  <a:gd name="T11" fmla="*/ 1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cubicBezTo>
                      <a:pt x="0" y="0"/>
                      <a:pt x="0" y="0"/>
                      <a:pt x="0" y="0"/>
                    </a:cubicBezTo>
                    <a:cubicBezTo>
                      <a:pt x="0" y="0"/>
                      <a:pt x="0" y="0"/>
                      <a:pt x="0" y="0"/>
                    </a:cubicBezTo>
                    <a:cubicBezTo>
                      <a:pt x="2" y="2"/>
                      <a:pt x="2" y="2"/>
                      <a:pt x="2" y="2"/>
                    </a:cubicBezTo>
                    <a:cubicBezTo>
                      <a:pt x="2" y="2"/>
                      <a:pt x="2" y="2"/>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860"/>
              <p:cNvSpPr/>
              <p:nvPr/>
            </p:nvSpPr>
            <p:spPr bwMode="auto">
              <a:xfrm>
                <a:off x="4131" y="1775"/>
                <a:ext cx="8" cy="7"/>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861"/>
              <p:cNvSpPr/>
              <p:nvPr/>
            </p:nvSpPr>
            <p:spPr bwMode="auto">
              <a:xfrm>
                <a:off x="4131" y="1778"/>
                <a:ext cx="8"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862"/>
              <p:cNvSpPr/>
              <p:nvPr/>
            </p:nvSpPr>
            <p:spPr bwMode="auto">
              <a:xfrm>
                <a:off x="4131" y="1778"/>
                <a:ext cx="8" cy="8"/>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863"/>
              <p:cNvSpPr/>
              <p:nvPr/>
            </p:nvSpPr>
            <p:spPr bwMode="auto">
              <a:xfrm>
                <a:off x="4131" y="1782"/>
                <a:ext cx="8"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864"/>
              <p:cNvSpPr/>
              <p:nvPr/>
            </p:nvSpPr>
            <p:spPr bwMode="auto">
              <a:xfrm>
                <a:off x="4131" y="1782"/>
                <a:ext cx="8" cy="8"/>
              </a:xfrm>
              <a:custGeom>
                <a:avLst/>
                <a:gdLst>
                  <a:gd name="T0" fmla="*/ 0 w 2"/>
                  <a:gd name="T1" fmla="*/ 0 h 2"/>
                  <a:gd name="T2" fmla="*/ 1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1" y="1"/>
                      <a:pt x="1"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865"/>
              <p:cNvSpPr/>
              <p:nvPr/>
            </p:nvSpPr>
            <p:spPr bwMode="auto">
              <a:xfrm>
                <a:off x="4135" y="1786"/>
                <a:ext cx="8" cy="7"/>
              </a:xfrm>
              <a:custGeom>
                <a:avLst/>
                <a:gdLst>
                  <a:gd name="T0" fmla="*/ 0 w 2"/>
                  <a:gd name="T1" fmla="*/ 0 h 2"/>
                  <a:gd name="T2" fmla="*/ 0 w 2"/>
                  <a:gd name="T3" fmla="*/ 0 h 2"/>
                  <a:gd name="T4" fmla="*/ 2 w 2"/>
                  <a:gd name="T5" fmla="*/ 2 h 2"/>
                  <a:gd name="T6" fmla="*/ 1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1" y="1"/>
                      <a:pt x="1"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866"/>
              <p:cNvSpPr/>
              <p:nvPr/>
            </p:nvSpPr>
            <p:spPr bwMode="auto">
              <a:xfrm>
                <a:off x="4135" y="1786"/>
                <a:ext cx="8" cy="7"/>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867"/>
              <p:cNvSpPr/>
              <p:nvPr/>
            </p:nvSpPr>
            <p:spPr bwMode="auto">
              <a:xfrm>
                <a:off x="4135" y="1790"/>
                <a:ext cx="8" cy="7"/>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868"/>
              <p:cNvSpPr/>
              <p:nvPr/>
            </p:nvSpPr>
            <p:spPr bwMode="auto">
              <a:xfrm>
                <a:off x="4135" y="1790"/>
                <a:ext cx="15" cy="11"/>
              </a:xfrm>
              <a:custGeom>
                <a:avLst/>
                <a:gdLst>
                  <a:gd name="T0" fmla="*/ 0 w 4"/>
                  <a:gd name="T1" fmla="*/ 0 h 3"/>
                  <a:gd name="T2" fmla="*/ 2 w 4"/>
                  <a:gd name="T3" fmla="*/ 2 h 3"/>
                  <a:gd name="T4" fmla="*/ 4 w 4"/>
                  <a:gd name="T5" fmla="*/ 3 h 3"/>
                  <a:gd name="T6" fmla="*/ 2 w 4"/>
                  <a:gd name="T7" fmla="*/ 2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cubicBezTo>
                      <a:pt x="1" y="1"/>
                      <a:pt x="1" y="2"/>
                      <a:pt x="2" y="2"/>
                    </a:cubicBezTo>
                    <a:cubicBezTo>
                      <a:pt x="4" y="3"/>
                      <a:pt x="4" y="3"/>
                      <a:pt x="4" y="3"/>
                    </a:cubicBezTo>
                    <a:cubicBezTo>
                      <a:pt x="3" y="3"/>
                      <a:pt x="3"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869"/>
              <p:cNvSpPr>
                <a:spLocks noEditPoints="1"/>
              </p:cNvSpPr>
              <p:nvPr/>
            </p:nvSpPr>
            <p:spPr bwMode="auto">
              <a:xfrm>
                <a:off x="4139" y="1714"/>
                <a:ext cx="75" cy="98"/>
              </a:xfrm>
              <a:custGeom>
                <a:avLst/>
                <a:gdLst>
                  <a:gd name="T0" fmla="*/ 20 w 20"/>
                  <a:gd name="T1" fmla="*/ 8 h 26"/>
                  <a:gd name="T2" fmla="*/ 10 w 20"/>
                  <a:gd name="T3" fmla="*/ 23 h 26"/>
                  <a:gd name="T4" fmla="*/ 0 w 20"/>
                  <a:gd name="T5" fmla="*/ 17 h 26"/>
                  <a:gd name="T6" fmla="*/ 9 w 20"/>
                  <a:gd name="T7" fmla="*/ 2 h 26"/>
                  <a:gd name="T8" fmla="*/ 20 w 20"/>
                  <a:gd name="T9" fmla="*/ 8 h 26"/>
                  <a:gd name="T10" fmla="*/ 16 w 20"/>
                  <a:gd name="T11" fmla="*/ 10 h 26"/>
                  <a:gd name="T12" fmla="*/ 10 w 20"/>
                  <a:gd name="T13" fmla="*/ 7 h 26"/>
                  <a:gd name="T14" fmla="*/ 4 w 20"/>
                  <a:gd name="T15" fmla="*/ 16 h 26"/>
                  <a:gd name="T16" fmla="*/ 10 w 20"/>
                  <a:gd name="T17" fmla="*/ 19 h 26"/>
                  <a:gd name="T18" fmla="*/ 16 w 20"/>
                  <a:gd name="T19"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6">
                    <a:moveTo>
                      <a:pt x="20" y="8"/>
                    </a:moveTo>
                    <a:cubicBezTo>
                      <a:pt x="20" y="14"/>
                      <a:pt x="16" y="21"/>
                      <a:pt x="10" y="23"/>
                    </a:cubicBezTo>
                    <a:cubicBezTo>
                      <a:pt x="5" y="26"/>
                      <a:pt x="0" y="23"/>
                      <a:pt x="0" y="17"/>
                    </a:cubicBezTo>
                    <a:cubicBezTo>
                      <a:pt x="0" y="12"/>
                      <a:pt x="4" y="5"/>
                      <a:pt x="9" y="2"/>
                    </a:cubicBezTo>
                    <a:cubicBezTo>
                      <a:pt x="15" y="0"/>
                      <a:pt x="20" y="2"/>
                      <a:pt x="20" y="8"/>
                    </a:cubicBezTo>
                    <a:close/>
                    <a:moveTo>
                      <a:pt x="16" y="10"/>
                    </a:moveTo>
                    <a:cubicBezTo>
                      <a:pt x="16" y="7"/>
                      <a:pt x="13" y="5"/>
                      <a:pt x="10" y="7"/>
                    </a:cubicBezTo>
                    <a:cubicBezTo>
                      <a:pt x="6" y="8"/>
                      <a:pt x="4" y="12"/>
                      <a:pt x="4" y="16"/>
                    </a:cubicBezTo>
                    <a:cubicBezTo>
                      <a:pt x="4" y="19"/>
                      <a:pt x="7" y="21"/>
                      <a:pt x="10" y="19"/>
                    </a:cubicBezTo>
                    <a:cubicBezTo>
                      <a:pt x="13" y="18"/>
                      <a:pt x="16" y="14"/>
                      <a:pt x="16"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870"/>
              <p:cNvSpPr/>
              <p:nvPr/>
            </p:nvSpPr>
            <p:spPr bwMode="auto">
              <a:xfrm>
                <a:off x="4165" y="1673"/>
                <a:ext cx="60" cy="15"/>
              </a:xfrm>
              <a:custGeom>
                <a:avLst/>
                <a:gdLst>
                  <a:gd name="T0" fmla="*/ 16 w 16"/>
                  <a:gd name="T1" fmla="*/ 4 h 4"/>
                  <a:gd name="T2" fmla="*/ 15 w 16"/>
                  <a:gd name="T3" fmla="*/ 3 h 4"/>
                  <a:gd name="T4" fmla="*/ 0 w 16"/>
                  <a:gd name="T5" fmla="*/ 3 h 4"/>
                  <a:gd name="T6" fmla="*/ 2 w 16"/>
                  <a:gd name="T7" fmla="*/ 4 h 4"/>
                  <a:gd name="T8" fmla="*/ 16 w 16"/>
                  <a:gd name="T9" fmla="*/ 4 h 4"/>
                </a:gdLst>
                <a:ahLst/>
                <a:cxnLst>
                  <a:cxn ang="0">
                    <a:pos x="T0" y="T1"/>
                  </a:cxn>
                  <a:cxn ang="0">
                    <a:pos x="T2" y="T3"/>
                  </a:cxn>
                  <a:cxn ang="0">
                    <a:pos x="T4" y="T5"/>
                  </a:cxn>
                  <a:cxn ang="0">
                    <a:pos x="T6" y="T7"/>
                  </a:cxn>
                  <a:cxn ang="0">
                    <a:pos x="T8" y="T9"/>
                  </a:cxn>
                </a:cxnLst>
                <a:rect l="0" t="0" r="r" b="b"/>
                <a:pathLst>
                  <a:path w="16" h="4">
                    <a:moveTo>
                      <a:pt x="16" y="4"/>
                    </a:moveTo>
                    <a:cubicBezTo>
                      <a:pt x="15" y="3"/>
                      <a:pt x="15" y="3"/>
                      <a:pt x="15" y="3"/>
                    </a:cubicBezTo>
                    <a:cubicBezTo>
                      <a:pt x="11" y="0"/>
                      <a:pt x="6" y="0"/>
                      <a:pt x="0" y="3"/>
                    </a:cubicBezTo>
                    <a:cubicBezTo>
                      <a:pt x="2" y="4"/>
                      <a:pt x="2" y="4"/>
                      <a:pt x="2" y="4"/>
                    </a:cubicBezTo>
                    <a:cubicBezTo>
                      <a:pt x="8" y="1"/>
                      <a:pt x="13" y="2"/>
                      <a:pt x="16" y="4"/>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871"/>
              <p:cNvSpPr/>
              <p:nvPr/>
            </p:nvSpPr>
            <p:spPr bwMode="auto">
              <a:xfrm>
                <a:off x="4210" y="1680"/>
                <a:ext cx="15" cy="8"/>
              </a:xfrm>
              <a:custGeom>
                <a:avLst/>
                <a:gdLst>
                  <a:gd name="T0" fmla="*/ 3 w 4"/>
                  <a:gd name="T1" fmla="*/ 1 h 2"/>
                  <a:gd name="T2" fmla="*/ 0 w 4"/>
                  <a:gd name="T3" fmla="*/ 0 h 2"/>
                  <a:gd name="T4" fmla="*/ 2 w 4"/>
                  <a:gd name="T5" fmla="*/ 1 h 2"/>
                  <a:gd name="T6" fmla="*/ 4 w 4"/>
                  <a:gd name="T7" fmla="*/ 2 h 2"/>
                  <a:gd name="T8" fmla="*/ 3 w 4"/>
                  <a:gd name="T9" fmla="*/ 1 h 2"/>
                </a:gdLst>
                <a:ahLst/>
                <a:cxnLst>
                  <a:cxn ang="0">
                    <a:pos x="T0" y="T1"/>
                  </a:cxn>
                  <a:cxn ang="0">
                    <a:pos x="T2" y="T3"/>
                  </a:cxn>
                  <a:cxn ang="0">
                    <a:pos x="T4" y="T5"/>
                  </a:cxn>
                  <a:cxn ang="0">
                    <a:pos x="T6" y="T7"/>
                  </a:cxn>
                  <a:cxn ang="0">
                    <a:pos x="T8" y="T9"/>
                  </a:cxn>
                </a:cxnLst>
                <a:rect l="0" t="0" r="r" b="b"/>
                <a:pathLst>
                  <a:path w="4" h="2">
                    <a:moveTo>
                      <a:pt x="3" y="1"/>
                    </a:moveTo>
                    <a:cubicBezTo>
                      <a:pt x="2" y="0"/>
                      <a:pt x="1" y="0"/>
                      <a:pt x="0" y="0"/>
                    </a:cubicBezTo>
                    <a:cubicBezTo>
                      <a:pt x="2" y="1"/>
                      <a:pt x="2" y="1"/>
                      <a:pt x="2" y="1"/>
                    </a:cubicBezTo>
                    <a:cubicBezTo>
                      <a:pt x="3" y="1"/>
                      <a:pt x="4" y="2"/>
                      <a:pt x="4" y="2"/>
                    </a:cubicBezTo>
                    <a:lnTo>
                      <a:pt x="3" y="1"/>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872"/>
              <p:cNvSpPr/>
              <p:nvPr/>
            </p:nvSpPr>
            <p:spPr bwMode="auto">
              <a:xfrm>
                <a:off x="4207" y="1677"/>
                <a:ext cx="11" cy="7"/>
              </a:xfrm>
              <a:custGeom>
                <a:avLst/>
                <a:gdLst>
                  <a:gd name="T0" fmla="*/ 1 w 3"/>
                  <a:gd name="T1" fmla="*/ 1 h 2"/>
                  <a:gd name="T2" fmla="*/ 0 w 3"/>
                  <a:gd name="T3" fmla="*/ 0 h 2"/>
                  <a:gd name="T4" fmla="*/ 2 w 3"/>
                  <a:gd name="T5" fmla="*/ 2 h 2"/>
                  <a:gd name="T6" fmla="*/ 3 w 3"/>
                  <a:gd name="T7" fmla="*/ 2 h 2"/>
                  <a:gd name="T8" fmla="*/ 1 w 3"/>
                  <a:gd name="T9" fmla="*/ 1 h 2"/>
                </a:gdLst>
                <a:ahLst/>
                <a:cxnLst>
                  <a:cxn ang="0">
                    <a:pos x="T0" y="T1"/>
                  </a:cxn>
                  <a:cxn ang="0">
                    <a:pos x="T2" y="T3"/>
                  </a:cxn>
                  <a:cxn ang="0">
                    <a:pos x="T4" y="T5"/>
                  </a:cxn>
                  <a:cxn ang="0">
                    <a:pos x="T6" y="T7"/>
                  </a:cxn>
                  <a:cxn ang="0">
                    <a:pos x="T8" y="T9"/>
                  </a:cxn>
                </a:cxnLst>
                <a:rect l="0" t="0" r="r" b="b"/>
                <a:pathLst>
                  <a:path w="3" h="2">
                    <a:moveTo>
                      <a:pt x="1" y="1"/>
                    </a:moveTo>
                    <a:cubicBezTo>
                      <a:pt x="1" y="1"/>
                      <a:pt x="1" y="0"/>
                      <a:pt x="0" y="0"/>
                    </a:cubicBezTo>
                    <a:cubicBezTo>
                      <a:pt x="2" y="2"/>
                      <a:pt x="2" y="2"/>
                      <a:pt x="2" y="2"/>
                    </a:cubicBezTo>
                    <a:cubicBezTo>
                      <a:pt x="2" y="2"/>
                      <a:pt x="3" y="2"/>
                      <a:pt x="3" y="2"/>
                    </a:cubicBezTo>
                    <a:lnTo>
                      <a:pt x="1" y="1"/>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873"/>
              <p:cNvSpPr/>
              <p:nvPr/>
            </p:nvSpPr>
            <p:spPr bwMode="auto">
              <a:xfrm>
                <a:off x="4203" y="1677"/>
                <a:ext cx="11" cy="7"/>
              </a:xfrm>
              <a:custGeom>
                <a:avLst/>
                <a:gdLst>
                  <a:gd name="T0" fmla="*/ 1 w 3"/>
                  <a:gd name="T1" fmla="*/ 0 h 2"/>
                  <a:gd name="T2" fmla="*/ 0 w 3"/>
                  <a:gd name="T3" fmla="*/ 0 h 2"/>
                  <a:gd name="T4" fmla="*/ 2 w 3"/>
                  <a:gd name="T5" fmla="*/ 1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0"/>
                    </a:cubicBezTo>
                    <a:cubicBezTo>
                      <a:pt x="2" y="1"/>
                      <a:pt x="2" y="1"/>
                      <a:pt x="2" y="1"/>
                    </a:cubicBezTo>
                    <a:cubicBezTo>
                      <a:pt x="2" y="1"/>
                      <a:pt x="3" y="1"/>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874"/>
              <p:cNvSpPr/>
              <p:nvPr/>
            </p:nvSpPr>
            <p:spPr bwMode="auto">
              <a:xfrm>
                <a:off x="4199" y="1677"/>
                <a:ext cx="11" cy="3"/>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875"/>
              <p:cNvSpPr/>
              <p:nvPr/>
            </p:nvSpPr>
            <p:spPr bwMode="auto">
              <a:xfrm>
                <a:off x="4195" y="1677"/>
                <a:ext cx="12" cy="3"/>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876"/>
              <p:cNvSpPr/>
              <p:nvPr/>
            </p:nvSpPr>
            <p:spPr bwMode="auto">
              <a:xfrm>
                <a:off x="4191" y="1677"/>
                <a:ext cx="12" cy="3"/>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877"/>
              <p:cNvSpPr/>
              <p:nvPr/>
            </p:nvSpPr>
            <p:spPr bwMode="auto">
              <a:xfrm>
                <a:off x="4188" y="1677"/>
                <a:ext cx="11" cy="3"/>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878"/>
              <p:cNvSpPr/>
              <p:nvPr/>
            </p:nvSpPr>
            <p:spPr bwMode="auto">
              <a:xfrm>
                <a:off x="4188" y="1677"/>
                <a:ext cx="7" cy="3"/>
              </a:xfrm>
              <a:custGeom>
                <a:avLst/>
                <a:gdLst>
                  <a:gd name="T0" fmla="*/ 0 w 2"/>
                  <a:gd name="T1" fmla="*/ 0 h 1"/>
                  <a:gd name="T2" fmla="*/ 0 w 2"/>
                  <a:gd name="T3" fmla="*/ 0 h 1"/>
                  <a:gd name="T4" fmla="*/ 1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1"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879"/>
              <p:cNvSpPr/>
              <p:nvPr/>
            </p:nvSpPr>
            <p:spPr bwMode="auto">
              <a:xfrm>
                <a:off x="4184" y="1677"/>
                <a:ext cx="7" cy="3"/>
              </a:xfrm>
              <a:custGeom>
                <a:avLst/>
                <a:gdLst>
                  <a:gd name="T0" fmla="*/ 1 w 2"/>
                  <a:gd name="T1" fmla="*/ 0 h 1"/>
                  <a:gd name="T2" fmla="*/ 0 w 2"/>
                  <a:gd name="T3" fmla="*/ 0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880"/>
              <p:cNvSpPr/>
              <p:nvPr/>
            </p:nvSpPr>
            <p:spPr bwMode="auto">
              <a:xfrm>
                <a:off x="4180" y="1677"/>
                <a:ext cx="11" cy="7"/>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0" y="0"/>
                      <a:pt x="0" y="0"/>
                      <a:pt x="0" y="0"/>
                    </a:cubicBezTo>
                    <a:cubicBezTo>
                      <a:pt x="2" y="2"/>
                      <a:pt x="2" y="2"/>
                      <a:pt x="2" y="2"/>
                    </a:cubicBezTo>
                    <a:cubicBezTo>
                      <a:pt x="2" y="2"/>
                      <a:pt x="2"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881"/>
              <p:cNvSpPr/>
              <p:nvPr/>
            </p:nvSpPr>
            <p:spPr bwMode="auto">
              <a:xfrm>
                <a:off x="4176" y="1677"/>
                <a:ext cx="12" cy="7"/>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1"/>
                      <a:pt x="0" y="1"/>
                    </a:cubicBezTo>
                    <a:cubicBezTo>
                      <a:pt x="2" y="2"/>
                      <a:pt x="2" y="2"/>
                      <a:pt x="2" y="2"/>
                    </a:cubicBezTo>
                    <a:cubicBezTo>
                      <a:pt x="2" y="2"/>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882"/>
              <p:cNvSpPr/>
              <p:nvPr/>
            </p:nvSpPr>
            <p:spPr bwMode="auto">
              <a:xfrm>
                <a:off x="4173" y="1680"/>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3"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883"/>
              <p:cNvSpPr/>
              <p:nvPr/>
            </p:nvSpPr>
            <p:spPr bwMode="auto">
              <a:xfrm>
                <a:off x="4173" y="1680"/>
                <a:ext cx="7" cy="4"/>
              </a:xfrm>
              <a:custGeom>
                <a:avLst/>
                <a:gdLst>
                  <a:gd name="T0" fmla="*/ 0 w 2"/>
                  <a:gd name="T1" fmla="*/ 0 h 1"/>
                  <a:gd name="T2" fmla="*/ 0 w 2"/>
                  <a:gd name="T3" fmla="*/ 0 h 1"/>
                  <a:gd name="T4" fmla="*/ 1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1"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884"/>
              <p:cNvSpPr/>
              <p:nvPr/>
            </p:nvSpPr>
            <p:spPr bwMode="auto">
              <a:xfrm>
                <a:off x="4169" y="1680"/>
                <a:ext cx="7" cy="8"/>
              </a:xfrm>
              <a:custGeom>
                <a:avLst/>
                <a:gdLst>
                  <a:gd name="T0" fmla="*/ 1 w 2"/>
                  <a:gd name="T1" fmla="*/ 0 h 2"/>
                  <a:gd name="T2" fmla="*/ 0 w 2"/>
                  <a:gd name="T3" fmla="*/ 0 h 2"/>
                  <a:gd name="T4" fmla="*/ 2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0"/>
                      <a:pt x="0" y="0"/>
                    </a:cubicBezTo>
                    <a:cubicBezTo>
                      <a:pt x="2" y="2"/>
                      <a:pt x="2" y="2"/>
                      <a:pt x="2" y="2"/>
                    </a:cubicBezTo>
                    <a:cubicBezTo>
                      <a:pt x="2" y="2"/>
                      <a:pt x="2" y="2"/>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885"/>
              <p:cNvSpPr/>
              <p:nvPr/>
            </p:nvSpPr>
            <p:spPr bwMode="auto">
              <a:xfrm>
                <a:off x="4165" y="1680"/>
                <a:ext cx="11" cy="8"/>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1"/>
                      <a:pt x="0" y="1"/>
                      <a:pt x="0" y="1"/>
                    </a:cubicBezTo>
                    <a:cubicBezTo>
                      <a:pt x="2" y="2"/>
                      <a:pt x="2" y="2"/>
                      <a:pt x="2" y="2"/>
                    </a:cubicBezTo>
                    <a:cubicBezTo>
                      <a:pt x="2" y="2"/>
                      <a:pt x="2"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886"/>
              <p:cNvSpPr/>
              <p:nvPr/>
            </p:nvSpPr>
            <p:spPr bwMode="auto">
              <a:xfrm>
                <a:off x="4112" y="1699"/>
                <a:ext cx="61" cy="121"/>
              </a:xfrm>
              <a:custGeom>
                <a:avLst/>
                <a:gdLst>
                  <a:gd name="T0" fmla="*/ 5 w 16"/>
                  <a:gd name="T1" fmla="*/ 31 h 32"/>
                  <a:gd name="T2" fmla="*/ 6 w 16"/>
                  <a:gd name="T3" fmla="*/ 32 h 32"/>
                  <a:gd name="T4" fmla="*/ 2 w 16"/>
                  <a:gd name="T5" fmla="*/ 24 h 32"/>
                  <a:gd name="T6" fmla="*/ 16 w 16"/>
                  <a:gd name="T7" fmla="*/ 1 h 32"/>
                  <a:gd name="T8" fmla="*/ 14 w 16"/>
                  <a:gd name="T9" fmla="*/ 0 h 32"/>
                  <a:gd name="T10" fmla="*/ 0 w 16"/>
                  <a:gd name="T11" fmla="*/ 22 h 32"/>
                  <a:gd name="T12" fmla="*/ 5 w 16"/>
                  <a:gd name="T13" fmla="*/ 31 h 32"/>
                </a:gdLst>
                <a:ahLst/>
                <a:cxnLst>
                  <a:cxn ang="0">
                    <a:pos x="T0" y="T1"/>
                  </a:cxn>
                  <a:cxn ang="0">
                    <a:pos x="T2" y="T3"/>
                  </a:cxn>
                  <a:cxn ang="0">
                    <a:pos x="T4" y="T5"/>
                  </a:cxn>
                  <a:cxn ang="0">
                    <a:pos x="T6" y="T7"/>
                  </a:cxn>
                  <a:cxn ang="0">
                    <a:pos x="T8" y="T9"/>
                  </a:cxn>
                  <a:cxn ang="0">
                    <a:pos x="T10" y="T11"/>
                  </a:cxn>
                  <a:cxn ang="0">
                    <a:pos x="T12" y="T13"/>
                  </a:cxn>
                </a:cxnLst>
                <a:rect l="0" t="0" r="r" b="b"/>
                <a:pathLst>
                  <a:path w="16" h="32">
                    <a:moveTo>
                      <a:pt x="5" y="31"/>
                    </a:moveTo>
                    <a:cubicBezTo>
                      <a:pt x="6" y="32"/>
                      <a:pt x="6" y="32"/>
                      <a:pt x="6" y="32"/>
                    </a:cubicBezTo>
                    <a:cubicBezTo>
                      <a:pt x="4" y="31"/>
                      <a:pt x="2" y="28"/>
                      <a:pt x="2" y="24"/>
                    </a:cubicBezTo>
                    <a:cubicBezTo>
                      <a:pt x="2" y="15"/>
                      <a:pt x="8" y="5"/>
                      <a:pt x="16" y="1"/>
                    </a:cubicBezTo>
                    <a:cubicBezTo>
                      <a:pt x="14" y="0"/>
                      <a:pt x="14" y="0"/>
                      <a:pt x="14" y="0"/>
                    </a:cubicBezTo>
                    <a:cubicBezTo>
                      <a:pt x="6" y="4"/>
                      <a:pt x="0" y="14"/>
                      <a:pt x="0" y="22"/>
                    </a:cubicBezTo>
                    <a:cubicBezTo>
                      <a:pt x="1" y="26"/>
                      <a:pt x="2" y="29"/>
                      <a:pt x="5" y="31"/>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887"/>
              <p:cNvSpPr/>
              <p:nvPr/>
            </p:nvSpPr>
            <p:spPr bwMode="auto">
              <a:xfrm>
                <a:off x="4165" y="1699"/>
                <a:ext cx="8"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888"/>
              <p:cNvSpPr/>
              <p:nvPr/>
            </p:nvSpPr>
            <p:spPr bwMode="auto">
              <a:xfrm>
                <a:off x="4165" y="1699"/>
                <a:ext cx="8" cy="8"/>
              </a:xfrm>
              <a:custGeom>
                <a:avLst/>
                <a:gdLst>
                  <a:gd name="T0" fmla="*/ 0 w 2"/>
                  <a:gd name="T1" fmla="*/ 0 h 2"/>
                  <a:gd name="T2" fmla="*/ 0 w 2"/>
                  <a:gd name="T3" fmla="*/ 1 h 2"/>
                  <a:gd name="T4" fmla="*/ 1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1" y="2"/>
                      <a:pt x="1" y="2"/>
                      <a:pt x="1"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889"/>
              <p:cNvSpPr/>
              <p:nvPr/>
            </p:nvSpPr>
            <p:spPr bwMode="auto">
              <a:xfrm>
                <a:off x="4161" y="1703"/>
                <a:ext cx="8" cy="4"/>
              </a:xfrm>
              <a:custGeom>
                <a:avLst/>
                <a:gdLst>
                  <a:gd name="T0" fmla="*/ 1 w 2"/>
                  <a:gd name="T1" fmla="*/ 0 h 1"/>
                  <a:gd name="T2" fmla="*/ 0 w 2"/>
                  <a:gd name="T3" fmla="*/ 0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890"/>
              <p:cNvSpPr/>
              <p:nvPr/>
            </p:nvSpPr>
            <p:spPr bwMode="auto">
              <a:xfrm>
                <a:off x="4158" y="1703"/>
                <a:ext cx="11" cy="8"/>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0"/>
                    </a:cubicBezTo>
                    <a:cubicBezTo>
                      <a:pt x="2" y="2"/>
                      <a:pt x="2" y="2"/>
                      <a:pt x="2" y="2"/>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891"/>
              <p:cNvSpPr/>
              <p:nvPr/>
            </p:nvSpPr>
            <p:spPr bwMode="auto">
              <a:xfrm>
                <a:off x="4158" y="1703"/>
                <a:ext cx="7" cy="8"/>
              </a:xfrm>
              <a:custGeom>
                <a:avLst/>
                <a:gdLst>
                  <a:gd name="T0" fmla="*/ 0 w 2"/>
                  <a:gd name="T1" fmla="*/ 0 h 2"/>
                  <a:gd name="T2" fmla="*/ 0 w 2"/>
                  <a:gd name="T3" fmla="*/ 1 h 2"/>
                  <a:gd name="T4" fmla="*/ 1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1" y="2"/>
                      <a:pt x="1" y="2"/>
                      <a:pt x="1"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892"/>
              <p:cNvSpPr/>
              <p:nvPr/>
            </p:nvSpPr>
            <p:spPr bwMode="auto">
              <a:xfrm>
                <a:off x="4154" y="1707"/>
                <a:ext cx="7" cy="7"/>
              </a:xfrm>
              <a:custGeom>
                <a:avLst/>
                <a:gdLst>
                  <a:gd name="T0" fmla="*/ 1 w 2"/>
                  <a:gd name="T1" fmla="*/ 0 h 2"/>
                  <a:gd name="T2" fmla="*/ 0 w 2"/>
                  <a:gd name="T3" fmla="*/ 0 h 2"/>
                  <a:gd name="T4" fmla="*/ 2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0"/>
                      <a:pt x="0" y="0"/>
                    </a:cubicBezTo>
                    <a:cubicBezTo>
                      <a:pt x="2" y="2"/>
                      <a:pt x="2" y="2"/>
                      <a:pt x="2" y="2"/>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893"/>
              <p:cNvSpPr/>
              <p:nvPr/>
            </p:nvSpPr>
            <p:spPr bwMode="auto">
              <a:xfrm>
                <a:off x="4150" y="1707"/>
                <a:ext cx="11" cy="7"/>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1"/>
                      <a:pt x="0" y="1"/>
                    </a:cubicBezTo>
                    <a:cubicBezTo>
                      <a:pt x="2" y="2"/>
                      <a:pt x="2" y="2"/>
                      <a:pt x="2" y="2"/>
                    </a:cubicBezTo>
                    <a:cubicBezTo>
                      <a:pt x="2" y="2"/>
                      <a:pt x="2"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894"/>
              <p:cNvSpPr/>
              <p:nvPr/>
            </p:nvSpPr>
            <p:spPr bwMode="auto">
              <a:xfrm>
                <a:off x="4146" y="1711"/>
                <a:ext cx="12" cy="7"/>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1"/>
                    </a:cubicBezTo>
                    <a:cubicBezTo>
                      <a:pt x="2" y="2"/>
                      <a:pt x="2" y="2"/>
                      <a:pt x="2" y="2"/>
                    </a:cubicBezTo>
                    <a:cubicBezTo>
                      <a:pt x="2" y="2"/>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895"/>
              <p:cNvSpPr/>
              <p:nvPr/>
            </p:nvSpPr>
            <p:spPr bwMode="auto">
              <a:xfrm>
                <a:off x="4146" y="1714"/>
                <a:ext cx="8" cy="8"/>
              </a:xfrm>
              <a:custGeom>
                <a:avLst/>
                <a:gdLst>
                  <a:gd name="T0" fmla="*/ 0 w 2"/>
                  <a:gd name="T1" fmla="*/ 0 h 2"/>
                  <a:gd name="T2" fmla="*/ 0 w 2"/>
                  <a:gd name="T3" fmla="*/ 0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2"/>
                      <a:pt x="1" y="2"/>
                      <a:pt x="1"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896"/>
              <p:cNvSpPr/>
              <p:nvPr/>
            </p:nvSpPr>
            <p:spPr bwMode="auto">
              <a:xfrm>
                <a:off x="4143" y="1714"/>
                <a:ext cx="7" cy="8"/>
              </a:xfrm>
              <a:custGeom>
                <a:avLst/>
                <a:gdLst>
                  <a:gd name="T0" fmla="*/ 1 w 2"/>
                  <a:gd name="T1" fmla="*/ 0 h 2"/>
                  <a:gd name="T2" fmla="*/ 0 w 2"/>
                  <a:gd name="T3" fmla="*/ 1 h 2"/>
                  <a:gd name="T4" fmla="*/ 1 w 2"/>
                  <a:gd name="T5" fmla="*/ 2 h 2"/>
                  <a:gd name="T6" fmla="*/ 2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1"/>
                      <a:pt x="0" y="1"/>
                      <a:pt x="0" y="1"/>
                    </a:cubicBezTo>
                    <a:cubicBezTo>
                      <a:pt x="1" y="2"/>
                      <a:pt x="1" y="2"/>
                      <a:pt x="1" y="2"/>
                    </a:cubicBezTo>
                    <a:cubicBezTo>
                      <a:pt x="2" y="2"/>
                      <a:pt x="2" y="2"/>
                      <a:pt x="2"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897"/>
              <p:cNvSpPr/>
              <p:nvPr/>
            </p:nvSpPr>
            <p:spPr bwMode="auto">
              <a:xfrm>
                <a:off x="4135" y="1718"/>
                <a:ext cx="11" cy="11"/>
              </a:xfrm>
              <a:custGeom>
                <a:avLst/>
                <a:gdLst>
                  <a:gd name="T0" fmla="*/ 2 w 3"/>
                  <a:gd name="T1" fmla="*/ 0 h 3"/>
                  <a:gd name="T2" fmla="*/ 0 w 3"/>
                  <a:gd name="T3" fmla="*/ 2 h 3"/>
                  <a:gd name="T4" fmla="*/ 2 w 3"/>
                  <a:gd name="T5" fmla="*/ 3 h 3"/>
                  <a:gd name="T6" fmla="*/ 3 w 3"/>
                  <a:gd name="T7" fmla="*/ 1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1" y="1"/>
                      <a:pt x="1" y="1"/>
                      <a:pt x="0" y="2"/>
                    </a:cubicBezTo>
                    <a:cubicBezTo>
                      <a:pt x="2" y="3"/>
                      <a:pt x="2" y="3"/>
                      <a:pt x="2" y="3"/>
                    </a:cubicBezTo>
                    <a:cubicBezTo>
                      <a:pt x="3" y="2"/>
                      <a:pt x="3" y="2"/>
                      <a:pt x="3"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898"/>
              <p:cNvSpPr/>
              <p:nvPr/>
            </p:nvSpPr>
            <p:spPr bwMode="auto">
              <a:xfrm>
                <a:off x="4127" y="1726"/>
                <a:ext cx="16" cy="15"/>
              </a:xfrm>
              <a:custGeom>
                <a:avLst/>
                <a:gdLst>
                  <a:gd name="T0" fmla="*/ 2 w 4"/>
                  <a:gd name="T1" fmla="*/ 0 h 4"/>
                  <a:gd name="T2" fmla="*/ 0 w 4"/>
                  <a:gd name="T3" fmla="*/ 2 h 4"/>
                  <a:gd name="T4" fmla="*/ 2 w 4"/>
                  <a:gd name="T5" fmla="*/ 4 h 4"/>
                  <a:gd name="T6" fmla="*/ 4 w 4"/>
                  <a:gd name="T7" fmla="*/ 1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2" y="0"/>
                      <a:pt x="1" y="1"/>
                      <a:pt x="0" y="2"/>
                    </a:cubicBezTo>
                    <a:cubicBezTo>
                      <a:pt x="2" y="4"/>
                      <a:pt x="2" y="4"/>
                      <a:pt x="2" y="4"/>
                    </a:cubicBezTo>
                    <a:cubicBezTo>
                      <a:pt x="3" y="3"/>
                      <a:pt x="4" y="2"/>
                      <a:pt x="4"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899"/>
              <p:cNvSpPr/>
              <p:nvPr/>
            </p:nvSpPr>
            <p:spPr bwMode="auto">
              <a:xfrm>
                <a:off x="4124" y="1733"/>
                <a:ext cx="11" cy="11"/>
              </a:xfrm>
              <a:custGeom>
                <a:avLst/>
                <a:gdLst>
                  <a:gd name="T0" fmla="*/ 1 w 3"/>
                  <a:gd name="T1" fmla="*/ 0 h 3"/>
                  <a:gd name="T2" fmla="*/ 0 w 3"/>
                  <a:gd name="T3" fmla="*/ 2 h 3"/>
                  <a:gd name="T4" fmla="*/ 2 w 3"/>
                  <a:gd name="T5" fmla="*/ 3 h 3"/>
                  <a:gd name="T6" fmla="*/ 3 w 3"/>
                  <a:gd name="T7" fmla="*/ 2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1"/>
                      <a:pt x="1" y="1"/>
                      <a:pt x="0" y="2"/>
                    </a:cubicBezTo>
                    <a:cubicBezTo>
                      <a:pt x="2" y="3"/>
                      <a:pt x="2" y="3"/>
                      <a:pt x="2" y="3"/>
                    </a:cubicBezTo>
                    <a:cubicBezTo>
                      <a:pt x="3" y="3"/>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900"/>
              <p:cNvSpPr/>
              <p:nvPr/>
            </p:nvSpPr>
            <p:spPr bwMode="auto">
              <a:xfrm>
                <a:off x="4124" y="1741"/>
                <a:ext cx="7"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901"/>
              <p:cNvSpPr/>
              <p:nvPr/>
            </p:nvSpPr>
            <p:spPr bwMode="auto">
              <a:xfrm>
                <a:off x="4120" y="1744"/>
                <a:ext cx="11" cy="8"/>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1"/>
                      <a:pt x="0" y="1"/>
                    </a:cubicBezTo>
                    <a:cubicBezTo>
                      <a:pt x="2" y="2"/>
                      <a:pt x="2" y="2"/>
                      <a:pt x="2" y="2"/>
                    </a:cubicBezTo>
                    <a:cubicBezTo>
                      <a:pt x="2" y="2"/>
                      <a:pt x="3"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902"/>
              <p:cNvSpPr/>
              <p:nvPr/>
            </p:nvSpPr>
            <p:spPr bwMode="auto">
              <a:xfrm>
                <a:off x="4120" y="1748"/>
                <a:ext cx="7"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903"/>
              <p:cNvSpPr/>
              <p:nvPr/>
            </p:nvSpPr>
            <p:spPr bwMode="auto">
              <a:xfrm>
                <a:off x="4120" y="1752"/>
                <a:ext cx="7"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904"/>
              <p:cNvSpPr/>
              <p:nvPr/>
            </p:nvSpPr>
            <p:spPr bwMode="auto">
              <a:xfrm>
                <a:off x="4116" y="1756"/>
                <a:ext cx="11" cy="7"/>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1"/>
                    </a:cubicBezTo>
                    <a:cubicBezTo>
                      <a:pt x="2" y="2"/>
                      <a:pt x="2" y="2"/>
                      <a:pt x="2" y="2"/>
                    </a:cubicBezTo>
                    <a:cubicBezTo>
                      <a:pt x="2" y="2"/>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905"/>
              <p:cNvSpPr/>
              <p:nvPr/>
            </p:nvSpPr>
            <p:spPr bwMode="auto">
              <a:xfrm>
                <a:off x="4116" y="1759"/>
                <a:ext cx="8"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906"/>
              <p:cNvSpPr/>
              <p:nvPr/>
            </p:nvSpPr>
            <p:spPr bwMode="auto">
              <a:xfrm>
                <a:off x="4116" y="1759"/>
                <a:ext cx="8" cy="8"/>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907"/>
              <p:cNvSpPr/>
              <p:nvPr/>
            </p:nvSpPr>
            <p:spPr bwMode="auto">
              <a:xfrm>
                <a:off x="4116" y="1763"/>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908"/>
              <p:cNvSpPr/>
              <p:nvPr/>
            </p:nvSpPr>
            <p:spPr bwMode="auto">
              <a:xfrm>
                <a:off x="4116" y="1767"/>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909"/>
              <p:cNvSpPr/>
              <p:nvPr/>
            </p:nvSpPr>
            <p:spPr bwMode="auto">
              <a:xfrm>
                <a:off x="4116" y="1771"/>
                <a:ext cx="8" cy="7"/>
              </a:xfrm>
              <a:custGeom>
                <a:avLst/>
                <a:gdLst>
                  <a:gd name="T0" fmla="*/ 0 w 2"/>
                  <a:gd name="T1" fmla="*/ 0 h 2"/>
                  <a:gd name="T2" fmla="*/ 0 w 2"/>
                  <a:gd name="T3" fmla="*/ 0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2"/>
                      <a:pt x="1" y="2"/>
                      <a:pt x="1" y="2"/>
                    </a:cubicBezTo>
                    <a:cubicBezTo>
                      <a:pt x="1"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910"/>
              <p:cNvSpPr/>
              <p:nvPr/>
            </p:nvSpPr>
            <p:spPr bwMode="auto">
              <a:xfrm>
                <a:off x="4116" y="1771"/>
                <a:ext cx="4" cy="7"/>
              </a:xfrm>
              <a:custGeom>
                <a:avLst/>
                <a:gdLst>
                  <a:gd name="T0" fmla="*/ 0 w 1"/>
                  <a:gd name="T1" fmla="*/ 0 h 2"/>
                  <a:gd name="T2" fmla="*/ 0 w 1"/>
                  <a:gd name="T3" fmla="*/ 1 h 2"/>
                  <a:gd name="T4" fmla="*/ 1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1"/>
                      <a:pt x="0" y="1"/>
                      <a:pt x="0" y="1"/>
                    </a:cubicBezTo>
                    <a:cubicBezTo>
                      <a:pt x="1" y="2"/>
                      <a:pt x="1" y="2"/>
                      <a:pt x="1" y="2"/>
                    </a:cubicBezTo>
                    <a:cubicBezTo>
                      <a:pt x="1" y="2"/>
                      <a:pt x="1" y="2"/>
                      <a:pt x="1"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911"/>
              <p:cNvSpPr/>
              <p:nvPr/>
            </p:nvSpPr>
            <p:spPr bwMode="auto">
              <a:xfrm>
                <a:off x="4112" y="1775"/>
                <a:ext cx="8" cy="7"/>
              </a:xfrm>
              <a:custGeom>
                <a:avLst/>
                <a:gdLst>
                  <a:gd name="T0" fmla="*/ 1 w 2"/>
                  <a:gd name="T1" fmla="*/ 0 h 2"/>
                  <a:gd name="T2" fmla="*/ 0 w 2"/>
                  <a:gd name="T3" fmla="*/ 1 h 2"/>
                  <a:gd name="T4" fmla="*/ 2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1" y="0"/>
                      <a:pt x="0" y="1"/>
                    </a:cubicBezTo>
                    <a:cubicBezTo>
                      <a:pt x="2" y="2"/>
                      <a:pt x="2" y="2"/>
                      <a:pt x="2" y="2"/>
                    </a:cubicBezTo>
                    <a:cubicBezTo>
                      <a:pt x="2" y="2"/>
                      <a:pt x="2" y="2"/>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912"/>
              <p:cNvSpPr/>
              <p:nvPr/>
            </p:nvSpPr>
            <p:spPr bwMode="auto">
              <a:xfrm>
                <a:off x="4112" y="1778"/>
                <a:ext cx="8"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913"/>
              <p:cNvSpPr/>
              <p:nvPr/>
            </p:nvSpPr>
            <p:spPr bwMode="auto">
              <a:xfrm>
                <a:off x="4112" y="1778"/>
                <a:ext cx="8" cy="8"/>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914"/>
              <p:cNvSpPr/>
              <p:nvPr/>
            </p:nvSpPr>
            <p:spPr bwMode="auto">
              <a:xfrm>
                <a:off x="4112" y="1782"/>
                <a:ext cx="8" cy="8"/>
              </a:xfrm>
              <a:custGeom>
                <a:avLst/>
                <a:gdLst>
                  <a:gd name="T0" fmla="*/ 0 w 2"/>
                  <a:gd name="T1" fmla="*/ 0 h 2"/>
                  <a:gd name="T2" fmla="*/ 0 w 2"/>
                  <a:gd name="T3" fmla="*/ 0 h 2"/>
                  <a:gd name="T4" fmla="*/ 0 w 2"/>
                  <a:gd name="T5" fmla="*/ 1 h 2"/>
                  <a:gd name="T6" fmla="*/ 2 w 2"/>
                  <a:gd name="T7" fmla="*/ 2 h 2"/>
                  <a:gd name="T8" fmla="*/ 2 w 2"/>
                  <a:gd name="T9" fmla="*/ 2 h 2"/>
                  <a:gd name="T10" fmla="*/ 2 w 2"/>
                  <a:gd name="T11" fmla="*/ 1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cubicBezTo>
                      <a:pt x="0" y="0"/>
                      <a:pt x="0" y="0"/>
                      <a:pt x="0" y="0"/>
                    </a:cubicBezTo>
                    <a:cubicBezTo>
                      <a:pt x="0" y="1"/>
                      <a:pt x="0" y="1"/>
                      <a:pt x="0" y="1"/>
                    </a:cubicBezTo>
                    <a:cubicBezTo>
                      <a:pt x="2" y="2"/>
                      <a:pt x="2" y="2"/>
                      <a:pt x="2" y="2"/>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915"/>
              <p:cNvSpPr/>
              <p:nvPr/>
            </p:nvSpPr>
            <p:spPr bwMode="auto">
              <a:xfrm>
                <a:off x="4112" y="1786"/>
                <a:ext cx="8" cy="7"/>
              </a:xfrm>
              <a:custGeom>
                <a:avLst/>
                <a:gdLst>
                  <a:gd name="T0" fmla="*/ 0 w 2"/>
                  <a:gd name="T1" fmla="*/ 0 h 2"/>
                  <a:gd name="T2" fmla="*/ 1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1" y="0"/>
                      <a:pt x="1" y="0"/>
                      <a:pt x="1"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916"/>
              <p:cNvSpPr/>
              <p:nvPr/>
            </p:nvSpPr>
            <p:spPr bwMode="auto">
              <a:xfrm>
                <a:off x="4116" y="1786"/>
                <a:ext cx="4" cy="7"/>
              </a:xfrm>
              <a:custGeom>
                <a:avLst/>
                <a:gdLst>
                  <a:gd name="T0" fmla="*/ 0 w 1"/>
                  <a:gd name="T1" fmla="*/ 0 h 2"/>
                  <a:gd name="T2" fmla="*/ 0 w 1"/>
                  <a:gd name="T3" fmla="*/ 1 h 2"/>
                  <a:gd name="T4" fmla="*/ 1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1"/>
                      <a:pt x="0" y="1"/>
                      <a:pt x="0" y="1"/>
                    </a:cubicBezTo>
                    <a:cubicBezTo>
                      <a:pt x="1" y="2"/>
                      <a:pt x="1" y="2"/>
                      <a:pt x="1" y="2"/>
                    </a:cubicBezTo>
                    <a:cubicBezTo>
                      <a:pt x="1" y="2"/>
                      <a:pt x="1" y="2"/>
                      <a:pt x="1"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917"/>
              <p:cNvSpPr/>
              <p:nvPr/>
            </p:nvSpPr>
            <p:spPr bwMode="auto">
              <a:xfrm>
                <a:off x="4116" y="1790"/>
                <a:ext cx="8" cy="7"/>
              </a:xfrm>
              <a:custGeom>
                <a:avLst/>
                <a:gdLst>
                  <a:gd name="T0" fmla="*/ 0 w 2"/>
                  <a:gd name="T1" fmla="*/ 0 h 2"/>
                  <a:gd name="T2" fmla="*/ 0 w 2"/>
                  <a:gd name="T3" fmla="*/ 1 h 2"/>
                  <a:gd name="T4" fmla="*/ 2 w 2"/>
                  <a:gd name="T5" fmla="*/ 2 h 2"/>
                  <a:gd name="T6" fmla="*/ 1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2"/>
                      <a:pt x="1"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Freeform 918"/>
              <p:cNvSpPr/>
              <p:nvPr/>
            </p:nvSpPr>
            <p:spPr bwMode="auto">
              <a:xfrm>
                <a:off x="4116" y="1793"/>
                <a:ext cx="8"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919"/>
              <p:cNvSpPr/>
              <p:nvPr/>
            </p:nvSpPr>
            <p:spPr bwMode="auto">
              <a:xfrm>
                <a:off x="4116" y="1793"/>
                <a:ext cx="8" cy="8"/>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920"/>
              <p:cNvSpPr/>
              <p:nvPr/>
            </p:nvSpPr>
            <p:spPr bwMode="auto">
              <a:xfrm>
                <a:off x="4116" y="1797"/>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Freeform 921"/>
              <p:cNvSpPr/>
              <p:nvPr/>
            </p:nvSpPr>
            <p:spPr bwMode="auto">
              <a:xfrm>
                <a:off x="4116" y="1801"/>
                <a:ext cx="11" cy="7"/>
              </a:xfrm>
              <a:custGeom>
                <a:avLst/>
                <a:gdLst>
                  <a:gd name="T0" fmla="*/ 0 w 3"/>
                  <a:gd name="T1" fmla="*/ 0 h 2"/>
                  <a:gd name="T2" fmla="*/ 1 w 3"/>
                  <a:gd name="T3" fmla="*/ 1 h 2"/>
                  <a:gd name="T4" fmla="*/ 3 w 3"/>
                  <a:gd name="T5" fmla="*/ 2 h 2"/>
                  <a:gd name="T6" fmla="*/ 2 w 3"/>
                  <a:gd name="T7" fmla="*/ 1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1" y="0"/>
                      <a:pt x="1" y="0"/>
                      <a:pt x="1" y="1"/>
                    </a:cubicBezTo>
                    <a:cubicBezTo>
                      <a:pt x="3" y="2"/>
                      <a:pt x="3" y="2"/>
                      <a:pt x="3"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 name="Freeform 922"/>
              <p:cNvSpPr/>
              <p:nvPr/>
            </p:nvSpPr>
            <p:spPr bwMode="auto">
              <a:xfrm>
                <a:off x="4120" y="1805"/>
                <a:ext cx="7"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 name="Freeform 923"/>
              <p:cNvSpPr/>
              <p:nvPr/>
            </p:nvSpPr>
            <p:spPr bwMode="auto">
              <a:xfrm>
                <a:off x="4120" y="1808"/>
                <a:ext cx="15" cy="12"/>
              </a:xfrm>
              <a:custGeom>
                <a:avLst/>
                <a:gdLst>
                  <a:gd name="T0" fmla="*/ 0 w 4"/>
                  <a:gd name="T1" fmla="*/ 0 h 3"/>
                  <a:gd name="T2" fmla="*/ 3 w 4"/>
                  <a:gd name="T3" fmla="*/ 2 h 3"/>
                  <a:gd name="T4" fmla="*/ 4 w 4"/>
                  <a:gd name="T5" fmla="*/ 3 h 3"/>
                  <a:gd name="T6" fmla="*/ 2 w 4"/>
                  <a:gd name="T7" fmla="*/ 1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cubicBezTo>
                      <a:pt x="1" y="1"/>
                      <a:pt x="2" y="1"/>
                      <a:pt x="3" y="2"/>
                    </a:cubicBezTo>
                    <a:cubicBezTo>
                      <a:pt x="4" y="3"/>
                      <a:pt x="4" y="3"/>
                      <a:pt x="4" y="3"/>
                    </a:cubicBezTo>
                    <a:cubicBezTo>
                      <a:pt x="4" y="3"/>
                      <a:pt x="3"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924"/>
              <p:cNvSpPr>
                <a:spLocks noEditPoints="1"/>
              </p:cNvSpPr>
              <p:nvPr/>
            </p:nvSpPr>
            <p:spPr bwMode="auto">
              <a:xfrm>
                <a:off x="4120" y="1692"/>
                <a:ext cx="113" cy="143"/>
              </a:xfrm>
              <a:custGeom>
                <a:avLst/>
                <a:gdLst>
                  <a:gd name="T0" fmla="*/ 29 w 30"/>
                  <a:gd name="T1" fmla="*/ 12 h 38"/>
                  <a:gd name="T2" fmla="*/ 16 w 30"/>
                  <a:gd name="T3" fmla="*/ 34 h 38"/>
                  <a:gd name="T4" fmla="*/ 0 w 30"/>
                  <a:gd name="T5" fmla="*/ 26 h 38"/>
                  <a:gd name="T6" fmla="*/ 14 w 30"/>
                  <a:gd name="T7" fmla="*/ 3 h 38"/>
                  <a:gd name="T8" fmla="*/ 29 w 30"/>
                  <a:gd name="T9" fmla="*/ 12 h 38"/>
                  <a:gd name="T10" fmla="*/ 25 w 30"/>
                  <a:gd name="T11" fmla="*/ 14 h 38"/>
                  <a:gd name="T12" fmla="*/ 14 w 30"/>
                  <a:gd name="T13" fmla="*/ 8 h 38"/>
                  <a:gd name="T14" fmla="*/ 5 w 30"/>
                  <a:gd name="T15" fmla="*/ 23 h 38"/>
                  <a:gd name="T16" fmla="*/ 15 w 30"/>
                  <a:gd name="T17" fmla="*/ 29 h 38"/>
                  <a:gd name="T18" fmla="*/ 25 w 30"/>
                  <a:gd name="T19"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8">
                    <a:moveTo>
                      <a:pt x="29" y="12"/>
                    </a:moveTo>
                    <a:cubicBezTo>
                      <a:pt x="30" y="21"/>
                      <a:pt x="24" y="31"/>
                      <a:pt x="16" y="34"/>
                    </a:cubicBezTo>
                    <a:cubicBezTo>
                      <a:pt x="7" y="38"/>
                      <a:pt x="1" y="34"/>
                      <a:pt x="0" y="26"/>
                    </a:cubicBezTo>
                    <a:cubicBezTo>
                      <a:pt x="0" y="17"/>
                      <a:pt x="6" y="7"/>
                      <a:pt x="14" y="3"/>
                    </a:cubicBezTo>
                    <a:cubicBezTo>
                      <a:pt x="22" y="0"/>
                      <a:pt x="29" y="4"/>
                      <a:pt x="29" y="12"/>
                    </a:cubicBezTo>
                    <a:close/>
                    <a:moveTo>
                      <a:pt x="25" y="14"/>
                    </a:moveTo>
                    <a:cubicBezTo>
                      <a:pt x="25" y="8"/>
                      <a:pt x="20" y="6"/>
                      <a:pt x="14" y="8"/>
                    </a:cubicBezTo>
                    <a:cubicBezTo>
                      <a:pt x="9" y="11"/>
                      <a:pt x="5" y="18"/>
                      <a:pt x="5" y="23"/>
                    </a:cubicBezTo>
                    <a:cubicBezTo>
                      <a:pt x="5" y="29"/>
                      <a:pt x="10" y="32"/>
                      <a:pt x="15" y="29"/>
                    </a:cubicBezTo>
                    <a:cubicBezTo>
                      <a:pt x="21" y="27"/>
                      <a:pt x="25" y="20"/>
                      <a:pt x="25" y="14"/>
                    </a:cubicBez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Freeform 925"/>
              <p:cNvSpPr/>
              <p:nvPr/>
            </p:nvSpPr>
            <p:spPr bwMode="auto">
              <a:xfrm>
                <a:off x="4165" y="1654"/>
                <a:ext cx="72" cy="19"/>
              </a:xfrm>
              <a:custGeom>
                <a:avLst/>
                <a:gdLst>
                  <a:gd name="T0" fmla="*/ 19 w 19"/>
                  <a:gd name="T1" fmla="*/ 5 h 5"/>
                  <a:gd name="T2" fmla="*/ 18 w 19"/>
                  <a:gd name="T3" fmla="*/ 3 h 5"/>
                  <a:gd name="T4" fmla="*/ 0 w 19"/>
                  <a:gd name="T5" fmla="*/ 3 h 5"/>
                  <a:gd name="T6" fmla="*/ 2 w 19"/>
                  <a:gd name="T7" fmla="*/ 4 h 5"/>
                  <a:gd name="T8" fmla="*/ 19 w 19"/>
                  <a:gd name="T9" fmla="*/ 5 h 5"/>
                </a:gdLst>
                <a:ahLst/>
                <a:cxnLst>
                  <a:cxn ang="0">
                    <a:pos x="T0" y="T1"/>
                  </a:cxn>
                  <a:cxn ang="0">
                    <a:pos x="T2" y="T3"/>
                  </a:cxn>
                  <a:cxn ang="0">
                    <a:pos x="T4" y="T5"/>
                  </a:cxn>
                  <a:cxn ang="0">
                    <a:pos x="T6" y="T7"/>
                  </a:cxn>
                  <a:cxn ang="0">
                    <a:pos x="T8" y="T9"/>
                  </a:cxn>
                </a:cxnLst>
                <a:rect l="0" t="0" r="r" b="b"/>
                <a:pathLst>
                  <a:path w="19" h="5">
                    <a:moveTo>
                      <a:pt x="19" y="5"/>
                    </a:moveTo>
                    <a:cubicBezTo>
                      <a:pt x="18" y="3"/>
                      <a:pt x="18" y="3"/>
                      <a:pt x="18" y="3"/>
                    </a:cubicBezTo>
                    <a:cubicBezTo>
                      <a:pt x="13" y="0"/>
                      <a:pt x="7" y="0"/>
                      <a:pt x="0" y="3"/>
                    </a:cubicBezTo>
                    <a:cubicBezTo>
                      <a:pt x="2" y="4"/>
                      <a:pt x="2" y="4"/>
                      <a:pt x="2" y="4"/>
                    </a:cubicBezTo>
                    <a:cubicBezTo>
                      <a:pt x="9" y="1"/>
                      <a:pt x="15" y="2"/>
                      <a:pt x="19" y="5"/>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Freeform 926"/>
              <p:cNvSpPr/>
              <p:nvPr/>
            </p:nvSpPr>
            <p:spPr bwMode="auto">
              <a:xfrm>
                <a:off x="4222" y="1662"/>
                <a:ext cx="15" cy="11"/>
              </a:xfrm>
              <a:custGeom>
                <a:avLst/>
                <a:gdLst>
                  <a:gd name="T0" fmla="*/ 3 w 4"/>
                  <a:gd name="T1" fmla="*/ 1 h 3"/>
                  <a:gd name="T2" fmla="*/ 0 w 4"/>
                  <a:gd name="T3" fmla="*/ 0 h 3"/>
                  <a:gd name="T4" fmla="*/ 2 w 4"/>
                  <a:gd name="T5" fmla="*/ 1 h 3"/>
                  <a:gd name="T6" fmla="*/ 4 w 4"/>
                  <a:gd name="T7" fmla="*/ 3 h 3"/>
                  <a:gd name="T8" fmla="*/ 3 w 4"/>
                  <a:gd name="T9" fmla="*/ 1 h 3"/>
                </a:gdLst>
                <a:ahLst/>
                <a:cxnLst>
                  <a:cxn ang="0">
                    <a:pos x="T0" y="T1"/>
                  </a:cxn>
                  <a:cxn ang="0">
                    <a:pos x="T2" y="T3"/>
                  </a:cxn>
                  <a:cxn ang="0">
                    <a:pos x="T4" y="T5"/>
                  </a:cxn>
                  <a:cxn ang="0">
                    <a:pos x="T6" y="T7"/>
                  </a:cxn>
                  <a:cxn ang="0">
                    <a:pos x="T8" y="T9"/>
                  </a:cxn>
                </a:cxnLst>
                <a:rect l="0" t="0" r="r" b="b"/>
                <a:pathLst>
                  <a:path w="4" h="3">
                    <a:moveTo>
                      <a:pt x="3" y="1"/>
                    </a:moveTo>
                    <a:cubicBezTo>
                      <a:pt x="2" y="1"/>
                      <a:pt x="1" y="0"/>
                      <a:pt x="0" y="0"/>
                    </a:cubicBezTo>
                    <a:cubicBezTo>
                      <a:pt x="2" y="1"/>
                      <a:pt x="2" y="1"/>
                      <a:pt x="2" y="1"/>
                    </a:cubicBezTo>
                    <a:cubicBezTo>
                      <a:pt x="3" y="2"/>
                      <a:pt x="4" y="2"/>
                      <a:pt x="4" y="3"/>
                    </a:cubicBezTo>
                    <a:lnTo>
                      <a:pt x="3" y="1"/>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Freeform 927"/>
              <p:cNvSpPr/>
              <p:nvPr/>
            </p:nvSpPr>
            <p:spPr bwMode="auto">
              <a:xfrm>
                <a:off x="4214" y="1658"/>
                <a:ext cx="15" cy="7"/>
              </a:xfrm>
              <a:custGeom>
                <a:avLst/>
                <a:gdLst>
                  <a:gd name="T0" fmla="*/ 2 w 4"/>
                  <a:gd name="T1" fmla="*/ 1 h 2"/>
                  <a:gd name="T2" fmla="*/ 0 w 4"/>
                  <a:gd name="T3" fmla="*/ 0 h 2"/>
                  <a:gd name="T4" fmla="*/ 2 w 4"/>
                  <a:gd name="T5" fmla="*/ 2 h 2"/>
                  <a:gd name="T6" fmla="*/ 4 w 4"/>
                  <a:gd name="T7" fmla="*/ 2 h 2"/>
                  <a:gd name="T8" fmla="*/ 2 w 4"/>
                  <a:gd name="T9" fmla="*/ 1 h 2"/>
                </a:gdLst>
                <a:ahLst/>
                <a:cxnLst>
                  <a:cxn ang="0">
                    <a:pos x="T0" y="T1"/>
                  </a:cxn>
                  <a:cxn ang="0">
                    <a:pos x="T2" y="T3"/>
                  </a:cxn>
                  <a:cxn ang="0">
                    <a:pos x="T4" y="T5"/>
                  </a:cxn>
                  <a:cxn ang="0">
                    <a:pos x="T6" y="T7"/>
                  </a:cxn>
                  <a:cxn ang="0">
                    <a:pos x="T8" y="T9"/>
                  </a:cxn>
                </a:cxnLst>
                <a:rect l="0" t="0" r="r" b="b"/>
                <a:pathLst>
                  <a:path w="4" h="2">
                    <a:moveTo>
                      <a:pt x="2" y="1"/>
                    </a:moveTo>
                    <a:cubicBezTo>
                      <a:pt x="1" y="1"/>
                      <a:pt x="1" y="1"/>
                      <a:pt x="0" y="0"/>
                    </a:cubicBezTo>
                    <a:cubicBezTo>
                      <a:pt x="2" y="2"/>
                      <a:pt x="2" y="2"/>
                      <a:pt x="2" y="2"/>
                    </a:cubicBezTo>
                    <a:cubicBezTo>
                      <a:pt x="3" y="2"/>
                      <a:pt x="3" y="2"/>
                      <a:pt x="4" y="2"/>
                    </a:cubicBezTo>
                    <a:lnTo>
                      <a:pt x="2" y="1"/>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Freeform 928"/>
              <p:cNvSpPr/>
              <p:nvPr/>
            </p:nvSpPr>
            <p:spPr bwMode="auto">
              <a:xfrm>
                <a:off x="4210" y="1658"/>
                <a:ext cx="12" cy="7"/>
              </a:xfrm>
              <a:custGeom>
                <a:avLst/>
                <a:gdLst>
                  <a:gd name="T0" fmla="*/ 1 w 3"/>
                  <a:gd name="T1" fmla="*/ 0 h 2"/>
                  <a:gd name="T2" fmla="*/ 0 w 3"/>
                  <a:gd name="T3" fmla="*/ 0 h 2"/>
                  <a:gd name="T4" fmla="*/ 2 w 3"/>
                  <a:gd name="T5" fmla="*/ 1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0"/>
                    </a:cubicBezTo>
                    <a:cubicBezTo>
                      <a:pt x="2" y="1"/>
                      <a:pt x="2" y="1"/>
                      <a:pt x="2" y="1"/>
                    </a:cubicBezTo>
                    <a:cubicBezTo>
                      <a:pt x="2" y="1"/>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Freeform 929"/>
              <p:cNvSpPr/>
              <p:nvPr/>
            </p:nvSpPr>
            <p:spPr bwMode="auto">
              <a:xfrm>
                <a:off x="4207" y="1658"/>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Freeform 930"/>
              <p:cNvSpPr/>
              <p:nvPr/>
            </p:nvSpPr>
            <p:spPr bwMode="auto">
              <a:xfrm>
                <a:off x="4203" y="1658"/>
                <a:ext cx="11" cy="4"/>
              </a:xfrm>
              <a:custGeom>
                <a:avLst/>
                <a:gdLst>
                  <a:gd name="T0" fmla="*/ 1 w 3"/>
                  <a:gd name="T1" fmla="*/ 0 h 1"/>
                  <a:gd name="T2" fmla="*/ 0 w 3"/>
                  <a:gd name="T3" fmla="*/ 0 h 1"/>
                  <a:gd name="T4" fmla="*/ 1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0" y="0"/>
                      <a:pt x="0" y="0"/>
                      <a:pt x="0" y="0"/>
                    </a:cubicBezTo>
                    <a:cubicBezTo>
                      <a:pt x="1" y="1"/>
                      <a:pt x="1" y="1"/>
                      <a:pt x="1"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931"/>
              <p:cNvSpPr/>
              <p:nvPr/>
            </p:nvSpPr>
            <p:spPr bwMode="auto">
              <a:xfrm>
                <a:off x="4199" y="1658"/>
                <a:ext cx="8" cy="4"/>
              </a:xfrm>
              <a:custGeom>
                <a:avLst/>
                <a:gdLst>
                  <a:gd name="T0" fmla="*/ 1 w 2"/>
                  <a:gd name="T1" fmla="*/ 0 h 1"/>
                  <a:gd name="T2" fmla="*/ 0 w 2"/>
                  <a:gd name="T3" fmla="*/ 0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1" y="1"/>
                      <a:pt x="1" y="1"/>
                      <a:pt x="1"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932"/>
              <p:cNvSpPr/>
              <p:nvPr/>
            </p:nvSpPr>
            <p:spPr bwMode="auto">
              <a:xfrm>
                <a:off x="4195" y="1658"/>
                <a:ext cx="8" cy="4"/>
              </a:xfrm>
              <a:custGeom>
                <a:avLst/>
                <a:gdLst>
                  <a:gd name="T0" fmla="*/ 1 w 2"/>
                  <a:gd name="T1" fmla="*/ 0 h 1"/>
                  <a:gd name="T2" fmla="*/ 0 w 2"/>
                  <a:gd name="T3" fmla="*/ 0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1" y="1"/>
                      <a:pt x="1" y="1"/>
                      <a:pt x="1"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933"/>
              <p:cNvSpPr/>
              <p:nvPr/>
            </p:nvSpPr>
            <p:spPr bwMode="auto">
              <a:xfrm>
                <a:off x="4191" y="1658"/>
                <a:ext cx="8" cy="4"/>
              </a:xfrm>
              <a:custGeom>
                <a:avLst/>
                <a:gdLst>
                  <a:gd name="T0" fmla="*/ 1 w 2"/>
                  <a:gd name="T1" fmla="*/ 0 h 1"/>
                  <a:gd name="T2" fmla="*/ 0 w 2"/>
                  <a:gd name="T3" fmla="*/ 0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1" y="1"/>
                      <a:pt x="1" y="1"/>
                      <a:pt x="1"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934"/>
              <p:cNvSpPr/>
              <p:nvPr/>
            </p:nvSpPr>
            <p:spPr bwMode="auto">
              <a:xfrm>
                <a:off x="4188" y="1658"/>
                <a:ext cx="7" cy="7"/>
              </a:xfrm>
              <a:custGeom>
                <a:avLst/>
                <a:gdLst>
                  <a:gd name="T0" fmla="*/ 1 w 2"/>
                  <a:gd name="T1" fmla="*/ 0 h 2"/>
                  <a:gd name="T2" fmla="*/ 0 w 2"/>
                  <a:gd name="T3" fmla="*/ 0 h 2"/>
                  <a:gd name="T4" fmla="*/ 1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0"/>
                      <a:pt x="0" y="0"/>
                    </a:cubicBezTo>
                    <a:cubicBezTo>
                      <a:pt x="1" y="2"/>
                      <a:pt x="1" y="2"/>
                      <a:pt x="1" y="2"/>
                    </a:cubicBezTo>
                    <a:cubicBezTo>
                      <a:pt x="2" y="2"/>
                      <a:pt x="2" y="2"/>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Freeform 935"/>
              <p:cNvSpPr/>
              <p:nvPr/>
            </p:nvSpPr>
            <p:spPr bwMode="auto">
              <a:xfrm>
                <a:off x="4184" y="1658"/>
                <a:ext cx="7" cy="7"/>
              </a:xfrm>
              <a:custGeom>
                <a:avLst/>
                <a:gdLst>
                  <a:gd name="T0" fmla="*/ 1 w 2"/>
                  <a:gd name="T1" fmla="*/ 0 h 2"/>
                  <a:gd name="T2" fmla="*/ 0 w 2"/>
                  <a:gd name="T3" fmla="*/ 1 h 2"/>
                  <a:gd name="T4" fmla="*/ 1 w 2"/>
                  <a:gd name="T5" fmla="*/ 2 h 2"/>
                  <a:gd name="T6" fmla="*/ 2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1"/>
                      <a:pt x="0" y="1"/>
                    </a:cubicBezTo>
                    <a:cubicBezTo>
                      <a:pt x="1" y="2"/>
                      <a:pt x="1" y="2"/>
                      <a:pt x="1" y="2"/>
                    </a:cubicBezTo>
                    <a:cubicBezTo>
                      <a:pt x="2" y="2"/>
                      <a:pt x="2" y="2"/>
                      <a:pt x="2"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Freeform 936"/>
              <p:cNvSpPr/>
              <p:nvPr/>
            </p:nvSpPr>
            <p:spPr bwMode="auto">
              <a:xfrm>
                <a:off x="4180" y="1662"/>
                <a:ext cx="8" cy="3"/>
              </a:xfrm>
              <a:custGeom>
                <a:avLst/>
                <a:gdLst>
                  <a:gd name="T0" fmla="*/ 1 w 2"/>
                  <a:gd name="T1" fmla="*/ 0 h 1"/>
                  <a:gd name="T2" fmla="*/ 0 w 2"/>
                  <a:gd name="T3" fmla="*/ 0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Freeform 937"/>
              <p:cNvSpPr/>
              <p:nvPr/>
            </p:nvSpPr>
            <p:spPr bwMode="auto">
              <a:xfrm>
                <a:off x="4176" y="1662"/>
                <a:ext cx="12" cy="3"/>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0"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Freeform 938"/>
              <p:cNvSpPr/>
              <p:nvPr/>
            </p:nvSpPr>
            <p:spPr bwMode="auto">
              <a:xfrm>
                <a:off x="4173" y="1662"/>
                <a:ext cx="11" cy="7"/>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0" y="0"/>
                      <a:pt x="0" y="0"/>
                      <a:pt x="0" y="1"/>
                    </a:cubicBezTo>
                    <a:cubicBezTo>
                      <a:pt x="2" y="2"/>
                      <a:pt x="2" y="2"/>
                      <a:pt x="2" y="2"/>
                    </a:cubicBezTo>
                    <a:cubicBezTo>
                      <a:pt x="2" y="2"/>
                      <a:pt x="2"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Freeform 939"/>
              <p:cNvSpPr/>
              <p:nvPr/>
            </p:nvSpPr>
            <p:spPr bwMode="auto">
              <a:xfrm>
                <a:off x="4169" y="1665"/>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0"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Freeform 940"/>
              <p:cNvSpPr/>
              <p:nvPr/>
            </p:nvSpPr>
            <p:spPr bwMode="auto">
              <a:xfrm>
                <a:off x="4165" y="1665"/>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Freeform 941"/>
              <p:cNvSpPr/>
              <p:nvPr/>
            </p:nvSpPr>
            <p:spPr bwMode="auto">
              <a:xfrm>
                <a:off x="4165" y="1639"/>
                <a:ext cx="83" cy="19"/>
              </a:xfrm>
              <a:custGeom>
                <a:avLst/>
                <a:gdLst>
                  <a:gd name="T0" fmla="*/ 22 w 22"/>
                  <a:gd name="T1" fmla="*/ 5 h 5"/>
                  <a:gd name="T2" fmla="*/ 20 w 22"/>
                  <a:gd name="T3" fmla="*/ 3 h 5"/>
                  <a:gd name="T4" fmla="*/ 0 w 22"/>
                  <a:gd name="T5" fmla="*/ 3 h 5"/>
                  <a:gd name="T6" fmla="*/ 2 w 22"/>
                  <a:gd name="T7" fmla="*/ 5 h 5"/>
                  <a:gd name="T8" fmla="*/ 22 w 22"/>
                  <a:gd name="T9" fmla="*/ 5 h 5"/>
                </a:gdLst>
                <a:ahLst/>
                <a:cxnLst>
                  <a:cxn ang="0">
                    <a:pos x="T0" y="T1"/>
                  </a:cxn>
                  <a:cxn ang="0">
                    <a:pos x="T2" y="T3"/>
                  </a:cxn>
                  <a:cxn ang="0">
                    <a:pos x="T4" y="T5"/>
                  </a:cxn>
                  <a:cxn ang="0">
                    <a:pos x="T6" y="T7"/>
                  </a:cxn>
                  <a:cxn ang="0">
                    <a:pos x="T8" y="T9"/>
                  </a:cxn>
                </a:cxnLst>
                <a:rect l="0" t="0" r="r" b="b"/>
                <a:pathLst>
                  <a:path w="22" h="5">
                    <a:moveTo>
                      <a:pt x="22" y="5"/>
                    </a:moveTo>
                    <a:cubicBezTo>
                      <a:pt x="20" y="3"/>
                      <a:pt x="20" y="3"/>
                      <a:pt x="20" y="3"/>
                    </a:cubicBezTo>
                    <a:cubicBezTo>
                      <a:pt x="15" y="0"/>
                      <a:pt x="8" y="0"/>
                      <a:pt x="0" y="3"/>
                    </a:cubicBezTo>
                    <a:cubicBezTo>
                      <a:pt x="2" y="5"/>
                      <a:pt x="2" y="5"/>
                      <a:pt x="2" y="5"/>
                    </a:cubicBezTo>
                    <a:cubicBezTo>
                      <a:pt x="10" y="1"/>
                      <a:pt x="17" y="1"/>
                      <a:pt x="22" y="5"/>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Freeform 942"/>
              <p:cNvSpPr/>
              <p:nvPr/>
            </p:nvSpPr>
            <p:spPr bwMode="auto">
              <a:xfrm>
                <a:off x="4229" y="1647"/>
                <a:ext cx="19" cy="11"/>
              </a:xfrm>
              <a:custGeom>
                <a:avLst/>
                <a:gdLst>
                  <a:gd name="T0" fmla="*/ 3 w 5"/>
                  <a:gd name="T1" fmla="*/ 1 h 3"/>
                  <a:gd name="T2" fmla="*/ 0 w 5"/>
                  <a:gd name="T3" fmla="*/ 0 h 3"/>
                  <a:gd name="T4" fmla="*/ 2 w 5"/>
                  <a:gd name="T5" fmla="*/ 1 h 3"/>
                  <a:gd name="T6" fmla="*/ 5 w 5"/>
                  <a:gd name="T7" fmla="*/ 3 h 3"/>
                  <a:gd name="T8" fmla="*/ 3 w 5"/>
                  <a:gd name="T9" fmla="*/ 1 h 3"/>
                </a:gdLst>
                <a:ahLst/>
                <a:cxnLst>
                  <a:cxn ang="0">
                    <a:pos x="T0" y="T1"/>
                  </a:cxn>
                  <a:cxn ang="0">
                    <a:pos x="T2" y="T3"/>
                  </a:cxn>
                  <a:cxn ang="0">
                    <a:pos x="T4" y="T5"/>
                  </a:cxn>
                  <a:cxn ang="0">
                    <a:pos x="T6" y="T7"/>
                  </a:cxn>
                  <a:cxn ang="0">
                    <a:pos x="T8" y="T9"/>
                  </a:cxn>
                </a:cxnLst>
                <a:rect l="0" t="0" r="r" b="b"/>
                <a:pathLst>
                  <a:path w="5" h="3">
                    <a:moveTo>
                      <a:pt x="3" y="1"/>
                    </a:moveTo>
                    <a:cubicBezTo>
                      <a:pt x="2" y="1"/>
                      <a:pt x="1" y="0"/>
                      <a:pt x="0" y="0"/>
                    </a:cubicBezTo>
                    <a:cubicBezTo>
                      <a:pt x="2" y="1"/>
                      <a:pt x="2" y="1"/>
                      <a:pt x="2" y="1"/>
                    </a:cubicBezTo>
                    <a:cubicBezTo>
                      <a:pt x="3" y="2"/>
                      <a:pt x="4" y="2"/>
                      <a:pt x="5" y="3"/>
                    </a:cubicBezTo>
                    <a:lnTo>
                      <a:pt x="3" y="1"/>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Freeform 943"/>
              <p:cNvSpPr/>
              <p:nvPr/>
            </p:nvSpPr>
            <p:spPr bwMode="auto">
              <a:xfrm>
                <a:off x="4222" y="1643"/>
                <a:ext cx="15" cy="7"/>
              </a:xfrm>
              <a:custGeom>
                <a:avLst/>
                <a:gdLst>
                  <a:gd name="T0" fmla="*/ 2 w 4"/>
                  <a:gd name="T1" fmla="*/ 1 h 2"/>
                  <a:gd name="T2" fmla="*/ 0 w 4"/>
                  <a:gd name="T3" fmla="*/ 0 h 2"/>
                  <a:gd name="T4" fmla="*/ 2 w 4"/>
                  <a:gd name="T5" fmla="*/ 2 h 2"/>
                  <a:gd name="T6" fmla="*/ 4 w 4"/>
                  <a:gd name="T7" fmla="*/ 2 h 2"/>
                  <a:gd name="T8" fmla="*/ 2 w 4"/>
                  <a:gd name="T9" fmla="*/ 1 h 2"/>
                </a:gdLst>
                <a:ahLst/>
                <a:cxnLst>
                  <a:cxn ang="0">
                    <a:pos x="T0" y="T1"/>
                  </a:cxn>
                  <a:cxn ang="0">
                    <a:pos x="T2" y="T3"/>
                  </a:cxn>
                  <a:cxn ang="0">
                    <a:pos x="T4" y="T5"/>
                  </a:cxn>
                  <a:cxn ang="0">
                    <a:pos x="T6" y="T7"/>
                  </a:cxn>
                  <a:cxn ang="0">
                    <a:pos x="T8" y="T9"/>
                  </a:cxn>
                </a:cxnLst>
                <a:rect l="0" t="0" r="r" b="b"/>
                <a:pathLst>
                  <a:path w="4" h="2">
                    <a:moveTo>
                      <a:pt x="2" y="1"/>
                    </a:moveTo>
                    <a:cubicBezTo>
                      <a:pt x="2" y="1"/>
                      <a:pt x="1" y="0"/>
                      <a:pt x="0" y="0"/>
                    </a:cubicBezTo>
                    <a:cubicBezTo>
                      <a:pt x="2" y="2"/>
                      <a:pt x="2" y="2"/>
                      <a:pt x="2" y="2"/>
                    </a:cubicBezTo>
                    <a:cubicBezTo>
                      <a:pt x="3" y="2"/>
                      <a:pt x="3" y="2"/>
                      <a:pt x="4" y="2"/>
                    </a:cubicBezTo>
                    <a:lnTo>
                      <a:pt x="2" y="1"/>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Freeform 944"/>
              <p:cNvSpPr/>
              <p:nvPr/>
            </p:nvSpPr>
            <p:spPr bwMode="auto">
              <a:xfrm>
                <a:off x="4218" y="1643"/>
                <a:ext cx="11" cy="7"/>
              </a:xfrm>
              <a:custGeom>
                <a:avLst/>
                <a:gdLst>
                  <a:gd name="T0" fmla="*/ 1 w 3"/>
                  <a:gd name="T1" fmla="*/ 0 h 2"/>
                  <a:gd name="T2" fmla="*/ 0 w 3"/>
                  <a:gd name="T3" fmla="*/ 0 h 2"/>
                  <a:gd name="T4" fmla="*/ 2 w 3"/>
                  <a:gd name="T5" fmla="*/ 1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0"/>
                    </a:cubicBezTo>
                    <a:cubicBezTo>
                      <a:pt x="2" y="1"/>
                      <a:pt x="2" y="1"/>
                      <a:pt x="2" y="1"/>
                    </a:cubicBezTo>
                    <a:cubicBezTo>
                      <a:pt x="2" y="1"/>
                      <a:pt x="3" y="1"/>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Freeform 945"/>
              <p:cNvSpPr/>
              <p:nvPr/>
            </p:nvSpPr>
            <p:spPr bwMode="auto">
              <a:xfrm>
                <a:off x="4210" y="1643"/>
                <a:ext cx="15" cy="4"/>
              </a:xfrm>
              <a:custGeom>
                <a:avLst/>
                <a:gdLst>
                  <a:gd name="T0" fmla="*/ 2 w 4"/>
                  <a:gd name="T1" fmla="*/ 0 h 1"/>
                  <a:gd name="T2" fmla="*/ 0 w 4"/>
                  <a:gd name="T3" fmla="*/ 0 h 1"/>
                  <a:gd name="T4" fmla="*/ 2 w 4"/>
                  <a:gd name="T5" fmla="*/ 1 h 1"/>
                  <a:gd name="T6" fmla="*/ 4 w 4"/>
                  <a:gd name="T7" fmla="*/ 1 h 1"/>
                  <a:gd name="T8" fmla="*/ 2 w 4"/>
                  <a:gd name="T9" fmla="*/ 0 h 1"/>
                </a:gdLst>
                <a:ahLst/>
                <a:cxnLst>
                  <a:cxn ang="0">
                    <a:pos x="T0" y="T1"/>
                  </a:cxn>
                  <a:cxn ang="0">
                    <a:pos x="T2" y="T3"/>
                  </a:cxn>
                  <a:cxn ang="0">
                    <a:pos x="T4" y="T5"/>
                  </a:cxn>
                  <a:cxn ang="0">
                    <a:pos x="T6" y="T7"/>
                  </a:cxn>
                  <a:cxn ang="0">
                    <a:pos x="T8" y="T9"/>
                  </a:cxn>
                </a:cxnLst>
                <a:rect l="0" t="0" r="r" b="b"/>
                <a:pathLst>
                  <a:path w="4" h="1">
                    <a:moveTo>
                      <a:pt x="2" y="0"/>
                    </a:moveTo>
                    <a:cubicBezTo>
                      <a:pt x="1" y="0"/>
                      <a:pt x="1" y="0"/>
                      <a:pt x="0" y="0"/>
                    </a:cubicBezTo>
                    <a:cubicBezTo>
                      <a:pt x="2" y="1"/>
                      <a:pt x="2" y="1"/>
                      <a:pt x="2" y="1"/>
                    </a:cubicBezTo>
                    <a:cubicBezTo>
                      <a:pt x="3" y="1"/>
                      <a:pt x="3" y="1"/>
                      <a:pt x="4"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Freeform 946"/>
              <p:cNvSpPr/>
              <p:nvPr/>
            </p:nvSpPr>
            <p:spPr bwMode="auto">
              <a:xfrm>
                <a:off x="4207" y="1643"/>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Freeform 947"/>
              <p:cNvSpPr/>
              <p:nvPr/>
            </p:nvSpPr>
            <p:spPr bwMode="auto">
              <a:xfrm>
                <a:off x="4203" y="1643"/>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Freeform 948"/>
              <p:cNvSpPr/>
              <p:nvPr/>
            </p:nvSpPr>
            <p:spPr bwMode="auto">
              <a:xfrm>
                <a:off x="4199" y="1643"/>
                <a:ext cx="11" cy="4"/>
              </a:xfrm>
              <a:custGeom>
                <a:avLst/>
                <a:gdLst>
                  <a:gd name="T0" fmla="*/ 1 w 3"/>
                  <a:gd name="T1" fmla="*/ 0 h 1"/>
                  <a:gd name="T2" fmla="*/ 0 w 3"/>
                  <a:gd name="T3" fmla="*/ 0 h 1"/>
                  <a:gd name="T4" fmla="*/ 1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0" y="0"/>
                      <a:pt x="0" y="0"/>
                      <a:pt x="0" y="0"/>
                    </a:cubicBezTo>
                    <a:cubicBezTo>
                      <a:pt x="1" y="1"/>
                      <a:pt x="1" y="1"/>
                      <a:pt x="1"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949"/>
              <p:cNvSpPr/>
              <p:nvPr/>
            </p:nvSpPr>
            <p:spPr bwMode="auto">
              <a:xfrm>
                <a:off x="4191" y="1643"/>
                <a:ext cx="12" cy="4"/>
              </a:xfrm>
              <a:custGeom>
                <a:avLst/>
                <a:gdLst>
                  <a:gd name="T0" fmla="*/ 2 w 3"/>
                  <a:gd name="T1" fmla="*/ 0 h 1"/>
                  <a:gd name="T2" fmla="*/ 0 w 3"/>
                  <a:gd name="T3" fmla="*/ 0 h 1"/>
                  <a:gd name="T4" fmla="*/ 2 w 3"/>
                  <a:gd name="T5" fmla="*/ 1 h 1"/>
                  <a:gd name="T6" fmla="*/ 3 w 3"/>
                  <a:gd name="T7" fmla="*/ 1 h 1"/>
                  <a:gd name="T8" fmla="*/ 2 w 3"/>
                  <a:gd name="T9" fmla="*/ 0 h 1"/>
                </a:gdLst>
                <a:ahLst/>
                <a:cxnLst>
                  <a:cxn ang="0">
                    <a:pos x="T0" y="T1"/>
                  </a:cxn>
                  <a:cxn ang="0">
                    <a:pos x="T2" y="T3"/>
                  </a:cxn>
                  <a:cxn ang="0">
                    <a:pos x="T4" y="T5"/>
                  </a:cxn>
                  <a:cxn ang="0">
                    <a:pos x="T6" y="T7"/>
                  </a:cxn>
                  <a:cxn ang="0">
                    <a:pos x="T8" y="T9"/>
                  </a:cxn>
                </a:cxnLst>
                <a:rect l="0" t="0" r="r" b="b"/>
                <a:pathLst>
                  <a:path w="3" h="1">
                    <a:moveTo>
                      <a:pt x="2" y="0"/>
                    </a:moveTo>
                    <a:cubicBezTo>
                      <a:pt x="1" y="0"/>
                      <a:pt x="1" y="0"/>
                      <a:pt x="0" y="0"/>
                    </a:cubicBezTo>
                    <a:cubicBezTo>
                      <a:pt x="2" y="1"/>
                      <a:pt x="2" y="1"/>
                      <a:pt x="2" y="1"/>
                    </a:cubicBezTo>
                    <a:cubicBezTo>
                      <a:pt x="3" y="1"/>
                      <a:pt x="3" y="1"/>
                      <a:pt x="3"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950"/>
              <p:cNvSpPr/>
              <p:nvPr/>
            </p:nvSpPr>
            <p:spPr bwMode="auto">
              <a:xfrm>
                <a:off x="4188" y="1643"/>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3"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Freeform 951"/>
              <p:cNvSpPr/>
              <p:nvPr/>
            </p:nvSpPr>
            <p:spPr bwMode="auto">
              <a:xfrm>
                <a:off x="4184" y="1643"/>
                <a:ext cx="11" cy="7"/>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0"/>
                    </a:cubicBezTo>
                    <a:cubicBezTo>
                      <a:pt x="2" y="2"/>
                      <a:pt x="2" y="2"/>
                      <a:pt x="2" y="2"/>
                    </a:cubicBezTo>
                    <a:cubicBezTo>
                      <a:pt x="2" y="2"/>
                      <a:pt x="3"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Freeform 952"/>
              <p:cNvSpPr/>
              <p:nvPr/>
            </p:nvSpPr>
            <p:spPr bwMode="auto">
              <a:xfrm>
                <a:off x="4180" y="1643"/>
                <a:ext cx="11" cy="7"/>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1"/>
                      <a:pt x="0" y="1"/>
                      <a:pt x="0" y="1"/>
                    </a:cubicBezTo>
                    <a:cubicBezTo>
                      <a:pt x="2" y="2"/>
                      <a:pt x="2" y="2"/>
                      <a:pt x="2" y="2"/>
                    </a:cubicBezTo>
                    <a:cubicBezTo>
                      <a:pt x="2" y="2"/>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953"/>
              <p:cNvSpPr/>
              <p:nvPr/>
            </p:nvSpPr>
            <p:spPr bwMode="auto">
              <a:xfrm>
                <a:off x="4176" y="1647"/>
                <a:ext cx="12" cy="3"/>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954"/>
              <p:cNvSpPr/>
              <p:nvPr/>
            </p:nvSpPr>
            <p:spPr bwMode="auto">
              <a:xfrm>
                <a:off x="4173" y="1647"/>
                <a:ext cx="11" cy="7"/>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1"/>
                    </a:cubicBezTo>
                    <a:cubicBezTo>
                      <a:pt x="2" y="2"/>
                      <a:pt x="2" y="2"/>
                      <a:pt x="2" y="2"/>
                    </a:cubicBezTo>
                    <a:cubicBezTo>
                      <a:pt x="2" y="2"/>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955"/>
              <p:cNvSpPr/>
              <p:nvPr/>
            </p:nvSpPr>
            <p:spPr bwMode="auto">
              <a:xfrm>
                <a:off x="4169" y="1650"/>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0"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956"/>
              <p:cNvSpPr/>
              <p:nvPr/>
            </p:nvSpPr>
            <p:spPr bwMode="auto">
              <a:xfrm>
                <a:off x="4165" y="1650"/>
                <a:ext cx="11" cy="8"/>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0" y="0"/>
                      <a:pt x="0" y="0"/>
                      <a:pt x="0" y="0"/>
                    </a:cubicBezTo>
                    <a:cubicBezTo>
                      <a:pt x="2" y="2"/>
                      <a:pt x="2" y="2"/>
                      <a:pt x="2" y="2"/>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Freeform 957"/>
              <p:cNvSpPr/>
              <p:nvPr/>
            </p:nvSpPr>
            <p:spPr bwMode="auto">
              <a:xfrm>
                <a:off x="4097" y="1684"/>
                <a:ext cx="76" cy="155"/>
              </a:xfrm>
              <a:custGeom>
                <a:avLst/>
                <a:gdLst>
                  <a:gd name="T0" fmla="*/ 6 w 20"/>
                  <a:gd name="T1" fmla="*/ 39 h 41"/>
                  <a:gd name="T2" fmla="*/ 7 w 20"/>
                  <a:gd name="T3" fmla="*/ 41 h 41"/>
                  <a:gd name="T4" fmla="*/ 2 w 20"/>
                  <a:gd name="T5" fmla="*/ 30 h 41"/>
                  <a:gd name="T6" fmla="*/ 20 w 20"/>
                  <a:gd name="T7" fmla="*/ 1 h 41"/>
                  <a:gd name="T8" fmla="*/ 18 w 20"/>
                  <a:gd name="T9" fmla="*/ 0 h 41"/>
                  <a:gd name="T10" fmla="*/ 0 w 20"/>
                  <a:gd name="T11" fmla="*/ 28 h 41"/>
                  <a:gd name="T12" fmla="*/ 6 w 20"/>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20" h="41">
                    <a:moveTo>
                      <a:pt x="6" y="39"/>
                    </a:moveTo>
                    <a:cubicBezTo>
                      <a:pt x="7" y="41"/>
                      <a:pt x="7" y="41"/>
                      <a:pt x="7" y="41"/>
                    </a:cubicBezTo>
                    <a:cubicBezTo>
                      <a:pt x="4" y="39"/>
                      <a:pt x="2" y="35"/>
                      <a:pt x="2" y="30"/>
                    </a:cubicBezTo>
                    <a:cubicBezTo>
                      <a:pt x="2" y="19"/>
                      <a:pt x="10" y="6"/>
                      <a:pt x="20" y="1"/>
                    </a:cubicBezTo>
                    <a:cubicBezTo>
                      <a:pt x="18" y="0"/>
                      <a:pt x="18" y="0"/>
                      <a:pt x="18" y="0"/>
                    </a:cubicBezTo>
                    <a:cubicBezTo>
                      <a:pt x="8" y="5"/>
                      <a:pt x="0" y="17"/>
                      <a:pt x="0" y="28"/>
                    </a:cubicBezTo>
                    <a:cubicBezTo>
                      <a:pt x="0" y="33"/>
                      <a:pt x="2" y="37"/>
                      <a:pt x="6" y="39"/>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Freeform 958"/>
              <p:cNvSpPr/>
              <p:nvPr/>
            </p:nvSpPr>
            <p:spPr bwMode="auto">
              <a:xfrm>
                <a:off x="4165" y="1684"/>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Freeform 959"/>
              <p:cNvSpPr/>
              <p:nvPr/>
            </p:nvSpPr>
            <p:spPr bwMode="auto">
              <a:xfrm>
                <a:off x="4161" y="1684"/>
                <a:ext cx="12" cy="8"/>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0"/>
                    </a:cubicBezTo>
                    <a:cubicBezTo>
                      <a:pt x="2" y="2"/>
                      <a:pt x="2" y="2"/>
                      <a:pt x="2" y="2"/>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Freeform 960"/>
              <p:cNvSpPr/>
              <p:nvPr/>
            </p:nvSpPr>
            <p:spPr bwMode="auto">
              <a:xfrm>
                <a:off x="4158" y="1684"/>
                <a:ext cx="11" cy="8"/>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1"/>
                      <a:pt x="0" y="1"/>
                    </a:cubicBezTo>
                    <a:cubicBezTo>
                      <a:pt x="2" y="2"/>
                      <a:pt x="2" y="2"/>
                      <a:pt x="2" y="2"/>
                    </a:cubicBezTo>
                    <a:cubicBezTo>
                      <a:pt x="2" y="2"/>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961"/>
              <p:cNvSpPr/>
              <p:nvPr/>
            </p:nvSpPr>
            <p:spPr bwMode="auto">
              <a:xfrm>
                <a:off x="4154" y="1688"/>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3"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962"/>
              <p:cNvSpPr/>
              <p:nvPr/>
            </p:nvSpPr>
            <p:spPr bwMode="auto">
              <a:xfrm>
                <a:off x="4154" y="1688"/>
                <a:ext cx="7" cy="7"/>
              </a:xfrm>
              <a:custGeom>
                <a:avLst/>
                <a:gdLst>
                  <a:gd name="T0" fmla="*/ 0 w 2"/>
                  <a:gd name="T1" fmla="*/ 0 h 2"/>
                  <a:gd name="T2" fmla="*/ 0 w 2"/>
                  <a:gd name="T3" fmla="*/ 1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1" y="2"/>
                      <a:pt x="1" y="2"/>
                      <a:pt x="1"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Freeform 963"/>
              <p:cNvSpPr/>
              <p:nvPr/>
            </p:nvSpPr>
            <p:spPr bwMode="auto">
              <a:xfrm>
                <a:off x="4150" y="1692"/>
                <a:ext cx="8" cy="7"/>
              </a:xfrm>
              <a:custGeom>
                <a:avLst/>
                <a:gdLst>
                  <a:gd name="T0" fmla="*/ 1 w 2"/>
                  <a:gd name="T1" fmla="*/ 0 h 2"/>
                  <a:gd name="T2" fmla="*/ 0 w 2"/>
                  <a:gd name="T3" fmla="*/ 0 h 2"/>
                  <a:gd name="T4" fmla="*/ 2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0"/>
                      <a:pt x="0" y="0"/>
                    </a:cubicBezTo>
                    <a:cubicBezTo>
                      <a:pt x="2" y="2"/>
                      <a:pt x="2" y="2"/>
                      <a:pt x="2" y="2"/>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 name="Freeform 964"/>
              <p:cNvSpPr/>
              <p:nvPr/>
            </p:nvSpPr>
            <p:spPr bwMode="auto">
              <a:xfrm>
                <a:off x="4146" y="1692"/>
                <a:ext cx="12" cy="7"/>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0" y="1"/>
                      <a:pt x="0" y="1"/>
                      <a:pt x="0" y="1"/>
                    </a:cubicBezTo>
                    <a:cubicBezTo>
                      <a:pt x="2" y="2"/>
                      <a:pt x="2" y="2"/>
                      <a:pt x="2" y="2"/>
                    </a:cubicBezTo>
                    <a:cubicBezTo>
                      <a:pt x="2" y="2"/>
                      <a:pt x="2"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965"/>
              <p:cNvSpPr/>
              <p:nvPr/>
            </p:nvSpPr>
            <p:spPr bwMode="auto">
              <a:xfrm>
                <a:off x="4143" y="1695"/>
                <a:ext cx="11" cy="8"/>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0" y="0"/>
                      <a:pt x="0" y="1"/>
                      <a:pt x="0" y="1"/>
                    </a:cubicBezTo>
                    <a:cubicBezTo>
                      <a:pt x="2" y="2"/>
                      <a:pt x="2" y="2"/>
                      <a:pt x="2" y="2"/>
                    </a:cubicBezTo>
                    <a:cubicBezTo>
                      <a:pt x="2" y="2"/>
                      <a:pt x="2"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Freeform 966"/>
              <p:cNvSpPr/>
              <p:nvPr/>
            </p:nvSpPr>
            <p:spPr bwMode="auto">
              <a:xfrm>
                <a:off x="4139" y="1699"/>
                <a:ext cx="11" cy="8"/>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0" y="0"/>
                      <a:pt x="0" y="1"/>
                      <a:pt x="0" y="1"/>
                    </a:cubicBezTo>
                    <a:cubicBezTo>
                      <a:pt x="2" y="2"/>
                      <a:pt x="2" y="2"/>
                      <a:pt x="2" y="2"/>
                    </a:cubicBezTo>
                    <a:cubicBezTo>
                      <a:pt x="2" y="2"/>
                      <a:pt x="2"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967"/>
              <p:cNvSpPr/>
              <p:nvPr/>
            </p:nvSpPr>
            <p:spPr bwMode="auto">
              <a:xfrm>
                <a:off x="4131" y="1703"/>
                <a:ext cx="15" cy="8"/>
              </a:xfrm>
              <a:custGeom>
                <a:avLst/>
                <a:gdLst>
                  <a:gd name="T0" fmla="*/ 2 w 4"/>
                  <a:gd name="T1" fmla="*/ 0 h 2"/>
                  <a:gd name="T2" fmla="*/ 0 w 4"/>
                  <a:gd name="T3" fmla="*/ 1 h 2"/>
                  <a:gd name="T4" fmla="*/ 2 w 4"/>
                  <a:gd name="T5" fmla="*/ 2 h 2"/>
                  <a:gd name="T6" fmla="*/ 4 w 4"/>
                  <a:gd name="T7" fmla="*/ 1 h 2"/>
                  <a:gd name="T8" fmla="*/ 2 w 4"/>
                  <a:gd name="T9" fmla="*/ 0 h 2"/>
                </a:gdLst>
                <a:ahLst/>
                <a:cxnLst>
                  <a:cxn ang="0">
                    <a:pos x="T0" y="T1"/>
                  </a:cxn>
                  <a:cxn ang="0">
                    <a:pos x="T2" y="T3"/>
                  </a:cxn>
                  <a:cxn ang="0">
                    <a:pos x="T4" y="T5"/>
                  </a:cxn>
                  <a:cxn ang="0">
                    <a:pos x="T6" y="T7"/>
                  </a:cxn>
                  <a:cxn ang="0">
                    <a:pos x="T8" y="T9"/>
                  </a:cxn>
                </a:cxnLst>
                <a:rect l="0" t="0" r="r" b="b"/>
                <a:pathLst>
                  <a:path w="4" h="2">
                    <a:moveTo>
                      <a:pt x="2" y="0"/>
                    </a:moveTo>
                    <a:cubicBezTo>
                      <a:pt x="1" y="0"/>
                      <a:pt x="1" y="1"/>
                      <a:pt x="0" y="1"/>
                    </a:cubicBezTo>
                    <a:cubicBezTo>
                      <a:pt x="2" y="2"/>
                      <a:pt x="2" y="2"/>
                      <a:pt x="2" y="2"/>
                    </a:cubicBezTo>
                    <a:cubicBezTo>
                      <a:pt x="3" y="2"/>
                      <a:pt x="3" y="2"/>
                      <a:pt x="4"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Freeform 968"/>
              <p:cNvSpPr/>
              <p:nvPr/>
            </p:nvSpPr>
            <p:spPr bwMode="auto">
              <a:xfrm>
                <a:off x="4127" y="1707"/>
                <a:ext cx="12" cy="11"/>
              </a:xfrm>
              <a:custGeom>
                <a:avLst/>
                <a:gdLst>
                  <a:gd name="T0" fmla="*/ 1 w 3"/>
                  <a:gd name="T1" fmla="*/ 0 h 3"/>
                  <a:gd name="T2" fmla="*/ 0 w 3"/>
                  <a:gd name="T3" fmla="*/ 2 h 3"/>
                  <a:gd name="T4" fmla="*/ 2 w 3"/>
                  <a:gd name="T5" fmla="*/ 3 h 3"/>
                  <a:gd name="T6" fmla="*/ 3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1"/>
                      <a:pt x="0" y="1"/>
                      <a:pt x="0" y="2"/>
                    </a:cubicBezTo>
                    <a:cubicBezTo>
                      <a:pt x="2" y="3"/>
                      <a:pt x="2" y="3"/>
                      <a:pt x="2" y="3"/>
                    </a:cubicBezTo>
                    <a:cubicBezTo>
                      <a:pt x="2" y="3"/>
                      <a:pt x="3"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 name="Freeform 969"/>
              <p:cNvSpPr/>
              <p:nvPr/>
            </p:nvSpPr>
            <p:spPr bwMode="auto">
              <a:xfrm>
                <a:off x="4116" y="1714"/>
                <a:ext cx="19" cy="19"/>
              </a:xfrm>
              <a:custGeom>
                <a:avLst/>
                <a:gdLst>
                  <a:gd name="T0" fmla="*/ 3 w 5"/>
                  <a:gd name="T1" fmla="*/ 0 h 5"/>
                  <a:gd name="T2" fmla="*/ 0 w 5"/>
                  <a:gd name="T3" fmla="*/ 4 h 5"/>
                  <a:gd name="T4" fmla="*/ 2 w 5"/>
                  <a:gd name="T5" fmla="*/ 5 h 5"/>
                  <a:gd name="T6" fmla="*/ 5 w 5"/>
                  <a:gd name="T7" fmla="*/ 1 h 5"/>
                  <a:gd name="T8" fmla="*/ 3 w 5"/>
                  <a:gd name="T9" fmla="*/ 0 h 5"/>
                </a:gdLst>
                <a:ahLst/>
                <a:cxnLst>
                  <a:cxn ang="0">
                    <a:pos x="T0" y="T1"/>
                  </a:cxn>
                  <a:cxn ang="0">
                    <a:pos x="T2" y="T3"/>
                  </a:cxn>
                  <a:cxn ang="0">
                    <a:pos x="T4" y="T5"/>
                  </a:cxn>
                  <a:cxn ang="0">
                    <a:pos x="T6" y="T7"/>
                  </a:cxn>
                  <a:cxn ang="0">
                    <a:pos x="T8" y="T9"/>
                  </a:cxn>
                </a:cxnLst>
                <a:rect l="0" t="0" r="r" b="b"/>
                <a:pathLst>
                  <a:path w="5" h="5">
                    <a:moveTo>
                      <a:pt x="3" y="0"/>
                    </a:moveTo>
                    <a:cubicBezTo>
                      <a:pt x="2" y="1"/>
                      <a:pt x="1" y="2"/>
                      <a:pt x="0" y="4"/>
                    </a:cubicBezTo>
                    <a:cubicBezTo>
                      <a:pt x="2" y="5"/>
                      <a:pt x="2" y="5"/>
                      <a:pt x="2" y="5"/>
                    </a:cubicBezTo>
                    <a:cubicBezTo>
                      <a:pt x="3" y="4"/>
                      <a:pt x="4" y="2"/>
                      <a:pt x="5" y="1"/>
                    </a:cubicBezTo>
                    <a:lnTo>
                      <a:pt x="3"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 name="Freeform 970"/>
              <p:cNvSpPr/>
              <p:nvPr/>
            </p:nvSpPr>
            <p:spPr bwMode="auto">
              <a:xfrm>
                <a:off x="4112" y="1729"/>
                <a:ext cx="12" cy="12"/>
              </a:xfrm>
              <a:custGeom>
                <a:avLst/>
                <a:gdLst>
                  <a:gd name="T0" fmla="*/ 1 w 3"/>
                  <a:gd name="T1" fmla="*/ 0 h 3"/>
                  <a:gd name="T2" fmla="*/ 0 w 3"/>
                  <a:gd name="T3" fmla="*/ 2 h 3"/>
                  <a:gd name="T4" fmla="*/ 2 w 3"/>
                  <a:gd name="T5" fmla="*/ 3 h 3"/>
                  <a:gd name="T6" fmla="*/ 3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0"/>
                      <a:pt x="0" y="1"/>
                      <a:pt x="0" y="2"/>
                    </a:cubicBezTo>
                    <a:cubicBezTo>
                      <a:pt x="2" y="3"/>
                      <a:pt x="2" y="3"/>
                      <a:pt x="2" y="3"/>
                    </a:cubicBezTo>
                    <a:cubicBezTo>
                      <a:pt x="2" y="2"/>
                      <a:pt x="3"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 name="Freeform 971"/>
              <p:cNvSpPr/>
              <p:nvPr/>
            </p:nvSpPr>
            <p:spPr bwMode="auto">
              <a:xfrm>
                <a:off x="4109" y="1737"/>
                <a:ext cx="11" cy="7"/>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1"/>
                      <a:pt x="0" y="1"/>
                    </a:cubicBezTo>
                    <a:cubicBezTo>
                      <a:pt x="2" y="2"/>
                      <a:pt x="2" y="2"/>
                      <a:pt x="2" y="2"/>
                    </a:cubicBezTo>
                    <a:cubicBezTo>
                      <a:pt x="2" y="2"/>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 name="Freeform 972"/>
              <p:cNvSpPr/>
              <p:nvPr/>
            </p:nvSpPr>
            <p:spPr bwMode="auto">
              <a:xfrm>
                <a:off x="4109" y="1741"/>
                <a:ext cx="7" cy="11"/>
              </a:xfrm>
              <a:custGeom>
                <a:avLst/>
                <a:gdLst>
                  <a:gd name="T0" fmla="*/ 0 w 2"/>
                  <a:gd name="T1" fmla="*/ 0 h 3"/>
                  <a:gd name="T2" fmla="*/ 0 w 2"/>
                  <a:gd name="T3" fmla="*/ 1 h 3"/>
                  <a:gd name="T4" fmla="*/ 2 w 2"/>
                  <a:gd name="T5" fmla="*/ 3 h 3"/>
                  <a:gd name="T6" fmla="*/ 2 w 2"/>
                  <a:gd name="T7" fmla="*/ 1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0"/>
                      <a:pt x="0" y="1"/>
                      <a:pt x="0" y="1"/>
                    </a:cubicBezTo>
                    <a:cubicBezTo>
                      <a:pt x="2" y="3"/>
                      <a:pt x="2" y="3"/>
                      <a:pt x="2" y="3"/>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 name="Freeform 973"/>
              <p:cNvSpPr/>
              <p:nvPr/>
            </p:nvSpPr>
            <p:spPr bwMode="auto">
              <a:xfrm>
                <a:off x="4105" y="1744"/>
                <a:ext cx="11" cy="12"/>
              </a:xfrm>
              <a:custGeom>
                <a:avLst/>
                <a:gdLst>
                  <a:gd name="T0" fmla="*/ 1 w 3"/>
                  <a:gd name="T1" fmla="*/ 0 h 3"/>
                  <a:gd name="T2" fmla="*/ 0 w 3"/>
                  <a:gd name="T3" fmla="*/ 2 h 3"/>
                  <a:gd name="T4" fmla="*/ 2 w 3"/>
                  <a:gd name="T5" fmla="*/ 3 h 3"/>
                  <a:gd name="T6" fmla="*/ 3 w 3"/>
                  <a:gd name="T7" fmla="*/ 2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1"/>
                      <a:pt x="0" y="1"/>
                      <a:pt x="0" y="2"/>
                    </a:cubicBezTo>
                    <a:cubicBezTo>
                      <a:pt x="2" y="3"/>
                      <a:pt x="2" y="3"/>
                      <a:pt x="2" y="3"/>
                    </a:cubicBezTo>
                    <a:cubicBezTo>
                      <a:pt x="2" y="2"/>
                      <a:pt x="2"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 name="Freeform 974"/>
              <p:cNvSpPr/>
              <p:nvPr/>
            </p:nvSpPr>
            <p:spPr bwMode="auto">
              <a:xfrm>
                <a:off x="4105" y="1752"/>
                <a:ext cx="7"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 name="Freeform 975"/>
              <p:cNvSpPr/>
              <p:nvPr/>
            </p:nvSpPr>
            <p:spPr bwMode="auto">
              <a:xfrm>
                <a:off x="4105" y="1756"/>
                <a:ext cx="7" cy="7"/>
              </a:xfrm>
              <a:custGeom>
                <a:avLst/>
                <a:gdLst>
                  <a:gd name="T0" fmla="*/ 0 w 2"/>
                  <a:gd name="T1" fmla="*/ 0 h 2"/>
                  <a:gd name="T2" fmla="*/ 0 w 2"/>
                  <a:gd name="T3" fmla="*/ 1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1" y="2"/>
                      <a:pt x="1" y="2"/>
                      <a:pt x="1" y="2"/>
                    </a:cubicBezTo>
                    <a:cubicBezTo>
                      <a:pt x="1"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 name="Freeform 976"/>
              <p:cNvSpPr/>
              <p:nvPr/>
            </p:nvSpPr>
            <p:spPr bwMode="auto">
              <a:xfrm>
                <a:off x="4101" y="1759"/>
                <a:ext cx="8" cy="8"/>
              </a:xfrm>
              <a:custGeom>
                <a:avLst/>
                <a:gdLst>
                  <a:gd name="T0" fmla="*/ 1 w 2"/>
                  <a:gd name="T1" fmla="*/ 0 h 2"/>
                  <a:gd name="T2" fmla="*/ 0 w 2"/>
                  <a:gd name="T3" fmla="*/ 1 h 2"/>
                  <a:gd name="T4" fmla="*/ 2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0"/>
                      <a:pt x="0" y="1"/>
                    </a:cubicBezTo>
                    <a:cubicBezTo>
                      <a:pt x="2" y="2"/>
                      <a:pt x="2" y="2"/>
                      <a:pt x="2" y="2"/>
                    </a:cubicBezTo>
                    <a:cubicBezTo>
                      <a:pt x="2" y="2"/>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977"/>
              <p:cNvSpPr/>
              <p:nvPr/>
            </p:nvSpPr>
            <p:spPr bwMode="auto">
              <a:xfrm>
                <a:off x="4101" y="1763"/>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978"/>
              <p:cNvSpPr/>
              <p:nvPr/>
            </p:nvSpPr>
            <p:spPr bwMode="auto">
              <a:xfrm>
                <a:off x="4101" y="1767"/>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979"/>
              <p:cNvSpPr/>
              <p:nvPr/>
            </p:nvSpPr>
            <p:spPr bwMode="auto">
              <a:xfrm>
                <a:off x="4101" y="1771"/>
                <a:ext cx="8" cy="7"/>
              </a:xfrm>
              <a:custGeom>
                <a:avLst/>
                <a:gdLst>
                  <a:gd name="T0" fmla="*/ 0 w 2"/>
                  <a:gd name="T1" fmla="*/ 0 h 2"/>
                  <a:gd name="T2" fmla="*/ 0 w 2"/>
                  <a:gd name="T3" fmla="*/ 1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1" y="2"/>
                      <a:pt x="1" y="2"/>
                      <a:pt x="1" y="2"/>
                    </a:cubicBezTo>
                    <a:cubicBezTo>
                      <a:pt x="1"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980"/>
              <p:cNvSpPr/>
              <p:nvPr/>
            </p:nvSpPr>
            <p:spPr bwMode="auto">
              <a:xfrm>
                <a:off x="4097" y="1775"/>
                <a:ext cx="8" cy="7"/>
              </a:xfrm>
              <a:custGeom>
                <a:avLst/>
                <a:gdLst>
                  <a:gd name="T0" fmla="*/ 1 w 2"/>
                  <a:gd name="T1" fmla="*/ 0 h 2"/>
                  <a:gd name="T2" fmla="*/ 0 w 2"/>
                  <a:gd name="T3" fmla="*/ 0 h 2"/>
                  <a:gd name="T4" fmla="*/ 2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0" y="0"/>
                      <a:pt x="0" y="0"/>
                    </a:cubicBezTo>
                    <a:cubicBezTo>
                      <a:pt x="2" y="2"/>
                      <a:pt x="2" y="2"/>
                      <a:pt x="2" y="2"/>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981"/>
              <p:cNvSpPr/>
              <p:nvPr/>
            </p:nvSpPr>
            <p:spPr bwMode="auto">
              <a:xfrm>
                <a:off x="4097" y="1775"/>
                <a:ext cx="8" cy="11"/>
              </a:xfrm>
              <a:custGeom>
                <a:avLst/>
                <a:gdLst>
                  <a:gd name="T0" fmla="*/ 0 w 2"/>
                  <a:gd name="T1" fmla="*/ 0 h 3"/>
                  <a:gd name="T2" fmla="*/ 0 w 2"/>
                  <a:gd name="T3" fmla="*/ 1 h 3"/>
                  <a:gd name="T4" fmla="*/ 2 w 2"/>
                  <a:gd name="T5" fmla="*/ 3 h 3"/>
                  <a:gd name="T6" fmla="*/ 2 w 2"/>
                  <a:gd name="T7" fmla="*/ 2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1"/>
                      <a:pt x="0" y="1"/>
                    </a:cubicBezTo>
                    <a:cubicBezTo>
                      <a:pt x="2" y="3"/>
                      <a:pt x="2" y="3"/>
                      <a:pt x="2" y="3"/>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 name="Freeform 982"/>
              <p:cNvSpPr/>
              <p:nvPr/>
            </p:nvSpPr>
            <p:spPr bwMode="auto">
              <a:xfrm>
                <a:off x="4097" y="1778"/>
                <a:ext cx="8" cy="8"/>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Freeform 983"/>
              <p:cNvSpPr/>
              <p:nvPr/>
            </p:nvSpPr>
            <p:spPr bwMode="auto">
              <a:xfrm>
                <a:off x="4097" y="1782"/>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 name="Freeform 984"/>
              <p:cNvSpPr/>
              <p:nvPr/>
            </p:nvSpPr>
            <p:spPr bwMode="auto">
              <a:xfrm>
                <a:off x="4097" y="1786"/>
                <a:ext cx="8"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985"/>
              <p:cNvSpPr/>
              <p:nvPr/>
            </p:nvSpPr>
            <p:spPr bwMode="auto">
              <a:xfrm>
                <a:off x="4097" y="1790"/>
                <a:ext cx="8" cy="7"/>
              </a:xfrm>
              <a:custGeom>
                <a:avLst/>
                <a:gdLst>
                  <a:gd name="T0" fmla="*/ 0 w 2"/>
                  <a:gd name="T1" fmla="*/ 0 h 2"/>
                  <a:gd name="T2" fmla="*/ 0 w 2"/>
                  <a:gd name="T3" fmla="*/ 0 h 2"/>
                  <a:gd name="T4" fmla="*/ 0 w 2"/>
                  <a:gd name="T5" fmla="*/ 1 h 2"/>
                  <a:gd name="T6" fmla="*/ 2 w 2"/>
                  <a:gd name="T7" fmla="*/ 2 h 2"/>
                  <a:gd name="T8" fmla="*/ 2 w 2"/>
                  <a:gd name="T9" fmla="*/ 2 h 2"/>
                  <a:gd name="T10" fmla="*/ 2 w 2"/>
                  <a:gd name="T11" fmla="*/ 1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cubicBezTo>
                      <a:pt x="0" y="0"/>
                      <a:pt x="0" y="0"/>
                      <a:pt x="0" y="0"/>
                    </a:cubicBezTo>
                    <a:cubicBezTo>
                      <a:pt x="0" y="0"/>
                      <a:pt x="0" y="1"/>
                      <a:pt x="0" y="1"/>
                    </a:cubicBezTo>
                    <a:cubicBezTo>
                      <a:pt x="2" y="2"/>
                      <a:pt x="2" y="2"/>
                      <a:pt x="2" y="2"/>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986"/>
              <p:cNvSpPr/>
              <p:nvPr/>
            </p:nvSpPr>
            <p:spPr bwMode="auto">
              <a:xfrm>
                <a:off x="4097" y="1793"/>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Freeform 987"/>
              <p:cNvSpPr/>
              <p:nvPr/>
            </p:nvSpPr>
            <p:spPr bwMode="auto">
              <a:xfrm>
                <a:off x="4097" y="1797"/>
                <a:ext cx="8"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Freeform 988"/>
              <p:cNvSpPr/>
              <p:nvPr/>
            </p:nvSpPr>
            <p:spPr bwMode="auto">
              <a:xfrm>
                <a:off x="4097" y="1797"/>
                <a:ext cx="8" cy="11"/>
              </a:xfrm>
              <a:custGeom>
                <a:avLst/>
                <a:gdLst>
                  <a:gd name="T0" fmla="*/ 0 w 2"/>
                  <a:gd name="T1" fmla="*/ 0 h 3"/>
                  <a:gd name="T2" fmla="*/ 1 w 2"/>
                  <a:gd name="T3" fmla="*/ 1 h 3"/>
                  <a:gd name="T4" fmla="*/ 2 w 2"/>
                  <a:gd name="T5" fmla="*/ 3 h 3"/>
                  <a:gd name="T6" fmla="*/ 2 w 2"/>
                  <a:gd name="T7" fmla="*/ 2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1" y="1"/>
                      <a:pt x="1" y="1"/>
                    </a:cubicBezTo>
                    <a:cubicBezTo>
                      <a:pt x="2" y="3"/>
                      <a:pt x="2" y="3"/>
                      <a:pt x="2" y="3"/>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Freeform 989"/>
              <p:cNvSpPr/>
              <p:nvPr/>
            </p:nvSpPr>
            <p:spPr bwMode="auto">
              <a:xfrm>
                <a:off x="4101" y="1801"/>
                <a:ext cx="8" cy="7"/>
              </a:xfrm>
              <a:custGeom>
                <a:avLst/>
                <a:gdLst>
                  <a:gd name="T0" fmla="*/ 0 w 2"/>
                  <a:gd name="T1" fmla="*/ 0 h 2"/>
                  <a:gd name="T2" fmla="*/ 0 w 2"/>
                  <a:gd name="T3" fmla="*/ 1 h 2"/>
                  <a:gd name="T4" fmla="*/ 2 w 2"/>
                  <a:gd name="T5" fmla="*/ 2 h 2"/>
                  <a:gd name="T6" fmla="*/ 1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1"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Freeform 990"/>
              <p:cNvSpPr/>
              <p:nvPr/>
            </p:nvSpPr>
            <p:spPr bwMode="auto">
              <a:xfrm>
                <a:off x="4101" y="1805"/>
                <a:ext cx="8"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Freeform 991"/>
              <p:cNvSpPr/>
              <p:nvPr/>
            </p:nvSpPr>
            <p:spPr bwMode="auto">
              <a:xfrm>
                <a:off x="4101" y="1808"/>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 name="Freeform 992"/>
              <p:cNvSpPr/>
              <p:nvPr/>
            </p:nvSpPr>
            <p:spPr bwMode="auto">
              <a:xfrm>
                <a:off x="4101" y="1812"/>
                <a:ext cx="11" cy="8"/>
              </a:xfrm>
              <a:custGeom>
                <a:avLst/>
                <a:gdLst>
                  <a:gd name="T0" fmla="*/ 0 w 3"/>
                  <a:gd name="T1" fmla="*/ 0 h 2"/>
                  <a:gd name="T2" fmla="*/ 1 w 3"/>
                  <a:gd name="T3" fmla="*/ 1 h 2"/>
                  <a:gd name="T4" fmla="*/ 3 w 3"/>
                  <a:gd name="T5" fmla="*/ 2 h 2"/>
                  <a:gd name="T6" fmla="*/ 2 w 3"/>
                  <a:gd name="T7" fmla="*/ 1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1" y="0"/>
                      <a:pt x="1" y="1"/>
                      <a:pt x="1" y="1"/>
                    </a:cubicBezTo>
                    <a:cubicBezTo>
                      <a:pt x="3" y="2"/>
                      <a:pt x="3" y="2"/>
                      <a:pt x="3" y="2"/>
                    </a:cubicBezTo>
                    <a:cubicBezTo>
                      <a:pt x="3"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Freeform 993"/>
              <p:cNvSpPr/>
              <p:nvPr/>
            </p:nvSpPr>
            <p:spPr bwMode="auto">
              <a:xfrm>
                <a:off x="4105" y="1816"/>
                <a:ext cx="11" cy="11"/>
              </a:xfrm>
              <a:custGeom>
                <a:avLst/>
                <a:gdLst>
                  <a:gd name="T0" fmla="*/ 0 w 3"/>
                  <a:gd name="T1" fmla="*/ 0 h 3"/>
                  <a:gd name="T2" fmla="*/ 1 w 3"/>
                  <a:gd name="T3" fmla="*/ 1 h 3"/>
                  <a:gd name="T4" fmla="*/ 3 w 3"/>
                  <a:gd name="T5" fmla="*/ 3 h 3"/>
                  <a:gd name="T6" fmla="*/ 2 w 3"/>
                  <a:gd name="T7" fmla="*/ 1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cubicBezTo>
                      <a:pt x="0" y="1"/>
                      <a:pt x="0" y="1"/>
                      <a:pt x="1" y="1"/>
                    </a:cubicBezTo>
                    <a:cubicBezTo>
                      <a:pt x="3" y="3"/>
                      <a:pt x="3" y="3"/>
                      <a:pt x="3" y="3"/>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Freeform 994"/>
              <p:cNvSpPr/>
              <p:nvPr/>
            </p:nvSpPr>
            <p:spPr bwMode="auto">
              <a:xfrm>
                <a:off x="4109" y="1820"/>
                <a:ext cx="15" cy="19"/>
              </a:xfrm>
              <a:custGeom>
                <a:avLst/>
                <a:gdLst>
                  <a:gd name="T0" fmla="*/ 0 w 4"/>
                  <a:gd name="T1" fmla="*/ 0 h 5"/>
                  <a:gd name="T2" fmla="*/ 3 w 4"/>
                  <a:gd name="T3" fmla="*/ 3 h 5"/>
                  <a:gd name="T4" fmla="*/ 4 w 4"/>
                  <a:gd name="T5" fmla="*/ 5 h 5"/>
                  <a:gd name="T6" fmla="*/ 2 w 4"/>
                  <a:gd name="T7" fmla="*/ 2 h 5"/>
                  <a:gd name="T8" fmla="*/ 0 w 4"/>
                  <a:gd name="T9" fmla="*/ 0 h 5"/>
                </a:gdLst>
                <a:ahLst/>
                <a:cxnLst>
                  <a:cxn ang="0">
                    <a:pos x="T0" y="T1"/>
                  </a:cxn>
                  <a:cxn ang="0">
                    <a:pos x="T2" y="T3"/>
                  </a:cxn>
                  <a:cxn ang="0">
                    <a:pos x="T4" y="T5"/>
                  </a:cxn>
                  <a:cxn ang="0">
                    <a:pos x="T6" y="T7"/>
                  </a:cxn>
                  <a:cxn ang="0">
                    <a:pos x="T8" y="T9"/>
                  </a:cxn>
                </a:cxnLst>
                <a:rect l="0" t="0" r="r" b="b"/>
                <a:pathLst>
                  <a:path w="4" h="5">
                    <a:moveTo>
                      <a:pt x="0" y="0"/>
                    </a:moveTo>
                    <a:cubicBezTo>
                      <a:pt x="0" y="2"/>
                      <a:pt x="1" y="3"/>
                      <a:pt x="3" y="3"/>
                    </a:cubicBezTo>
                    <a:cubicBezTo>
                      <a:pt x="4" y="5"/>
                      <a:pt x="4" y="5"/>
                      <a:pt x="4" y="5"/>
                    </a:cubicBezTo>
                    <a:cubicBezTo>
                      <a:pt x="3" y="4"/>
                      <a:pt x="2" y="3"/>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995"/>
              <p:cNvSpPr>
                <a:spLocks noEditPoints="1"/>
              </p:cNvSpPr>
              <p:nvPr/>
            </p:nvSpPr>
            <p:spPr bwMode="auto">
              <a:xfrm>
                <a:off x="4105" y="1669"/>
                <a:ext cx="143" cy="188"/>
              </a:xfrm>
              <a:custGeom>
                <a:avLst/>
                <a:gdLst>
                  <a:gd name="T0" fmla="*/ 38 w 38"/>
                  <a:gd name="T1" fmla="*/ 16 h 50"/>
                  <a:gd name="T2" fmla="*/ 20 w 38"/>
                  <a:gd name="T3" fmla="*/ 45 h 50"/>
                  <a:gd name="T4" fmla="*/ 0 w 38"/>
                  <a:gd name="T5" fmla="*/ 34 h 50"/>
                  <a:gd name="T6" fmla="*/ 18 w 38"/>
                  <a:gd name="T7" fmla="*/ 5 h 50"/>
                  <a:gd name="T8" fmla="*/ 38 w 38"/>
                  <a:gd name="T9" fmla="*/ 16 h 50"/>
                  <a:gd name="T10" fmla="*/ 33 w 38"/>
                  <a:gd name="T11" fmla="*/ 18 h 50"/>
                  <a:gd name="T12" fmla="*/ 18 w 38"/>
                  <a:gd name="T13" fmla="*/ 9 h 50"/>
                  <a:gd name="T14" fmla="*/ 4 w 38"/>
                  <a:gd name="T15" fmla="*/ 32 h 50"/>
                  <a:gd name="T16" fmla="*/ 20 w 38"/>
                  <a:gd name="T17" fmla="*/ 40 h 50"/>
                  <a:gd name="T18" fmla="*/ 33 w 38"/>
                  <a:gd name="T19"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0">
                    <a:moveTo>
                      <a:pt x="38" y="16"/>
                    </a:moveTo>
                    <a:cubicBezTo>
                      <a:pt x="38" y="27"/>
                      <a:pt x="30" y="40"/>
                      <a:pt x="20" y="45"/>
                    </a:cubicBezTo>
                    <a:cubicBezTo>
                      <a:pt x="9" y="50"/>
                      <a:pt x="1" y="45"/>
                      <a:pt x="0" y="34"/>
                    </a:cubicBezTo>
                    <a:cubicBezTo>
                      <a:pt x="0" y="23"/>
                      <a:pt x="8" y="10"/>
                      <a:pt x="18" y="5"/>
                    </a:cubicBezTo>
                    <a:cubicBezTo>
                      <a:pt x="29" y="0"/>
                      <a:pt x="37" y="5"/>
                      <a:pt x="38" y="16"/>
                    </a:cubicBezTo>
                    <a:close/>
                    <a:moveTo>
                      <a:pt x="33" y="18"/>
                    </a:moveTo>
                    <a:cubicBezTo>
                      <a:pt x="33" y="10"/>
                      <a:pt x="26" y="6"/>
                      <a:pt x="18" y="9"/>
                    </a:cubicBezTo>
                    <a:cubicBezTo>
                      <a:pt x="10" y="13"/>
                      <a:pt x="4" y="23"/>
                      <a:pt x="4" y="32"/>
                    </a:cubicBezTo>
                    <a:cubicBezTo>
                      <a:pt x="5" y="40"/>
                      <a:pt x="11" y="44"/>
                      <a:pt x="20" y="40"/>
                    </a:cubicBezTo>
                    <a:cubicBezTo>
                      <a:pt x="28" y="37"/>
                      <a:pt x="34" y="27"/>
                      <a:pt x="33"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996"/>
              <p:cNvSpPr/>
              <p:nvPr/>
            </p:nvSpPr>
            <p:spPr bwMode="auto">
              <a:xfrm>
                <a:off x="4082" y="1665"/>
                <a:ext cx="91" cy="189"/>
              </a:xfrm>
              <a:custGeom>
                <a:avLst/>
                <a:gdLst>
                  <a:gd name="T0" fmla="*/ 7 w 24"/>
                  <a:gd name="T1" fmla="*/ 49 h 50"/>
                  <a:gd name="T2" fmla="*/ 8 w 24"/>
                  <a:gd name="T3" fmla="*/ 50 h 50"/>
                  <a:gd name="T4" fmla="*/ 2 w 24"/>
                  <a:gd name="T5" fmla="*/ 37 h 50"/>
                  <a:gd name="T6" fmla="*/ 24 w 24"/>
                  <a:gd name="T7" fmla="*/ 1 h 50"/>
                  <a:gd name="T8" fmla="*/ 22 w 24"/>
                  <a:gd name="T9" fmla="*/ 0 h 50"/>
                  <a:gd name="T10" fmla="*/ 0 w 24"/>
                  <a:gd name="T11" fmla="*/ 35 h 50"/>
                  <a:gd name="T12" fmla="*/ 7 w 24"/>
                  <a:gd name="T13" fmla="*/ 49 h 50"/>
                </a:gdLst>
                <a:ahLst/>
                <a:cxnLst>
                  <a:cxn ang="0">
                    <a:pos x="T0" y="T1"/>
                  </a:cxn>
                  <a:cxn ang="0">
                    <a:pos x="T2" y="T3"/>
                  </a:cxn>
                  <a:cxn ang="0">
                    <a:pos x="T4" y="T5"/>
                  </a:cxn>
                  <a:cxn ang="0">
                    <a:pos x="T6" y="T7"/>
                  </a:cxn>
                  <a:cxn ang="0">
                    <a:pos x="T8" y="T9"/>
                  </a:cxn>
                  <a:cxn ang="0">
                    <a:pos x="T10" y="T11"/>
                  </a:cxn>
                  <a:cxn ang="0">
                    <a:pos x="T12" y="T13"/>
                  </a:cxn>
                </a:cxnLst>
                <a:rect l="0" t="0" r="r" b="b"/>
                <a:pathLst>
                  <a:path w="24" h="50">
                    <a:moveTo>
                      <a:pt x="7" y="49"/>
                    </a:moveTo>
                    <a:cubicBezTo>
                      <a:pt x="8" y="50"/>
                      <a:pt x="8" y="50"/>
                      <a:pt x="8" y="50"/>
                    </a:cubicBezTo>
                    <a:cubicBezTo>
                      <a:pt x="5" y="47"/>
                      <a:pt x="2" y="43"/>
                      <a:pt x="2" y="37"/>
                    </a:cubicBezTo>
                    <a:cubicBezTo>
                      <a:pt x="1" y="23"/>
                      <a:pt x="11" y="7"/>
                      <a:pt x="24" y="1"/>
                    </a:cubicBezTo>
                    <a:cubicBezTo>
                      <a:pt x="22" y="0"/>
                      <a:pt x="22" y="0"/>
                      <a:pt x="22" y="0"/>
                    </a:cubicBezTo>
                    <a:cubicBezTo>
                      <a:pt x="9" y="6"/>
                      <a:pt x="0" y="22"/>
                      <a:pt x="0" y="35"/>
                    </a:cubicBezTo>
                    <a:cubicBezTo>
                      <a:pt x="0" y="42"/>
                      <a:pt x="3" y="46"/>
                      <a:pt x="7" y="49"/>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997"/>
              <p:cNvSpPr/>
              <p:nvPr/>
            </p:nvSpPr>
            <p:spPr bwMode="auto">
              <a:xfrm>
                <a:off x="4165" y="1665"/>
                <a:ext cx="8"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 name="Freeform 998"/>
              <p:cNvSpPr/>
              <p:nvPr/>
            </p:nvSpPr>
            <p:spPr bwMode="auto">
              <a:xfrm>
                <a:off x="4161" y="1665"/>
                <a:ext cx="12" cy="8"/>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0" y="1"/>
                      <a:pt x="0" y="1"/>
                      <a:pt x="0" y="1"/>
                    </a:cubicBezTo>
                    <a:cubicBezTo>
                      <a:pt x="2" y="2"/>
                      <a:pt x="2" y="2"/>
                      <a:pt x="2" y="2"/>
                    </a:cubicBezTo>
                    <a:cubicBezTo>
                      <a:pt x="2" y="2"/>
                      <a:pt x="2"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 name="Freeform 999"/>
              <p:cNvSpPr/>
              <p:nvPr/>
            </p:nvSpPr>
            <p:spPr bwMode="auto">
              <a:xfrm>
                <a:off x="4158" y="1669"/>
                <a:ext cx="11" cy="8"/>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0" y="0"/>
                      <a:pt x="0" y="0"/>
                      <a:pt x="0" y="0"/>
                    </a:cubicBezTo>
                    <a:cubicBezTo>
                      <a:pt x="2" y="2"/>
                      <a:pt x="2" y="2"/>
                      <a:pt x="2" y="2"/>
                    </a:cubicBezTo>
                    <a:cubicBezTo>
                      <a:pt x="2" y="2"/>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 name="Freeform 1000"/>
              <p:cNvSpPr/>
              <p:nvPr/>
            </p:nvSpPr>
            <p:spPr bwMode="auto">
              <a:xfrm>
                <a:off x="4154" y="1669"/>
                <a:ext cx="11" cy="8"/>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0" y="1"/>
                      <a:pt x="0" y="1"/>
                      <a:pt x="0" y="1"/>
                    </a:cubicBezTo>
                    <a:cubicBezTo>
                      <a:pt x="2" y="2"/>
                      <a:pt x="2" y="2"/>
                      <a:pt x="2" y="2"/>
                    </a:cubicBezTo>
                    <a:cubicBezTo>
                      <a:pt x="2" y="2"/>
                      <a:pt x="2"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1001"/>
              <p:cNvSpPr/>
              <p:nvPr/>
            </p:nvSpPr>
            <p:spPr bwMode="auto">
              <a:xfrm>
                <a:off x="4150" y="1673"/>
                <a:ext cx="11" cy="7"/>
              </a:xfrm>
              <a:custGeom>
                <a:avLst/>
                <a:gdLst>
                  <a:gd name="T0" fmla="*/ 1 w 3"/>
                  <a:gd name="T1" fmla="*/ 0 h 2"/>
                  <a:gd name="T2" fmla="*/ 0 w 3"/>
                  <a:gd name="T3" fmla="*/ 1 h 2"/>
                  <a:gd name="T4" fmla="*/ 1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0" y="0"/>
                      <a:pt x="0" y="1"/>
                      <a:pt x="0" y="1"/>
                    </a:cubicBezTo>
                    <a:cubicBezTo>
                      <a:pt x="1" y="2"/>
                      <a:pt x="1" y="2"/>
                      <a:pt x="1" y="2"/>
                    </a:cubicBezTo>
                    <a:cubicBezTo>
                      <a:pt x="2" y="2"/>
                      <a:pt x="2"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1002"/>
              <p:cNvSpPr/>
              <p:nvPr/>
            </p:nvSpPr>
            <p:spPr bwMode="auto">
              <a:xfrm>
                <a:off x="4146" y="1677"/>
                <a:ext cx="8" cy="7"/>
              </a:xfrm>
              <a:custGeom>
                <a:avLst/>
                <a:gdLst>
                  <a:gd name="T0" fmla="*/ 1 w 2"/>
                  <a:gd name="T1" fmla="*/ 0 h 2"/>
                  <a:gd name="T2" fmla="*/ 0 w 2"/>
                  <a:gd name="T3" fmla="*/ 1 h 2"/>
                  <a:gd name="T4" fmla="*/ 1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0"/>
                      <a:pt x="0" y="1"/>
                    </a:cubicBezTo>
                    <a:cubicBezTo>
                      <a:pt x="1" y="2"/>
                      <a:pt x="1" y="2"/>
                      <a:pt x="1" y="2"/>
                    </a:cubicBezTo>
                    <a:cubicBezTo>
                      <a:pt x="2" y="2"/>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Freeform 1003"/>
              <p:cNvSpPr/>
              <p:nvPr/>
            </p:nvSpPr>
            <p:spPr bwMode="auto">
              <a:xfrm>
                <a:off x="4139" y="1680"/>
                <a:ext cx="11" cy="8"/>
              </a:xfrm>
              <a:custGeom>
                <a:avLst/>
                <a:gdLst>
                  <a:gd name="T0" fmla="*/ 2 w 3"/>
                  <a:gd name="T1" fmla="*/ 0 h 2"/>
                  <a:gd name="T2" fmla="*/ 0 w 3"/>
                  <a:gd name="T3" fmla="*/ 1 h 2"/>
                  <a:gd name="T4" fmla="*/ 2 w 3"/>
                  <a:gd name="T5" fmla="*/ 2 h 2"/>
                  <a:gd name="T6" fmla="*/ 3 w 3"/>
                  <a:gd name="T7" fmla="*/ 1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cubicBezTo>
                      <a:pt x="1" y="0"/>
                      <a:pt x="1" y="0"/>
                      <a:pt x="0" y="1"/>
                    </a:cubicBezTo>
                    <a:cubicBezTo>
                      <a:pt x="2" y="2"/>
                      <a:pt x="2" y="2"/>
                      <a:pt x="2" y="2"/>
                    </a:cubicBezTo>
                    <a:cubicBezTo>
                      <a:pt x="3" y="1"/>
                      <a:pt x="3" y="1"/>
                      <a:pt x="3"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 name="Freeform 1004"/>
              <p:cNvSpPr/>
              <p:nvPr/>
            </p:nvSpPr>
            <p:spPr bwMode="auto">
              <a:xfrm>
                <a:off x="4135" y="1684"/>
                <a:ext cx="11" cy="8"/>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1"/>
                    </a:cubicBezTo>
                    <a:cubicBezTo>
                      <a:pt x="2" y="2"/>
                      <a:pt x="2" y="2"/>
                      <a:pt x="2" y="2"/>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 name="Freeform 1005"/>
              <p:cNvSpPr/>
              <p:nvPr/>
            </p:nvSpPr>
            <p:spPr bwMode="auto">
              <a:xfrm>
                <a:off x="4131" y="1688"/>
                <a:ext cx="12" cy="7"/>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1"/>
                    </a:cubicBezTo>
                    <a:cubicBezTo>
                      <a:pt x="2" y="2"/>
                      <a:pt x="2" y="2"/>
                      <a:pt x="2" y="2"/>
                    </a:cubicBezTo>
                    <a:cubicBezTo>
                      <a:pt x="2" y="2"/>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 name="Freeform 1006"/>
              <p:cNvSpPr/>
              <p:nvPr/>
            </p:nvSpPr>
            <p:spPr bwMode="auto">
              <a:xfrm>
                <a:off x="4124" y="1692"/>
                <a:ext cx="15" cy="7"/>
              </a:xfrm>
              <a:custGeom>
                <a:avLst/>
                <a:gdLst>
                  <a:gd name="T0" fmla="*/ 2 w 4"/>
                  <a:gd name="T1" fmla="*/ 0 h 2"/>
                  <a:gd name="T2" fmla="*/ 0 w 4"/>
                  <a:gd name="T3" fmla="*/ 1 h 2"/>
                  <a:gd name="T4" fmla="*/ 2 w 4"/>
                  <a:gd name="T5" fmla="*/ 2 h 2"/>
                  <a:gd name="T6" fmla="*/ 4 w 4"/>
                  <a:gd name="T7" fmla="*/ 1 h 2"/>
                  <a:gd name="T8" fmla="*/ 2 w 4"/>
                  <a:gd name="T9" fmla="*/ 0 h 2"/>
                </a:gdLst>
                <a:ahLst/>
                <a:cxnLst>
                  <a:cxn ang="0">
                    <a:pos x="T0" y="T1"/>
                  </a:cxn>
                  <a:cxn ang="0">
                    <a:pos x="T2" y="T3"/>
                  </a:cxn>
                  <a:cxn ang="0">
                    <a:pos x="T4" y="T5"/>
                  </a:cxn>
                  <a:cxn ang="0">
                    <a:pos x="T6" y="T7"/>
                  </a:cxn>
                  <a:cxn ang="0">
                    <a:pos x="T8" y="T9"/>
                  </a:cxn>
                </a:cxnLst>
                <a:rect l="0" t="0" r="r" b="b"/>
                <a:pathLst>
                  <a:path w="4" h="2">
                    <a:moveTo>
                      <a:pt x="2" y="0"/>
                    </a:moveTo>
                    <a:cubicBezTo>
                      <a:pt x="1" y="0"/>
                      <a:pt x="1" y="1"/>
                      <a:pt x="0" y="1"/>
                    </a:cubicBezTo>
                    <a:cubicBezTo>
                      <a:pt x="2" y="2"/>
                      <a:pt x="2" y="2"/>
                      <a:pt x="2" y="2"/>
                    </a:cubicBezTo>
                    <a:cubicBezTo>
                      <a:pt x="3" y="2"/>
                      <a:pt x="3" y="1"/>
                      <a:pt x="4"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 name="Freeform 1007"/>
              <p:cNvSpPr/>
              <p:nvPr/>
            </p:nvSpPr>
            <p:spPr bwMode="auto">
              <a:xfrm>
                <a:off x="4116" y="1695"/>
                <a:ext cx="15" cy="16"/>
              </a:xfrm>
              <a:custGeom>
                <a:avLst/>
                <a:gdLst>
                  <a:gd name="T0" fmla="*/ 2 w 4"/>
                  <a:gd name="T1" fmla="*/ 0 h 4"/>
                  <a:gd name="T2" fmla="*/ 0 w 4"/>
                  <a:gd name="T3" fmla="*/ 2 h 4"/>
                  <a:gd name="T4" fmla="*/ 2 w 4"/>
                  <a:gd name="T5" fmla="*/ 4 h 4"/>
                  <a:gd name="T6" fmla="*/ 4 w 4"/>
                  <a:gd name="T7" fmla="*/ 1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2" y="1"/>
                      <a:pt x="1" y="2"/>
                      <a:pt x="0" y="2"/>
                    </a:cubicBezTo>
                    <a:cubicBezTo>
                      <a:pt x="2" y="4"/>
                      <a:pt x="2" y="4"/>
                      <a:pt x="2" y="4"/>
                    </a:cubicBezTo>
                    <a:cubicBezTo>
                      <a:pt x="3" y="3"/>
                      <a:pt x="4" y="2"/>
                      <a:pt x="4"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 name="Freeform 1008"/>
              <p:cNvSpPr/>
              <p:nvPr/>
            </p:nvSpPr>
            <p:spPr bwMode="auto">
              <a:xfrm>
                <a:off x="4105" y="1703"/>
                <a:ext cx="19" cy="23"/>
              </a:xfrm>
              <a:custGeom>
                <a:avLst/>
                <a:gdLst>
                  <a:gd name="T0" fmla="*/ 3 w 5"/>
                  <a:gd name="T1" fmla="*/ 0 h 6"/>
                  <a:gd name="T2" fmla="*/ 0 w 5"/>
                  <a:gd name="T3" fmla="*/ 5 h 6"/>
                  <a:gd name="T4" fmla="*/ 2 w 5"/>
                  <a:gd name="T5" fmla="*/ 6 h 6"/>
                  <a:gd name="T6" fmla="*/ 5 w 5"/>
                  <a:gd name="T7" fmla="*/ 2 h 6"/>
                  <a:gd name="T8" fmla="*/ 3 w 5"/>
                  <a:gd name="T9" fmla="*/ 0 h 6"/>
                </a:gdLst>
                <a:ahLst/>
                <a:cxnLst>
                  <a:cxn ang="0">
                    <a:pos x="T0" y="T1"/>
                  </a:cxn>
                  <a:cxn ang="0">
                    <a:pos x="T2" y="T3"/>
                  </a:cxn>
                  <a:cxn ang="0">
                    <a:pos x="T4" y="T5"/>
                  </a:cxn>
                  <a:cxn ang="0">
                    <a:pos x="T6" y="T7"/>
                  </a:cxn>
                  <a:cxn ang="0">
                    <a:pos x="T8" y="T9"/>
                  </a:cxn>
                </a:cxnLst>
                <a:rect l="0" t="0" r="r" b="b"/>
                <a:pathLst>
                  <a:path w="5" h="6">
                    <a:moveTo>
                      <a:pt x="3" y="0"/>
                    </a:moveTo>
                    <a:cubicBezTo>
                      <a:pt x="2" y="2"/>
                      <a:pt x="1" y="3"/>
                      <a:pt x="0" y="5"/>
                    </a:cubicBezTo>
                    <a:cubicBezTo>
                      <a:pt x="2" y="6"/>
                      <a:pt x="2" y="6"/>
                      <a:pt x="2" y="6"/>
                    </a:cubicBezTo>
                    <a:cubicBezTo>
                      <a:pt x="3" y="5"/>
                      <a:pt x="4" y="3"/>
                      <a:pt x="5" y="2"/>
                    </a:cubicBezTo>
                    <a:lnTo>
                      <a:pt x="3"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 name="Group 1210"/>
            <p:cNvGrpSpPr/>
            <p:nvPr/>
          </p:nvGrpSpPr>
          <p:grpSpPr bwMode="auto">
            <a:xfrm>
              <a:off x="2607" y="1583"/>
              <a:ext cx="2251" cy="1588"/>
              <a:chOff x="2607" y="1583"/>
              <a:chExt cx="2251" cy="1588"/>
            </a:xfrm>
          </p:grpSpPr>
          <p:sp>
            <p:nvSpPr>
              <p:cNvPr id="11" name="Freeform 1010"/>
              <p:cNvSpPr/>
              <p:nvPr/>
            </p:nvSpPr>
            <p:spPr bwMode="auto">
              <a:xfrm>
                <a:off x="4101" y="1722"/>
                <a:ext cx="11" cy="15"/>
              </a:xfrm>
              <a:custGeom>
                <a:avLst/>
                <a:gdLst>
                  <a:gd name="T0" fmla="*/ 1 w 3"/>
                  <a:gd name="T1" fmla="*/ 0 h 4"/>
                  <a:gd name="T2" fmla="*/ 0 w 3"/>
                  <a:gd name="T3" fmla="*/ 2 h 4"/>
                  <a:gd name="T4" fmla="*/ 2 w 3"/>
                  <a:gd name="T5" fmla="*/ 4 h 4"/>
                  <a:gd name="T6" fmla="*/ 3 w 3"/>
                  <a:gd name="T7" fmla="*/ 1 h 4"/>
                  <a:gd name="T8" fmla="*/ 1 w 3"/>
                  <a:gd name="T9" fmla="*/ 0 h 4"/>
                </a:gdLst>
                <a:ahLst/>
                <a:cxnLst>
                  <a:cxn ang="0">
                    <a:pos x="T0" y="T1"/>
                  </a:cxn>
                  <a:cxn ang="0">
                    <a:pos x="T2" y="T3"/>
                  </a:cxn>
                  <a:cxn ang="0">
                    <a:pos x="T4" y="T5"/>
                  </a:cxn>
                  <a:cxn ang="0">
                    <a:pos x="T6" y="T7"/>
                  </a:cxn>
                  <a:cxn ang="0">
                    <a:pos x="T8" y="T9"/>
                  </a:cxn>
                </a:cxnLst>
                <a:rect l="0" t="0" r="r" b="b"/>
                <a:pathLst>
                  <a:path w="3" h="4">
                    <a:moveTo>
                      <a:pt x="1" y="0"/>
                    </a:moveTo>
                    <a:cubicBezTo>
                      <a:pt x="1" y="1"/>
                      <a:pt x="0" y="1"/>
                      <a:pt x="0" y="2"/>
                    </a:cubicBezTo>
                    <a:cubicBezTo>
                      <a:pt x="2" y="4"/>
                      <a:pt x="2" y="4"/>
                      <a:pt x="2" y="4"/>
                    </a:cubicBezTo>
                    <a:cubicBezTo>
                      <a:pt x="2" y="3"/>
                      <a:pt x="2"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011"/>
              <p:cNvSpPr/>
              <p:nvPr/>
            </p:nvSpPr>
            <p:spPr bwMode="auto">
              <a:xfrm>
                <a:off x="4097" y="1729"/>
                <a:ext cx="12" cy="12"/>
              </a:xfrm>
              <a:custGeom>
                <a:avLst/>
                <a:gdLst>
                  <a:gd name="T0" fmla="*/ 1 w 3"/>
                  <a:gd name="T1" fmla="*/ 0 h 3"/>
                  <a:gd name="T2" fmla="*/ 0 w 3"/>
                  <a:gd name="T3" fmla="*/ 2 h 3"/>
                  <a:gd name="T4" fmla="*/ 2 w 3"/>
                  <a:gd name="T5" fmla="*/ 3 h 3"/>
                  <a:gd name="T6" fmla="*/ 3 w 3"/>
                  <a:gd name="T7" fmla="*/ 2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0" y="1"/>
                      <a:pt x="0" y="1"/>
                      <a:pt x="0" y="2"/>
                    </a:cubicBezTo>
                    <a:cubicBezTo>
                      <a:pt x="2" y="3"/>
                      <a:pt x="2" y="3"/>
                      <a:pt x="2" y="3"/>
                    </a:cubicBezTo>
                    <a:cubicBezTo>
                      <a:pt x="2" y="3"/>
                      <a:pt x="2"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012"/>
              <p:cNvSpPr/>
              <p:nvPr/>
            </p:nvSpPr>
            <p:spPr bwMode="auto">
              <a:xfrm>
                <a:off x="4094" y="1737"/>
                <a:ext cx="11" cy="11"/>
              </a:xfrm>
              <a:custGeom>
                <a:avLst/>
                <a:gdLst>
                  <a:gd name="T0" fmla="*/ 1 w 3"/>
                  <a:gd name="T1" fmla="*/ 0 h 3"/>
                  <a:gd name="T2" fmla="*/ 0 w 3"/>
                  <a:gd name="T3" fmla="*/ 2 h 3"/>
                  <a:gd name="T4" fmla="*/ 2 w 3"/>
                  <a:gd name="T5" fmla="*/ 3 h 3"/>
                  <a:gd name="T6" fmla="*/ 3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1"/>
                      <a:pt x="0" y="1"/>
                      <a:pt x="0" y="2"/>
                    </a:cubicBezTo>
                    <a:cubicBezTo>
                      <a:pt x="2" y="3"/>
                      <a:pt x="2" y="3"/>
                      <a:pt x="2" y="3"/>
                    </a:cubicBezTo>
                    <a:cubicBezTo>
                      <a:pt x="2" y="2"/>
                      <a:pt x="2"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013"/>
              <p:cNvSpPr/>
              <p:nvPr/>
            </p:nvSpPr>
            <p:spPr bwMode="auto">
              <a:xfrm>
                <a:off x="4094" y="1744"/>
                <a:ext cx="7" cy="8"/>
              </a:xfrm>
              <a:custGeom>
                <a:avLst/>
                <a:gdLst>
                  <a:gd name="T0" fmla="*/ 0 w 2"/>
                  <a:gd name="T1" fmla="*/ 0 h 2"/>
                  <a:gd name="T2" fmla="*/ 0 w 2"/>
                  <a:gd name="T3" fmla="*/ 1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1" y="2"/>
                      <a:pt x="1" y="2"/>
                      <a:pt x="1"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014"/>
              <p:cNvSpPr/>
              <p:nvPr/>
            </p:nvSpPr>
            <p:spPr bwMode="auto">
              <a:xfrm>
                <a:off x="4090" y="1748"/>
                <a:ext cx="7" cy="11"/>
              </a:xfrm>
              <a:custGeom>
                <a:avLst/>
                <a:gdLst>
                  <a:gd name="T0" fmla="*/ 1 w 2"/>
                  <a:gd name="T1" fmla="*/ 0 h 3"/>
                  <a:gd name="T2" fmla="*/ 0 w 2"/>
                  <a:gd name="T3" fmla="*/ 1 h 3"/>
                  <a:gd name="T4" fmla="*/ 2 w 2"/>
                  <a:gd name="T5" fmla="*/ 3 h 3"/>
                  <a:gd name="T6" fmla="*/ 2 w 2"/>
                  <a:gd name="T7" fmla="*/ 1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0"/>
                      <a:pt x="0" y="1"/>
                      <a:pt x="0" y="1"/>
                    </a:cubicBezTo>
                    <a:cubicBezTo>
                      <a:pt x="2" y="3"/>
                      <a:pt x="2" y="3"/>
                      <a:pt x="2" y="3"/>
                    </a:cubicBezTo>
                    <a:cubicBezTo>
                      <a:pt x="2" y="2"/>
                      <a:pt x="2" y="2"/>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015"/>
              <p:cNvSpPr/>
              <p:nvPr/>
            </p:nvSpPr>
            <p:spPr bwMode="auto">
              <a:xfrm>
                <a:off x="4090" y="1752"/>
                <a:ext cx="7" cy="11"/>
              </a:xfrm>
              <a:custGeom>
                <a:avLst/>
                <a:gdLst>
                  <a:gd name="T0" fmla="*/ 0 w 2"/>
                  <a:gd name="T1" fmla="*/ 0 h 3"/>
                  <a:gd name="T2" fmla="*/ 0 w 2"/>
                  <a:gd name="T3" fmla="*/ 2 h 3"/>
                  <a:gd name="T4" fmla="*/ 1 w 2"/>
                  <a:gd name="T5" fmla="*/ 3 h 3"/>
                  <a:gd name="T6" fmla="*/ 2 w 2"/>
                  <a:gd name="T7" fmla="*/ 2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1"/>
                      <a:pt x="0" y="2"/>
                    </a:cubicBezTo>
                    <a:cubicBezTo>
                      <a:pt x="1" y="3"/>
                      <a:pt x="1" y="3"/>
                      <a:pt x="1" y="3"/>
                    </a:cubicBezTo>
                    <a:cubicBezTo>
                      <a:pt x="2" y="3"/>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016"/>
              <p:cNvSpPr/>
              <p:nvPr/>
            </p:nvSpPr>
            <p:spPr bwMode="auto">
              <a:xfrm>
                <a:off x="4086" y="1759"/>
                <a:ext cx="8" cy="8"/>
              </a:xfrm>
              <a:custGeom>
                <a:avLst/>
                <a:gdLst>
                  <a:gd name="T0" fmla="*/ 1 w 2"/>
                  <a:gd name="T1" fmla="*/ 0 h 2"/>
                  <a:gd name="T2" fmla="*/ 0 w 2"/>
                  <a:gd name="T3" fmla="*/ 1 h 2"/>
                  <a:gd name="T4" fmla="*/ 2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1"/>
                      <a:pt x="0" y="1"/>
                    </a:cubicBezTo>
                    <a:cubicBezTo>
                      <a:pt x="2" y="2"/>
                      <a:pt x="2" y="2"/>
                      <a:pt x="2" y="2"/>
                    </a:cubicBezTo>
                    <a:cubicBezTo>
                      <a:pt x="2" y="2"/>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017"/>
              <p:cNvSpPr/>
              <p:nvPr/>
            </p:nvSpPr>
            <p:spPr bwMode="auto">
              <a:xfrm>
                <a:off x="4086" y="1763"/>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018"/>
              <p:cNvSpPr/>
              <p:nvPr/>
            </p:nvSpPr>
            <p:spPr bwMode="auto">
              <a:xfrm>
                <a:off x="4086" y="1767"/>
                <a:ext cx="8" cy="11"/>
              </a:xfrm>
              <a:custGeom>
                <a:avLst/>
                <a:gdLst>
                  <a:gd name="T0" fmla="*/ 0 w 2"/>
                  <a:gd name="T1" fmla="*/ 0 h 3"/>
                  <a:gd name="T2" fmla="*/ 0 w 2"/>
                  <a:gd name="T3" fmla="*/ 1 h 3"/>
                  <a:gd name="T4" fmla="*/ 1 w 2"/>
                  <a:gd name="T5" fmla="*/ 3 h 3"/>
                  <a:gd name="T6" fmla="*/ 2 w 2"/>
                  <a:gd name="T7" fmla="*/ 1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1"/>
                      <a:pt x="0" y="1"/>
                    </a:cubicBezTo>
                    <a:cubicBezTo>
                      <a:pt x="1" y="3"/>
                      <a:pt x="1" y="3"/>
                      <a:pt x="1" y="3"/>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019"/>
              <p:cNvSpPr/>
              <p:nvPr/>
            </p:nvSpPr>
            <p:spPr bwMode="auto">
              <a:xfrm>
                <a:off x="4082" y="1771"/>
                <a:ext cx="8" cy="11"/>
              </a:xfrm>
              <a:custGeom>
                <a:avLst/>
                <a:gdLst>
                  <a:gd name="T0" fmla="*/ 1 w 2"/>
                  <a:gd name="T1" fmla="*/ 0 h 3"/>
                  <a:gd name="T2" fmla="*/ 0 w 2"/>
                  <a:gd name="T3" fmla="*/ 1 h 3"/>
                  <a:gd name="T4" fmla="*/ 2 w 2"/>
                  <a:gd name="T5" fmla="*/ 3 h 3"/>
                  <a:gd name="T6" fmla="*/ 2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1" y="1"/>
                      <a:pt x="1" y="1"/>
                      <a:pt x="0" y="1"/>
                    </a:cubicBezTo>
                    <a:cubicBezTo>
                      <a:pt x="2" y="3"/>
                      <a:pt x="2" y="3"/>
                      <a:pt x="2" y="3"/>
                    </a:cubicBezTo>
                    <a:cubicBezTo>
                      <a:pt x="2" y="2"/>
                      <a:pt x="2" y="2"/>
                      <a:pt x="2"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020"/>
              <p:cNvSpPr/>
              <p:nvPr/>
            </p:nvSpPr>
            <p:spPr bwMode="auto">
              <a:xfrm>
                <a:off x="4082" y="1775"/>
                <a:ext cx="8" cy="11"/>
              </a:xfrm>
              <a:custGeom>
                <a:avLst/>
                <a:gdLst>
                  <a:gd name="T0" fmla="*/ 0 w 2"/>
                  <a:gd name="T1" fmla="*/ 0 h 3"/>
                  <a:gd name="T2" fmla="*/ 0 w 2"/>
                  <a:gd name="T3" fmla="*/ 2 h 3"/>
                  <a:gd name="T4" fmla="*/ 2 w 2"/>
                  <a:gd name="T5" fmla="*/ 3 h 3"/>
                  <a:gd name="T6" fmla="*/ 2 w 2"/>
                  <a:gd name="T7" fmla="*/ 2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1"/>
                      <a:pt x="0" y="2"/>
                    </a:cubicBezTo>
                    <a:cubicBezTo>
                      <a:pt x="2" y="3"/>
                      <a:pt x="2" y="3"/>
                      <a:pt x="2" y="3"/>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021"/>
              <p:cNvSpPr/>
              <p:nvPr/>
            </p:nvSpPr>
            <p:spPr bwMode="auto">
              <a:xfrm>
                <a:off x="4082" y="1782"/>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022"/>
              <p:cNvSpPr/>
              <p:nvPr/>
            </p:nvSpPr>
            <p:spPr bwMode="auto">
              <a:xfrm>
                <a:off x="4082" y="1786"/>
                <a:ext cx="8"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023"/>
              <p:cNvSpPr/>
              <p:nvPr/>
            </p:nvSpPr>
            <p:spPr bwMode="auto">
              <a:xfrm>
                <a:off x="4082" y="1790"/>
                <a:ext cx="8"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024"/>
              <p:cNvSpPr/>
              <p:nvPr/>
            </p:nvSpPr>
            <p:spPr bwMode="auto">
              <a:xfrm>
                <a:off x="4082" y="1793"/>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025"/>
              <p:cNvSpPr/>
              <p:nvPr/>
            </p:nvSpPr>
            <p:spPr bwMode="auto">
              <a:xfrm>
                <a:off x="4082" y="1797"/>
                <a:ext cx="8" cy="8"/>
              </a:xfrm>
              <a:custGeom>
                <a:avLst/>
                <a:gdLst>
                  <a:gd name="T0" fmla="*/ 0 w 2"/>
                  <a:gd name="T1" fmla="*/ 0 h 2"/>
                  <a:gd name="T2" fmla="*/ 0 w 2"/>
                  <a:gd name="T3" fmla="*/ 0 h 2"/>
                  <a:gd name="T4" fmla="*/ 0 w 2"/>
                  <a:gd name="T5" fmla="*/ 1 h 2"/>
                  <a:gd name="T6" fmla="*/ 2 w 2"/>
                  <a:gd name="T7" fmla="*/ 2 h 2"/>
                  <a:gd name="T8" fmla="*/ 2 w 2"/>
                  <a:gd name="T9" fmla="*/ 2 h 2"/>
                  <a:gd name="T10" fmla="*/ 2 w 2"/>
                  <a:gd name="T11" fmla="*/ 1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cubicBezTo>
                      <a:pt x="0" y="0"/>
                      <a:pt x="0" y="0"/>
                      <a:pt x="0" y="0"/>
                    </a:cubicBezTo>
                    <a:cubicBezTo>
                      <a:pt x="0" y="0"/>
                      <a:pt x="0" y="1"/>
                      <a:pt x="0" y="1"/>
                    </a:cubicBezTo>
                    <a:cubicBezTo>
                      <a:pt x="2" y="2"/>
                      <a:pt x="2" y="2"/>
                      <a:pt x="2" y="2"/>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026"/>
              <p:cNvSpPr/>
              <p:nvPr/>
            </p:nvSpPr>
            <p:spPr bwMode="auto">
              <a:xfrm>
                <a:off x="4082" y="1801"/>
                <a:ext cx="8"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027"/>
              <p:cNvSpPr/>
              <p:nvPr/>
            </p:nvSpPr>
            <p:spPr bwMode="auto">
              <a:xfrm>
                <a:off x="4082" y="1805"/>
                <a:ext cx="8"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028"/>
              <p:cNvSpPr/>
              <p:nvPr/>
            </p:nvSpPr>
            <p:spPr bwMode="auto">
              <a:xfrm>
                <a:off x="4082" y="1808"/>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029"/>
              <p:cNvSpPr/>
              <p:nvPr/>
            </p:nvSpPr>
            <p:spPr bwMode="auto">
              <a:xfrm>
                <a:off x="4082" y="1812"/>
                <a:ext cx="12" cy="8"/>
              </a:xfrm>
              <a:custGeom>
                <a:avLst/>
                <a:gdLst>
                  <a:gd name="T0" fmla="*/ 0 w 3"/>
                  <a:gd name="T1" fmla="*/ 0 h 2"/>
                  <a:gd name="T2" fmla="*/ 1 w 3"/>
                  <a:gd name="T3" fmla="*/ 1 h 2"/>
                  <a:gd name="T4" fmla="*/ 3 w 3"/>
                  <a:gd name="T5" fmla="*/ 2 h 2"/>
                  <a:gd name="T6" fmla="*/ 2 w 3"/>
                  <a:gd name="T7" fmla="*/ 1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1" y="0"/>
                      <a:pt x="1" y="1"/>
                      <a:pt x="1" y="1"/>
                    </a:cubicBezTo>
                    <a:cubicBezTo>
                      <a:pt x="3" y="2"/>
                      <a:pt x="3" y="2"/>
                      <a:pt x="3"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030"/>
              <p:cNvSpPr/>
              <p:nvPr/>
            </p:nvSpPr>
            <p:spPr bwMode="auto">
              <a:xfrm>
                <a:off x="4086" y="1816"/>
                <a:ext cx="8"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031"/>
              <p:cNvSpPr/>
              <p:nvPr/>
            </p:nvSpPr>
            <p:spPr bwMode="auto">
              <a:xfrm>
                <a:off x="4086" y="1820"/>
                <a:ext cx="8" cy="11"/>
              </a:xfrm>
              <a:custGeom>
                <a:avLst/>
                <a:gdLst>
                  <a:gd name="T0" fmla="*/ 0 w 2"/>
                  <a:gd name="T1" fmla="*/ 0 h 3"/>
                  <a:gd name="T2" fmla="*/ 0 w 2"/>
                  <a:gd name="T3" fmla="*/ 1 h 3"/>
                  <a:gd name="T4" fmla="*/ 2 w 2"/>
                  <a:gd name="T5" fmla="*/ 3 h 3"/>
                  <a:gd name="T6" fmla="*/ 2 w 2"/>
                  <a:gd name="T7" fmla="*/ 1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1"/>
                      <a:pt x="0" y="1"/>
                    </a:cubicBezTo>
                    <a:cubicBezTo>
                      <a:pt x="2" y="3"/>
                      <a:pt x="2" y="3"/>
                      <a:pt x="2" y="3"/>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032"/>
              <p:cNvSpPr/>
              <p:nvPr/>
            </p:nvSpPr>
            <p:spPr bwMode="auto">
              <a:xfrm>
                <a:off x="4086" y="1823"/>
                <a:ext cx="11" cy="12"/>
              </a:xfrm>
              <a:custGeom>
                <a:avLst/>
                <a:gdLst>
                  <a:gd name="T0" fmla="*/ 0 w 3"/>
                  <a:gd name="T1" fmla="*/ 0 h 3"/>
                  <a:gd name="T2" fmla="*/ 1 w 3"/>
                  <a:gd name="T3" fmla="*/ 2 h 3"/>
                  <a:gd name="T4" fmla="*/ 3 w 3"/>
                  <a:gd name="T5" fmla="*/ 3 h 3"/>
                  <a:gd name="T6" fmla="*/ 2 w 3"/>
                  <a:gd name="T7" fmla="*/ 2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cubicBezTo>
                      <a:pt x="1" y="1"/>
                      <a:pt x="1" y="1"/>
                      <a:pt x="1" y="2"/>
                    </a:cubicBezTo>
                    <a:cubicBezTo>
                      <a:pt x="3" y="3"/>
                      <a:pt x="3" y="3"/>
                      <a:pt x="3" y="3"/>
                    </a:cubicBezTo>
                    <a:cubicBezTo>
                      <a:pt x="3" y="3"/>
                      <a:pt x="3"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033"/>
              <p:cNvSpPr/>
              <p:nvPr/>
            </p:nvSpPr>
            <p:spPr bwMode="auto">
              <a:xfrm>
                <a:off x="4090" y="1831"/>
                <a:ext cx="11" cy="8"/>
              </a:xfrm>
              <a:custGeom>
                <a:avLst/>
                <a:gdLst>
                  <a:gd name="T0" fmla="*/ 0 w 3"/>
                  <a:gd name="T1" fmla="*/ 0 h 2"/>
                  <a:gd name="T2" fmla="*/ 1 w 3"/>
                  <a:gd name="T3" fmla="*/ 1 h 2"/>
                  <a:gd name="T4" fmla="*/ 3 w 3"/>
                  <a:gd name="T5" fmla="*/ 2 h 2"/>
                  <a:gd name="T6" fmla="*/ 2 w 3"/>
                  <a:gd name="T7" fmla="*/ 1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0" y="0"/>
                      <a:pt x="1" y="1"/>
                      <a:pt x="1" y="1"/>
                    </a:cubicBezTo>
                    <a:cubicBezTo>
                      <a:pt x="3" y="2"/>
                      <a:pt x="3" y="2"/>
                      <a:pt x="3" y="2"/>
                    </a:cubicBezTo>
                    <a:cubicBezTo>
                      <a:pt x="3"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34"/>
              <p:cNvSpPr/>
              <p:nvPr/>
            </p:nvSpPr>
            <p:spPr bwMode="auto">
              <a:xfrm>
                <a:off x="4094" y="1835"/>
                <a:ext cx="18" cy="19"/>
              </a:xfrm>
              <a:custGeom>
                <a:avLst/>
                <a:gdLst>
                  <a:gd name="T0" fmla="*/ 0 w 5"/>
                  <a:gd name="T1" fmla="*/ 0 h 5"/>
                  <a:gd name="T2" fmla="*/ 4 w 5"/>
                  <a:gd name="T3" fmla="*/ 4 h 5"/>
                  <a:gd name="T4" fmla="*/ 5 w 5"/>
                  <a:gd name="T5" fmla="*/ 5 h 5"/>
                  <a:gd name="T6" fmla="*/ 2 w 5"/>
                  <a:gd name="T7" fmla="*/ 1 h 5"/>
                  <a:gd name="T8" fmla="*/ 0 w 5"/>
                  <a:gd name="T9" fmla="*/ 0 h 5"/>
                </a:gdLst>
                <a:ahLst/>
                <a:cxnLst>
                  <a:cxn ang="0">
                    <a:pos x="T0" y="T1"/>
                  </a:cxn>
                  <a:cxn ang="0">
                    <a:pos x="T2" y="T3"/>
                  </a:cxn>
                  <a:cxn ang="0">
                    <a:pos x="T4" y="T5"/>
                  </a:cxn>
                  <a:cxn ang="0">
                    <a:pos x="T6" y="T7"/>
                  </a:cxn>
                  <a:cxn ang="0">
                    <a:pos x="T8" y="T9"/>
                  </a:cxn>
                </a:cxnLst>
                <a:rect l="0" t="0" r="r" b="b"/>
                <a:pathLst>
                  <a:path w="5" h="5">
                    <a:moveTo>
                      <a:pt x="0" y="0"/>
                    </a:moveTo>
                    <a:cubicBezTo>
                      <a:pt x="1" y="2"/>
                      <a:pt x="2" y="3"/>
                      <a:pt x="4" y="4"/>
                    </a:cubicBezTo>
                    <a:cubicBezTo>
                      <a:pt x="5" y="5"/>
                      <a:pt x="5" y="5"/>
                      <a:pt x="5" y="5"/>
                    </a:cubicBezTo>
                    <a:cubicBezTo>
                      <a:pt x="4" y="4"/>
                      <a:pt x="3" y="3"/>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35"/>
              <p:cNvSpPr>
                <a:spLocks noEditPoints="1"/>
              </p:cNvSpPr>
              <p:nvPr/>
            </p:nvSpPr>
            <p:spPr bwMode="auto">
              <a:xfrm>
                <a:off x="4086" y="1650"/>
                <a:ext cx="177" cy="226"/>
              </a:xfrm>
              <a:custGeom>
                <a:avLst/>
                <a:gdLst>
                  <a:gd name="T0" fmla="*/ 47 w 47"/>
                  <a:gd name="T1" fmla="*/ 19 h 60"/>
                  <a:gd name="T2" fmla="*/ 25 w 47"/>
                  <a:gd name="T3" fmla="*/ 54 h 60"/>
                  <a:gd name="T4" fmla="*/ 1 w 47"/>
                  <a:gd name="T5" fmla="*/ 41 h 60"/>
                  <a:gd name="T6" fmla="*/ 23 w 47"/>
                  <a:gd name="T7" fmla="*/ 5 h 60"/>
                  <a:gd name="T8" fmla="*/ 47 w 47"/>
                  <a:gd name="T9" fmla="*/ 19 h 60"/>
                  <a:gd name="T10" fmla="*/ 43 w 47"/>
                  <a:gd name="T11" fmla="*/ 21 h 60"/>
                  <a:gd name="T12" fmla="*/ 23 w 47"/>
                  <a:gd name="T13" fmla="*/ 10 h 60"/>
                  <a:gd name="T14" fmla="*/ 5 w 47"/>
                  <a:gd name="T15" fmla="*/ 39 h 60"/>
                  <a:gd name="T16" fmla="*/ 25 w 47"/>
                  <a:gd name="T17" fmla="*/ 50 h 60"/>
                  <a:gd name="T18" fmla="*/ 43 w 47"/>
                  <a:gd name="T19" fmla="*/ 2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60">
                    <a:moveTo>
                      <a:pt x="47" y="19"/>
                    </a:moveTo>
                    <a:cubicBezTo>
                      <a:pt x="47" y="33"/>
                      <a:pt x="38" y="48"/>
                      <a:pt x="25" y="54"/>
                    </a:cubicBezTo>
                    <a:cubicBezTo>
                      <a:pt x="12" y="60"/>
                      <a:pt x="1" y="54"/>
                      <a:pt x="1" y="41"/>
                    </a:cubicBezTo>
                    <a:cubicBezTo>
                      <a:pt x="0" y="27"/>
                      <a:pt x="10" y="11"/>
                      <a:pt x="23" y="5"/>
                    </a:cubicBezTo>
                    <a:cubicBezTo>
                      <a:pt x="36" y="0"/>
                      <a:pt x="46" y="6"/>
                      <a:pt x="47" y="19"/>
                    </a:cubicBezTo>
                    <a:close/>
                    <a:moveTo>
                      <a:pt x="43" y="21"/>
                    </a:moveTo>
                    <a:cubicBezTo>
                      <a:pt x="42" y="10"/>
                      <a:pt x="34" y="5"/>
                      <a:pt x="23" y="10"/>
                    </a:cubicBezTo>
                    <a:cubicBezTo>
                      <a:pt x="13" y="15"/>
                      <a:pt x="5" y="28"/>
                      <a:pt x="5" y="39"/>
                    </a:cubicBezTo>
                    <a:cubicBezTo>
                      <a:pt x="6" y="50"/>
                      <a:pt x="14" y="55"/>
                      <a:pt x="25" y="50"/>
                    </a:cubicBezTo>
                    <a:cubicBezTo>
                      <a:pt x="35" y="45"/>
                      <a:pt x="43" y="32"/>
                      <a:pt x="43" y="21"/>
                    </a:cubicBez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036"/>
              <p:cNvSpPr/>
              <p:nvPr/>
            </p:nvSpPr>
            <p:spPr bwMode="auto">
              <a:xfrm>
                <a:off x="4067" y="1650"/>
                <a:ext cx="106" cy="219"/>
              </a:xfrm>
              <a:custGeom>
                <a:avLst/>
                <a:gdLst>
                  <a:gd name="T0" fmla="*/ 8 w 28"/>
                  <a:gd name="T1" fmla="*/ 57 h 58"/>
                  <a:gd name="T2" fmla="*/ 10 w 28"/>
                  <a:gd name="T3" fmla="*/ 58 h 58"/>
                  <a:gd name="T4" fmla="*/ 2 w 28"/>
                  <a:gd name="T5" fmla="*/ 42 h 58"/>
                  <a:gd name="T6" fmla="*/ 28 w 28"/>
                  <a:gd name="T7" fmla="*/ 2 h 58"/>
                  <a:gd name="T8" fmla="*/ 26 w 28"/>
                  <a:gd name="T9" fmla="*/ 0 h 58"/>
                  <a:gd name="T10" fmla="*/ 0 w 28"/>
                  <a:gd name="T11" fmla="*/ 41 h 58"/>
                  <a:gd name="T12" fmla="*/ 8 w 28"/>
                  <a:gd name="T13" fmla="*/ 57 h 58"/>
                </a:gdLst>
                <a:ahLst/>
                <a:cxnLst>
                  <a:cxn ang="0">
                    <a:pos x="T0" y="T1"/>
                  </a:cxn>
                  <a:cxn ang="0">
                    <a:pos x="T2" y="T3"/>
                  </a:cxn>
                  <a:cxn ang="0">
                    <a:pos x="T4" y="T5"/>
                  </a:cxn>
                  <a:cxn ang="0">
                    <a:pos x="T6" y="T7"/>
                  </a:cxn>
                  <a:cxn ang="0">
                    <a:pos x="T8" y="T9"/>
                  </a:cxn>
                  <a:cxn ang="0">
                    <a:pos x="T10" y="T11"/>
                  </a:cxn>
                  <a:cxn ang="0">
                    <a:pos x="T12" y="T13"/>
                  </a:cxn>
                </a:cxnLst>
                <a:rect l="0" t="0" r="r" b="b"/>
                <a:pathLst>
                  <a:path w="28" h="58">
                    <a:moveTo>
                      <a:pt x="8" y="57"/>
                    </a:moveTo>
                    <a:cubicBezTo>
                      <a:pt x="10" y="58"/>
                      <a:pt x="10" y="58"/>
                      <a:pt x="10" y="58"/>
                    </a:cubicBezTo>
                    <a:cubicBezTo>
                      <a:pt x="5" y="55"/>
                      <a:pt x="2" y="50"/>
                      <a:pt x="2" y="42"/>
                    </a:cubicBezTo>
                    <a:cubicBezTo>
                      <a:pt x="2" y="27"/>
                      <a:pt x="13" y="8"/>
                      <a:pt x="28" y="2"/>
                    </a:cubicBezTo>
                    <a:cubicBezTo>
                      <a:pt x="26" y="0"/>
                      <a:pt x="26" y="0"/>
                      <a:pt x="26" y="0"/>
                    </a:cubicBezTo>
                    <a:cubicBezTo>
                      <a:pt x="11" y="7"/>
                      <a:pt x="0" y="25"/>
                      <a:pt x="0" y="41"/>
                    </a:cubicBezTo>
                    <a:cubicBezTo>
                      <a:pt x="1" y="48"/>
                      <a:pt x="3" y="54"/>
                      <a:pt x="8" y="57"/>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037"/>
              <p:cNvSpPr/>
              <p:nvPr/>
            </p:nvSpPr>
            <p:spPr bwMode="auto">
              <a:xfrm>
                <a:off x="4165" y="1650"/>
                <a:ext cx="8" cy="8"/>
              </a:xfrm>
              <a:custGeom>
                <a:avLst/>
                <a:gdLst>
                  <a:gd name="T0" fmla="*/ 0 w 2"/>
                  <a:gd name="T1" fmla="*/ 0 h 2"/>
                  <a:gd name="T2" fmla="*/ 0 w 2"/>
                  <a:gd name="T3" fmla="*/ 1 h 2"/>
                  <a:gd name="T4" fmla="*/ 1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1" y="2"/>
                      <a:pt x="1" y="2"/>
                      <a:pt x="1"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038"/>
              <p:cNvSpPr/>
              <p:nvPr/>
            </p:nvSpPr>
            <p:spPr bwMode="auto">
              <a:xfrm>
                <a:off x="4158" y="1654"/>
                <a:ext cx="11" cy="4"/>
              </a:xfrm>
              <a:custGeom>
                <a:avLst/>
                <a:gdLst>
                  <a:gd name="T0" fmla="*/ 2 w 3"/>
                  <a:gd name="T1" fmla="*/ 0 h 1"/>
                  <a:gd name="T2" fmla="*/ 0 w 3"/>
                  <a:gd name="T3" fmla="*/ 0 h 1"/>
                  <a:gd name="T4" fmla="*/ 2 w 3"/>
                  <a:gd name="T5" fmla="*/ 1 h 1"/>
                  <a:gd name="T6" fmla="*/ 3 w 3"/>
                  <a:gd name="T7" fmla="*/ 1 h 1"/>
                  <a:gd name="T8" fmla="*/ 2 w 3"/>
                  <a:gd name="T9" fmla="*/ 0 h 1"/>
                </a:gdLst>
                <a:ahLst/>
                <a:cxnLst>
                  <a:cxn ang="0">
                    <a:pos x="T0" y="T1"/>
                  </a:cxn>
                  <a:cxn ang="0">
                    <a:pos x="T2" y="T3"/>
                  </a:cxn>
                  <a:cxn ang="0">
                    <a:pos x="T4" y="T5"/>
                  </a:cxn>
                  <a:cxn ang="0">
                    <a:pos x="T6" y="T7"/>
                  </a:cxn>
                  <a:cxn ang="0">
                    <a:pos x="T8" y="T9"/>
                  </a:cxn>
                </a:cxnLst>
                <a:rect l="0" t="0" r="r" b="b"/>
                <a:pathLst>
                  <a:path w="3" h="1">
                    <a:moveTo>
                      <a:pt x="2" y="0"/>
                    </a:moveTo>
                    <a:cubicBezTo>
                      <a:pt x="1" y="0"/>
                      <a:pt x="1" y="0"/>
                      <a:pt x="0" y="0"/>
                    </a:cubicBezTo>
                    <a:cubicBezTo>
                      <a:pt x="2" y="1"/>
                      <a:pt x="2" y="1"/>
                      <a:pt x="2" y="1"/>
                    </a:cubicBezTo>
                    <a:cubicBezTo>
                      <a:pt x="3" y="1"/>
                      <a:pt x="3" y="1"/>
                      <a:pt x="3"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039"/>
              <p:cNvSpPr/>
              <p:nvPr/>
            </p:nvSpPr>
            <p:spPr bwMode="auto">
              <a:xfrm>
                <a:off x="4154" y="1654"/>
                <a:ext cx="11" cy="8"/>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1"/>
                      <a:pt x="0" y="1"/>
                    </a:cubicBezTo>
                    <a:cubicBezTo>
                      <a:pt x="2" y="2"/>
                      <a:pt x="2" y="2"/>
                      <a:pt x="2" y="2"/>
                    </a:cubicBezTo>
                    <a:cubicBezTo>
                      <a:pt x="2" y="2"/>
                      <a:pt x="3"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040"/>
              <p:cNvSpPr/>
              <p:nvPr/>
            </p:nvSpPr>
            <p:spPr bwMode="auto">
              <a:xfrm>
                <a:off x="4150" y="1658"/>
                <a:ext cx="11" cy="7"/>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1"/>
                    </a:cubicBezTo>
                    <a:cubicBezTo>
                      <a:pt x="2" y="2"/>
                      <a:pt x="2" y="2"/>
                      <a:pt x="2" y="2"/>
                    </a:cubicBezTo>
                    <a:cubicBezTo>
                      <a:pt x="2" y="2"/>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041"/>
              <p:cNvSpPr/>
              <p:nvPr/>
            </p:nvSpPr>
            <p:spPr bwMode="auto">
              <a:xfrm>
                <a:off x="4146" y="1662"/>
                <a:ext cx="12" cy="7"/>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0"/>
                    </a:cubicBezTo>
                    <a:cubicBezTo>
                      <a:pt x="2" y="2"/>
                      <a:pt x="2" y="2"/>
                      <a:pt x="2" y="2"/>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042"/>
              <p:cNvSpPr/>
              <p:nvPr/>
            </p:nvSpPr>
            <p:spPr bwMode="auto">
              <a:xfrm>
                <a:off x="4139" y="1662"/>
                <a:ext cx="15" cy="7"/>
              </a:xfrm>
              <a:custGeom>
                <a:avLst/>
                <a:gdLst>
                  <a:gd name="T0" fmla="*/ 2 w 4"/>
                  <a:gd name="T1" fmla="*/ 0 h 2"/>
                  <a:gd name="T2" fmla="*/ 0 w 4"/>
                  <a:gd name="T3" fmla="*/ 1 h 2"/>
                  <a:gd name="T4" fmla="*/ 2 w 4"/>
                  <a:gd name="T5" fmla="*/ 2 h 2"/>
                  <a:gd name="T6" fmla="*/ 4 w 4"/>
                  <a:gd name="T7" fmla="*/ 2 h 2"/>
                  <a:gd name="T8" fmla="*/ 2 w 4"/>
                  <a:gd name="T9" fmla="*/ 0 h 2"/>
                </a:gdLst>
                <a:ahLst/>
                <a:cxnLst>
                  <a:cxn ang="0">
                    <a:pos x="T0" y="T1"/>
                  </a:cxn>
                  <a:cxn ang="0">
                    <a:pos x="T2" y="T3"/>
                  </a:cxn>
                  <a:cxn ang="0">
                    <a:pos x="T4" y="T5"/>
                  </a:cxn>
                  <a:cxn ang="0">
                    <a:pos x="T6" y="T7"/>
                  </a:cxn>
                  <a:cxn ang="0">
                    <a:pos x="T8" y="T9"/>
                  </a:cxn>
                </a:cxnLst>
                <a:rect l="0" t="0" r="r" b="b"/>
                <a:pathLst>
                  <a:path w="4" h="2">
                    <a:moveTo>
                      <a:pt x="2" y="0"/>
                    </a:moveTo>
                    <a:cubicBezTo>
                      <a:pt x="1" y="1"/>
                      <a:pt x="1" y="1"/>
                      <a:pt x="0" y="1"/>
                    </a:cubicBezTo>
                    <a:cubicBezTo>
                      <a:pt x="2" y="2"/>
                      <a:pt x="2" y="2"/>
                      <a:pt x="2" y="2"/>
                    </a:cubicBezTo>
                    <a:cubicBezTo>
                      <a:pt x="3" y="2"/>
                      <a:pt x="3" y="2"/>
                      <a:pt x="4" y="2"/>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043"/>
              <p:cNvSpPr/>
              <p:nvPr/>
            </p:nvSpPr>
            <p:spPr bwMode="auto">
              <a:xfrm>
                <a:off x="4135" y="1665"/>
                <a:ext cx="11" cy="12"/>
              </a:xfrm>
              <a:custGeom>
                <a:avLst/>
                <a:gdLst>
                  <a:gd name="T0" fmla="*/ 1 w 3"/>
                  <a:gd name="T1" fmla="*/ 0 h 3"/>
                  <a:gd name="T2" fmla="*/ 0 w 3"/>
                  <a:gd name="T3" fmla="*/ 1 h 3"/>
                  <a:gd name="T4" fmla="*/ 2 w 3"/>
                  <a:gd name="T5" fmla="*/ 3 h 3"/>
                  <a:gd name="T6" fmla="*/ 3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1"/>
                      <a:pt x="1" y="1"/>
                      <a:pt x="0" y="1"/>
                    </a:cubicBezTo>
                    <a:cubicBezTo>
                      <a:pt x="2" y="3"/>
                      <a:pt x="2" y="3"/>
                      <a:pt x="2" y="3"/>
                    </a:cubicBezTo>
                    <a:cubicBezTo>
                      <a:pt x="2" y="2"/>
                      <a:pt x="3"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044"/>
              <p:cNvSpPr/>
              <p:nvPr/>
            </p:nvSpPr>
            <p:spPr bwMode="auto">
              <a:xfrm>
                <a:off x="4131" y="1669"/>
                <a:ext cx="12" cy="11"/>
              </a:xfrm>
              <a:custGeom>
                <a:avLst/>
                <a:gdLst>
                  <a:gd name="T0" fmla="*/ 1 w 3"/>
                  <a:gd name="T1" fmla="*/ 0 h 3"/>
                  <a:gd name="T2" fmla="*/ 0 w 3"/>
                  <a:gd name="T3" fmla="*/ 2 h 3"/>
                  <a:gd name="T4" fmla="*/ 1 w 3"/>
                  <a:gd name="T5" fmla="*/ 3 h 3"/>
                  <a:gd name="T6" fmla="*/ 3 w 3"/>
                  <a:gd name="T7" fmla="*/ 2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1"/>
                      <a:pt x="0" y="1"/>
                      <a:pt x="0" y="2"/>
                    </a:cubicBezTo>
                    <a:cubicBezTo>
                      <a:pt x="1" y="3"/>
                      <a:pt x="1" y="3"/>
                      <a:pt x="1" y="3"/>
                    </a:cubicBezTo>
                    <a:cubicBezTo>
                      <a:pt x="2" y="2"/>
                      <a:pt x="2"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045"/>
              <p:cNvSpPr/>
              <p:nvPr/>
            </p:nvSpPr>
            <p:spPr bwMode="auto">
              <a:xfrm>
                <a:off x="4124" y="1677"/>
                <a:ext cx="11" cy="7"/>
              </a:xfrm>
              <a:custGeom>
                <a:avLst/>
                <a:gdLst>
                  <a:gd name="T0" fmla="*/ 2 w 3"/>
                  <a:gd name="T1" fmla="*/ 0 h 2"/>
                  <a:gd name="T2" fmla="*/ 0 w 3"/>
                  <a:gd name="T3" fmla="*/ 1 h 2"/>
                  <a:gd name="T4" fmla="*/ 2 w 3"/>
                  <a:gd name="T5" fmla="*/ 2 h 2"/>
                  <a:gd name="T6" fmla="*/ 3 w 3"/>
                  <a:gd name="T7" fmla="*/ 1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cubicBezTo>
                      <a:pt x="1" y="0"/>
                      <a:pt x="1" y="0"/>
                      <a:pt x="0" y="1"/>
                    </a:cubicBezTo>
                    <a:cubicBezTo>
                      <a:pt x="2" y="2"/>
                      <a:pt x="2" y="2"/>
                      <a:pt x="2" y="2"/>
                    </a:cubicBezTo>
                    <a:cubicBezTo>
                      <a:pt x="2" y="2"/>
                      <a:pt x="3" y="1"/>
                      <a:pt x="3"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046"/>
              <p:cNvSpPr/>
              <p:nvPr/>
            </p:nvSpPr>
            <p:spPr bwMode="auto">
              <a:xfrm>
                <a:off x="4116" y="1680"/>
                <a:ext cx="15" cy="12"/>
              </a:xfrm>
              <a:custGeom>
                <a:avLst/>
                <a:gdLst>
                  <a:gd name="T0" fmla="*/ 2 w 4"/>
                  <a:gd name="T1" fmla="*/ 0 h 3"/>
                  <a:gd name="T2" fmla="*/ 0 w 4"/>
                  <a:gd name="T3" fmla="*/ 2 h 3"/>
                  <a:gd name="T4" fmla="*/ 2 w 4"/>
                  <a:gd name="T5" fmla="*/ 3 h 3"/>
                  <a:gd name="T6" fmla="*/ 4 w 4"/>
                  <a:gd name="T7" fmla="*/ 1 h 3"/>
                  <a:gd name="T8" fmla="*/ 2 w 4"/>
                  <a:gd name="T9" fmla="*/ 0 h 3"/>
                </a:gdLst>
                <a:ahLst/>
                <a:cxnLst>
                  <a:cxn ang="0">
                    <a:pos x="T0" y="T1"/>
                  </a:cxn>
                  <a:cxn ang="0">
                    <a:pos x="T2" y="T3"/>
                  </a:cxn>
                  <a:cxn ang="0">
                    <a:pos x="T4" y="T5"/>
                  </a:cxn>
                  <a:cxn ang="0">
                    <a:pos x="T6" y="T7"/>
                  </a:cxn>
                  <a:cxn ang="0">
                    <a:pos x="T8" y="T9"/>
                  </a:cxn>
                </a:cxnLst>
                <a:rect l="0" t="0" r="r" b="b"/>
                <a:pathLst>
                  <a:path w="4" h="3">
                    <a:moveTo>
                      <a:pt x="2" y="0"/>
                    </a:moveTo>
                    <a:cubicBezTo>
                      <a:pt x="2" y="0"/>
                      <a:pt x="1" y="1"/>
                      <a:pt x="0" y="2"/>
                    </a:cubicBezTo>
                    <a:cubicBezTo>
                      <a:pt x="2" y="3"/>
                      <a:pt x="2" y="3"/>
                      <a:pt x="2" y="3"/>
                    </a:cubicBezTo>
                    <a:cubicBezTo>
                      <a:pt x="3" y="2"/>
                      <a:pt x="3" y="2"/>
                      <a:pt x="4"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047"/>
              <p:cNvSpPr/>
              <p:nvPr/>
            </p:nvSpPr>
            <p:spPr bwMode="auto">
              <a:xfrm>
                <a:off x="4109" y="1688"/>
                <a:ext cx="15" cy="11"/>
              </a:xfrm>
              <a:custGeom>
                <a:avLst/>
                <a:gdLst>
                  <a:gd name="T0" fmla="*/ 2 w 4"/>
                  <a:gd name="T1" fmla="*/ 0 h 3"/>
                  <a:gd name="T2" fmla="*/ 0 w 4"/>
                  <a:gd name="T3" fmla="*/ 2 h 3"/>
                  <a:gd name="T4" fmla="*/ 2 w 4"/>
                  <a:gd name="T5" fmla="*/ 3 h 3"/>
                  <a:gd name="T6" fmla="*/ 4 w 4"/>
                  <a:gd name="T7" fmla="*/ 1 h 3"/>
                  <a:gd name="T8" fmla="*/ 2 w 4"/>
                  <a:gd name="T9" fmla="*/ 0 h 3"/>
                </a:gdLst>
                <a:ahLst/>
                <a:cxnLst>
                  <a:cxn ang="0">
                    <a:pos x="T0" y="T1"/>
                  </a:cxn>
                  <a:cxn ang="0">
                    <a:pos x="T2" y="T3"/>
                  </a:cxn>
                  <a:cxn ang="0">
                    <a:pos x="T4" y="T5"/>
                  </a:cxn>
                  <a:cxn ang="0">
                    <a:pos x="T6" y="T7"/>
                  </a:cxn>
                  <a:cxn ang="0">
                    <a:pos x="T8" y="T9"/>
                  </a:cxn>
                </a:cxnLst>
                <a:rect l="0" t="0" r="r" b="b"/>
                <a:pathLst>
                  <a:path w="4" h="3">
                    <a:moveTo>
                      <a:pt x="2" y="0"/>
                    </a:moveTo>
                    <a:cubicBezTo>
                      <a:pt x="2" y="0"/>
                      <a:pt x="1" y="1"/>
                      <a:pt x="0" y="2"/>
                    </a:cubicBezTo>
                    <a:cubicBezTo>
                      <a:pt x="2" y="3"/>
                      <a:pt x="2" y="3"/>
                      <a:pt x="2" y="3"/>
                    </a:cubicBezTo>
                    <a:cubicBezTo>
                      <a:pt x="3" y="2"/>
                      <a:pt x="4" y="2"/>
                      <a:pt x="4"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048"/>
              <p:cNvSpPr/>
              <p:nvPr/>
            </p:nvSpPr>
            <p:spPr bwMode="auto">
              <a:xfrm>
                <a:off x="4094" y="1695"/>
                <a:ext cx="22" cy="27"/>
              </a:xfrm>
              <a:custGeom>
                <a:avLst/>
                <a:gdLst>
                  <a:gd name="T0" fmla="*/ 4 w 6"/>
                  <a:gd name="T1" fmla="*/ 0 h 7"/>
                  <a:gd name="T2" fmla="*/ 0 w 6"/>
                  <a:gd name="T3" fmla="*/ 5 h 7"/>
                  <a:gd name="T4" fmla="*/ 2 w 6"/>
                  <a:gd name="T5" fmla="*/ 7 h 7"/>
                  <a:gd name="T6" fmla="*/ 6 w 6"/>
                  <a:gd name="T7" fmla="*/ 1 h 7"/>
                  <a:gd name="T8" fmla="*/ 4 w 6"/>
                  <a:gd name="T9" fmla="*/ 0 h 7"/>
                </a:gdLst>
                <a:ahLst/>
                <a:cxnLst>
                  <a:cxn ang="0">
                    <a:pos x="T0" y="T1"/>
                  </a:cxn>
                  <a:cxn ang="0">
                    <a:pos x="T2" y="T3"/>
                  </a:cxn>
                  <a:cxn ang="0">
                    <a:pos x="T4" y="T5"/>
                  </a:cxn>
                  <a:cxn ang="0">
                    <a:pos x="T6" y="T7"/>
                  </a:cxn>
                  <a:cxn ang="0">
                    <a:pos x="T8" y="T9"/>
                  </a:cxn>
                </a:cxnLst>
                <a:rect l="0" t="0" r="r" b="b"/>
                <a:pathLst>
                  <a:path w="6" h="7">
                    <a:moveTo>
                      <a:pt x="4" y="0"/>
                    </a:moveTo>
                    <a:cubicBezTo>
                      <a:pt x="3" y="2"/>
                      <a:pt x="2" y="4"/>
                      <a:pt x="0" y="5"/>
                    </a:cubicBezTo>
                    <a:cubicBezTo>
                      <a:pt x="2" y="7"/>
                      <a:pt x="2" y="7"/>
                      <a:pt x="2" y="7"/>
                    </a:cubicBezTo>
                    <a:cubicBezTo>
                      <a:pt x="3" y="5"/>
                      <a:pt x="5" y="3"/>
                      <a:pt x="6" y="1"/>
                    </a:cubicBezTo>
                    <a:lnTo>
                      <a:pt x="4"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049"/>
              <p:cNvSpPr/>
              <p:nvPr/>
            </p:nvSpPr>
            <p:spPr bwMode="auto">
              <a:xfrm>
                <a:off x="4090" y="1714"/>
                <a:ext cx="11" cy="15"/>
              </a:xfrm>
              <a:custGeom>
                <a:avLst/>
                <a:gdLst>
                  <a:gd name="T0" fmla="*/ 1 w 3"/>
                  <a:gd name="T1" fmla="*/ 0 h 4"/>
                  <a:gd name="T2" fmla="*/ 0 w 3"/>
                  <a:gd name="T3" fmla="*/ 3 h 4"/>
                  <a:gd name="T4" fmla="*/ 2 w 3"/>
                  <a:gd name="T5" fmla="*/ 4 h 4"/>
                  <a:gd name="T6" fmla="*/ 3 w 3"/>
                  <a:gd name="T7" fmla="*/ 2 h 4"/>
                  <a:gd name="T8" fmla="*/ 1 w 3"/>
                  <a:gd name="T9" fmla="*/ 0 h 4"/>
                </a:gdLst>
                <a:ahLst/>
                <a:cxnLst>
                  <a:cxn ang="0">
                    <a:pos x="T0" y="T1"/>
                  </a:cxn>
                  <a:cxn ang="0">
                    <a:pos x="T2" y="T3"/>
                  </a:cxn>
                  <a:cxn ang="0">
                    <a:pos x="T4" y="T5"/>
                  </a:cxn>
                  <a:cxn ang="0">
                    <a:pos x="T6" y="T7"/>
                  </a:cxn>
                  <a:cxn ang="0">
                    <a:pos x="T8" y="T9"/>
                  </a:cxn>
                </a:cxnLst>
                <a:rect l="0" t="0" r="r" b="b"/>
                <a:pathLst>
                  <a:path w="3" h="4">
                    <a:moveTo>
                      <a:pt x="1" y="0"/>
                    </a:moveTo>
                    <a:cubicBezTo>
                      <a:pt x="1" y="1"/>
                      <a:pt x="0" y="2"/>
                      <a:pt x="0" y="3"/>
                    </a:cubicBezTo>
                    <a:cubicBezTo>
                      <a:pt x="2" y="4"/>
                      <a:pt x="2" y="4"/>
                      <a:pt x="2" y="4"/>
                    </a:cubicBezTo>
                    <a:cubicBezTo>
                      <a:pt x="2" y="3"/>
                      <a:pt x="3" y="3"/>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050"/>
              <p:cNvSpPr/>
              <p:nvPr/>
            </p:nvSpPr>
            <p:spPr bwMode="auto">
              <a:xfrm>
                <a:off x="4086" y="1726"/>
                <a:ext cx="11" cy="11"/>
              </a:xfrm>
              <a:custGeom>
                <a:avLst/>
                <a:gdLst>
                  <a:gd name="T0" fmla="*/ 1 w 3"/>
                  <a:gd name="T1" fmla="*/ 0 h 3"/>
                  <a:gd name="T2" fmla="*/ 0 w 3"/>
                  <a:gd name="T3" fmla="*/ 2 h 3"/>
                  <a:gd name="T4" fmla="*/ 2 w 3"/>
                  <a:gd name="T5" fmla="*/ 3 h 3"/>
                  <a:gd name="T6" fmla="*/ 3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0" y="1"/>
                      <a:pt x="0" y="1"/>
                      <a:pt x="0" y="2"/>
                    </a:cubicBezTo>
                    <a:cubicBezTo>
                      <a:pt x="2" y="3"/>
                      <a:pt x="2" y="3"/>
                      <a:pt x="2" y="3"/>
                    </a:cubicBezTo>
                    <a:cubicBezTo>
                      <a:pt x="2" y="3"/>
                      <a:pt x="2"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051"/>
              <p:cNvSpPr/>
              <p:nvPr/>
            </p:nvSpPr>
            <p:spPr bwMode="auto">
              <a:xfrm>
                <a:off x="4082" y="1733"/>
                <a:ext cx="12" cy="11"/>
              </a:xfrm>
              <a:custGeom>
                <a:avLst/>
                <a:gdLst>
                  <a:gd name="T0" fmla="*/ 1 w 3"/>
                  <a:gd name="T1" fmla="*/ 0 h 3"/>
                  <a:gd name="T2" fmla="*/ 0 w 3"/>
                  <a:gd name="T3" fmla="*/ 2 h 3"/>
                  <a:gd name="T4" fmla="*/ 2 w 3"/>
                  <a:gd name="T5" fmla="*/ 3 h 3"/>
                  <a:gd name="T6" fmla="*/ 3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0" y="1"/>
                      <a:pt x="0" y="1"/>
                      <a:pt x="0" y="2"/>
                    </a:cubicBezTo>
                    <a:cubicBezTo>
                      <a:pt x="2" y="3"/>
                      <a:pt x="2" y="3"/>
                      <a:pt x="2" y="3"/>
                    </a:cubicBezTo>
                    <a:cubicBezTo>
                      <a:pt x="2" y="3"/>
                      <a:pt x="2"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052"/>
              <p:cNvSpPr/>
              <p:nvPr/>
            </p:nvSpPr>
            <p:spPr bwMode="auto">
              <a:xfrm>
                <a:off x="4079" y="1741"/>
                <a:ext cx="11" cy="11"/>
              </a:xfrm>
              <a:custGeom>
                <a:avLst/>
                <a:gdLst>
                  <a:gd name="T0" fmla="*/ 1 w 3"/>
                  <a:gd name="T1" fmla="*/ 0 h 3"/>
                  <a:gd name="T2" fmla="*/ 0 w 3"/>
                  <a:gd name="T3" fmla="*/ 2 h 3"/>
                  <a:gd name="T4" fmla="*/ 2 w 3"/>
                  <a:gd name="T5" fmla="*/ 3 h 3"/>
                  <a:gd name="T6" fmla="*/ 3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1"/>
                      <a:pt x="0" y="1"/>
                      <a:pt x="0" y="2"/>
                    </a:cubicBezTo>
                    <a:cubicBezTo>
                      <a:pt x="2" y="3"/>
                      <a:pt x="2" y="3"/>
                      <a:pt x="2" y="3"/>
                    </a:cubicBezTo>
                    <a:cubicBezTo>
                      <a:pt x="2" y="2"/>
                      <a:pt x="3"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053"/>
              <p:cNvSpPr/>
              <p:nvPr/>
            </p:nvSpPr>
            <p:spPr bwMode="auto">
              <a:xfrm>
                <a:off x="4079" y="1748"/>
                <a:ext cx="7" cy="8"/>
              </a:xfrm>
              <a:custGeom>
                <a:avLst/>
                <a:gdLst>
                  <a:gd name="T0" fmla="*/ 0 w 2"/>
                  <a:gd name="T1" fmla="*/ 0 h 2"/>
                  <a:gd name="T2" fmla="*/ 0 w 2"/>
                  <a:gd name="T3" fmla="*/ 1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1" y="2"/>
                      <a:pt x="1" y="2"/>
                      <a:pt x="1"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054"/>
              <p:cNvSpPr/>
              <p:nvPr/>
            </p:nvSpPr>
            <p:spPr bwMode="auto">
              <a:xfrm>
                <a:off x="4075" y="1752"/>
                <a:ext cx="7" cy="11"/>
              </a:xfrm>
              <a:custGeom>
                <a:avLst/>
                <a:gdLst>
                  <a:gd name="T0" fmla="*/ 1 w 2"/>
                  <a:gd name="T1" fmla="*/ 0 h 3"/>
                  <a:gd name="T2" fmla="*/ 0 w 2"/>
                  <a:gd name="T3" fmla="*/ 2 h 3"/>
                  <a:gd name="T4" fmla="*/ 2 w 2"/>
                  <a:gd name="T5" fmla="*/ 3 h 3"/>
                  <a:gd name="T6" fmla="*/ 2 w 2"/>
                  <a:gd name="T7" fmla="*/ 1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1"/>
                      <a:pt x="0" y="1"/>
                      <a:pt x="0" y="2"/>
                    </a:cubicBezTo>
                    <a:cubicBezTo>
                      <a:pt x="2" y="3"/>
                      <a:pt x="2" y="3"/>
                      <a:pt x="2" y="3"/>
                    </a:cubicBezTo>
                    <a:cubicBezTo>
                      <a:pt x="2" y="2"/>
                      <a:pt x="2" y="2"/>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055"/>
              <p:cNvSpPr/>
              <p:nvPr/>
            </p:nvSpPr>
            <p:spPr bwMode="auto">
              <a:xfrm>
                <a:off x="4075" y="1759"/>
                <a:ext cx="7"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056"/>
              <p:cNvSpPr/>
              <p:nvPr/>
            </p:nvSpPr>
            <p:spPr bwMode="auto">
              <a:xfrm>
                <a:off x="4071" y="1763"/>
                <a:ext cx="11" cy="12"/>
              </a:xfrm>
              <a:custGeom>
                <a:avLst/>
                <a:gdLst>
                  <a:gd name="T0" fmla="*/ 1 w 3"/>
                  <a:gd name="T1" fmla="*/ 0 h 3"/>
                  <a:gd name="T2" fmla="*/ 0 w 3"/>
                  <a:gd name="T3" fmla="*/ 2 h 3"/>
                  <a:gd name="T4" fmla="*/ 2 w 3"/>
                  <a:gd name="T5" fmla="*/ 3 h 3"/>
                  <a:gd name="T6" fmla="*/ 3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1"/>
                      <a:pt x="0" y="1"/>
                      <a:pt x="0" y="2"/>
                    </a:cubicBezTo>
                    <a:cubicBezTo>
                      <a:pt x="2" y="3"/>
                      <a:pt x="2" y="3"/>
                      <a:pt x="2" y="3"/>
                    </a:cubicBezTo>
                    <a:cubicBezTo>
                      <a:pt x="2" y="2"/>
                      <a:pt x="2"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057"/>
              <p:cNvSpPr/>
              <p:nvPr/>
            </p:nvSpPr>
            <p:spPr bwMode="auto">
              <a:xfrm>
                <a:off x="4071" y="1771"/>
                <a:ext cx="8"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058"/>
              <p:cNvSpPr/>
              <p:nvPr/>
            </p:nvSpPr>
            <p:spPr bwMode="auto">
              <a:xfrm>
                <a:off x="4071" y="1775"/>
                <a:ext cx="8"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059"/>
              <p:cNvSpPr/>
              <p:nvPr/>
            </p:nvSpPr>
            <p:spPr bwMode="auto">
              <a:xfrm>
                <a:off x="4071" y="1778"/>
                <a:ext cx="8" cy="12"/>
              </a:xfrm>
              <a:custGeom>
                <a:avLst/>
                <a:gdLst>
                  <a:gd name="T0" fmla="*/ 0 w 2"/>
                  <a:gd name="T1" fmla="*/ 0 h 3"/>
                  <a:gd name="T2" fmla="*/ 0 w 2"/>
                  <a:gd name="T3" fmla="*/ 1 h 3"/>
                  <a:gd name="T4" fmla="*/ 1 w 2"/>
                  <a:gd name="T5" fmla="*/ 3 h 3"/>
                  <a:gd name="T6" fmla="*/ 2 w 2"/>
                  <a:gd name="T7" fmla="*/ 1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1"/>
                      <a:pt x="0" y="1"/>
                    </a:cubicBezTo>
                    <a:cubicBezTo>
                      <a:pt x="1" y="3"/>
                      <a:pt x="1" y="3"/>
                      <a:pt x="1" y="3"/>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060"/>
              <p:cNvSpPr/>
              <p:nvPr/>
            </p:nvSpPr>
            <p:spPr bwMode="auto">
              <a:xfrm>
                <a:off x="4067" y="1782"/>
                <a:ext cx="8" cy="11"/>
              </a:xfrm>
              <a:custGeom>
                <a:avLst/>
                <a:gdLst>
                  <a:gd name="T0" fmla="*/ 1 w 2"/>
                  <a:gd name="T1" fmla="*/ 0 h 3"/>
                  <a:gd name="T2" fmla="*/ 0 w 2"/>
                  <a:gd name="T3" fmla="*/ 2 h 3"/>
                  <a:gd name="T4" fmla="*/ 2 w 2"/>
                  <a:gd name="T5" fmla="*/ 3 h 3"/>
                  <a:gd name="T6" fmla="*/ 2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1" y="1"/>
                      <a:pt x="1" y="1"/>
                      <a:pt x="0" y="2"/>
                    </a:cubicBezTo>
                    <a:cubicBezTo>
                      <a:pt x="2" y="3"/>
                      <a:pt x="2" y="3"/>
                      <a:pt x="2" y="3"/>
                    </a:cubicBezTo>
                    <a:cubicBezTo>
                      <a:pt x="2" y="3"/>
                      <a:pt x="2" y="2"/>
                      <a:pt x="2"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061"/>
              <p:cNvSpPr/>
              <p:nvPr/>
            </p:nvSpPr>
            <p:spPr bwMode="auto">
              <a:xfrm>
                <a:off x="4067" y="1790"/>
                <a:ext cx="8"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062"/>
              <p:cNvSpPr/>
              <p:nvPr/>
            </p:nvSpPr>
            <p:spPr bwMode="auto">
              <a:xfrm>
                <a:off x="4067" y="1793"/>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063"/>
              <p:cNvSpPr/>
              <p:nvPr/>
            </p:nvSpPr>
            <p:spPr bwMode="auto">
              <a:xfrm>
                <a:off x="4067" y="1797"/>
                <a:ext cx="8" cy="11"/>
              </a:xfrm>
              <a:custGeom>
                <a:avLst/>
                <a:gdLst>
                  <a:gd name="T0" fmla="*/ 0 w 2"/>
                  <a:gd name="T1" fmla="*/ 0 h 3"/>
                  <a:gd name="T2" fmla="*/ 0 w 2"/>
                  <a:gd name="T3" fmla="*/ 1 h 3"/>
                  <a:gd name="T4" fmla="*/ 2 w 2"/>
                  <a:gd name="T5" fmla="*/ 3 h 3"/>
                  <a:gd name="T6" fmla="*/ 2 w 2"/>
                  <a:gd name="T7" fmla="*/ 1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1"/>
                      <a:pt x="0" y="1"/>
                    </a:cubicBezTo>
                    <a:cubicBezTo>
                      <a:pt x="2" y="3"/>
                      <a:pt x="2" y="3"/>
                      <a:pt x="2" y="3"/>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64"/>
              <p:cNvSpPr/>
              <p:nvPr/>
            </p:nvSpPr>
            <p:spPr bwMode="auto">
              <a:xfrm>
                <a:off x="4067" y="1801"/>
                <a:ext cx="8" cy="11"/>
              </a:xfrm>
              <a:custGeom>
                <a:avLst/>
                <a:gdLst>
                  <a:gd name="T0" fmla="*/ 0 w 2"/>
                  <a:gd name="T1" fmla="*/ 0 h 3"/>
                  <a:gd name="T2" fmla="*/ 0 w 2"/>
                  <a:gd name="T3" fmla="*/ 1 h 3"/>
                  <a:gd name="T4" fmla="*/ 0 w 2"/>
                  <a:gd name="T5" fmla="*/ 2 h 3"/>
                  <a:gd name="T6" fmla="*/ 2 w 2"/>
                  <a:gd name="T7" fmla="*/ 3 h 3"/>
                  <a:gd name="T8" fmla="*/ 2 w 2"/>
                  <a:gd name="T9" fmla="*/ 2 h 3"/>
                  <a:gd name="T10" fmla="*/ 2 w 2"/>
                  <a:gd name="T11" fmla="*/ 2 h 3"/>
                  <a:gd name="T12" fmla="*/ 0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0" y="0"/>
                    </a:moveTo>
                    <a:cubicBezTo>
                      <a:pt x="0" y="1"/>
                      <a:pt x="0" y="1"/>
                      <a:pt x="0" y="1"/>
                    </a:cubicBezTo>
                    <a:cubicBezTo>
                      <a:pt x="0" y="1"/>
                      <a:pt x="0" y="1"/>
                      <a:pt x="0" y="2"/>
                    </a:cubicBezTo>
                    <a:cubicBezTo>
                      <a:pt x="2" y="3"/>
                      <a:pt x="2" y="3"/>
                      <a:pt x="2" y="3"/>
                    </a:cubicBezTo>
                    <a:cubicBezTo>
                      <a:pt x="2" y="3"/>
                      <a:pt x="2" y="3"/>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65"/>
              <p:cNvSpPr/>
              <p:nvPr/>
            </p:nvSpPr>
            <p:spPr bwMode="auto">
              <a:xfrm>
                <a:off x="4067" y="1808"/>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66"/>
              <p:cNvSpPr/>
              <p:nvPr/>
            </p:nvSpPr>
            <p:spPr bwMode="auto">
              <a:xfrm>
                <a:off x="4067" y="1812"/>
                <a:ext cx="8" cy="8"/>
              </a:xfrm>
              <a:custGeom>
                <a:avLst/>
                <a:gdLst>
                  <a:gd name="T0" fmla="*/ 0 w 2"/>
                  <a:gd name="T1" fmla="*/ 0 h 2"/>
                  <a:gd name="T2" fmla="*/ 1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1" y="0"/>
                      <a:pt x="1" y="1"/>
                      <a:pt x="1"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067"/>
              <p:cNvSpPr/>
              <p:nvPr/>
            </p:nvSpPr>
            <p:spPr bwMode="auto">
              <a:xfrm>
                <a:off x="4071" y="1816"/>
                <a:ext cx="8" cy="11"/>
              </a:xfrm>
              <a:custGeom>
                <a:avLst/>
                <a:gdLst>
                  <a:gd name="T0" fmla="*/ 0 w 2"/>
                  <a:gd name="T1" fmla="*/ 0 h 3"/>
                  <a:gd name="T2" fmla="*/ 0 w 2"/>
                  <a:gd name="T3" fmla="*/ 1 h 3"/>
                  <a:gd name="T4" fmla="*/ 2 w 2"/>
                  <a:gd name="T5" fmla="*/ 3 h 3"/>
                  <a:gd name="T6" fmla="*/ 1 w 2"/>
                  <a:gd name="T7" fmla="*/ 1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0"/>
                      <a:pt x="0" y="1"/>
                      <a:pt x="0" y="1"/>
                    </a:cubicBezTo>
                    <a:cubicBezTo>
                      <a:pt x="2" y="3"/>
                      <a:pt x="2" y="3"/>
                      <a:pt x="2" y="3"/>
                    </a:cubicBezTo>
                    <a:cubicBezTo>
                      <a:pt x="2" y="2"/>
                      <a:pt x="2" y="2"/>
                      <a:pt x="1"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068"/>
              <p:cNvSpPr/>
              <p:nvPr/>
            </p:nvSpPr>
            <p:spPr bwMode="auto">
              <a:xfrm>
                <a:off x="4071" y="1820"/>
                <a:ext cx="8" cy="11"/>
              </a:xfrm>
              <a:custGeom>
                <a:avLst/>
                <a:gdLst>
                  <a:gd name="T0" fmla="*/ 0 w 2"/>
                  <a:gd name="T1" fmla="*/ 0 h 3"/>
                  <a:gd name="T2" fmla="*/ 0 w 2"/>
                  <a:gd name="T3" fmla="*/ 2 h 3"/>
                  <a:gd name="T4" fmla="*/ 2 w 2"/>
                  <a:gd name="T5" fmla="*/ 3 h 3"/>
                  <a:gd name="T6" fmla="*/ 2 w 2"/>
                  <a:gd name="T7" fmla="*/ 2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1"/>
                      <a:pt x="0" y="2"/>
                    </a:cubicBezTo>
                    <a:cubicBezTo>
                      <a:pt x="2" y="3"/>
                      <a:pt x="2" y="3"/>
                      <a:pt x="2" y="3"/>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069"/>
              <p:cNvSpPr/>
              <p:nvPr/>
            </p:nvSpPr>
            <p:spPr bwMode="auto">
              <a:xfrm>
                <a:off x="4071" y="1827"/>
                <a:ext cx="8" cy="8"/>
              </a:xfrm>
              <a:custGeom>
                <a:avLst/>
                <a:gdLst>
                  <a:gd name="T0" fmla="*/ 0 w 2"/>
                  <a:gd name="T1" fmla="*/ 0 h 2"/>
                  <a:gd name="T2" fmla="*/ 1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1"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070"/>
              <p:cNvSpPr/>
              <p:nvPr/>
            </p:nvSpPr>
            <p:spPr bwMode="auto">
              <a:xfrm>
                <a:off x="4075" y="1831"/>
                <a:ext cx="7" cy="8"/>
              </a:xfrm>
              <a:custGeom>
                <a:avLst/>
                <a:gdLst>
                  <a:gd name="T0" fmla="*/ 0 w 2"/>
                  <a:gd name="T1" fmla="*/ 0 h 2"/>
                  <a:gd name="T2" fmla="*/ 0 w 2"/>
                  <a:gd name="T3" fmla="*/ 1 h 2"/>
                  <a:gd name="T4" fmla="*/ 2 w 2"/>
                  <a:gd name="T5" fmla="*/ 2 h 2"/>
                  <a:gd name="T6" fmla="*/ 1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1"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071"/>
              <p:cNvSpPr/>
              <p:nvPr/>
            </p:nvSpPr>
            <p:spPr bwMode="auto">
              <a:xfrm>
                <a:off x="4075" y="1835"/>
                <a:ext cx="11" cy="11"/>
              </a:xfrm>
              <a:custGeom>
                <a:avLst/>
                <a:gdLst>
                  <a:gd name="T0" fmla="*/ 0 w 3"/>
                  <a:gd name="T1" fmla="*/ 0 h 3"/>
                  <a:gd name="T2" fmla="*/ 1 w 3"/>
                  <a:gd name="T3" fmla="*/ 2 h 3"/>
                  <a:gd name="T4" fmla="*/ 3 w 3"/>
                  <a:gd name="T5" fmla="*/ 3 h 3"/>
                  <a:gd name="T6" fmla="*/ 2 w 3"/>
                  <a:gd name="T7" fmla="*/ 1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cubicBezTo>
                      <a:pt x="0" y="1"/>
                      <a:pt x="0" y="1"/>
                      <a:pt x="1" y="2"/>
                    </a:cubicBezTo>
                    <a:cubicBezTo>
                      <a:pt x="3" y="3"/>
                      <a:pt x="3" y="3"/>
                      <a:pt x="3" y="3"/>
                    </a:cubicBezTo>
                    <a:cubicBezTo>
                      <a:pt x="2" y="3"/>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072"/>
              <p:cNvSpPr/>
              <p:nvPr/>
            </p:nvSpPr>
            <p:spPr bwMode="auto">
              <a:xfrm>
                <a:off x="4079" y="1842"/>
                <a:ext cx="11" cy="12"/>
              </a:xfrm>
              <a:custGeom>
                <a:avLst/>
                <a:gdLst>
                  <a:gd name="T0" fmla="*/ 0 w 3"/>
                  <a:gd name="T1" fmla="*/ 0 h 3"/>
                  <a:gd name="T2" fmla="*/ 1 w 3"/>
                  <a:gd name="T3" fmla="*/ 2 h 3"/>
                  <a:gd name="T4" fmla="*/ 3 w 3"/>
                  <a:gd name="T5" fmla="*/ 3 h 3"/>
                  <a:gd name="T6" fmla="*/ 2 w 3"/>
                  <a:gd name="T7" fmla="*/ 1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cubicBezTo>
                      <a:pt x="0" y="0"/>
                      <a:pt x="0" y="1"/>
                      <a:pt x="1" y="2"/>
                    </a:cubicBezTo>
                    <a:cubicBezTo>
                      <a:pt x="3" y="3"/>
                      <a:pt x="3" y="3"/>
                      <a:pt x="3" y="3"/>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073"/>
              <p:cNvSpPr/>
              <p:nvPr/>
            </p:nvSpPr>
            <p:spPr bwMode="auto">
              <a:xfrm>
                <a:off x="4082" y="1850"/>
                <a:ext cx="23" cy="19"/>
              </a:xfrm>
              <a:custGeom>
                <a:avLst/>
                <a:gdLst>
                  <a:gd name="T0" fmla="*/ 0 w 6"/>
                  <a:gd name="T1" fmla="*/ 0 h 5"/>
                  <a:gd name="T2" fmla="*/ 4 w 6"/>
                  <a:gd name="T3" fmla="*/ 4 h 5"/>
                  <a:gd name="T4" fmla="*/ 6 w 6"/>
                  <a:gd name="T5" fmla="*/ 5 h 5"/>
                  <a:gd name="T6" fmla="*/ 2 w 6"/>
                  <a:gd name="T7" fmla="*/ 1 h 5"/>
                  <a:gd name="T8" fmla="*/ 0 w 6"/>
                  <a:gd name="T9" fmla="*/ 0 h 5"/>
                </a:gdLst>
                <a:ahLst/>
                <a:cxnLst>
                  <a:cxn ang="0">
                    <a:pos x="T0" y="T1"/>
                  </a:cxn>
                  <a:cxn ang="0">
                    <a:pos x="T2" y="T3"/>
                  </a:cxn>
                  <a:cxn ang="0">
                    <a:pos x="T4" y="T5"/>
                  </a:cxn>
                  <a:cxn ang="0">
                    <a:pos x="T6" y="T7"/>
                  </a:cxn>
                  <a:cxn ang="0">
                    <a:pos x="T8" y="T9"/>
                  </a:cxn>
                </a:cxnLst>
                <a:rect l="0" t="0" r="r" b="b"/>
                <a:pathLst>
                  <a:path w="6" h="5">
                    <a:moveTo>
                      <a:pt x="0" y="0"/>
                    </a:moveTo>
                    <a:cubicBezTo>
                      <a:pt x="1" y="1"/>
                      <a:pt x="2" y="3"/>
                      <a:pt x="4" y="4"/>
                    </a:cubicBezTo>
                    <a:cubicBezTo>
                      <a:pt x="6" y="5"/>
                      <a:pt x="6" y="5"/>
                      <a:pt x="6" y="5"/>
                    </a:cubicBezTo>
                    <a:cubicBezTo>
                      <a:pt x="4" y="4"/>
                      <a:pt x="3"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074"/>
              <p:cNvSpPr>
                <a:spLocks noEditPoints="1"/>
              </p:cNvSpPr>
              <p:nvPr/>
            </p:nvSpPr>
            <p:spPr bwMode="auto">
              <a:xfrm>
                <a:off x="4075" y="1631"/>
                <a:ext cx="203" cy="264"/>
              </a:xfrm>
              <a:custGeom>
                <a:avLst/>
                <a:gdLst>
                  <a:gd name="T0" fmla="*/ 54 w 54"/>
                  <a:gd name="T1" fmla="*/ 22 h 70"/>
                  <a:gd name="T2" fmla="*/ 28 w 54"/>
                  <a:gd name="T3" fmla="*/ 63 h 70"/>
                  <a:gd name="T4" fmla="*/ 0 w 54"/>
                  <a:gd name="T5" fmla="*/ 47 h 70"/>
                  <a:gd name="T6" fmla="*/ 26 w 54"/>
                  <a:gd name="T7" fmla="*/ 7 h 70"/>
                  <a:gd name="T8" fmla="*/ 54 w 54"/>
                  <a:gd name="T9" fmla="*/ 22 h 70"/>
                  <a:gd name="T10" fmla="*/ 50 w 54"/>
                  <a:gd name="T11" fmla="*/ 24 h 70"/>
                  <a:gd name="T12" fmla="*/ 26 w 54"/>
                  <a:gd name="T13" fmla="*/ 10 h 70"/>
                  <a:gd name="T14" fmla="*/ 4 w 54"/>
                  <a:gd name="T15" fmla="*/ 46 h 70"/>
                  <a:gd name="T16" fmla="*/ 28 w 54"/>
                  <a:gd name="T17" fmla="*/ 59 h 70"/>
                  <a:gd name="T18" fmla="*/ 50 w 54"/>
                  <a:gd name="T19"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70">
                    <a:moveTo>
                      <a:pt x="54" y="22"/>
                    </a:moveTo>
                    <a:cubicBezTo>
                      <a:pt x="54" y="38"/>
                      <a:pt x="43" y="56"/>
                      <a:pt x="28" y="63"/>
                    </a:cubicBezTo>
                    <a:cubicBezTo>
                      <a:pt x="13" y="70"/>
                      <a:pt x="1" y="63"/>
                      <a:pt x="0" y="47"/>
                    </a:cubicBezTo>
                    <a:cubicBezTo>
                      <a:pt x="0" y="32"/>
                      <a:pt x="11" y="13"/>
                      <a:pt x="26" y="7"/>
                    </a:cubicBezTo>
                    <a:cubicBezTo>
                      <a:pt x="41" y="0"/>
                      <a:pt x="53" y="7"/>
                      <a:pt x="54" y="22"/>
                    </a:cubicBezTo>
                    <a:close/>
                    <a:moveTo>
                      <a:pt x="50" y="24"/>
                    </a:moveTo>
                    <a:cubicBezTo>
                      <a:pt x="49" y="11"/>
                      <a:pt x="39" y="5"/>
                      <a:pt x="26" y="10"/>
                    </a:cubicBezTo>
                    <a:cubicBezTo>
                      <a:pt x="13" y="16"/>
                      <a:pt x="3" y="32"/>
                      <a:pt x="4" y="46"/>
                    </a:cubicBezTo>
                    <a:cubicBezTo>
                      <a:pt x="4" y="59"/>
                      <a:pt x="15" y="65"/>
                      <a:pt x="28" y="59"/>
                    </a:cubicBezTo>
                    <a:cubicBezTo>
                      <a:pt x="41" y="53"/>
                      <a:pt x="50" y="38"/>
                      <a:pt x="50"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075"/>
              <p:cNvSpPr/>
              <p:nvPr/>
            </p:nvSpPr>
            <p:spPr bwMode="auto">
              <a:xfrm>
                <a:off x="4304" y="1605"/>
                <a:ext cx="8" cy="8"/>
              </a:xfrm>
              <a:custGeom>
                <a:avLst/>
                <a:gdLst>
                  <a:gd name="T0" fmla="*/ 8 w 8"/>
                  <a:gd name="T1" fmla="*/ 0 h 8"/>
                  <a:gd name="T2" fmla="*/ 8 w 8"/>
                  <a:gd name="T3" fmla="*/ 0 h 8"/>
                  <a:gd name="T4" fmla="*/ 0 w 8"/>
                  <a:gd name="T5" fmla="*/ 8 h 8"/>
                  <a:gd name="T6" fmla="*/ 0 w 8"/>
                  <a:gd name="T7" fmla="*/ 8 h 8"/>
                  <a:gd name="T8" fmla="*/ 8 w 8"/>
                  <a:gd name="T9" fmla="*/ 0 h 8"/>
                </a:gdLst>
                <a:ahLst/>
                <a:cxnLst>
                  <a:cxn ang="0">
                    <a:pos x="T0" y="T1"/>
                  </a:cxn>
                  <a:cxn ang="0">
                    <a:pos x="T2" y="T3"/>
                  </a:cxn>
                  <a:cxn ang="0">
                    <a:pos x="T4" y="T5"/>
                  </a:cxn>
                  <a:cxn ang="0">
                    <a:pos x="T6" y="T7"/>
                  </a:cxn>
                  <a:cxn ang="0">
                    <a:pos x="T8" y="T9"/>
                  </a:cxn>
                </a:cxnLst>
                <a:rect l="0" t="0" r="r" b="b"/>
                <a:pathLst>
                  <a:path w="8" h="8">
                    <a:moveTo>
                      <a:pt x="8" y="0"/>
                    </a:moveTo>
                    <a:lnTo>
                      <a:pt x="8" y="0"/>
                    </a:lnTo>
                    <a:lnTo>
                      <a:pt x="0" y="8"/>
                    </a:lnTo>
                    <a:lnTo>
                      <a:pt x="0" y="8"/>
                    </a:lnTo>
                    <a:lnTo>
                      <a:pt x="8" y="0"/>
                    </a:lnTo>
                    <a:close/>
                  </a:path>
                </a:pathLst>
              </a:custGeom>
              <a:solidFill>
                <a:srgbClr val="7C8B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Rectangle 1076"/>
              <p:cNvSpPr>
                <a:spLocks noChangeArrowheads="1"/>
              </p:cNvSpPr>
              <p:nvPr/>
            </p:nvSpPr>
            <p:spPr bwMode="auto">
              <a:xfrm>
                <a:off x="4304" y="1613"/>
                <a:ext cx="1" cy="1"/>
              </a:xfrm>
              <a:prstGeom prst="rect">
                <a:avLst/>
              </a:prstGeom>
              <a:solidFill>
                <a:srgbClr val="7C8B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8" name="Rectangle 1077"/>
              <p:cNvSpPr>
                <a:spLocks noChangeArrowheads="1"/>
              </p:cNvSpPr>
              <p:nvPr/>
            </p:nvSpPr>
            <p:spPr bwMode="auto">
              <a:xfrm>
                <a:off x="4304" y="161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9" name="Freeform 1078"/>
              <p:cNvSpPr/>
              <p:nvPr/>
            </p:nvSpPr>
            <p:spPr bwMode="auto">
              <a:xfrm>
                <a:off x="4297" y="1613"/>
                <a:ext cx="7" cy="11"/>
              </a:xfrm>
              <a:custGeom>
                <a:avLst/>
                <a:gdLst>
                  <a:gd name="T0" fmla="*/ 7 w 7"/>
                  <a:gd name="T1" fmla="*/ 0 h 11"/>
                  <a:gd name="T2" fmla="*/ 7 w 7"/>
                  <a:gd name="T3" fmla="*/ 0 h 11"/>
                  <a:gd name="T4" fmla="*/ 0 w 7"/>
                  <a:gd name="T5" fmla="*/ 11 h 11"/>
                  <a:gd name="T6" fmla="*/ 0 w 7"/>
                  <a:gd name="T7" fmla="*/ 11 h 11"/>
                  <a:gd name="T8" fmla="*/ 7 w 7"/>
                  <a:gd name="T9" fmla="*/ 0 h 11"/>
                </a:gdLst>
                <a:ahLst/>
                <a:cxnLst>
                  <a:cxn ang="0">
                    <a:pos x="T0" y="T1"/>
                  </a:cxn>
                  <a:cxn ang="0">
                    <a:pos x="T2" y="T3"/>
                  </a:cxn>
                  <a:cxn ang="0">
                    <a:pos x="T4" y="T5"/>
                  </a:cxn>
                  <a:cxn ang="0">
                    <a:pos x="T6" y="T7"/>
                  </a:cxn>
                  <a:cxn ang="0">
                    <a:pos x="T8" y="T9"/>
                  </a:cxn>
                </a:cxnLst>
                <a:rect l="0" t="0" r="r" b="b"/>
                <a:pathLst>
                  <a:path w="7" h="11">
                    <a:moveTo>
                      <a:pt x="7" y="0"/>
                    </a:moveTo>
                    <a:lnTo>
                      <a:pt x="7" y="0"/>
                    </a:lnTo>
                    <a:lnTo>
                      <a:pt x="0" y="11"/>
                    </a:lnTo>
                    <a:lnTo>
                      <a:pt x="0" y="11"/>
                    </a:lnTo>
                    <a:lnTo>
                      <a:pt x="7" y="0"/>
                    </a:lnTo>
                    <a:close/>
                  </a:path>
                </a:pathLst>
              </a:custGeom>
              <a:solidFill>
                <a:srgbClr val="7C8B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079"/>
              <p:cNvSpPr/>
              <p:nvPr/>
            </p:nvSpPr>
            <p:spPr bwMode="auto">
              <a:xfrm>
                <a:off x="4297" y="1624"/>
                <a:ext cx="0" cy="4"/>
              </a:xfrm>
              <a:custGeom>
                <a:avLst/>
                <a:gdLst>
                  <a:gd name="T0" fmla="*/ 0 h 4"/>
                  <a:gd name="T1" fmla="*/ 0 h 4"/>
                  <a:gd name="T2" fmla="*/ 0 h 4"/>
                  <a:gd name="T3" fmla="*/ 4 h 4"/>
                  <a:gd name="T4" fmla="*/ 0 h 4"/>
                </a:gdLst>
                <a:ahLst/>
                <a:cxnLst>
                  <a:cxn ang="0">
                    <a:pos x="0" y="T0"/>
                  </a:cxn>
                  <a:cxn ang="0">
                    <a:pos x="0" y="T1"/>
                  </a:cxn>
                  <a:cxn ang="0">
                    <a:pos x="0" y="T2"/>
                  </a:cxn>
                  <a:cxn ang="0">
                    <a:pos x="0" y="T3"/>
                  </a:cxn>
                  <a:cxn ang="0">
                    <a:pos x="0" y="T4"/>
                  </a:cxn>
                </a:cxnLst>
                <a:rect l="0" t="0" r="r" b="b"/>
                <a:pathLst>
                  <a:path h="4">
                    <a:moveTo>
                      <a:pt x="0" y="0"/>
                    </a:moveTo>
                    <a:lnTo>
                      <a:pt x="0" y="0"/>
                    </a:lnTo>
                    <a:lnTo>
                      <a:pt x="0" y="0"/>
                    </a:lnTo>
                    <a:lnTo>
                      <a:pt x="0"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080"/>
              <p:cNvSpPr/>
              <p:nvPr/>
            </p:nvSpPr>
            <p:spPr bwMode="auto">
              <a:xfrm>
                <a:off x="4297" y="1624"/>
                <a:ext cx="0" cy="4"/>
              </a:xfrm>
              <a:custGeom>
                <a:avLst/>
                <a:gdLst>
                  <a:gd name="T0" fmla="*/ 0 h 4"/>
                  <a:gd name="T1" fmla="*/ 0 h 4"/>
                  <a:gd name="T2" fmla="*/ 0 h 4"/>
                  <a:gd name="T3" fmla="*/ 4 h 4"/>
                  <a:gd name="T4" fmla="*/ 0 h 4"/>
                </a:gdLst>
                <a:ahLst/>
                <a:cxnLst>
                  <a:cxn ang="0">
                    <a:pos x="0" y="T0"/>
                  </a:cxn>
                  <a:cxn ang="0">
                    <a:pos x="0" y="T1"/>
                  </a:cxn>
                  <a:cxn ang="0">
                    <a:pos x="0" y="T2"/>
                  </a:cxn>
                  <a:cxn ang="0">
                    <a:pos x="0" y="T3"/>
                  </a:cxn>
                  <a:cxn ang="0">
                    <a:pos x="0" y="T4"/>
                  </a:cxn>
                </a:cxnLst>
                <a:rect l="0" t="0" r="r" b="b"/>
                <a:pathLst>
                  <a:path h="4">
                    <a:moveTo>
                      <a:pt x="0" y="0"/>
                    </a:moveTo>
                    <a:lnTo>
                      <a:pt x="0" y="0"/>
                    </a:lnTo>
                    <a:lnTo>
                      <a:pt x="0" y="0"/>
                    </a:lnTo>
                    <a:lnTo>
                      <a:pt x="0" y="4"/>
                    </a:lnTo>
                    <a:lnTo>
                      <a:pt x="0" y="0"/>
                    </a:lnTo>
                    <a:close/>
                  </a:path>
                </a:pathLst>
              </a:custGeom>
              <a:solidFill>
                <a:srgbClr val="7C8B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081"/>
              <p:cNvSpPr/>
              <p:nvPr/>
            </p:nvSpPr>
            <p:spPr bwMode="auto">
              <a:xfrm>
                <a:off x="4286" y="1635"/>
                <a:ext cx="3" cy="4"/>
              </a:xfrm>
              <a:custGeom>
                <a:avLst/>
                <a:gdLst>
                  <a:gd name="T0" fmla="*/ 3 w 3"/>
                  <a:gd name="T1" fmla="*/ 0 h 4"/>
                  <a:gd name="T2" fmla="*/ 0 w 3"/>
                  <a:gd name="T3" fmla="*/ 0 h 4"/>
                  <a:gd name="T4" fmla="*/ 0 w 3"/>
                  <a:gd name="T5" fmla="*/ 4 h 4"/>
                  <a:gd name="T6" fmla="*/ 0 w 3"/>
                  <a:gd name="T7" fmla="*/ 4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lnTo>
                      <a:pt x="0" y="0"/>
                    </a:lnTo>
                    <a:lnTo>
                      <a:pt x="0" y="4"/>
                    </a:lnTo>
                    <a:lnTo>
                      <a:pt x="0" y="4"/>
                    </a:lnTo>
                    <a:lnTo>
                      <a:pt x="3" y="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082"/>
              <p:cNvSpPr/>
              <p:nvPr/>
            </p:nvSpPr>
            <p:spPr bwMode="auto">
              <a:xfrm>
                <a:off x="4286" y="1624"/>
                <a:ext cx="11" cy="11"/>
              </a:xfrm>
              <a:custGeom>
                <a:avLst/>
                <a:gdLst>
                  <a:gd name="T0" fmla="*/ 11 w 11"/>
                  <a:gd name="T1" fmla="*/ 4 h 11"/>
                  <a:gd name="T2" fmla="*/ 11 w 11"/>
                  <a:gd name="T3" fmla="*/ 0 h 11"/>
                  <a:gd name="T4" fmla="*/ 0 w 11"/>
                  <a:gd name="T5" fmla="*/ 11 h 11"/>
                  <a:gd name="T6" fmla="*/ 3 w 11"/>
                  <a:gd name="T7" fmla="*/ 11 h 11"/>
                  <a:gd name="T8" fmla="*/ 11 w 11"/>
                  <a:gd name="T9" fmla="*/ 4 h 11"/>
                </a:gdLst>
                <a:ahLst/>
                <a:cxnLst>
                  <a:cxn ang="0">
                    <a:pos x="T0" y="T1"/>
                  </a:cxn>
                  <a:cxn ang="0">
                    <a:pos x="T2" y="T3"/>
                  </a:cxn>
                  <a:cxn ang="0">
                    <a:pos x="T4" y="T5"/>
                  </a:cxn>
                  <a:cxn ang="0">
                    <a:pos x="T6" y="T7"/>
                  </a:cxn>
                  <a:cxn ang="0">
                    <a:pos x="T8" y="T9"/>
                  </a:cxn>
                </a:cxnLst>
                <a:rect l="0" t="0" r="r" b="b"/>
                <a:pathLst>
                  <a:path w="11" h="11">
                    <a:moveTo>
                      <a:pt x="11" y="4"/>
                    </a:moveTo>
                    <a:lnTo>
                      <a:pt x="11" y="0"/>
                    </a:lnTo>
                    <a:lnTo>
                      <a:pt x="0" y="11"/>
                    </a:lnTo>
                    <a:lnTo>
                      <a:pt x="3" y="11"/>
                    </a:lnTo>
                    <a:lnTo>
                      <a:pt x="11" y="4"/>
                    </a:lnTo>
                    <a:close/>
                  </a:path>
                </a:pathLst>
              </a:custGeom>
              <a:solidFill>
                <a:srgbClr val="7C8B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083"/>
              <p:cNvSpPr/>
              <p:nvPr/>
            </p:nvSpPr>
            <p:spPr bwMode="auto">
              <a:xfrm>
                <a:off x="4286" y="1635"/>
                <a:ext cx="3" cy="4"/>
              </a:xfrm>
              <a:custGeom>
                <a:avLst/>
                <a:gdLst>
                  <a:gd name="T0" fmla="*/ 3 w 3"/>
                  <a:gd name="T1" fmla="*/ 0 h 4"/>
                  <a:gd name="T2" fmla="*/ 0 w 3"/>
                  <a:gd name="T3" fmla="*/ 0 h 4"/>
                  <a:gd name="T4" fmla="*/ 0 w 3"/>
                  <a:gd name="T5" fmla="*/ 4 h 4"/>
                  <a:gd name="T6" fmla="*/ 0 w 3"/>
                  <a:gd name="T7" fmla="*/ 4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lnTo>
                      <a:pt x="0" y="0"/>
                    </a:lnTo>
                    <a:lnTo>
                      <a:pt x="0" y="4"/>
                    </a:lnTo>
                    <a:lnTo>
                      <a:pt x="0" y="4"/>
                    </a:lnTo>
                    <a:lnTo>
                      <a:pt x="3" y="0"/>
                    </a:lnTo>
                    <a:close/>
                  </a:path>
                </a:pathLst>
              </a:custGeom>
              <a:solidFill>
                <a:srgbClr val="7C8B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Rectangle 1084"/>
              <p:cNvSpPr>
                <a:spLocks noChangeArrowheads="1"/>
              </p:cNvSpPr>
              <p:nvPr/>
            </p:nvSpPr>
            <p:spPr bwMode="auto">
              <a:xfrm>
                <a:off x="4293" y="1605"/>
                <a:ext cx="19" cy="1"/>
              </a:xfrm>
              <a:prstGeom prst="rect">
                <a:avLst/>
              </a:prstGeom>
              <a:solidFill>
                <a:srgbClr val="924B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6" name="Rectangle 1085"/>
              <p:cNvSpPr>
                <a:spLocks noChangeArrowheads="1"/>
              </p:cNvSpPr>
              <p:nvPr/>
            </p:nvSpPr>
            <p:spPr bwMode="auto">
              <a:xfrm>
                <a:off x="4289" y="1613"/>
                <a:ext cx="15" cy="1"/>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7" name="Freeform 1086"/>
              <p:cNvSpPr/>
              <p:nvPr/>
            </p:nvSpPr>
            <p:spPr bwMode="auto">
              <a:xfrm>
                <a:off x="4289" y="1605"/>
                <a:ext cx="23" cy="8"/>
              </a:xfrm>
              <a:custGeom>
                <a:avLst/>
                <a:gdLst>
                  <a:gd name="T0" fmla="*/ 4 w 23"/>
                  <a:gd name="T1" fmla="*/ 0 h 8"/>
                  <a:gd name="T2" fmla="*/ 0 w 23"/>
                  <a:gd name="T3" fmla="*/ 8 h 8"/>
                  <a:gd name="T4" fmla="*/ 15 w 23"/>
                  <a:gd name="T5" fmla="*/ 8 h 8"/>
                  <a:gd name="T6" fmla="*/ 23 w 23"/>
                  <a:gd name="T7" fmla="*/ 0 h 8"/>
                  <a:gd name="T8" fmla="*/ 4 w 23"/>
                  <a:gd name="T9" fmla="*/ 0 h 8"/>
                </a:gdLst>
                <a:ahLst/>
                <a:cxnLst>
                  <a:cxn ang="0">
                    <a:pos x="T0" y="T1"/>
                  </a:cxn>
                  <a:cxn ang="0">
                    <a:pos x="T2" y="T3"/>
                  </a:cxn>
                  <a:cxn ang="0">
                    <a:pos x="T4" y="T5"/>
                  </a:cxn>
                  <a:cxn ang="0">
                    <a:pos x="T6" y="T7"/>
                  </a:cxn>
                  <a:cxn ang="0">
                    <a:pos x="T8" y="T9"/>
                  </a:cxn>
                </a:cxnLst>
                <a:rect l="0" t="0" r="r" b="b"/>
                <a:pathLst>
                  <a:path w="23" h="8">
                    <a:moveTo>
                      <a:pt x="4" y="0"/>
                    </a:moveTo>
                    <a:lnTo>
                      <a:pt x="0" y="8"/>
                    </a:lnTo>
                    <a:lnTo>
                      <a:pt x="15" y="8"/>
                    </a:lnTo>
                    <a:lnTo>
                      <a:pt x="23" y="0"/>
                    </a:lnTo>
                    <a:lnTo>
                      <a:pt x="4" y="0"/>
                    </a:lnTo>
                    <a:close/>
                  </a:path>
                </a:pathLst>
              </a:custGeom>
              <a:solidFill>
                <a:srgbClr val="FF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087"/>
              <p:cNvSpPr/>
              <p:nvPr/>
            </p:nvSpPr>
            <p:spPr bwMode="auto">
              <a:xfrm>
                <a:off x="4289" y="1605"/>
                <a:ext cx="4" cy="8"/>
              </a:xfrm>
              <a:custGeom>
                <a:avLst/>
                <a:gdLst>
                  <a:gd name="T0" fmla="*/ 4 w 4"/>
                  <a:gd name="T1" fmla="*/ 0 h 8"/>
                  <a:gd name="T2" fmla="*/ 4 w 4"/>
                  <a:gd name="T3" fmla="*/ 0 h 8"/>
                  <a:gd name="T4" fmla="*/ 0 w 4"/>
                  <a:gd name="T5" fmla="*/ 8 h 8"/>
                  <a:gd name="T6" fmla="*/ 0 w 4"/>
                  <a:gd name="T7" fmla="*/ 8 h 8"/>
                  <a:gd name="T8" fmla="*/ 4 w 4"/>
                  <a:gd name="T9" fmla="*/ 0 h 8"/>
                </a:gdLst>
                <a:ahLst/>
                <a:cxnLst>
                  <a:cxn ang="0">
                    <a:pos x="T0" y="T1"/>
                  </a:cxn>
                  <a:cxn ang="0">
                    <a:pos x="T2" y="T3"/>
                  </a:cxn>
                  <a:cxn ang="0">
                    <a:pos x="T4" y="T5"/>
                  </a:cxn>
                  <a:cxn ang="0">
                    <a:pos x="T6" y="T7"/>
                  </a:cxn>
                  <a:cxn ang="0">
                    <a:pos x="T8" y="T9"/>
                  </a:cxn>
                </a:cxnLst>
                <a:rect l="0" t="0" r="r" b="b"/>
                <a:pathLst>
                  <a:path w="4" h="8">
                    <a:moveTo>
                      <a:pt x="4" y="0"/>
                    </a:moveTo>
                    <a:lnTo>
                      <a:pt x="4" y="0"/>
                    </a:lnTo>
                    <a:lnTo>
                      <a:pt x="0" y="8"/>
                    </a:lnTo>
                    <a:lnTo>
                      <a:pt x="0" y="8"/>
                    </a:lnTo>
                    <a:lnTo>
                      <a:pt x="4" y="0"/>
                    </a:lnTo>
                    <a:close/>
                  </a:path>
                </a:pathLst>
              </a:custGeom>
              <a:solidFill>
                <a:srgbClr val="D86F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088"/>
              <p:cNvSpPr/>
              <p:nvPr/>
            </p:nvSpPr>
            <p:spPr bwMode="auto">
              <a:xfrm>
                <a:off x="4286" y="1613"/>
                <a:ext cx="18" cy="3"/>
              </a:xfrm>
              <a:custGeom>
                <a:avLst/>
                <a:gdLst>
                  <a:gd name="T0" fmla="*/ 18 w 18"/>
                  <a:gd name="T1" fmla="*/ 0 h 3"/>
                  <a:gd name="T2" fmla="*/ 18 w 18"/>
                  <a:gd name="T3" fmla="*/ 0 h 3"/>
                  <a:gd name="T4" fmla="*/ 0 w 18"/>
                  <a:gd name="T5" fmla="*/ 0 h 3"/>
                  <a:gd name="T6" fmla="*/ 3 w 18"/>
                  <a:gd name="T7" fmla="*/ 3 h 3"/>
                  <a:gd name="T8" fmla="*/ 18 w 18"/>
                  <a:gd name="T9" fmla="*/ 0 h 3"/>
                </a:gdLst>
                <a:ahLst/>
                <a:cxnLst>
                  <a:cxn ang="0">
                    <a:pos x="T0" y="T1"/>
                  </a:cxn>
                  <a:cxn ang="0">
                    <a:pos x="T2" y="T3"/>
                  </a:cxn>
                  <a:cxn ang="0">
                    <a:pos x="T4" y="T5"/>
                  </a:cxn>
                  <a:cxn ang="0">
                    <a:pos x="T6" y="T7"/>
                  </a:cxn>
                  <a:cxn ang="0">
                    <a:pos x="T8" y="T9"/>
                  </a:cxn>
                </a:cxnLst>
                <a:rect l="0" t="0" r="r" b="b"/>
                <a:pathLst>
                  <a:path w="18" h="3">
                    <a:moveTo>
                      <a:pt x="18" y="0"/>
                    </a:moveTo>
                    <a:lnTo>
                      <a:pt x="18" y="0"/>
                    </a:lnTo>
                    <a:lnTo>
                      <a:pt x="0" y="0"/>
                    </a:lnTo>
                    <a:lnTo>
                      <a:pt x="3" y="3"/>
                    </a:lnTo>
                    <a:lnTo>
                      <a:pt x="18" y="0"/>
                    </a:lnTo>
                    <a:close/>
                  </a:path>
                </a:pathLst>
              </a:custGeom>
              <a:solidFill>
                <a:srgbClr val="A25F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089"/>
              <p:cNvSpPr/>
              <p:nvPr/>
            </p:nvSpPr>
            <p:spPr bwMode="auto">
              <a:xfrm>
                <a:off x="4286" y="1613"/>
                <a:ext cx="3" cy="3"/>
              </a:xfrm>
              <a:custGeom>
                <a:avLst/>
                <a:gdLst>
                  <a:gd name="T0" fmla="*/ 3 w 3"/>
                  <a:gd name="T1" fmla="*/ 0 h 3"/>
                  <a:gd name="T2" fmla="*/ 3 w 3"/>
                  <a:gd name="T3" fmla="*/ 0 h 3"/>
                  <a:gd name="T4" fmla="*/ 0 w 3"/>
                  <a:gd name="T5" fmla="*/ 0 h 3"/>
                  <a:gd name="T6" fmla="*/ 3 w 3"/>
                  <a:gd name="T7" fmla="*/ 3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lnTo>
                      <a:pt x="3" y="0"/>
                    </a:lnTo>
                    <a:lnTo>
                      <a:pt x="0" y="0"/>
                    </a:lnTo>
                    <a:lnTo>
                      <a:pt x="3" y="3"/>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090"/>
              <p:cNvSpPr/>
              <p:nvPr/>
            </p:nvSpPr>
            <p:spPr bwMode="auto">
              <a:xfrm>
                <a:off x="4289" y="1613"/>
                <a:ext cx="15" cy="3"/>
              </a:xfrm>
              <a:custGeom>
                <a:avLst/>
                <a:gdLst>
                  <a:gd name="T0" fmla="*/ 0 w 15"/>
                  <a:gd name="T1" fmla="*/ 0 h 3"/>
                  <a:gd name="T2" fmla="*/ 0 w 15"/>
                  <a:gd name="T3" fmla="*/ 3 h 3"/>
                  <a:gd name="T4" fmla="*/ 15 w 15"/>
                  <a:gd name="T5" fmla="*/ 0 h 3"/>
                  <a:gd name="T6" fmla="*/ 15 w 15"/>
                  <a:gd name="T7" fmla="*/ 0 h 3"/>
                  <a:gd name="T8" fmla="*/ 0 w 15"/>
                  <a:gd name="T9" fmla="*/ 0 h 3"/>
                </a:gdLst>
                <a:ahLst/>
                <a:cxnLst>
                  <a:cxn ang="0">
                    <a:pos x="T0" y="T1"/>
                  </a:cxn>
                  <a:cxn ang="0">
                    <a:pos x="T2" y="T3"/>
                  </a:cxn>
                  <a:cxn ang="0">
                    <a:pos x="T4" y="T5"/>
                  </a:cxn>
                  <a:cxn ang="0">
                    <a:pos x="T6" y="T7"/>
                  </a:cxn>
                  <a:cxn ang="0">
                    <a:pos x="T8" y="T9"/>
                  </a:cxn>
                </a:cxnLst>
                <a:rect l="0" t="0" r="r" b="b"/>
                <a:pathLst>
                  <a:path w="15" h="3">
                    <a:moveTo>
                      <a:pt x="0" y="0"/>
                    </a:moveTo>
                    <a:lnTo>
                      <a:pt x="0" y="3"/>
                    </a:lnTo>
                    <a:lnTo>
                      <a:pt x="15" y="0"/>
                    </a:lnTo>
                    <a:lnTo>
                      <a:pt x="15" y="0"/>
                    </a:lnTo>
                    <a:lnTo>
                      <a:pt x="0" y="0"/>
                    </a:lnTo>
                    <a:close/>
                  </a:path>
                </a:pathLst>
              </a:custGeom>
              <a:solidFill>
                <a:srgbClr val="9191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091"/>
              <p:cNvSpPr/>
              <p:nvPr/>
            </p:nvSpPr>
            <p:spPr bwMode="auto">
              <a:xfrm>
                <a:off x="4278" y="1624"/>
                <a:ext cx="19" cy="0"/>
              </a:xfrm>
              <a:custGeom>
                <a:avLst/>
                <a:gdLst>
                  <a:gd name="T0" fmla="*/ 19 w 19"/>
                  <a:gd name="T1" fmla="*/ 19 w 19"/>
                  <a:gd name="T2" fmla="*/ 0 w 19"/>
                  <a:gd name="T3" fmla="*/ 4 w 19"/>
                  <a:gd name="T4" fmla="*/ 19 w 19"/>
                </a:gdLst>
                <a:ahLst/>
                <a:cxnLst>
                  <a:cxn ang="0">
                    <a:pos x="T0" y="0"/>
                  </a:cxn>
                  <a:cxn ang="0">
                    <a:pos x="T1" y="0"/>
                  </a:cxn>
                  <a:cxn ang="0">
                    <a:pos x="T2" y="0"/>
                  </a:cxn>
                  <a:cxn ang="0">
                    <a:pos x="T3" y="0"/>
                  </a:cxn>
                  <a:cxn ang="0">
                    <a:pos x="T4" y="0"/>
                  </a:cxn>
                </a:cxnLst>
                <a:rect l="0" t="0" r="r" b="b"/>
                <a:pathLst>
                  <a:path w="19">
                    <a:moveTo>
                      <a:pt x="19" y="0"/>
                    </a:moveTo>
                    <a:lnTo>
                      <a:pt x="19" y="0"/>
                    </a:lnTo>
                    <a:lnTo>
                      <a:pt x="0" y="0"/>
                    </a:lnTo>
                    <a:lnTo>
                      <a:pt x="4" y="0"/>
                    </a:lnTo>
                    <a:lnTo>
                      <a:pt x="19" y="0"/>
                    </a:lnTo>
                    <a:close/>
                  </a:path>
                </a:pathLst>
              </a:custGeom>
              <a:solidFill>
                <a:srgbClr val="ACAC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092"/>
              <p:cNvSpPr/>
              <p:nvPr/>
            </p:nvSpPr>
            <p:spPr bwMode="auto">
              <a:xfrm>
                <a:off x="4278" y="1613"/>
                <a:ext cx="11" cy="11"/>
              </a:xfrm>
              <a:custGeom>
                <a:avLst/>
                <a:gdLst>
                  <a:gd name="T0" fmla="*/ 11 w 11"/>
                  <a:gd name="T1" fmla="*/ 3 h 11"/>
                  <a:gd name="T2" fmla="*/ 8 w 11"/>
                  <a:gd name="T3" fmla="*/ 0 h 11"/>
                  <a:gd name="T4" fmla="*/ 0 w 11"/>
                  <a:gd name="T5" fmla="*/ 11 h 11"/>
                  <a:gd name="T6" fmla="*/ 4 w 11"/>
                  <a:gd name="T7" fmla="*/ 11 h 11"/>
                  <a:gd name="T8" fmla="*/ 11 w 11"/>
                  <a:gd name="T9" fmla="*/ 3 h 11"/>
                </a:gdLst>
                <a:ahLst/>
                <a:cxnLst>
                  <a:cxn ang="0">
                    <a:pos x="T0" y="T1"/>
                  </a:cxn>
                  <a:cxn ang="0">
                    <a:pos x="T2" y="T3"/>
                  </a:cxn>
                  <a:cxn ang="0">
                    <a:pos x="T4" y="T5"/>
                  </a:cxn>
                  <a:cxn ang="0">
                    <a:pos x="T6" y="T7"/>
                  </a:cxn>
                  <a:cxn ang="0">
                    <a:pos x="T8" y="T9"/>
                  </a:cxn>
                </a:cxnLst>
                <a:rect l="0" t="0" r="r" b="b"/>
                <a:pathLst>
                  <a:path w="11" h="11">
                    <a:moveTo>
                      <a:pt x="11" y="3"/>
                    </a:moveTo>
                    <a:lnTo>
                      <a:pt x="8" y="0"/>
                    </a:lnTo>
                    <a:lnTo>
                      <a:pt x="0" y="11"/>
                    </a:lnTo>
                    <a:lnTo>
                      <a:pt x="4" y="11"/>
                    </a:lnTo>
                    <a:lnTo>
                      <a:pt x="11" y="3"/>
                    </a:lnTo>
                    <a:close/>
                  </a:path>
                </a:pathLst>
              </a:custGeom>
              <a:solidFill>
                <a:srgbClr val="F08C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093"/>
              <p:cNvSpPr/>
              <p:nvPr/>
            </p:nvSpPr>
            <p:spPr bwMode="auto">
              <a:xfrm>
                <a:off x="4282" y="1613"/>
                <a:ext cx="22" cy="11"/>
              </a:xfrm>
              <a:custGeom>
                <a:avLst/>
                <a:gdLst>
                  <a:gd name="T0" fmla="*/ 7 w 22"/>
                  <a:gd name="T1" fmla="*/ 3 h 11"/>
                  <a:gd name="T2" fmla="*/ 0 w 22"/>
                  <a:gd name="T3" fmla="*/ 11 h 11"/>
                  <a:gd name="T4" fmla="*/ 15 w 22"/>
                  <a:gd name="T5" fmla="*/ 11 h 11"/>
                  <a:gd name="T6" fmla="*/ 22 w 22"/>
                  <a:gd name="T7" fmla="*/ 0 h 11"/>
                  <a:gd name="T8" fmla="*/ 7 w 22"/>
                  <a:gd name="T9" fmla="*/ 3 h 11"/>
                </a:gdLst>
                <a:ahLst/>
                <a:cxnLst>
                  <a:cxn ang="0">
                    <a:pos x="T0" y="T1"/>
                  </a:cxn>
                  <a:cxn ang="0">
                    <a:pos x="T2" y="T3"/>
                  </a:cxn>
                  <a:cxn ang="0">
                    <a:pos x="T4" y="T5"/>
                  </a:cxn>
                  <a:cxn ang="0">
                    <a:pos x="T6" y="T7"/>
                  </a:cxn>
                  <a:cxn ang="0">
                    <a:pos x="T8" y="T9"/>
                  </a:cxn>
                </a:cxnLst>
                <a:rect l="0" t="0" r="r" b="b"/>
                <a:pathLst>
                  <a:path w="22" h="11">
                    <a:moveTo>
                      <a:pt x="7" y="3"/>
                    </a:moveTo>
                    <a:lnTo>
                      <a:pt x="0" y="11"/>
                    </a:lnTo>
                    <a:lnTo>
                      <a:pt x="15" y="11"/>
                    </a:lnTo>
                    <a:lnTo>
                      <a:pt x="22" y="0"/>
                    </a:lnTo>
                    <a:lnTo>
                      <a:pt x="7" y="3"/>
                    </a:lnTo>
                    <a:close/>
                  </a:path>
                </a:pathLst>
              </a:custGeom>
              <a:solidFill>
                <a:srgbClr val="FF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094"/>
              <p:cNvSpPr/>
              <p:nvPr/>
            </p:nvSpPr>
            <p:spPr bwMode="auto">
              <a:xfrm>
                <a:off x="4278" y="1624"/>
                <a:ext cx="19" cy="4"/>
              </a:xfrm>
              <a:custGeom>
                <a:avLst/>
                <a:gdLst>
                  <a:gd name="T0" fmla="*/ 19 w 19"/>
                  <a:gd name="T1" fmla="*/ 4 h 4"/>
                  <a:gd name="T2" fmla="*/ 19 w 19"/>
                  <a:gd name="T3" fmla="*/ 0 h 4"/>
                  <a:gd name="T4" fmla="*/ 0 w 19"/>
                  <a:gd name="T5" fmla="*/ 4 h 4"/>
                  <a:gd name="T6" fmla="*/ 0 w 19"/>
                  <a:gd name="T7" fmla="*/ 4 h 4"/>
                  <a:gd name="T8" fmla="*/ 19 w 19"/>
                  <a:gd name="T9" fmla="*/ 4 h 4"/>
                </a:gdLst>
                <a:ahLst/>
                <a:cxnLst>
                  <a:cxn ang="0">
                    <a:pos x="T0" y="T1"/>
                  </a:cxn>
                  <a:cxn ang="0">
                    <a:pos x="T2" y="T3"/>
                  </a:cxn>
                  <a:cxn ang="0">
                    <a:pos x="T4" y="T5"/>
                  </a:cxn>
                  <a:cxn ang="0">
                    <a:pos x="T6" y="T7"/>
                  </a:cxn>
                  <a:cxn ang="0">
                    <a:pos x="T8" y="T9"/>
                  </a:cxn>
                </a:cxnLst>
                <a:rect l="0" t="0" r="r" b="b"/>
                <a:pathLst>
                  <a:path w="19" h="4">
                    <a:moveTo>
                      <a:pt x="19" y="4"/>
                    </a:moveTo>
                    <a:lnTo>
                      <a:pt x="19" y="0"/>
                    </a:lnTo>
                    <a:lnTo>
                      <a:pt x="0" y="4"/>
                    </a:lnTo>
                    <a:lnTo>
                      <a:pt x="0" y="4"/>
                    </a:lnTo>
                    <a:lnTo>
                      <a:pt x="19" y="4"/>
                    </a:lnTo>
                    <a:close/>
                  </a:path>
                </a:pathLst>
              </a:custGeom>
              <a:solidFill>
                <a:srgbClr val="924B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095"/>
              <p:cNvSpPr/>
              <p:nvPr/>
            </p:nvSpPr>
            <p:spPr bwMode="auto">
              <a:xfrm>
                <a:off x="4278" y="1624"/>
                <a:ext cx="19" cy="4"/>
              </a:xfrm>
              <a:custGeom>
                <a:avLst/>
                <a:gdLst>
                  <a:gd name="T0" fmla="*/ 4 w 19"/>
                  <a:gd name="T1" fmla="*/ 0 h 4"/>
                  <a:gd name="T2" fmla="*/ 0 w 19"/>
                  <a:gd name="T3" fmla="*/ 4 h 4"/>
                  <a:gd name="T4" fmla="*/ 19 w 19"/>
                  <a:gd name="T5" fmla="*/ 4 h 4"/>
                  <a:gd name="T6" fmla="*/ 19 w 19"/>
                  <a:gd name="T7" fmla="*/ 0 h 4"/>
                  <a:gd name="T8" fmla="*/ 4 w 19"/>
                  <a:gd name="T9" fmla="*/ 0 h 4"/>
                </a:gdLst>
                <a:ahLst/>
                <a:cxnLst>
                  <a:cxn ang="0">
                    <a:pos x="T0" y="T1"/>
                  </a:cxn>
                  <a:cxn ang="0">
                    <a:pos x="T2" y="T3"/>
                  </a:cxn>
                  <a:cxn ang="0">
                    <a:pos x="T4" y="T5"/>
                  </a:cxn>
                  <a:cxn ang="0">
                    <a:pos x="T6" y="T7"/>
                  </a:cxn>
                  <a:cxn ang="0">
                    <a:pos x="T8" y="T9"/>
                  </a:cxn>
                </a:cxnLst>
                <a:rect l="0" t="0" r="r" b="b"/>
                <a:pathLst>
                  <a:path w="19" h="4">
                    <a:moveTo>
                      <a:pt x="4" y="0"/>
                    </a:moveTo>
                    <a:lnTo>
                      <a:pt x="0" y="4"/>
                    </a:lnTo>
                    <a:lnTo>
                      <a:pt x="19" y="4"/>
                    </a:lnTo>
                    <a:lnTo>
                      <a:pt x="19" y="0"/>
                    </a:lnTo>
                    <a:lnTo>
                      <a:pt x="4" y="0"/>
                    </a:lnTo>
                    <a:close/>
                  </a:path>
                </a:pathLst>
              </a:custGeom>
              <a:solidFill>
                <a:srgbClr val="9191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096"/>
              <p:cNvSpPr/>
              <p:nvPr/>
            </p:nvSpPr>
            <p:spPr bwMode="auto">
              <a:xfrm>
                <a:off x="4278" y="1624"/>
                <a:ext cx="4" cy="4"/>
              </a:xfrm>
              <a:custGeom>
                <a:avLst/>
                <a:gdLst>
                  <a:gd name="T0" fmla="*/ 4 w 4"/>
                  <a:gd name="T1" fmla="*/ 0 h 4"/>
                  <a:gd name="T2" fmla="*/ 0 w 4"/>
                  <a:gd name="T3" fmla="*/ 0 h 4"/>
                  <a:gd name="T4" fmla="*/ 0 w 4"/>
                  <a:gd name="T5" fmla="*/ 4 h 4"/>
                  <a:gd name="T6" fmla="*/ 0 w 4"/>
                  <a:gd name="T7" fmla="*/ 4 h 4"/>
                  <a:gd name="T8" fmla="*/ 4 w 4"/>
                  <a:gd name="T9" fmla="*/ 0 h 4"/>
                </a:gdLst>
                <a:ahLst/>
                <a:cxnLst>
                  <a:cxn ang="0">
                    <a:pos x="T0" y="T1"/>
                  </a:cxn>
                  <a:cxn ang="0">
                    <a:pos x="T2" y="T3"/>
                  </a:cxn>
                  <a:cxn ang="0">
                    <a:pos x="T4" y="T5"/>
                  </a:cxn>
                  <a:cxn ang="0">
                    <a:pos x="T6" y="T7"/>
                  </a:cxn>
                  <a:cxn ang="0">
                    <a:pos x="T8" y="T9"/>
                  </a:cxn>
                </a:cxnLst>
                <a:rect l="0" t="0" r="r" b="b"/>
                <a:pathLst>
                  <a:path w="4" h="4">
                    <a:moveTo>
                      <a:pt x="4" y="0"/>
                    </a:moveTo>
                    <a:lnTo>
                      <a:pt x="0" y="0"/>
                    </a:lnTo>
                    <a:lnTo>
                      <a:pt x="0" y="4"/>
                    </a:lnTo>
                    <a:lnTo>
                      <a:pt x="0" y="4"/>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097"/>
              <p:cNvSpPr/>
              <p:nvPr/>
            </p:nvSpPr>
            <p:spPr bwMode="auto">
              <a:xfrm>
                <a:off x="4271" y="1635"/>
                <a:ext cx="18" cy="4"/>
              </a:xfrm>
              <a:custGeom>
                <a:avLst/>
                <a:gdLst>
                  <a:gd name="T0" fmla="*/ 18 w 18"/>
                  <a:gd name="T1" fmla="*/ 0 h 4"/>
                  <a:gd name="T2" fmla="*/ 15 w 18"/>
                  <a:gd name="T3" fmla="*/ 0 h 4"/>
                  <a:gd name="T4" fmla="*/ 0 w 18"/>
                  <a:gd name="T5" fmla="*/ 4 h 4"/>
                  <a:gd name="T6" fmla="*/ 0 w 18"/>
                  <a:gd name="T7" fmla="*/ 4 h 4"/>
                  <a:gd name="T8" fmla="*/ 18 w 18"/>
                  <a:gd name="T9" fmla="*/ 0 h 4"/>
                </a:gdLst>
                <a:ahLst/>
                <a:cxnLst>
                  <a:cxn ang="0">
                    <a:pos x="T0" y="T1"/>
                  </a:cxn>
                  <a:cxn ang="0">
                    <a:pos x="T2" y="T3"/>
                  </a:cxn>
                  <a:cxn ang="0">
                    <a:pos x="T4" y="T5"/>
                  </a:cxn>
                  <a:cxn ang="0">
                    <a:pos x="T6" y="T7"/>
                  </a:cxn>
                  <a:cxn ang="0">
                    <a:pos x="T8" y="T9"/>
                  </a:cxn>
                </a:cxnLst>
                <a:rect l="0" t="0" r="r" b="b"/>
                <a:pathLst>
                  <a:path w="18" h="4">
                    <a:moveTo>
                      <a:pt x="18" y="0"/>
                    </a:moveTo>
                    <a:lnTo>
                      <a:pt x="15" y="0"/>
                    </a:lnTo>
                    <a:lnTo>
                      <a:pt x="0" y="4"/>
                    </a:lnTo>
                    <a:lnTo>
                      <a:pt x="0" y="4"/>
                    </a:lnTo>
                    <a:lnTo>
                      <a:pt x="18"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098"/>
              <p:cNvSpPr/>
              <p:nvPr/>
            </p:nvSpPr>
            <p:spPr bwMode="auto">
              <a:xfrm>
                <a:off x="4271" y="1628"/>
                <a:ext cx="26" cy="11"/>
              </a:xfrm>
              <a:custGeom>
                <a:avLst/>
                <a:gdLst>
                  <a:gd name="T0" fmla="*/ 7 w 26"/>
                  <a:gd name="T1" fmla="*/ 0 h 11"/>
                  <a:gd name="T2" fmla="*/ 0 w 26"/>
                  <a:gd name="T3" fmla="*/ 11 h 11"/>
                  <a:gd name="T4" fmla="*/ 18 w 26"/>
                  <a:gd name="T5" fmla="*/ 7 h 11"/>
                  <a:gd name="T6" fmla="*/ 26 w 26"/>
                  <a:gd name="T7" fmla="*/ 0 h 11"/>
                  <a:gd name="T8" fmla="*/ 7 w 26"/>
                  <a:gd name="T9" fmla="*/ 0 h 11"/>
                </a:gdLst>
                <a:ahLst/>
                <a:cxnLst>
                  <a:cxn ang="0">
                    <a:pos x="T0" y="T1"/>
                  </a:cxn>
                  <a:cxn ang="0">
                    <a:pos x="T2" y="T3"/>
                  </a:cxn>
                  <a:cxn ang="0">
                    <a:pos x="T4" y="T5"/>
                  </a:cxn>
                  <a:cxn ang="0">
                    <a:pos x="T6" y="T7"/>
                  </a:cxn>
                  <a:cxn ang="0">
                    <a:pos x="T8" y="T9"/>
                  </a:cxn>
                </a:cxnLst>
                <a:rect l="0" t="0" r="r" b="b"/>
                <a:pathLst>
                  <a:path w="26" h="11">
                    <a:moveTo>
                      <a:pt x="7" y="0"/>
                    </a:moveTo>
                    <a:lnTo>
                      <a:pt x="0" y="11"/>
                    </a:lnTo>
                    <a:lnTo>
                      <a:pt x="18" y="7"/>
                    </a:lnTo>
                    <a:lnTo>
                      <a:pt x="26" y="0"/>
                    </a:lnTo>
                    <a:lnTo>
                      <a:pt x="7" y="0"/>
                    </a:lnTo>
                    <a:close/>
                  </a:path>
                </a:pathLst>
              </a:custGeom>
              <a:solidFill>
                <a:srgbClr val="FF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099"/>
              <p:cNvSpPr/>
              <p:nvPr/>
            </p:nvSpPr>
            <p:spPr bwMode="auto">
              <a:xfrm>
                <a:off x="4271" y="1628"/>
                <a:ext cx="7" cy="11"/>
              </a:xfrm>
              <a:custGeom>
                <a:avLst/>
                <a:gdLst>
                  <a:gd name="T0" fmla="*/ 7 w 7"/>
                  <a:gd name="T1" fmla="*/ 0 h 11"/>
                  <a:gd name="T2" fmla="*/ 7 w 7"/>
                  <a:gd name="T3" fmla="*/ 0 h 11"/>
                  <a:gd name="T4" fmla="*/ 0 w 7"/>
                  <a:gd name="T5" fmla="*/ 11 h 11"/>
                  <a:gd name="T6" fmla="*/ 0 w 7"/>
                  <a:gd name="T7" fmla="*/ 11 h 11"/>
                  <a:gd name="T8" fmla="*/ 7 w 7"/>
                  <a:gd name="T9" fmla="*/ 0 h 11"/>
                </a:gdLst>
                <a:ahLst/>
                <a:cxnLst>
                  <a:cxn ang="0">
                    <a:pos x="T0" y="T1"/>
                  </a:cxn>
                  <a:cxn ang="0">
                    <a:pos x="T2" y="T3"/>
                  </a:cxn>
                  <a:cxn ang="0">
                    <a:pos x="T4" y="T5"/>
                  </a:cxn>
                  <a:cxn ang="0">
                    <a:pos x="T6" y="T7"/>
                  </a:cxn>
                  <a:cxn ang="0">
                    <a:pos x="T8" y="T9"/>
                  </a:cxn>
                </a:cxnLst>
                <a:rect l="0" t="0" r="r" b="b"/>
                <a:pathLst>
                  <a:path w="7" h="11">
                    <a:moveTo>
                      <a:pt x="7" y="0"/>
                    </a:moveTo>
                    <a:lnTo>
                      <a:pt x="7" y="0"/>
                    </a:lnTo>
                    <a:lnTo>
                      <a:pt x="0" y="11"/>
                    </a:lnTo>
                    <a:lnTo>
                      <a:pt x="0" y="11"/>
                    </a:lnTo>
                    <a:lnTo>
                      <a:pt x="7" y="0"/>
                    </a:lnTo>
                    <a:close/>
                  </a:path>
                </a:pathLst>
              </a:custGeom>
              <a:solidFill>
                <a:srgbClr val="D86F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Rectangle 1100"/>
              <p:cNvSpPr>
                <a:spLocks noChangeArrowheads="1"/>
              </p:cNvSpPr>
              <p:nvPr/>
            </p:nvSpPr>
            <p:spPr bwMode="auto">
              <a:xfrm>
                <a:off x="4271" y="1639"/>
                <a:ext cx="15" cy="1"/>
              </a:xfrm>
              <a:prstGeom prst="rect">
                <a:avLst/>
              </a:prstGeom>
              <a:solidFill>
                <a:srgbClr val="A25F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2" name="Rectangle 1101"/>
              <p:cNvSpPr>
                <a:spLocks noChangeArrowheads="1"/>
              </p:cNvSpPr>
              <p:nvPr/>
            </p:nvSpPr>
            <p:spPr bwMode="auto">
              <a:xfrm>
                <a:off x="4271" y="163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 name="Freeform 1102"/>
              <p:cNvSpPr/>
              <p:nvPr/>
            </p:nvSpPr>
            <p:spPr bwMode="auto">
              <a:xfrm>
                <a:off x="4271" y="1635"/>
                <a:ext cx="18" cy="4"/>
              </a:xfrm>
              <a:custGeom>
                <a:avLst/>
                <a:gdLst>
                  <a:gd name="T0" fmla="*/ 0 w 18"/>
                  <a:gd name="T1" fmla="*/ 4 h 4"/>
                  <a:gd name="T2" fmla="*/ 0 w 18"/>
                  <a:gd name="T3" fmla="*/ 4 h 4"/>
                  <a:gd name="T4" fmla="*/ 15 w 18"/>
                  <a:gd name="T5" fmla="*/ 4 h 4"/>
                  <a:gd name="T6" fmla="*/ 18 w 18"/>
                  <a:gd name="T7" fmla="*/ 0 h 4"/>
                  <a:gd name="T8" fmla="*/ 0 w 18"/>
                  <a:gd name="T9" fmla="*/ 4 h 4"/>
                </a:gdLst>
                <a:ahLst/>
                <a:cxnLst>
                  <a:cxn ang="0">
                    <a:pos x="T0" y="T1"/>
                  </a:cxn>
                  <a:cxn ang="0">
                    <a:pos x="T2" y="T3"/>
                  </a:cxn>
                  <a:cxn ang="0">
                    <a:pos x="T4" y="T5"/>
                  </a:cxn>
                  <a:cxn ang="0">
                    <a:pos x="T6" y="T7"/>
                  </a:cxn>
                  <a:cxn ang="0">
                    <a:pos x="T8" y="T9"/>
                  </a:cxn>
                </a:cxnLst>
                <a:rect l="0" t="0" r="r" b="b"/>
                <a:pathLst>
                  <a:path w="18" h="4">
                    <a:moveTo>
                      <a:pt x="0" y="4"/>
                    </a:moveTo>
                    <a:lnTo>
                      <a:pt x="0" y="4"/>
                    </a:lnTo>
                    <a:lnTo>
                      <a:pt x="15" y="4"/>
                    </a:lnTo>
                    <a:lnTo>
                      <a:pt x="18" y="0"/>
                    </a:lnTo>
                    <a:lnTo>
                      <a:pt x="0" y="4"/>
                    </a:lnTo>
                    <a:close/>
                  </a:path>
                </a:pathLst>
              </a:custGeom>
              <a:solidFill>
                <a:srgbClr val="9191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103"/>
              <p:cNvSpPr/>
              <p:nvPr/>
            </p:nvSpPr>
            <p:spPr bwMode="auto">
              <a:xfrm>
                <a:off x="4263" y="1639"/>
                <a:ext cx="8" cy="11"/>
              </a:xfrm>
              <a:custGeom>
                <a:avLst/>
                <a:gdLst>
                  <a:gd name="T0" fmla="*/ 8 w 8"/>
                  <a:gd name="T1" fmla="*/ 0 h 11"/>
                  <a:gd name="T2" fmla="*/ 8 w 8"/>
                  <a:gd name="T3" fmla="*/ 0 h 11"/>
                  <a:gd name="T4" fmla="*/ 0 w 8"/>
                  <a:gd name="T5" fmla="*/ 8 h 11"/>
                  <a:gd name="T6" fmla="*/ 0 w 8"/>
                  <a:gd name="T7" fmla="*/ 11 h 11"/>
                  <a:gd name="T8" fmla="*/ 8 w 8"/>
                  <a:gd name="T9" fmla="*/ 0 h 11"/>
                </a:gdLst>
                <a:ahLst/>
                <a:cxnLst>
                  <a:cxn ang="0">
                    <a:pos x="T0" y="T1"/>
                  </a:cxn>
                  <a:cxn ang="0">
                    <a:pos x="T2" y="T3"/>
                  </a:cxn>
                  <a:cxn ang="0">
                    <a:pos x="T4" y="T5"/>
                  </a:cxn>
                  <a:cxn ang="0">
                    <a:pos x="T6" y="T7"/>
                  </a:cxn>
                  <a:cxn ang="0">
                    <a:pos x="T8" y="T9"/>
                  </a:cxn>
                </a:cxnLst>
                <a:rect l="0" t="0" r="r" b="b"/>
                <a:pathLst>
                  <a:path w="8" h="11">
                    <a:moveTo>
                      <a:pt x="8" y="0"/>
                    </a:moveTo>
                    <a:lnTo>
                      <a:pt x="8" y="0"/>
                    </a:lnTo>
                    <a:lnTo>
                      <a:pt x="0" y="8"/>
                    </a:lnTo>
                    <a:lnTo>
                      <a:pt x="0" y="11"/>
                    </a:lnTo>
                    <a:lnTo>
                      <a:pt x="8" y="0"/>
                    </a:lnTo>
                    <a:close/>
                  </a:path>
                </a:pathLst>
              </a:custGeom>
              <a:solidFill>
                <a:srgbClr val="F08C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104"/>
              <p:cNvSpPr/>
              <p:nvPr/>
            </p:nvSpPr>
            <p:spPr bwMode="auto">
              <a:xfrm>
                <a:off x="4263" y="1639"/>
                <a:ext cx="23" cy="11"/>
              </a:xfrm>
              <a:custGeom>
                <a:avLst/>
                <a:gdLst>
                  <a:gd name="T0" fmla="*/ 8 w 23"/>
                  <a:gd name="T1" fmla="*/ 0 h 11"/>
                  <a:gd name="T2" fmla="*/ 0 w 23"/>
                  <a:gd name="T3" fmla="*/ 11 h 11"/>
                  <a:gd name="T4" fmla="*/ 19 w 23"/>
                  <a:gd name="T5" fmla="*/ 8 h 11"/>
                  <a:gd name="T6" fmla="*/ 23 w 23"/>
                  <a:gd name="T7" fmla="*/ 0 h 11"/>
                  <a:gd name="T8" fmla="*/ 8 w 23"/>
                  <a:gd name="T9" fmla="*/ 0 h 11"/>
                </a:gdLst>
                <a:ahLst/>
                <a:cxnLst>
                  <a:cxn ang="0">
                    <a:pos x="T0" y="T1"/>
                  </a:cxn>
                  <a:cxn ang="0">
                    <a:pos x="T2" y="T3"/>
                  </a:cxn>
                  <a:cxn ang="0">
                    <a:pos x="T4" y="T5"/>
                  </a:cxn>
                  <a:cxn ang="0">
                    <a:pos x="T6" y="T7"/>
                  </a:cxn>
                  <a:cxn ang="0">
                    <a:pos x="T8" y="T9"/>
                  </a:cxn>
                </a:cxnLst>
                <a:rect l="0" t="0" r="r" b="b"/>
                <a:pathLst>
                  <a:path w="23" h="11">
                    <a:moveTo>
                      <a:pt x="8" y="0"/>
                    </a:moveTo>
                    <a:lnTo>
                      <a:pt x="0" y="11"/>
                    </a:lnTo>
                    <a:lnTo>
                      <a:pt x="19" y="8"/>
                    </a:lnTo>
                    <a:lnTo>
                      <a:pt x="23" y="0"/>
                    </a:lnTo>
                    <a:lnTo>
                      <a:pt x="8" y="0"/>
                    </a:lnTo>
                    <a:close/>
                  </a:path>
                </a:pathLst>
              </a:custGeom>
              <a:solidFill>
                <a:srgbClr val="FF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105"/>
              <p:cNvSpPr/>
              <p:nvPr/>
            </p:nvSpPr>
            <p:spPr bwMode="auto">
              <a:xfrm>
                <a:off x="4184" y="1756"/>
                <a:ext cx="4" cy="3"/>
              </a:xfrm>
              <a:custGeom>
                <a:avLst/>
                <a:gdLst>
                  <a:gd name="T0" fmla="*/ 4 w 4"/>
                  <a:gd name="T1" fmla="*/ 0 h 3"/>
                  <a:gd name="T2" fmla="*/ 4 w 4"/>
                  <a:gd name="T3" fmla="*/ 0 h 3"/>
                  <a:gd name="T4" fmla="*/ 0 w 4"/>
                  <a:gd name="T5" fmla="*/ 3 h 3"/>
                  <a:gd name="T6" fmla="*/ 0 w 4"/>
                  <a:gd name="T7" fmla="*/ 3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lnTo>
                      <a:pt x="4" y="0"/>
                    </a:lnTo>
                    <a:lnTo>
                      <a:pt x="0" y="3"/>
                    </a:lnTo>
                    <a:lnTo>
                      <a:pt x="0" y="3"/>
                    </a:lnTo>
                    <a:lnTo>
                      <a:pt x="4" y="0"/>
                    </a:lnTo>
                    <a:close/>
                  </a:path>
                </a:pathLst>
              </a:custGeom>
              <a:solidFill>
                <a:srgbClr val="0631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106"/>
              <p:cNvSpPr/>
              <p:nvPr/>
            </p:nvSpPr>
            <p:spPr bwMode="auto">
              <a:xfrm>
                <a:off x="4282" y="1601"/>
                <a:ext cx="7" cy="8"/>
              </a:xfrm>
              <a:custGeom>
                <a:avLst/>
                <a:gdLst>
                  <a:gd name="T0" fmla="*/ 7 w 7"/>
                  <a:gd name="T1" fmla="*/ 0 h 8"/>
                  <a:gd name="T2" fmla="*/ 7 w 7"/>
                  <a:gd name="T3" fmla="*/ 0 h 8"/>
                  <a:gd name="T4" fmla="*/ 0 w 7"/>
                  <a:gd name="T5" fmla="*/ 8 h 8"/>
                  <a:gd name="T6" fmla="*/ 4 w 7"/>
                  <a:gd name="T7" fmla="*/ 8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lnTo>
                      <a:pt x="7" y="0"/>
                    </a:lnTo>
                    <a:lnTo>
                      <a:pt x="0" y="8"/>
                    </a:lnTo>
                    <a:lnTo>
                      <a:pt x="4" y="8"/>
                    </a:lnTo>
                    <a:lnTo>
                      <a:pt x="7" y="0"/>
                    </a:lnTo>
                    <a:close/>
                  </a:path>
                </a:pathLst>
              </a:custGeom>
              <a:solidFill>
                <a:srgbClr val="0631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107"/>
              <p:cNvSpPr/>
              <p:nvPr/>
            </p:nvSpPr>
            <p:spPr bwMode="auto">
              <a:xfrm>
                <a:off x="4282" y="1609"/>
                <a:ext cx="4" cy="4"/>
              </a:xfrm>
              <a:custGeom>
                <a:avLst/>
                <a:gdLst>
                  <a:gd name="T0" fmla="*/ 4 w 4"/>
                  <a:gd name="T1" fmla="*/ 0 h 4"/>
                  <a:gd name="T2" fmla="*/ 0 w 4"/>
                  <a:gd name="T3" fmla="*/ 0 h 4"/>
                  <a:gd name="T4" fmla="*/ 0 w 4"/>
                  <a:gd name="T5" fmla="*/ 0 h 4"/>
                  <a:gd name="T6" fmla="*/ 0 w 4"/>
                  <a:gd name="T7" fmla="*/ 4 h 4"/>
                  <a:gd name="T8" fmla="*/ 4 w 4"/>
                  <a:gd name="T9" fmla="*/ 0 h 4"/>
                </a:gdLst>
                <a:ahLst/>
                <a:cxnLst>
                  <a:cxn ang="0">
                    <a:pos x="T0" y="T1"/>
                  </a:cxn>
                  <a:cxn ang="0">
                    <a:pos x="T2" y="T3"/>
                  </a:cxn>
                  <a:cxn ang="0">
                    <a:pos x="T4" y="T5"/>
                  </a:cxn>
                  <a:cxn ang="0">
                    <a:pos x="T6" y="T7"/>
                  </a:cxn>
                  <a:cxn ang="0">
                    <a:pos x="T8" y="T9"/>
                  </a:cxn>
                </a:cxnLst>
                <a:rect l="0" t="0" r="r" b="b"/>
                <a:pathLst>
                  <a:path w="4" h="4">
                    <a:moveTo>
                      <a:pt x="4" y="0"/>
                    </a:moveTo>
                    <a:lnTo>
                      <a:pt x="0" y="0"/>
                    </a:lnTo>
                    <a:lnTo>
                      <a:pt x="0" y="0"/>
                    </a:lnTo>
                    <a:lnTo>
                      <a:pt x="0" y="4"/>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108"/>
              <p:cNvSpPr/>
              <p:nvPr/>
            </p:nvSpPr>
            <p:spPr bwMode="auto">
              <a:xfrm>
                <a:off x="4282" y="1609"/>
                <a:ext cx="4" cy="4"/>
              </a:xfrm>
              <a:custGeom>
                <a:avLst/>
                <a:gdLst>
                  <a:gd name="T0" fmla="*/ 4 w 4"/>
                  <a:gd name="T1" fmla="*/ 0 h 4"/>
                  <a:gd name="T2" fmla="*/ 0 w 4"/>
                  <a:gd name="T3" fmla="*/ 0 h 4"/>
                  <a:gd name="T4" fmla="*/ 0 w 4"/>
                  <a:gd name="T5" fmla="*/ 0 h 4"/>
                  <a:gd name="T6" fmla="*/ 0 w 4"/>
                  <a:gd name="T7" fmla="*/ 4 h 4"/>
                  <a:gd name="T8" fmla="*/ 4 w 4"/>
                  <a:gd name="T9" fmla="*/ 0 h 4"/>
                </a:gdLst>
                <a:ahLst/>
                <a:cxnLst>
                  <a:cxn ang="0">
                    <a:pos x="T0" y="T1"/>
                  </a:cxn>
                  <a:cxn ang="0">
                    <a:pos x="T2" y="T3"/>
                  </a:cxn>
                  <a:cxn ang="0">
                    <a:pos x="T4" y="T5"/>
                  </a:cxn>
                  <a:cxn ang="0">
                    <a:pos x="T6" y="T7"/>
                  </a:cxn>
                  <a:cxn ang="0">
                    <a:pos x="T8" y="T9"/>
                  </a:cxn>
                </a:cxnLst>
                <a:rect l="0" t="0" r="r" b="b"/>
                <a:pathLst>
                  <a:path w="4" h="4">
                    <a:moveTo>
                      <a:pt x="4" y="0"/>
                    </a:moveTo>
                    <a:lnTo>
                      <a:pt x="0" y="0"/>
                    </a:lnTo>
                    <a:lnTo>
                      <a:pt x="0" y="0"/>
                    </a:lnTo>
                    <a:lnTo>
                      <a:pt x="0" y="4"/>
                    </a:lnTo>
                    <a:lnTo>
                      <a:pt x="4" y="0"/>
                    </a:lnTo>
                    <a:close/>
                  </a:path>
                </a:pathLst>
              </a:custGeom>
              <a:solidFill>
                <a:srgbClr val="0631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109"/>
              <p:cNvSpPr/>
              <p:nvPr/>
            </p:nvSpPr>
            <p:spPr bwMode="auto">
              <a:xfrm>
                <a:off x="4278" y="1594"/>
                <a:ext cx="4" cy="15"/>
              </a:xfrm>
              <a:custGeom>
                <a:avLst/>
                <a:gdLst>
                  <a:gd name="T0" fmla="*/ 0 w 4"/>
                  <a:gd name="T1" fmla="*/ 0 h 15"/>
                  <a:gd name="T2" fmla="*/ 0 w 4"/>
                  <a:gd name="T3" fmla="*/ 0 h 15"/>
                  <a:gd name="T4" fmla="*/ 4 w 4"/>
                  <a:gd name="T5" fmla="*/ 15 h 15"/>
                  <a:gd name="T6" fmla="*/ 4 w 4"/>
                  <a:gd name="T7" fmla="*/ 15 h 15"/>
                  <a:gd name="T8" fmla="*/ 0 w 4"/>
                  <a:gd name="T9" fmla="*/ 0 h 15"/>
                </a:gdLst>
                <a:ahLst/>
                <a:cxnLst>
                  <a:cxn ang="0">
                    <a:pos x="T0" y="T1"/>
                  </a:cxn>
                  <a:cxn ang="0">
                    <a:pos x="T2" y="T3"/>
                  </a:cxn>
                  <a:cxn ang="0">
                    <a:pos x="T4" y="T5"/>
                  </a:cxn>
                  <a:cxn ang="0">
                    <a:pos x="T6" y="T7"/>
                  </a:cxn>
                  <a:cxn ang="0">
                    <a:pos x="T8" y="T9"/>
                  </a:cxn>
                </a:cxnLst>
                <a:rect l="0" t="0" r="r" b="b"/>
                <a:pathLst>
                  <a:path w="4" h="15">
                    <a:moveTo>
                      <a:pt x="0" y="0"/>
                    </a:moveTo>
                    <a:lnTo>
                      <a:pt x="0" y="0"/>
                    </a:lnTo>
                    <a:lnTo>
                      <a:pt x="4" y="15"/>
                    </a:lnTo>
                    <a:lnTo>
                      <a:pt x="4" y="15"/>
                    </a:lnTo>
                    <a:lnTo>
                      <a:pt x="0" y="0"/>
                    </a:ln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110"/>
              <p:cNvSpPr/>
              <p:nvPr/>
            </p:nvSpPr>
            <p:spPr bwMode="auto">
              <a:xfrm>
                <a:off x="4282" y="1609"/>
                <a:ext cx="0" cy="4"/>
              </a:xfrm>
              <a:custGeom>
                <a:avLst/>
                <a:gdLst>
                  <a:gd name="T0" fmla="*/ 0 h 4"/>
                  <a:gd name="T1" fmla="*/ 0 h 4"/>
                  <a:gd name="T2" fmla="*/ 0 h 4"/>
                  <a:gd name="T3" fmla="*/ 4 h 4"/>
                  <a:gd name="T4" fmla="*/ 0 h 4"/>
                </a:gdLst>
                <a:ahLst/>
                <a:cxnLst>
                  <a:cxn ang="0">
                    <a:pos x="0" y="T0"/>
                  </a:cxn>
                  <a:cxn ang="0">
                    <a:pos x="0" y="T1"/>
                  </a:cxn>
                  <a:cxn ang="0">
                    <a:pos x="0" y="T2"/>
                  </a:cxn>
                  <a:cxn ang="0">
                    <a:pos x="0" y="T3"/>
                  </a:cxn>
                  <a:cxn ang="0">
                    <a:pos x="0" y="T4"/>
                  </a:cxn>
                </a:cxnLst>
                <a:rect l="0" t="0" r="r" b="b"/>
                <a:pathLst>
                  <a:path h="4">
                    <a:moveTo>
                      <a:pt x="0" y="0"/>
                    </a:moveTo>
                    <a:lnTo>
                      <a:pt x="0" y="0"/>
                    </a:lnTo>
                    <a:lnTo>
                      <a:pt x="0" y="0"/>
                    </a:lnTo>
                    <a:lnTo>
                      <a:pt x="0" y="4"/>
                    </a:lnTo>
                    <a:lnTo>
                      <a:pt x="0" y="0"/>
                    </a:ln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111"/>
              <p:cNvSpPr/>
              <p:nvPr/>
            </p:nvSpPr>
            <p:spPr bwMode="auto">
              <a:xfrm>
                <a:off x="4278" y="1590"/>
                <a:ext cx="0" cy="4"/>
              </a:xfrm>
              <a:custGeom>
                <a:avLst/>
                <a:gdLst>
                  <a:gd name="T0" fmla="*/ 4 h 4"/>
                  <a:gd name="T1" fmla="*/ 0 h 4"/>
                  <a:gd name="T2" fmla="*/ 4 h 4"/>
                  <a:gd name="T3" fmla="*/ 4 h 4"/>
                  <a:gd name="T4" fmla="*/ 4 h 4"/>
                </a:gdLst>
                <a:ahLst/>
                <a:cxnLst>
                  <a:cxn ang="0">
                    <a:pos x="0" y="T0"/>
                  </a:cxn>
                  <a:cxn ang="0">
                    <a:pos x="0" y="T1"/>
                  </a:cxn>
                  <a:cxn ang="0">
                    <a:pos x="0" y="T2"/>
                  </a:cxn>
                  <a:cxn ang="0">
                    <a:pos x="0" y="T3"/>
                  </a:cxn>
                  <a:cxn ang="0">
                    <a:pos x="0" y="T4"/>
                  </a:cxn>
                </a:cxnLst>
                <a:rect l="0" t="0" r="r" b="b"/>
                <a:pathLst>
                  <a:path h="4">
                    <a:moveTo>
                      <a:pt x="0" y="4"/>
                    </a:moveTo>
                    <a:lnTo>
                      <a:pt x="0" y="0"/>
                    </a:lnTo>
                    <a:lnTo>
                      <a:pt x="0" y="4"/>
                    </a:lnTo>
                    <a:lnTo>
                      <a:pt x="0" y="4"/>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112"/>
              <p:cNvSpPr/>
              <p:nvPr/>
            </p:nvSpPr>
            <p:spPr bwMode="auto">
              <a:xfrm>
                <a:off x="4278" y="1590"/>
                <a:ext cx="8" cy="19"/>
              </a:xfrm>
              <a:custGeom>
                <a:avLst/>
                <a:gdLst>
                  <a:gd name="T0" fmla="*/ 0 w 8"/>
                  <a:gd name="T1" fmla="*/ 4 h 19"/>
                  <a:gd name="T2" fmla="*/ 0 w 8"/>
                  <a:gd name="T3" fmla="*/ 0 h 19"/>
                  <a:gd name="T4" fmla="*/ 4 w 8"/>
                  <a:gd name="T5" fmla="*/ 19 h 19"/>
                  <a:gd name="T6" fmla="*/ 8 w 8"/>
                  <a:gd name="T7" fmla="*/ 19 h 19"/>
                  <a:gd name="T8" fmla="*/ 0 w 8"/>
                  <a:gd name="T9" fmla="*/ 4 h 19"/>
                </a:gdLst>
                <a:ahLst/>
                <a:cxnLst>
                  <a:cxn ang="0">
                    <a:pos x="T0" y="T1"/>
                  </a:cxn>
                  <a:cxn ang="0">
                    <a:pos x="T2" y="T3"/>
                  </a:cxn>
                  <a:cxn ang="0">
                    <a:pos x="T4" y="T5"/>
                  </a:cxn>
                  <a:cxn ang="0">
                    <a:pos x="T6" y="T7"/>
                  </a:cxn>
                  <a:cxn ang="0">
                    <a:pos x="T8" y="T9"/>
                  </a:cxn>
                </a:cxnLst>
                <a:rect l="0" t="0" r="r" b="b"/>
                <a:pathLst>
                  <a:path w="8" h="19">
                    <a:moveTo>
                      <a:pt x="0" y="4"/>
                    </a:moveTo>
                    <a:lnTo>
                      <a:pt x="0" y="0"/>
                    </a:lnTo>
                    <a:lnTo>
                      <a:pt x="4" y="19"/>
                    </a:lnTo>
                    <a:lnTo>
                      <a:pt x="8" y="19"/>
                    </a:lnTo>
                    <a:lnTo>
                      <a:pt x="0" y="4"/>
                    </a:lnTo>
                    <a:close/>
                  </a:path>
                </a:pathLst>
              </a:custGeom>
              <a:solidFill>
                <a:srgbClr val="8C48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113"/>
              <p:cNvSpPr/>
              <p:nvPr/>
            </p:nvSpPr>
            <p:spPr bwMode="auto">
              <a:xfrm>
                <a:off x="4278" y="1594"/>
                <a:ext cx="8" cy="15"/>
              </a:xfrm>
              <a:custGeom>
                <a:avLst/>
                <a:gdLst>
                  <a:gd name="T0" fmla="*/ 4 w 8"/>
                  <a:gd name="T1" fmla="*/ 15 h 15"/>
                  <a:gd name="T2" fmla="*/ 0 w 8"/>
                  <a:gd name="T3" fmla="*/ 0 h 15"/>
                  <a:gd name="T4" fmla="*/ 0 w 8"/>
                  <a:gd name="T5" fmla="*/ 0 h 15"/>
                  <a:gd name="T6" fmla="*/ 8 w 8"/>
                  <a:gd name="T7" fmla="*/ 15 h 15"/>
                  <a:gd name="T8" fmla="*/ 4 w 8"/>
                  <a:gd name="T9" fmla="*/ 15 h 15"/>
                  <a:gd name="T10" fmla="*/ 4 w 8"/>
                  <a:gd name="T11" fmla="*/ 15 h 15"/>
                </a:gdLst>
                <a:ahLst/>
                <a:cxnLst>
                  <a:cxn ang="0">
                    <a:pos x="T0" y="T1"/>
                  </a:cxn>
                  <a:cxn ang="0">
                    <a:pos x="T2" y="T3"/>
                  </a:cxn>
                  <a:cxn ang="0">
                    <a:pos x="T4" y="T5"/>
                  </a:cxn>
                  <a:cxn ang="0">
                    <a:pos x="T6" y="T7"/>
                  </a:cxn>
                  <a:cxn ang="0">
                    <a:pos x="T8" y="T9"/>
                  </a:cxn>
                  <a:cxn ang="0">
                    <a:pos x="T10" y="T11"/>
                  </a:cxn>
                </a:cxnLst>
                <a:rect l="0" t="0" r="r" b="b"/>
                <a:pathLst>
                  <a:path w="8" h="15">
                    <a:moveTo>
                      <a:pt x="4" y="15"/>
                    </a:moveTo>
                    <a:lnTo>
                      <a:pt x="0" y="0"/>
                    </a:lnTo>
                    <a:lnTo>
                      <a:pt x="0" y="0"/>
                    </a:lnTo>
                    <a:lnTo>
                      <a:pt x="8" y="15"/>
                    </a:lnTo>
                    <a:lnTo>
                      <a:pt x="4" y="15"/>
                    </a:lnTo>
                    <a:lnTo>
                      <a:pt x="4" y="15"/>
                    </a:lnTo>
                    <a:close/>
                  </a:path>
                </a:pathLst>
              </a:custGeom>
              <a:solidFill>
                <a:srgbClr val="9191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Rectangle 1114"/>
              <p:cNvSpPr>
                <a:spLocks noChangeArrowheads="1"/>
              </p:cNvSpPr>
              <p:nvPr/>
            </p:nvSpPr>
            <p:spPr bwMode="auto">
              <a:xfrm>
                <a:off x="4274" y="1620"/>
                <a:ext cx="1" cy="4"/>
              </a:xfrm>
              <a:prstGeom prst="rect">
                <a:avLst/>
              </a:prstGeom>
              <a:solidFill>
                <a:srgbClr val="0631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6" name="Rectangle 1115"/>
              <p:cNvSpPr>
                <a:spLocks noChangeArrowheads="1"/>
              </p:cNvSpPr>
              <p:nvPr/>
            </p:nvSpPr>
            <p:spPr bwMode="auto">
              <a:xfrm>
                <a:off x="4274" y="1620"/>
                <a:ext cx="1" cy="4"/>
              </a:xfrm>
              <a:prstGeom prst="rect">
                <a:avLst/>
              </a:prstGeom>
              <a:solidFill>
                <a:srgbClr val="0631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7" name="Rectangle 1116"/>
              <p:cNvSpPr>
                <a:spLocks noChangeArrowheads="1"/>
              </p:cNvSpPr>
              <p:nvPr/>
            </p:nvSpPr>
            <p:spPr bwMode="auto">
              <a:xfrm>
                <a:off x="4274" y="1620"/>
                <a:ext cx="1" cy="4"/>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8" name="Freeform 1117"/>
              <p:cNvSpPr/>
              <p:nvPr/>
            </p:nvSpPr>
            <p:spPr bwMode="auto">
              <a:xfrm>
                <a:off x="4274" y="1609"/>
                <a:ext cx="8" cy="11"/>
              </a:xfrm>
              <a:custGeom>
                <a:avLst/>
                <a:gdLst>
                  <a:gd name="T0" fmla="*/ 8 w 8"/>
                  <a:gd name="T1" fmla="*/ 4 h 11"/>
                  <a:gd name="T2" fmla="*/ 8 w 8"/>
                  <a:gd name="T3" fmla="*/ 0 h 11"/>
                  <a:gd name="T4" fmla="*/ 0 w 8"/>
                  <a:gd name="T5" fmla="*/ 11 h 11"/>
                  <a:gd name="T6" fmla="*/ 0 w 8"/>
                  <a:gd name="T7" fmla="*/ 11 h 11"/>
                  <a:gd name="T8" fmla="*/ 8 w 8"/>
                  <a:gd name="T9" fmla="*/ 4 h 11"/>
                </a:gdLst>
                <a:ahLst/>
                <a:cxnLst>
                  <a:cxn ang="0">
                    <a:pos x="T0" y="T1"/>
                  </a:cxn>
                  <a:cxn ang="0">
                    <a:pos x="T2" y="T3"/>
                  </a:cxn>
                  <a:cxn ang="0">
                    <a:pos x="T4" y="T5"/>
                  </a:cxn>
                  <a:cxn ang="0">
                    <a:pos x="T6" y="T7"/>
                  </a:cxn>
                  <a:cxn ang="0">
                    <a:pos x="T8" y="T9"/>
                  </a:cxn>
                </a:cxnLst>
                <a:rect l="0" t="0" r="r" b="b"/>
                <a:pathLst>
                  <a:path w="8" h="11">
                    <a:moveTo>
                      <a:pt x="8" y="4"/>
                    </a:moveTo>
                    <a:lnTo>
                      <a:pt x="8" y="0"/>
                    </a:lnTo>
                    <a:lnTo>
                      <a:pt x="0" y="11"/>
                    </a:lnTo>
                    <a:lnTo>
                      <a:pt x="0" y="11"/>
                    </a:lnTo>
                    <a:lnTo>
                      <a:pt x="8" y="4"/>
                    </a:lnTo>
                    <a:close/>
                  </a:path>
                </a:pathLst>
              </a:custGeom>
              <a:solidFill>
                <a:srgbClr val="0631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Rectangle 1118"/>
              <p:cNvSpPr>
                <a:spLocks noChangeArrowheads="1"/>
              </p:cNvSpPr>
              <p:nvPr/>
            </p:nvSpPr>
            <p:spPr bwMode="auto">
              <a:xfrm>
                <a:off x="4274" y="1624"/>
                <a:ext cx="1" cy="1"/>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0" name="Freeform 1119"/>
              <p:cNvSpPr/>
              <p:nvPr/>
            </p:nvSpPr>
            <p:spPr bwMode="auto">
              <a:xfrm>
                <a:off x="4267" y="1624"/>
                <a:ext cx="7" cy="11"/>
              </a:xfrm>
              <a:custGeom>
                <a:avLst/>
                <a:gdLst>
                  <a:gd name="T0" fmla="*/ 7 w 7"/>
                  <a:gd name="T1" fmla="*/ 0 h 11"/>
                  <a:gd name="T2" fmla="*/ 7 w 7"/>
                  <a:gd name="T3" fmla="*/ 0 h 11"/>
                  <a:gd name="T4" fmla="*/ 0 w 7"/>
                  <a:gd name="T5" fmla="*/ 11 h 11"/>
                  <a:gd name="T6" fmla="*/ 0 w 7"/>
                  <a:gd name="T7" fmla="*/ 11 h 11"/>
                  <a:gd name="T8" fmla="*/ 7 w 7"/>
                  <a:gd name="T9" fmla="*/ 0 h 11"/>
                </a:gdLst>
                <a:ahLst/>
                <a:cxnLst>
                  <a:cxn ang="0">
                    <a:pos x="T0" y="T1"/>
                  </a:cxn>
                  <a:cxn ang="0">
                    <a:pos x="T2" y="T3"/>
                  </a:cxn>
                  <a:cxn ang="0">
                    <a:pos x="T4" y="T5"/>
                  </a:cxn>
                  <a:cxn ang="0">
                    <a:pos x="T6" y="T7"/>
                  </a:cxn>
                  <a:cxn ang="0">
                    <a:pos x="T8" y="T9"/>
                  </a:cxn>
                </a:cxnLst>
                <a:rect l="0" t="0" r="r" b="b"/>
                <a:pathLst>
                  <a:path w="7" h="11">
                    <a:moveTo>
                      <a:pt x="7" y="0"/>
                    </a:moveTo>
                    <a:lnTo>
                      <a:pt x="7" y="0"/>
                    </a:lnTo>
                    <a:lnTo>
                      <a:pt x="0" y="11"/>
                    </a:lnTo>
                    <a:lnTo>
                      <a:pt x="0" y="11"/>
                    </a:lnTo>
                    <a:lnTo>
                      <a:pt x="7" y="0"/>
                    </a:lnTo>
                    <a:close/>
                  </a:path>
                </a:pathLst>
              </a:custGeom>
              <a:solidFill>
                <a:srgbClr val="0631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120"/>
              <p:cNvSpPr/>
              <p:nvPr/>
            </p:nvSpPr>
            <p:spPr bwMode="auto">
              <a:xfrm>
                <a:off x="4263" y="1635"/>
                <a:ext cx="4" cy="0"/>
              </a:xfrm>
              <a:custGeom>
                <a:avLst/>
                <a:gdLst>
                  <a:gd name="T0" fmla="*/ 4 w 4"/>
                  <a:gd name="T1" fmla="*/ 4 w 4"/>
                  <a:gd name="T2" fmla="*/ 0 w 4"/>
                  <a:gd name="T3" fmla="*/ 4 w 4"/>
                  <a:gd name="T4" fmla="*/ 4 w 4"/>
                </a:gdLst>
                <a:ahLst/>
                <a:cxnLst>
                  <a:cxn ang="0">
                    <a:pos x="T0" y="0"/>
                  </a:cxn>
                  <a:cxn ang="0">
                    <a:pos x="T1" y="0"/>
                  </a:cxn>
                  <a:cxn ang="0">
                    <a:pos x="T2" y="0"/>
                  </a:cxn>
                  <a:cxn ang="0">
                    <a:pos x="T3" y="0"/>
                  </a:cxn>
                  <a:cxn ang="0">
                    <a:pos x="T4" y="0"/>
                  </a:cxn>
                </a:cxnLst>
                <a:rect l="0" t="0" r="r" b="b"/>
                <a:pathLst>
                  <a:path w="4">
                    <a:moveTo>
                      <a:pt x="4" y="0"/>
                    </a:moveTo>
                    <a:lnTo>
                      <a:pt x="4" y="0"/>
                    </a:lnTo>
                    <a:lnTo>
                      <a:pt x="0" y="0"/>
                    </a:lnTo>
                    <a:lnTo>
                      <a:pt x="4" y="0"/>
                    </a:lnTo>
                    <a:lnTo>
                      <a:pt x="4" y="0"/>
                    </a:lnTo>
                    <a:close/>
                  </a:path>
                </a:pathLst>
              </a:custGeom>
              <a:solidFill>
                <a:srgbClr val="0631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121"/>
              <p:cNvSpPr/>
              <p:nvPr/>
            </p:nvSpPr>
            <p:spPr bwMode="auto">
              <a:xfrm>
                <a:off x="4263" y="1635"/>
                <a:ext cx="4" cy="0"/>
              </a:xfrm>
              <a:custGeom>
                <a:avLst/>
                <a:gdLst>
                  <a:gd name="T0" fmla="*/ 4 w 4"/>
                  <a:gd name="T1" fmla="*/ 4 w 4"/>
                  <a:gd name="T2" fmla="*/ 0 w 4"/>
                  <a:gd name="T3" fmla="*/ 4 w 4"/>
                  <a:gd name="T4" fmla="*/ 4 w 4"/>
                </a:gdLst>
                <a:ahLst/>
                <a:cxnLst>
                  <a:cxn ang="0">
                    <a:pos x="T0" y="0"/>
                  </a:cxn>
                  <a:cxn ang="0">
                    <a:pos x="T1" y="0"/>
                  </a:cxn>
                  <a:cxn ang="0">
                    <a:pos x="T2" y="0"/>
                  </a:cxn>
                  <a:cxn ang="0">
                    <a:pos x="T3" y="0"/>
                  </a:cxn>
                  <a:cxn ang="0">
                    <a:pos x="T4" y="0"/>
                  </a:cxn>
                </a:cxnLst>
                <a:rect l="0" t="0" r="r" b="b"/>
                <a:pathLst>
                  <a:path w="4">
                    <a:moveTo>
                      <a:pt x="4" y="0"/>
                    </a:moveTo>
                    <a:lnTo>
                      <a:pt x="4" y="0"/>
                    </a:lnTo>
                    <a:lnTo>
                      <a:pt x="0" y="0"/>
                    </a:lnTo>
                    <a:lnTo>
                      <a:pt x="4"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122"/>
              <p:cNvSpPr/>
              <p:nvPr/>
            </p:nvSpPr>
            <p:spPr bwMode="auto">
              <a:xfrm>
                <a:off x="4263" y="1635"/>
                <a:ext cx="4" cy="0"/>
              </a:xfrm>
              <a:custGeom>
                <a:avLst/>
                <a:gdLst>
                  <a:gd name="T0" fmla="*/ 4 w 4"/>
                  <a:gd name="T1" fmla="*/ 4 w 4"/>
                  <a:gd name="T2" fmla="*/ 0 w 4"/>
                  <a:gd name="T3" fmla="*/ 4 w 4"/>
                  <a:gd name="T4" fmla="*/ 4 w 4"/>
                </a:gdLst>
                <a:ahLst/>
                <a:cxnLst>
                  <a:cxn ang="0">
                    <a:pos x="T0" y="0"/>
                  </a:cxn>
                  <a:cxn ang="0">
                    <a:pos x="T1" y="0"/>
                  </a:cxn>
                  <a:cxn ang="0">
                    <a:pos x="T2" y="0"/>
                  </a:cxn>
                  <a:cxn ang="0">
                    <a:pos x="T3" y="0"/>
                  </a:cxn>
                  <a:cxn ang="0">
                    <a:pos x="T4" y="0"/>
                  </a:cxn>
                </a:cxnLst>
                <a:rect l="0" t="0" r="r" b="b"/>
                <a:pathLst>
                  <a:path w="4">
                    <a:moveTo>
                      <a:pt x="4" y="0"/>
                    </a:moveTo>
                    <a:lnTo>
                      <a:pt x="4" y="0"/>
                    </a:lnTo>
                    <a:lnTo>
                      <a:pt x="0" y="0"/>
                    </a:lnTo>
                    <a:lnTo>
                      <a:pt x="4" y="0"/>
                    </a:lnTo>
                    <a:lnTo>
                      <a:pt x="4" y="0"/>
                    </a:lnTo>
                    <a:close/>
                  </a:path>
                </a:pathLst>
              </a:custGeom>
              <a:solidFill>
                <a:srgbClr val="0631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123"/>
              <p:cNvSpPr/>
              <p:nvPr/>
            </p:nvSpPr>
            <p:spPr bwMode="auto">
              <a:xfrm>
                <a:off x="4259" y="1635"/>
                <a:ext cx="8" cy="12"/>
              </a:xfrm>
              <a:custGeom>
                <a:avLst/>
                <a:gdLst>
                  <a:gd name="T0" fmla="*/ 8 w 8"/>
                  <a:gd name="T1" fmla="*/ 0 h 12"/>
                  <a:gd name="T2" fmla="*/ 4 w 8"/>
                  <a:gd name="T3" fmla="*/ 0 h 12"/>
                  <a:gd name="T4" fmla="*/ 0 w 8"/>
                  <a:gd name="T5" fmla="*/ 8 h 12"/>
                  <a:gd name="T6" fmla="*/ 0 w 8"/>
                  <a:gd name="T7" fmla="*/ 12 h 12"/>
                  <a:gd name="T8" fmla="*/ 8 w 8"/>
                  <a:gd name="T9" fmla="*/ 0 h 12"/>
                </a:gdLst>
                <a:ahLst/>
                <a:cxnLst>
                  <a:cxn ang="0">
                    <a:pos x="T0" y="T1"/>
                  </a:cxn>
                  <a:cxn ang="0">
                    <a:pos x="T2" y="T3"/>
                  </a:cxn>
                  <a:cxn ang="0">
                    <a:pos x="T4" y="T5"/>
                  </a:cxn>
                  <a:cxn ang="0">
                    <a:pos x="T6" y="T7"/>
                  </a:cxn>
                  <a:cxn ang="0">
                    <a:pos x="T8" y="T9"/>
                  </a:cxn>
                </a:cxnLst>
                <a:rect l="0" t="0" r="r" b="b"/>
                <a:pathLst>
                  <a:path w="8" h="12">
                    <a:moveTo>
                      <a:pt x="8" y="0"/>
                    </a:moveTo>
                    <a:lnTo>
                      <a:pt x="4" y="0"/>
                    </a:lnTo>
                    <a:lnTo>
                      <a:pt x="0" y="8"/>
                    </a:lnTo>
                    <a:lnTo>
                      <a:pt x="0" y="12"/>
                    </a:lnTo>
                    <a:lnTo>
                      <a:pt x="8" y="0"/>
                    </a:lnTo>
                    <a:close/>
                  </a:path>
                </a:pathLst>
              </a:custGeom>
              <a:solidFill>
                <a:srgbClr val="0631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Rectangle 1124"/>
              <p:cNvSpPr>
                <a:spLocks noChangeArrowheads="1"/>
              </p:cNvSpPr>
              <p:nvPr/>
            </p:nvSpPr>
            <p:spPr bwMode="auto">
              <a:xfrm>
                <a:off x="4263" y="1635"/>
                <a:ext cx="4" cy="1"/>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6" name="Freeform 1125"/>
              <p:cNvSpPr/>
              <p:nvPr/>
            </p:nvSpPr>
            <p:spPr bwMode="auto">
              <a:xfrm>
                <a:off x="4259" y="1643"/>
                <a:ext cx="0" cy="4"/>
              </a:xfrm>
              <a:custGeom>
                <a:avLst/>
                <a:gdLst>
                  <a:gd name="T0" fmla="*/ 0 h 4"/>
                  <a:gd name="T1" fmla="*/ 0 h 4"/>
                  <a:gd name="T2" fmla="*/ 0 h 4"/>
                  <a:gd name="T3" fmla="*/ 4 h 4"/>
                  <a:gd name="T4" fmla="*/ 0 h 4"/>
                </a:gdLst>
                <a:ahLst/>
                <a:cxnLst>
                  <a:cxn ang="0">
                    <a:pos x="0" y="T0"/>
                  </a:cxn>
                  <a:cxn ang="0">
                    <a:pos x="0" y="T1"/>
                  </a:cxn>
                  <a:cxn ang="0">
                    <a:pos x="0" y="T2"/>
                  </a:cxn>
                  <a:cxn ang="0">
                    <a:pos x="0" y="T3"/>
                  </a:cxn>
                  <a:cxn ang="0">
                    <a:pos x="0" y="T4"/>
                  </a:cxn>
                </a:cxnLst>
                <a:rect l="0" t="0" r="r" b="b"/>
                <a:pathLst>
                  <a:path h="4">
                    <a:moveTo>
                      <a:pt x="0" y="0"/>
                    </a:moveTo>
                    <a:lnTo>
                      <a:pt x="0" y="0"/>
                    </a:lnTo>
                    <a:lnTo>
                      <a:pt x="0" y="0"/>
                    </a:lnTo>
                    <a:lnTo>
                      <a:pt x="0" y="4"/>
                    </a:lnTo>
                    <a:lnTo>
                      <a:pt x="0" y="0"/>
                    </a:lnTo>
                    <a:close/>
                  </a:path>
                </a:pathLst>
              </a:custGeom>
              <a:solidFill>
                <a:srgbClr val="9B5B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126"/>
              <p:cNvSpPr/>
              <p:nvPr/>
            </p:nvSpPr>
            <p:spPr bwMode="auto">
              <a:xfrm>
                <a:off x="4180" y="1756"/>
                <a:ext cx="4" cy="3"/>
              </a:xfrm>
              <a:custGeom>
                <a:avLst/>
                <a:gdLst>
                  <a:gd name="T0" fmla="*/ 0 w 4"/>
                  <a:gd name="T1" fmla="*/ 0 h 3"/>
                  <a:gd name="T2" fmla="*/ 0 w 4"/>
                  <a:gd name="T3" fmla="*/ 0 h 3"/>
                  <a:gd name="T4" fmla="*/ 4 w 4"/>
                  <a:gd name="T5" fmla="*/ 3 h 3"/>
                  <a:gd name="T6" fmla="*/ 4 w 4"/>
                  <a:gd name="T7" fmla="*/ 3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lnTo>
                      <a:pt x="0" y="0"/>
                    </a:lnTo>
                    <a:lnTo>
                      <a:pt x="4" y="3"/>
                    </a:lnTo>
                    <a:lnTo>
                      <a:pt x="4" y="3"/>
                    </a:lnTo>
                    <a:lnTo>
                      <a:pt x="0" y="0"/>
                    </a:lnTo>
                    <a:close/>
                  </a:path>
                </a:pathLst>
              </a:custGeom>
              <a:solidFill>
                <a:srgbClr val="0319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127"/>
              <p:cNvSpPr/>
              <p:nvPr/>
            </p:nvSpPr>
            <p:spPr bwMode="auto">
              <a:xfrm>
                <a:off x="4169" y="1756"/>
                <a:ext cx="11" cy="19"/>
              </a:xfrm>
              <a:custGeom>
                <a:avLst/>
                <a:gdLst>
                  <a:gd name="T0" fmla="*/ 11 w 11"/>
                  <a:gd name="T1" fmla="*/ 0 h 19"/>
                  <a:gd name="T2" fmla="*/ 11 w 11"/>
                  <a:gd name="T3" fmla="*/ 0 h 19"/>
                  <a:gd name="T4" fmla="*/ 0 w 11"/>
                  <a:gd name="T5" fmla="*/ 19 h 19"/>
                  <a:gd name="T6" fmla="*/ 0 w 11"/>
                  <a:gd name="T7" fmla="*/ 19 h 19"/>
                  <a:gd name="T8" fmla="*/ 11 w 11"/>
                  <a:gd name="T9" fmla="*/ 0 h 19"/>
                </a:gdLst>
                <a:ahLst/>
                <a:cxnLst>
                  <a:cxn ang="0">
                    <a:pos x="T0" y="T1"/>
                  </a:cxn>
                  <a:cxn ang="0">
                    <a:pos x="T2" y="T3"/>
                  </a:cxn>
                  <a:cxn ang="0">
                    <a:pos x="T4" y="T5"/>
                  </a:cxn>
                  <a:cxn ang="0">
                    <a:pos x="T6" y="T7"/>
                  </a:cxn>
                  <a:cxn ang="0">
                    <a:pos x="T8" y="T9"/>
                  </a:cxn>
                </a:cxnLst>
                <a:rect l="0" t="0" r="r" b="b"/>
                <a:pathLst>
                  <a:path w="11" h="19">
                    <a:moveTo>
                      <a:pt x="11" y="0"/>
                    </a:moveTo>
                    <a:lnTo>
                      <a:pt x="11" y="0"/>
                    </a:lnTo>
                    <a:lnTo>
                      <a:pt x="0" y="19"/>
                    </a:lnTo>
                    <a:lnTo>
                      <a:pt x="0" y="19"/>
                    </a:lnTo>
                    <a:lnTo>
                      <a:pt x="11" y="0"/>
                    </a:lnTo>
                    <a:close/>
                  </a:path>
                </a:pathLst>
              </a:custGeom>
              <a:solidFill>
                <a:srgbClr val="0631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128"/>
              <p:cNvSpPr/>
              <p:nvPr/>
            </p:nvSpPr>
            <p:spPr bwMode="auto">
              <a:xfrm>
                <a:off x="4169" y="1756"/>
                <a:ext cx="22" cy="19"/>
              </a:xfrm>
              <a:custGeom>
                <a:avLst/>
                <a:gdLst>
                  <a:gd name="T0" fmla="*/ 11 w 22"/>
                  <a:gd name="T1" fmla="*/ 0 h 19"/>
                  <a:gd name="T2" fmla="*/ 0 w 22"/>
                  <a:gd name="T3" fmla="*/ 19 h 19"/>
                  <a:gd name="T4" fmla="*/ 11 w 22"/>
                  <a:gd name="T5" fmla="*/ 11 h 19"/>
                  <a:gd name="T6" fmla="*/ 22 w 22"/>
                  <a:gd name="T7" fmla="*/ 3 h 19"/>
                  <a:gd name="T8" fmla="*/ 19 w 22"/>
                  <a:gd name="T9" fmla="*/ 0 h 19"/>
                  <a:gd name="T10" fmla="*/ 15 w 22"/>
                  <a:gd name="T11" fmla="*/ 3 h 19"/>
                  <a:gd name="T12" fmla="*/ 11 w 2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2" h="19">
                    <a:moveTo>
                      <a:pt x="11" y="0"/>
                    </a:moveTo>
                    <a:lnTo>
                      <a:pt x="0" y="19"/>
                    </a:lnTo>
                    <a:lnTo>
                      <a:pt x="11" y="11"/>
                    </a:lnTo>
                    <a:lnTo>
                      <a:pt x="22" y="3"/>
                    </a:lnTo>
                    <a:lnTo>
                      <a:pt x="19" y="0"/>
                    </a:lnTo>
                    <a:lnTo>
                      <a:pt x="15" y="3"/>
                    </a:lnTo>
                    <a:lnTo>
                      <a:pt x="11" y="0"/>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129"/>
              <p:cNvSpPr/>
              <p:nvPr/>
            </p:nvSpPr>
            <p:spPr bwMode="auto">
              <a:xfrm>
                <a:off x="4180" y="1643"/>
                <a:ext cx="79" cy="109"/>
              </a:xfrm>
              <a:custGeom>
                <a:avLst/>
                <a:gdLst>
                  <a:gd name="T0" fmla="*/ 79 w 79"/>
                  <a:gd name="T1" fmla="*/ 4 h 109"/>
                  <a:gd name="T2" fmla="*/ 79 w 79"/>
                  <a:gd name="T3" fmla="*/ 0 h 109"/>
                  <a:gd name="T4" fmla="*/ 0 w 79"/>
                  <a:gd name="T5" fmla="*/ 109 h 109"/>
                  <a:gd name="T6" fmla="*/ 4 w 79"/>
                  <a:gd name="T7" fmla="*/ 109 h 109"/>
                  <a:gd name="T8" fmla="*/ 79 w 79"/>
                  <a:gd name="T9" fmla="*/ 4 h 109"/>
                </a:gdLst>
                <a:ahLst/>
                <a:cxnLst>
                  <a:cxn ang="0">
                    <a:pos x="T0" y="T1"/>
                  </a:cxn>
                  <a:cxn ang="0">
                    <a:pos x="T2" y="T3"/>
                  </a:cxn>
                  <a:cxn ang="0">
                    <a:pos x="T4" y="T5"/>
                  </a:cxn>
                  <a:cxn ang="0">
                    <a:pos x="T6" y="T7"/>
                  </a:cxn>
                  <a:cxn ang="0">
                    <a:pos x="T8" y="T9"/>
                  </a:cxn>
                </a:cxnLst>
                <a:rect l="0" t="0" r="r" b="b"/>
                <a:pathLst>
                  <a:path w="79" h="109">
                    <a:moveTo>
                      <a:pt x="79" y="4"/>
                    </a:moveTo>
                    <a:lnTo>
                      <a:pt x="79" y="0"/>
                    </a:lnTo>
                    <a:lnTo>
                      <a:pt x="0" y="109"/>
                    </a:lnTo>
                    <a:lnTo>
                      <a:pt x="4" y="109"/>
                    </a:lnTo>
                    <a:lnTo>
                      <a:pt x="79" y="4"/>
                    </a:lnTo>
                    <a:close/>
                  </a:path>
                </a:pathLst>
              </a:custGeom>
              <a:solidFill>
                <a:srgbClr val="0631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130"/>
              <p:cNvSpPr/>
              <p:nvPr/>
            </p:nvSpPr>
            <p:spPr bwMode="auto">
              <a:xfrm>
                <a:off x="4180" y="1752"/>
                <a:ext cx="4" cy="4"/>
              </a:xfrm>
              <a:custGeom>
                <a:avLst/>
                <a:gdLst>
                  <a:gd name="T0" fmla="*/ 4 w 4"/>
                  <a:gd name="T1" fmla="*/ 0 h 4"/>
                  <a:gd name="T2" fmla="*/ 0 w 4"/>
                  <a:gd name="T3" fmla="*/ 0 h 4"/>
                  <a:gd name="T4" fmla="*/ 0 w 4"/>
                  <a:gd name="T5" fmla="*/ 4 h 4"/>
                  <a:gd name="T6" fmla="*/ 0 w 4"/>
                  <a:gd name="T7" fmla="*/ 4 h 4"/>
                  <a:gd name="T8" fmla="*/ 4 w 4"/>
                  <a:gd name="T9" fmla="*/ 0 h 4"/>
                </a:gdLst>
                <a:ahLst/>
                <a:cxnLst>
                  <a:cxn ang="0">
                    <a:pos x="T0" y="T1"/>
                  </a:cxn>
                  <a:cxn ang="0">
                    <a:pos x="T2" y="T3"/>
                  </a:cxn>
                  <a:cxn ang="0">
                    <a:pos x="T4" y="T5"/>
                  </a:cxn>
                  <a:cxn ang="0">
                    <a:pos x="T6" y="T7"/>
                  </a:cxn>
                  <a:cxn ang="0">
                    <a:pos x="T8" y="T9"/>
                  </a:cxn>
                </a:cxnLst>
                <a:rect l="0" t="0" r="r" b="b"/>
                <a:pathLst>
                  <a:path w="4" h="4">
                    <a:moveTo>
                      <a:pt x="4" y="0"/>
                    </a:moveTo>
                    <a:lnTo>
                      <a:pt x="0" y="0"/>
                    </a:lnTo>
                    <a:lnTo>
                      <a:pt x="0" y="4"/>
                    </a:lnTo>
                    <a:lnTo>
                      <a:pt x="0" y="4"/>
                    </a:lnTo>
                    <a:lnTo>
                      <a:pt x="4" y="0"/>
                    </a:lnTo>
                    <a:close/>
                  </a:path>
                </a:pathLst>
              </a:custGeom>
              <a:solidFill>
                <a:srgbClr val="0631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131"/>
              <p:cNvSpPr/>
              <p:nvPr/>
            </p:nvSpPr>
            <p:spPr bwMode="auto">
              <a:xfrm>
                <a:off x="4169" y="1748"/>
                <a:ext cx="15" cy="27"/>
              </a:xfrm>
              <a:custGeom>
                <a:avLst/>
                <a:gdLst>
                  <a:gd name="T0" fmla="*/ 7 w 15"/>
                  <a:gd name="T1" fmla="*/ 0 h 27"/>
                  <a:gd name="T2" fmla="*/ 4 w 15"/>
                  <a:gd name="T3" fmla="*/ 11 h 27"/>
                  <a:gd name="T4" fmla="*/ 0 w 15"/>
                  <a:gd name="T5" fmla="*/ 27 h 27"/>
                  <a:gd name="T6" fmla="*/ 11 w 15"/>
                  <a:gd name="T7" fmla="*/ 8 h 27"/>
                  <a:gd name="T8" fmla="*/ 11 w 15"/>
                  <a:gd name="T9" fmla="*/ 8 h 27"/>
                  <a:gd name="T10" fmla="*/ 15 w 15"/>
                  <a:gd name="T11" fmla="*/ 4 h 27"/>
                  <a:gd name="T12" fmla="*/ 7 w 15"/>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5" h="27">
                    <a:moveTo>
                      <a:pt x="7" y="0"/>
                    </a:moveTo>
                    <a:lnTo>
                      <a:pt x="4" y="11"/>
                    </a:lnTo>
                    <a:lnTo>
                      <a:pt x="0" y="27"/>
                    </a:lnTo>
                    <a:lnTo>
                      <a:pt x="11" y="8"/>
                    </a:lnTo>
                    <a:lnTo>
                      <a:pt x="11" y="8"/>
                    </a:lnTo>
                    <a:lnTo>
                      <a:pt x="15" y="4"/>
                    </a:lnTo>
                    <a:lnTo>
                      <a:pt x="7" y="0"/>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Rectangle 1132"/>
              <p:cNvSpPr>
                <a:spLocks noChangeArrowheads="1"/>
              </p:cNvSpPr>
              <p:nvPr/>
            </p:nvSpPr>
            <p:spPr bwMode="auto">
              <a:xfrm>
                <a:off x="4180" y="1756"/>
                <a:ext cx="1" cy="1"/>
              </a:xfrm>
              <a:prstGeom prst="rect">
                <a:avLst/>
              </a:prstGeom>
              <a:solidFill>
                <a:srgbClr val="0319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4" name="Freeform 1133"/>
              <p:cNvSpPr/>
              <p:nvPr/>
            </p:nvSpPr>
            <p:spPr bwMode="auto">
              <a:xfrm>
                <a:off x="4278" y="1586"/>
                <a:ext cx="11" cy="23"/>
              </a:xfrm>
              <a:custGeom>
                <a:avLst/>
                <a:gdLst>
                  <a:gd name="T0" fmla="*/ 8 w 11"/>
                  <a:gd name="T1" fmla="*/ 0 h 23"/>
                  <a:gd name="T2" fmla="*/ 0 w 11"/>
                  <a:gd name="T3" fmla="*/ 8 h 23"/>
                  <a:gd name="T4" fmla="*/ 8 w 11"/>
                  <a:gd name="T5" fmla="*/ 23 h 23"/>
                  <a:gd name="T6" fmla="*/ 11 w 11"/>
                  <a:gd name="T7" fmla="*/ 15 h 23"/>
                  <a:gd name="T8" fmla="*/ 11 w 11"/>
                  <a:gd name="T9" fmla="*/ 15 h 23"/>
                  <a:gd name="T10" fmla="*/ 8 w 11"/>
                  <a:gd name="T11" fmla="*/ 0 h 23"/>
                </a:gdLst>
                <a:ahLst/>
                <a:cxnLst>
                  <a:cxn ang="0">
                    <a:pos x="T0" y="T1"/>
                  </a:cxn>
                  <a:cxn ang="0">
                    <a:pos x="T2" y="T3"/>
                  </a:cxn>
                  <a:cxn ang="0">
                    <a:pos x="T4" y="T5"/>
                  </a:cxn>
                  <a:cxn ang="0">
                    <a:pos x="T6" y="T7"/>
                  </a:cxn>
                  <a:cxn ang="0">
                    <a:pos x="T8" y="T9"/>
                  </a:cxn>
                  <a:cxn ang="0">
                    <a:pos x="T10" y="T11"/>
                  </a:cxn>
                </a:cxnLst>
                <a:rect l="0" t="0" r="r" b="b"/>
                <a:pathLst>
                  <a:path w="11" h="23">
                    <a:moveTo>
                      <a:pt x="8" y="0"/>
                    </a:moveTo>
                    <a:lnTo>
                      <a:pt x="0" y="8"/>
                    </a:lnTo>
                    <a:lnTo>
                      <a:pt x="8" y="23"/>
                    </a:lnTo>
                    <a:lnTo>
                      <a:pt x="11" y="15"/>
                    </a:lnTo>
                    <a:lnTo>
                      <a:pt x="11" y="15"/>
                    </a:lnTo>
                    <a:lnTo>
                      <a:pt x="8" y="0"/>
                    </a:lnTo>
                    <a:close/>
                  </a:path>
                </a:pathLst>
              </a:custGeom>
              <a:solidFill>
                <a:srgbClr val="FF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134"/>
              <p:cNvSpPr/>
              <p:nvPr/>
            </p:nvSpPr>
            <p:spPr bwMode="auto">
              <a:xfrm>
                <a:off x="4180" y="1601"/>
                <a:ext cx="113" cy="158"/>
              </a:xfrm>
              <a:custGeom>
                <a:avLst/>
                <a:gdLst>
                  <a:gd name="T0" fmla="*/ 109 w 113"/>
                  <a:gd name="T1" fmla="*/ 0 h 158"/>
                  <a:gd name="T2" fmla="*/ 106 w 113"/>
                  <a:gd name="T3" fmla="*/ 8 h 158"/>
                  <a:gd name="T4" fmla="*/ 102 w 113"/>
                  <a:gd name="T5" fmla="*/ 12 h 158"/>
                  <a:gd name="T6" fmla="*/ 106 w 113"/>
                  <a:gd name="T7" fmla="*/ 8 h 158"/>
                  <a:gd name="T8" fmla="*/ 102 w 113"/>
                  <a:gd name="T9" fmla="*/ 12 h 158"/>
                  <a:gd name="T10" fmla="*/ 94 w 113"/>
                  <a:gd name="T11" fmla="*/ 19 h 158"/>
                  <a:gd name="T12" fmla="*/ 94 w 113"/>
                  <a:gd name="T13" fmla="*/ 23 h 158"/>
                  <a:gd name="T14" fmla="*/ 94 w 113"/>
                  <a:gd name="T15" fmla="*/ 19 h 158"/>
                  <a:gd name="T16" fmla="*/ 94 w 113"/>
                  <a:gd name="T17" fmla="*/ 23 h 158"/>
                  <a:gd name="T18" fmla="*/ 87 w 113"/>
                  <a:gd name="T19" fmla="*/ 34 h 158"/>
                  <a:gd name="T20" fmla="*/ 87 w 113"/>
                  <a:gd name="T21" fmla="*/ 34 h 158"/>
                  <a:gd name="T22" fmla="*/ 87 w 113"/>
                  <a:gd name="T23" fmla="*/ 34 h 158"/>
                  <a:gd name="T24" fmla="*/ 87 w 113"/>
                  <a:gd name="T25" fmla="*/ 34 h 158"/>
                  <a:gd name="T26" fmla="*/ 79 w 113"/>
                  <a:gd name="T27" fmla="*/ 46 h 158"/>
                  <a:gd name="T28" fmla="*/ 4 w 113"/>
                  <a:gd name="T29" fmla="*/ 151 h 158"/>
                  <a:gd name="T30" fmla="*/ 0 w 113"/>
                  <a:gd name="T31" fmla="*/ 155 h 158"/>
                  <a:gd name="T32" fmla="*/ 0 w 113"/>
                  <a:gd name="T33" fmla="*/ 155 h 158"/>
                  <a:gd name="T34" fmla="*/ 4 w 113"/>
                  <a:gd name="T35" fmla="*/ 158 h 158"/>
                  <a:gd name="T36" fmla="*/ 8 w 113"/>
                  <a:gd name="T37" fmla="*/ 155 h 158"/>
                  <a:gd name="T38" fmla="*/ 113 w 113"/>
                  <a:gd name="T39" fmla="*/ 4 h 158"/>
                  <a:gd name="T40" fmla="*/ 109 w 113"/>
                  <a:gd name="T41"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3" h="158">
                    <a:moveTo>
                      <a:pt x="109" y="0"/>
                    </a:moveTo>
                    <a:lnTo>
                      <a:pt x="106" y="8"/>
                    </a:lnTo>
                    <a:lnTo>
                      <a:pt x="102" y="12"/>
                    </a:lnTo>
                    <a:lnTo>
                      <a:pt x="106" y="8"/>
                    </a:lnTo>
                    <a:lnTo>
                      <a:pt x="102" y="12"/>
                    </a:lnTo>
                    <a:lnTo>
                      <a:pt x="94" y="19"/>
                    </a:lnTo>
                    <a:lnTo>
                      <a:pt x="94" y="23"/>
                    </a:lnTo>
                    <a:lnTo>
                      <a:pt x="94" y="19"/>
                    </a:lnTo>
                    <a:lnTo>
                      <a:pt x="94" y="23"/>
                    </a:lnTo>
                    <a:lnTo>
                      <a:pt x="87" y="34"/>
                    </a:lnTo>
                    <a:lnTo>
                      <a:pt x="87" y="34"/>
                    </a:lnTo>
                    <a:lnTo>
                      <a:pt x="87" y="34"/>
                    </a:lnTo>
                    <a:lnTo>
                      <a:pt x="87" y="34"/>
                    </a:lnTo>
                    <a:lnTo>
                      <a:pt x="79" y="46"/>
                    </a:lnTo>
                    <a:lnTo>
                      <a:pt x="4" y="151"/>
                    </a:lnTo>
                    <a:lnTo>
                      <a:pt x="0" y="155"/>
                    </a:lnTo>
                    <a:lnTo>
                      <a:pt x="0" y="155"/>
                    </a:lnTo>
                    <a:lnTo>
                      <a:pt x="4" y="158"/>
                    </a:lnTo>
                    <a:lnTo>
                      <a:pt x="8" y="155"/>
                    </a:lnTo>
                    <a:lnTo>
                      <a:pt x="113" y="4"/>
                    </a:lnTo>
                    <a:lnTo>
                      <a:pt x="109" y="0"/>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135"/>
              <p:cNvSpPr/>
              <p:nvPr/>
            </p:nvSpPr>
            <p:spPr bwMode="auto">
              <a:xfrm>
                <a:off x="4169" y="1759"/>
                <a:ext cx="4" cy="16"/>
              </a:xfrm>
              <a:custGeom>
                <a:avLst/>
                <a:gdLst>
                  <a:gd name="T0" fmla="*/ 4 w 4"/>
                  <a:gd name="T1" fmla="*/ 0 h 16"/>
                  <a:gd name="T2" fmla="*/ 4 w 4"/>
                  <a:gd name="T3" fmla="*/ 0 h 16"/>
                  <a:gd name="T4" fmla="*/ 0 w 4"/>
                  <a:gd name="T5" fmla="*/ 16 h 16"/>
                  <a:gd name="T6" fmla="*/ 0 w 4"/>
                  <a:gd name="T7" fmla="*/ 16 h 16"/>
                  <a:gd name="T8" fmla="*/ 4 w 4"/>
                  <a:gd name="T9" fmla="*/ 0 h 16"/>
                </a:gdLst>
                <a:ahLst/>
                <a:cxnLst>
                  <a:cxn ang="0">
                    <a:pos x="T0" y="T1"/>
                  </a:cxn>
                  <a:cxn ang="0">
                    <a:pos x="T2" y="T3"/>
                  </a:cxn>
                  <a:cxn ang="0">
                    <a:pos x="T4" y="T5"/>
                  </a:cxn>
                  <a:cxn ang="0">
                    <a:pos x="T6" y="T7"/>
                  </a:cxn>
                  <a:cxn ang="0">
                    <a:pos x="T8" y="T9"/>
                  </a:cxn>
                </a:cxnLst>
                <a:rect l="0" t="0" r="r" b="b"/>
                <a:pathLst>
                  <a:path w="4" h="16">
                    <a:moveTo>
                      <a:pt x="4" y="0"/>
                    </a:moveTo>
                    <a:lnTo>
                      <a:pt x="4" y="0"/>
                    </a:lnTo>
                    <a:lnTo>
                      <a:pt x="0" y="16"/>
                    </a:lnTo>
                    <a:lnTo>
                      <a:pt x="0" y="16"/>
                    </a:lnTo>
                    <a:lnTo>
                      <a:pt x="4" y="0"/>
                    </a:lnTo>
                    <a:close/>
                  </a:path>
                </a:pathLst>
              </a:custGeom>
              <a:solidFill>
                <a:srgbClr val="052C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136"/>
              <p:cNvSpPr/>
              <p:nvPr/>
            </p:nvSpPr>
            <p:spPr bwMode="auto">
              <a:xfrm>
                <a:off x="4173" y="1748"/>
                <a:ext cx="3" cy="11"/>
              </a:xfrm>
              <a:custGeom>
                <a:avLst/>
                <a:gdLst>
                  <a:gd name="T0" fmla="*/ 3 w 3"/>
                  <a:gd name="T1" fmla="*/ 0 h 11"/>
                  <a:gd name="T2" fmla="*/ 3 w 3"/>
                  <a:gd name="T3" fmla="*/ 0 h 11"/>
                  <a:gd name="T4" fmla="*/ 0 w 3"/>
                  <a:gd name="T5" fmla="*/ 11 h 11"/>
                  <a:gd name="T6" fmla="*/ 0 w 3"/>
                  <a:gd name="T7" fmla="*/ 11 h 11"/>
                  <a:gd name="T8" fmla="*/ 3 w 3"/>
                  <a:gd name="T9" fmla="*/ 0 h 11"/>
                </a:gdLst>
                <a:ahLst/>
                <a:cxnLst>
                  <a:cxn ang="0">
                    <a:pos x="T0" y="T1"/>
                  </a:cxn>
                  <a:cxn ang="0">
                    <a:pos x="T2" y="T3"/>
                  </a:cxn>
                  <a:cxn ang="0">
                    <a:pos x="T4" y="T5"/>
                  </a:cxn>
                  <a:cxn ang="0">
                    <a:pos x="T6" y="T7"/>
                  </a:cxn>
                  <a:cxn ang="0">
                    <a:pos x="T8" y="T9"/>
                  </a:cxn>
                </a:cxnLst>
                <a:rect l="0" t="0" r="r" b="b"/>
                <a:pathLst>
                  <a:path w="3" h="11">
                    <a:moveTo>
                      <a:pt x="3" y="0"/>
                    </a:moveTo>
                    <a:lnTo>
                      <a:pt x="3" y="0"/>
                    </a:lnTo>
                    <a:lnTo>
                      <a:pt x="0" y="11"/>
                    </a:lnTo>
                    <a:lnTo>
                      <a:pt x="0" y="11"/>
                    </a:lnTo>
                    <a:lnTo>
                      <a:pt x="3" y="0"/>
                    </a:lnTo>
                    <a:close/>
                  </a:path>
                </a:pathLst>
              </a:custGeom>
              <a:solidFill>
                <a:srgbClr val="052C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1137"/>
              <p:cNvSpPr/>
              <p:nvPr/>
            </p:nvSpPr>
            <p:spPr bwMode="auto">
              <a:xfrm>
                <a:off x="4278" y="1583"/>
                <a:ext cx="8" cy="11"/>
              </a:xfrm>
              <a:custGeom>
                <a:avLst/>
                <a:gdLst>
                  <a:gd name="T0" fmla="*/ 8 w 8"/>
                  <a:gd name="T1" fmla="*/ 3 h 11"/>
                  <a:gd name="T2" fmla="*/ 8 w 8"/>
                  <a:gd name="T3" fmla="*/ 0 h 11"/>
                  <a:gd name="T4" fmla="*/ 0 w 8"/>
                  <a:gd name="T5" fmla="*/ 7 h 11"/>
                  <a:gd name="T6" fmla="*/ 0 w 8"/>
                  <a:gd name="T7" fmla="*/ 11 h 11"/>
                  <a:gd name="T8" fmla="*/ 8 w 8"/>
                  <a:gd name="T9" fmla="*/ 3 h 11"/>
                </a:gdLst>
                <a:ahLst/>
                <a:cxnLst>
                  <a:cxn ang="0">
                    <a:pos x="T0" y="T1"/>
                  </a:cxn>
                  <a:cxn ang="0">
                    <a:pos x="T2" y="T3"/>
                  </a:cxn>
                  <a:cxn ang="0">
                    <a:pos x="T4" y="T5"/>
                  </a:cxn>
                  <a:cxn ang="0">
                    <a:pos x="T6" y="T7"/>
                  </a:cxn>
                  <a:cxn ang="0">
                    <a:pos x="T8" y="T9"/>
                  </a:cxn>
                </a:cxnLst>
                <a:rect l="0" t="0" r="r" b="b"/>
                <a:pathLst>
                  <a:path w="8" h="11">
                    <a:moveTo>
                      <a:pt x="8" y="3"/>
                    </a:moveTo>
                    <a:lnTo>
                      <a:pt x="8" y="0"/>
                    </a:lnTo>
                    <a:lnTo>
                      <a:pt x="0" y="7"/>
                    </a:lnTo>
                    <a:lnTo>
                      <a:pt x="0" y="11"/>
                    </a:lnTo>
                    <a:lnTo>
                      <a:pt x="8" y="3"/>
                    </a:lnTo>
                    <a:close/>
                  </a:path>
                </a:pathLst>
              </a:custGeom>
              <a:solidFill>
                <a:srgbClr val="D86F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1138"/>
              <p:cNvSpPr/>
              <p:nvPr/>
            </p:nvSpPr>
            <p:spPr bwMode="auto">
              <a:xfrm>
                <a:off x="4271" y="1605"/>
                <a:ext cx="3" cy="15"/>
              </a:xfrm>
              <a:custGeom>
                <a:avLst/>
                <a:gdLst>
                  <a:gd name="T0" fmla="*/ 0 w 3"/>
                  <a:gd name="T1" fmla="*/ 0 h 15"/>
                  <a:gd name="T2" fmla="*/ 0 w 3"/>
                  <a:gd name="T3" fmla="*/ 0 h 15"/>
                  <a:gd name="T4" fmla="*/ 3 w 3"/>
                  <a:gd name="T5" fmla="*/ 15 h 15"/>
                  <a:gd name="T6" fmla="*/ 3 w 3"/>
                  <a:gd name="T7" fmla="*/ 15 h 15"/>
                  <a:gd name="T8" fmla="*/ 0 w 3"/>
                  <a:gd name="T9" fmla="*/ 0 h 15"/>
                </a:gdLst>
                <a:ahLst/>
                <a:cxnLst>
                  <a:cxn ang="0">
                    <a:pos x="T0" y="T1"/>
                  </a:cxn>
                  <a:cxn ang="0">
                    <a:pos x="T2" y="T3"/>
                  </a:cxn>
                  <a:cxn ang="0">
                    <a:pos x="T4" y="T5"/>
                  </a:cxn>
                  <a:cxn ang="0">
                    <a:pos x="T6" y="T7"/>
                  </a:cxn>
                  <a:cxn ang="0">
                    <a:pos x="T8" y="T9"/>
                  </a:cxn>
                </a:cxnLst>
                <a:rect l="0" t="0" r="r" b="b"/>
                <a:pathLst>
                  <a:path w="3" h="15">
                    <a:moveTo>
                      <a:pt x="0" y="0"/>
                    </a:moveTo>
                    <a:lnTo>
                      <a:pt x="0" y="0"/>
                    </a:lnTo>
                    <a:lnTo>
                      <a:pt x="3" y="15"/>
                    </a:lnTo>
                    <a:lnTo>
                      <a:pt x="3" y="15"/>
                    </a:lnTo>
                    <a:lnTo>
                      <a:pt x="0" y="0"/>
                    </a:lnTo>
                    <a:close/>
                  </a:path>
                </a:pathLst>
              </a:custGeom>
              <a:solidFill>
                <a:srgbClr val="9D5B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1139"/>
              <p:cNvSpPr/>
              <p:nvPr/>
            </p:nvSpPr>
            <p:spPr bwMode="auto">
              <a:xfrm>
                <a:off x="4271" y="1594"/>
                <a:ext cx="7" cy="11"/>
              </a:xfrm>
              <a:custGeom>
                <a:avLst/>
                <a:gdLst>
                  <a:gd name="T0" fmla="*/ 7 w 7"/>
                  <a:gd name="T1" fmla="*/ 0 h 11"/>
                  <a:gd name="T2" fmla="*/ 7 w 7"/>
                  <a:gd name="T3" fmla="*/ 0 h 11"/>
                  <a:gd name="T4" fmla="*/ 0 w 7"/>
                  <a:gd name="T5" fmla="*/ 11 h 11"/>
                  <a:gd name="T6" fmla="*/ 0 w 7"/>
                  <a:gd name="T7" fmla="*/ 11 h 11"/>
                  <a:gd name="T8" fmla="*/ 7 w 7"/>
                  <a:gd name="T9" fmla="*/ 0 h 11"/>
                </a:gdLst>
                <a:ahLst/>
                <a:cxnLst>
                  <a:cxn ang="0">
                    <a:pos x="T0" y="T1"/>
                  </a:cxn>
                  <a:cxn ang="0">
                    <a:pos x="T2" y="T3"/>
                  </a:cxn>
                  <a:cxn ang="0">
                    <a:pos x="T4" y="T5"/>
                  </a:cxn>
                  <a:cxn ang="0">
                    <a:pos x="T6" y="T7"/>
                  </a:cxn>
                  <a:cxn ang="0">
                    <a:pos x="T8" y="T9"/>
                  </a:cxn>
                </a:cxnLst>
                <a:rect l="0" t="0" r="r" b="b"/>
                <a:pathLst>
                  <a:path w="7" h="11">
                    <a:moveTo>
                      <a:pt x="7" y="0"/>
                    </a:moveTo>
                    <a:lnTo>
                      <a:pt x="7" y="0"/>
                    </a:lnTo>
                    <a:lnTo>
                      <a:pt x="0" y="11"/>
                    </a:lnTo>
                    <a:lnTo>
                      <a:pt x="0" y="11"/>
                    </a:lnTo>
                    <a:lnTo>
                      <a:pt x="7" y="0"/>
                    </a:lnTo>
                    <a:close/>
                  </a:path>
                </a:pathLst>
              </a:custGeom>
              <a:solidFill>
                <a:srgbClr val="F08C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140"/>
              <p:cNvSpPr/>
              <p:nvPr/>
            </p:nvSpPr>
            <p:spPr bwMode="auto">
              <a:xfrm>
                <a:off x="4271" y="1594"/>
                <a:ext cx="11" cy="26"/>
              </a:xfrm>
              <a:custGeom>
                <a:avLst/>
                <a:gdLst>
                  <a:gd name="T0" fmla="*/ 7 w 11"/>
                  <a:gd name="T1" fmla="*/ 0 h 26"/>
                  <a:gd name="T2" fmla="*/ 0 w 11"/>
                  <a:gd name="T3" fmla="*/ 11 h 26"/>
                  <a:gd name="T4" fmla="*/ 3 w 11"/>
                  <a:gd name="T5" fmla="*/ 26 h 26"/>
                  <a:gd name="T6" fmla="*/ 11 w 11"/>
                  <a:gd name="T7" fmla="*/ 19 h 26"/>
                  <a:gd name="T8" fmla="*/ 11 w 11"/>
                  <a:gd name="T9" fmla="*/ 15 h 26"/>
                  <a:gd name="T10" fmla="*/ 7 w 11"/>
                  <a:gd name="T11" fmla="*/ 0 h 26"/>
                </a:gdLst>
                <a:ahLst/>
                <a:cxnLst>
                  <a:cxn ang="0">
                    <a:pos x="T0" y="T1"/>
                  </a:cxn>
                  <a:cxn ang="0">
                    <a:pos x="T2" y="T3"/>
                  </a:cxn>
                  <a:cxn ang="0">
                    <a:pos x="T4" y="T5"/>
                  </a:cxn>
                  <a:cxn ang="0">
                    <a:pos x="T6" y="T7"/>
                  </a:cxn>
                  <a:cxn ang="0">
                    <a:pos x="T8" y="T9"/>
                  </a:cxn>
                  <a:cxn ang="0">
                    <a:pos x="T10" y="T11"/>
                  </a:cxn>
                </a:cxnLst>
                <a:rect l="0" t="0" r="r" b="b"/>
                <a:pathLst>
                  <a:path w="11" h="26">
                    <a:moveTo>
                      <a:pt x="7" y="0"/>
                    </a:moveTo>
                    <a:lnTo>
                      <a:pt x="0" y="11"/>
                    </a:lnTo>
                    <a:lnTo>
                      <a:pt x="3" y="26"/>
                    </a:lnTo>
                    <a:lnTo>
                      <a:pt x="11" y="19"/>
                    </a:lnTo>
                    <a:lnTo>
                      <a:pt x="11" y="15"/>
                    </a:lnTo>
                    <a:lnTo>
                      <a:pt x="7" y="0"/>
                    </a:lnTo>
                    <a:close/>
                  </a:path>
                </a:pathLst>
              </a:custGeom>
              <a:solidFill>
                <a:srgbClr val="FF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141"/>
              <p:cNvSpPr/>
              <p:nvPr/>
            </p:nvSpPr>
            <p:spPr bwMode="auto">
              <a:xfrm>
                <a:off x="4271" y="1605"/>
                <a:ext cx="3" cy="19"/>
              </a:xfrm>
              <a:custGeom>
                <a:avLst/>
                <a:gdLst>
                  <a:gd name="T0" fmla="*/ 0 w 3"/>
                  <a:gd name="T1" fmla="*/ 0 h 19"/>
                  <a:gd name="T2" fmla="*/ 0 w 3"/>
                  <a:gd name="T3" fmla="*/ 0 h 19"/>
                  <a:gd name="T4" fmla="*/ 3 w 3"/>
                  <a:gd name="T5" fmla="*/ 19 h 19"/>
                  <a:gd name="T6" fmla="*/ 3 w 3"/>
                  <a:gd name="T7" fmla="*/ 19 h 19"/>
                  <a:gd name="T8" fmla="*/ 3 w 3"/>
                  <a:gd name="T9" fmla="*/ 15 h 19"/>
                  <a:gd name="T10" fmla="*/ 0 w 3"/>
                  <a:gd name="T11" fmla="*/ 0 h 19"/>
                </a:gdLst>
                <a:ahLst/>
                <a:cxnLst>
                  <a:cxn ang="0">
                    <a:pos x="T0" y="T1"/>
                  </a:cxn>
                  <a:cxn ang="0">
                    <a:pos x="T2" y="T3"/>
                  </a:cxn>
                  <a:cxn ang="0">
                    <a:pos x="T4" y="T5"/>
                  </a:cxn>
                  <a:cxn ang="0">
                    <a:pos x="T6" y="T7"/>
                  </a:cxn>
                  <a:cxn ang="0">
                    <a:pos x="T8" y="T9"/>
                  </a:cxn>
                  <a:cxn ang="0">
                    <a:pos x="T10" y="T11"/>
                  </a:cxn>
                </a:cxnLst>
                <a:rect l="0" t="0" r="r" b="b"/>
                <a:pathLst>
                  <a:path w="3" h="19">
                    <a:moveTo>
                      <a:pt x="0" y="0"/>
                    </a:moveTo>
                    <a:lnTo>
                      <a:pt x="0" y="0"/>
                    </a:lnTo>
                    <a:lnTo>
                      <a:pt x="3" y="19"/>
                    </a:lnTo>
                    <a:lnTo>
                      <a:pt x="3" y="19"/>
                    </a:lnTo>
                    <a:lnTo>
                      <a:pt x="3" y="15"/>
                    </a:lnTo>
                    <a:lnTo>
                      <a:pt x="0" y="0"/>
                    </a:lnTo>
                    <a:close/>
                  </a:path>
                </a:pathLst>
              </a:custGeom>
              <a:solidFill>
                <a:srgbClr val="9191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142"/>
              <p:cNvSpPr/>
              <p:nvPr/>
            </p:nvSpPr>
            <p:spPr bwMode="auto">
              <a:xfrm>
                <a:off x="4271" y="1605"/>
                <a:ext cx="3" cy="19"/>
              </a:xfrm>
              <a:custGeom>
                <a:avLst/>
                <a:gdLst>
                  <a:gd name="T0" fmla="*/ 0 w 3"/>
                  <a:gd name="T1" fmla="*/ 0 h 19"/>
                  <a:gd name="T2" fmla="*/ 0 w 3"/>
                  <a:gd name="T3" fmla="*/ 0 h 19"/>
                  <a:gd name="T4" fmla="*/ 3 w 3"/>
                  <a:gd name="T5" fmla="*/ 19 h 19"/>
                  <a:gd name="T6" fmla="*/ 3 w 3"/>
                  <a:gd name="T7" fmla="*/ 19 h 19"/>
                  <a:gd name="T8" fmla="*/ 0 w 3"/>
                  <a:gd name="T9" fmla="*/ 0 h 19"/>
                </a:gdLst>
                <a:ahLst/>
                <a:cxnLst>
                  <a:cxn ang="0">
                    <a:pos x="T0" y="T1"/>
                  </a:cxn>
                  <a:cxn ang="0">
                    <a:pos x="T2" y="T3"/>
                  </a:cxn>
                  <a:cxn ang="0">
                    <a:pos x="T4" y="T5"/>
                  </a:cxn>
                  <a:cxn ang="0">
                    <a:pos x="T6" y="T7"/>
                  </a:cxn>
                  <a:cxn ang="0">
                    <a:pos x="T8" y="T9"/>
                  </a:cxn>
                </a:cxnLst>
                <a:rect l="0" t="0" r="r" b="b"/>
                <a:pathLst>
                  <a:path w="3" h="19">
                    <a:moveTo>
                      <a:pt x="0" y="0"/>
                    </a:moveTo>
                    <a:lnTo>
                      <a:pt x="0" y="0"/>
                    </a:lnTo>
                    <a:lnTo>
                      <a:pt x="3" y="19"/>
                    </a:lnTo>
                    <a:lnTo>
                      <a:pt x="3" y="19"/>
                    </a:lnTo>
                    <a:lnTo>
                      <a:pt x="0" y="0"/>
                    </a:ln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Rectangle 1143"/>
              <p:cNvSpPr>
                <a:spLocks noChangeArrowheads="1"/>
              </p:cNvSpPr>
              <p:nvPr/>
            </p:nvSpPr>
            <p:spPr bwMode="auto">
              <a:xfrm>
                <a:off x="4271" y="160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5" name="Freeform 1144"/>
              <p:cNvSpPr/>
              <p:nvPr/>
            </p:nvSpPr>
            <p:spPr bwMode="auto">
              <a:xfrm>
                <a:off x="4259" y="1620"/>
                <a:ext cx="8" cy="15"/>
              </a:xfrm>
              <a:custGeom>
                <a:avLst/>
                <a:gdLst>
                  <a:gd name="T0" fmla="*/ 0 w 8"/>
                  <a:gd name="T1" fmla="*/ 0 h 15"/>
                  <a:gd name="T2" fmla="*/ 0 w 8"/>
                  <a:gd name="T3" fmla="*/ 0 h 15"/>
                  <a:gd name="T4" fmla="*/ 4 w 8"/>
                  <a:gd name="T5" fmla="*/ 15 h 15"/>
                  <a:gd name="T6" fmla="*/ 8 w 8"/>
                  <a:gd name="T7" fmla="*/ 15 h 15"/>
                  <a:gd name="T8" fmla="*/ 0 w 8"/>
                  <a:gd name="T9" fmla="*/ 0 h 15"/>
                </a:gdLst>
                <a:ahLst/>
                <a:cxnLst>
                  <a:cxn ang="0">
                    <a:pos x="T0" y="T1"/>
                  </a:cxn>
                  <a:cxn ang="0">
                    <a:pos x="T2" y="T3"/>
                  </a:cxn>
                  <a:cxn ang="0">
                    <a:pos x="T4" y="T5"/>
                  </a:cxn>
                  <a:cxn ang="0">
                    <a:pos x="T6" y="T7"/>
                  </a:cxn>
                  <a:cxn ang="0">
                    <a:pos x="T8" y="T9"/>
                  </a:cxn>
                </a:cxnLst>
                <a:rect l="0" t="0" r="r" b="b"/>
                <a:pathLst>
                  <a:path w="8" h="15">
                    <a:moveTo>
                      <a:pt x="0" y="0"/>
                    </a:moveTo>
                    <a:lnTo>
                      <a:pt x="0" y="0"/>
                    </a:lnTo>
                    <a:lnTo>
                      <a:pt x="4" y="15"/>
                    </a:lnTo>
                    <a:lnTo>
                      <a:pt x="8" y="15"/>
                    </a:lnTo>
                    <a:lnTo>
                      <a:pt x="0" y="0"/>
                    </a:ln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1145"/>
              <p:cNvSpPr/>
              <p:nvPr/>
            </p:nvSpPr>
            <p:spPr bwMode="auto">
              <a:xfrm>
                <a:off x="4263" y="1605"/>
                <a:ext cx="11" cy="30"/>
              </a:xfrm>
              <a:custGeom>
                <a:avLst/>
                <a:gdLst>
                  <a:gd name="T0" fmla="*/ 8 w 11"/>
                  <a:gd name="T1" fmla="*/ 0 h 30"/>
                  <a:gd name="T2" fmla="*/ 0 w 11"/>
                  <a:gd name="T3" fmla="*/ 11 h 30"/>
                  <a:gd name="T4" fmla="*/ 4 w 11"/>
                  <a:gd name="T5" fmla="*/ 30 h 30"/>
                  <a:gd name="T6" fmla="*/ 11 w 11"/>
                  <a:gd name="T7" fmla="*/ 19 h 30"/>
                  <a:gd name="T8" fmla="*/ 11 w 11"/>
                  <a:gd name="T9" fmla="*/ 19 h 30"/>
                  <a:gd name="T10" fmla="*/ 8 w 11"/>
                  <a:gd name="T11" fmla="*/ 0 h 30"/>
                </a:gdLst>
                <a:ahLst/>
                <a:cxnLst>
                  <a:cxn ang="0">
                    <a:pos x="T0" y="T1"/>
                  </a:cxn>
                  <a:cxn ang="0">
                    <a:pos x="T2" y="T3"/>
                  </a:cxn>
                  <a:cxn ang="0">
                    <a:pos x="T4" y="T5"/>
                  </a:cxn>
                  <a:cxn ang="0">
                    <a:pos x="T6" y="T7"/>
                  </a:cxn>
                  <a:cxn ang="0">
                    <a:pos x="T8" y="T9"/>
                  </a:cxn>
                  <a:cxn ang="0">
                    <a:pos x="T10" y="T11"/>
                  </a:cxn>
                </a:cxnLst>
                <a:rect l="0" t="0" r="r" b="b"/>
                <a:pathLst>
                  <a:path w="11" h="30">
                    <a:moveTo>
                      <a:pt x="8" y="0"/>
                    </a:moveTo>
                    <a:lnTo>
                      <a:pt x="0" y="11"/>
                    </a:lnTo>
                    <a:lnTo>
                      <a:pt x="4" y="30"/>
                    </a:lnTo>
                    <a:lnTo>
                      <a:pt x="11" y="19"/>
                    </a:lnTo>
                    <a:lnTo>
                      <a:pt x="11" y="19"/>
                    </a:lnTo>
                    <a:lnTo>
                      <a:pt x="8" y="0"/>
                    </a:lnTo>
                    <a:close/>
                  </a:path>
                </a:pathLst>
              </a:custGeom>
              <a:solidFill>
                <a:srgbClr val="FF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146"/>
              <p:cNvSpPr/>
              <p:nvPr/>
            </p:nvSpPr>
            <p:spPr bwMode="auto">
              <a:xfrm>
                <a:off x="4263" y="1616"/>
                <a:ext cx="4" cy="19"/>
              </a:xfrm>
              <a:custGeom>
                <a:avLst/>
                <a:gdLst>
                  <a:gd name="T0" fmla="*/ 0 w 4"/>
                  <a:gd name="T1" fmla="*/ 0 h 19"/>
                  <a:gd name="T2" fmla="*/ 0 w 4"/>
                  <a:gd name="T3" fmla="*/ 0 h 19"/>
                  <a:gd name="T4" fmla="*/ 4 w 4"/>
                  <a:gd name="T5" fmla="*/ 19 h 19"/>
                  <a:gd name="T6" fmla="*/ 4 w 4"/>
                  <a:gd name="T7" fmla="*/ 19 h 19"/>
                  <a:gd name="T8" fmla="*/ 0 w 4"/>
                  <a:gd name="T9" fmla="*/ 0 h 19"/>
                </a:gdLst>
                <a:ahLst/>
                <a:cxnLst>
                  <a:cxn ang="0">
                    <a:pos x="T0" y="T1"/>
                  </a:cxn>
                  <a:cxn ang="0">
                    <a:pos x="T2" y="T3"/>
                  </a:cxn>
                  <a:cxn ang="0">
                    <a:pos x="T4" y="T5"/>
                  </a:cxn>
                  <a:cxn ang="0">
                    <a:pos x="T6" y="T7"/>
                  </a:cxn>
                  <a:cxn ang="0">
                    <a:pos x="T8" y="T9"/>
                  </a:cxn>
                </a:cxnLst>
                <a:rect l="0" t="0" r="r" b="b"/>
                <a:pathLst>
                  <a:path w="4" h="19">
                    <a:moveTo>
                      <a:pt x="0" y="0"/>
                    </a:moveTo>
                    <a:lnTo>
                      <a:pt x="0" y="0"/>
                    </a:lnTo>
                    <a:lnTo>
                      <a:pt x="4" y="19"/>
                    </a:lnTo>
                    <a:lnTo>
                      <a:pt x="4" y="19"/>
                    </a:lnTo>
                    <a:lnTo>
                      <a:pt x="0" y="0"/>
                    </a:lnTo>
                    <a:close/>
                  </a:path>
                </a:pathLst>
              </a:custGeom>
              <a:solidFill>
                <a:srgbClr val="8C48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1147"/>
              <p:cNvSpPr/>
              <p:nvPr/>
            </p:nvSpPr>
            <p:spPr bwMode="auto">
              <a:xfrm>
                <a:off x="4259" y="1616"/>
                <a:ext cx="4" cy="4"/>
              </a:xfrm>
              <a:custGeom>
                <a:avLst/>
                <a:gdLst>
                  <a:gd name="T0" fmla="*/ 4 w 4"/>
                  <a:gd name="T1" fmla="*/ 0 h 4"/>
                  <a:gd name="T2" fmla="*/ 4 w 4"/>
                  <a:gd name="T3" fmla="*/ 0 h 4"/>
                  <a:gd name="T4" fmla="*/ 0 w 4"/>
                  <a:gd name="T5" fmla="*/ 4 h 4"/>
                  <a:gd name="T6" fmla="*/ 0 w 4"/>
                  <a:gd name="T7" fmla="*/ 4 h 4"/>
                  <a:gd name="T8" fmla="*/ 4 w 4"/>
                  <a:gd name="T9" fmla="*/ 0 h 4"/>
                </a:gdLst>
                <a:ahLst/>
                <a:cxnLst>
                  <a:cxn ang="0">
                    <a:pos x="T0" y="T1"/>
                  </a:cxn>
                  <a:cxn ang="0">
                    <a:pos x="T2" y="T3"/>
                  </a:cxn>
                  <a:cxn ang="0">
                    <a:pos x="T4" y="T5"/>
                  </a:cxn>
                  <a:cxn ang="0">
                    <a:pos x="T6" y="T7"/>
                  </a:cxn>
                  <a:cxn ang="0">
                    <a:pos x="T8" y="T9"/>
                  </a:cxn>
                </a:cxnLst>
                <a:rect l="0" t="0" r="r" b="b"/>
                <a:pathLst>
                  <a:path w="4" h="4">
                    <a:moveTo>
                      <a:pt x="4" y="0"/>
                    </a:moveTo>
                    <a:lnTo>
                      <a:pt x="4" y="0"/>
                    </a:lnTo>
                    <a:lnTo>
                      <a:pt x="0" y="4"/>
                    </a:lnTo>
                    <a:lnTo>
                      <a:pt x="0" y="4"/>
                    </a:lnTo>
                    <a:lnTo>
                      <a:pt x="4" y="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1148"/>
              <p:cNvSpPr/>
              <p:nvPr/>
            </p:nvSpPr>
            <p:spPr bwMode="auto">
              <a:xfrm>
                <a:off x="4259" y="1616"/>
                <a:ext cx="8" cy="19"/>
              </a:xfrm>
              <a:custGeom>
                <a:avLst/>
                <a:gdLst>
                  <a:gd name="T0" fmla="*/ 4 w 8"/>
                  <a:gd name="T1" fmla="*/ 0 h 19"/>
                  <a:gd name="T2" fmla="*/ 0 w 8"/>
                  <a:gd name="T3" fmla="*/ 4 h 19"/>
                  <a:gd name="T4" fmla="*/ 8 w 8"/>
                  <a:gd name="T5" fmla="*/ 19 h 19"/>
                  <a:gd name="T6" fmla="*/ 8 w 8"/>
                  <a:gd name="T7" fmla="*/ 19 h 19"/>
                  <a:gd name="T8" fmla="*/ 8 w 8"/>
                  <a:gd name="T9" fmla="*/ 19 h 19"/>
                  <a:gd name="T10" fmla="*/ 4 w 8"/>
                  <a:gd name="T11" fmla="*/ 0 h 19"/>
                </a:gdLst>
                <a:ahLst/>
                <a:cxnLst>
                  <a:cxn ang="0">
                    <a:pos x="T0" y="T1"/>
                  </a:cxn>
                  <a:cxn ang="0">
                    <a:pos x="T2" y="T3"/>
                  </a:cxn>
                  <a:cxn ang="0">
                    <a:pos x="T4" y="T5"/>
                  </a:cxn>
                  <a:cxn ang="0">
                    <a:pos x="T6" y="T7"/>
                  </a:cxn>
                  <a:cxn ang="0">
                    <a:pos x="T8" y="T9"/>
                  </a:cxn>
                  <a:cxn ang="0">
                    <a:pos x="T10" y="T11"/>
                  </a:cxn>
                </a:cxnLst>
                <a:rect l="0" t="0" r="r" b="b"/>
                <a:pathLst>
                  <a:path w="8" h="19">
                    <a:moveTo>
                      <a:pt x="4" y="0"/>
                    </a:moveTo>
                    <a:lnTo>
                      <a:pt x="0" y="4"/>
                    </a:lnTo>
                    <a:lnTo>
                      <a:pt x="8" y="19"/>
                    </a:lnTo>
                    <a:lnTo>
                      <a:pt x="8" y="19"/>
                    </a:lnTo>
                    <a:lnTo>
                      <a:pt x="8" y="19"/>
                    </a:lnTo>
                    <a:lnTo>
                      <a:pt x="4" y="0"/>
                    </a:lnTo>
                    <a:close/>
                  </a:path>
                </a:pathLst>
              </a:custGeom>
              <a:solidFill>
                <a:srgbClr val="9191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1149"/>
              <p:cNvSpPr/>
              <p:nvPr/>
            </p:nvSpPr>
            <p:spPr bwMode="auto">
              <a:xfrm>
                <a:off x="4263" y="1605"/>
                <a:ext cx="8" cy="11"/>
              </a:xfrm>
              <a:custGeom>
                <a:avLst/>
                <a:gdLst>
                  <a:gd name="T0" fmla="*/ 8 w 8"/>
                  <a:gd name="T1" fmla="*/ 0 h 11"/>
                  <a:gd name="T2" fmla="*/ 8 w 8"/>
                  <a:gd name="T3" fmla="*/ 0 h 11"/>
                  <a:gd name="T4" fmla="*/ 0 w 8"/>
                  <a:gd name="T5" fmla="*/ 11 h 11"/>
                  <a:gd name="T6" fmla="*/ 0 w 8"/>
                  <a:gd name="T7" fmla="*/ 11 h 11"/>
                  <a:gd name="T8" fmla="*/ 8 w 8"/>
                  <a:gd name="T9" fmla="*/ 0 h 11"/>
                </a:gdLst>
                <a:ahLst/>
                <a:cxnLst>
                  <a:cxn ang="0">
                    <a:pos x="T0" y="T1"/>
                  </a:cxn>
                  <a:cxn ang="0">
                    <a:pos x="T2" y="T3"/>
                  </a:cxn>
                  <a:cxn ang="0">
                    <a:pos x="T4" y="T5"/>
                  </a:cxn>
                  <a:cxn ang="0">
                    <a:pos x="T6" y="T7"/>
                  </a:cxn>
                  <a:cxn ang="0">
                    <a:pos x="T8" y="T9"/>
                  </a:cxn>
                </a:cxnLst>
                <a:rect l="0" t="0" r="r" b="b"/>
                <a:pathLst>
                  <a:path w="8" h="11">
                    <a:moveTo>
                      <a:pt x="8" y="0"/>
                    </a:moveTo>
                    <a:lnTo>
                      <a:pt x="8" y="0"/>
                    </a:lnTo>
                    <a:lnTo>
                      <a:pt x="0" y="11"/>
                    </a:lnTo>
                    <a:lnTo>
                      <a:pt x="0" y="11"/>
                    </a:lnTo>
                    <a:lnTo>
                      <a:pt x="8" y="0"/>
                    </a:lnTo>
                    <a:close/>
                  </a:path>
                </a:pathLst>
              </a:custGeom>
              <a:solidFill>
                <a:srgbClr val="D86F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1150"/>
              <p:cNvSpPr/>
              <p:nvPr/>
            </p:nvSpPr>
            <p:spPr bwMode="auto">
              <a:xfrm>
                <a:off x="4255" y="1628"/>
                <a:ext cx="4" cy="15"/>
              </a:xfrm>
              <a:custGeom>
                <a:avLst/>
                <a:gdLst>
                  <a:gd name="T0" fmla="*/ 0 w 4"/>
                  <a:gd name="T1" fmla="*/ 0 h 15"/>
                  <a:gd name="T2" fmla="*/ 0 w 4"/>
                  <a:gd name="T3" fmla="*/ 0 h 15"/>
                  <a:gd name="T4" fmla="*/ 4 w 4"/>
                  <a:gd name="T5" fmla="*/ 15 h 15"/>
                  <a:gd name="T6" fmla="*/ 4 w 4"/>
                  <a:gd name="T7" fmla="*/ 15 h 15"/>
                  <a:gd name="T8" fmla="*/ 0 w 4"/>
                  <a:gd name="T9" fmla="*/ 0 h 15"/>
                </a:gdLst>
                <a:ahLst/>
                <a:cxnLst>
                  <a:cxn ang="0">
                    <a:pos x="T0" y="T1"/>
                  </a:cxn>
                  <a:cxn ang="0">
                    <a:pos x="T2" y="T3"/>
                  </a:cxn>
                  <a:cxn ang="0">
                    <a:pos x="T4" y="T5"/>
                  </a:cxn>
                  <a:cxn ang="0">
                    <a:pos x="T6" y="T7"/>
                  </a:cxn>
                  <a:cxn ang="0">
                    <a:pos x="T8" y="T9"/>
                  </a:cxn>
                </a:cxnLst>
                <a:rect l="0" t="0" r="r" b="b"/>
                <a:pathLst>
                  <a:path w="4" h="15">
                    <a:moveTo>
                      <a:pt x="0" y="0"/>
                    </a:moveTo>
                    <a:lnTo>
                      <a:pt x="0" y="0"/>
                    </a:lnTo>
                    <a:lnTo>
                      <a:pt x="4" y="15"/>
                    </a:lnTo>
                    <a:lnTo>
                      <a:pt x="4" y="15"/>
                    </a:lnTo>
                    <a:lnTo>
                      <a:pt x="0" y="0"/>
                    </a:lnTo>
                    <a:close/>
                  </a:path>
                </a:pathLst>
              </a:custGeom>
              <a:solidFill>
                <a:srgbClr val="9C5B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151"/>
              <p:cNvSpPr/>
              <p:nvPr/>
            </p:nvSpPr>
            <p:spPr bwMode="auto">
              <a:xfrm>
                <a:off x="4255" y="1620"/>
                <a:ext cx="4" cy="8"/>
              </a:xfrm>
              <a:custGeom>
                <a:avLst/>
                <a:gdLst>
                  <a:gd name="T0" fmla="*/ 4 w 4"/>
                  <a:gd name="T1" fmla="*/ 0 h 8"/>
                  <a:gd name="T2" fmla="*/ 4 w 4"/>
                  <a:gd name="T3" fmla="*/ 0 h 8"/>
                  <a:gd name="T4" fmla="*/ 0 w 4"/>
                  <a:gd name="T5" fmla="*/ 8 h 8"/>
                  <a:gd name="T6" fmla="*/ 0 w 4"/>
                  <a:gd name="T7" fmla="*/ 8 h 8"/>
                  <a:gd name="T8" fmla="*/ 4 w 4"/>
                  <a:gd name="T9" fmla="*/ 0 h 8"/>
                </a:gdLst>
                <a:ahLst/>
                <a:cxnLst>
                  <a:cxn ang="0">
                    <a:pos x="T0" y="T1"/>
                  </a:cxn>
                  <a:cxn ang="0">
                    <a:pos x="T2" y="T3"/>
                  </a:cxn>
                  <a:cxn ang="0">
                    <a:pos x="T4" y="T5"/>
                  </a:cxn>
                  <a:cxn ang="0">
                    <a:pos x="T6" y="T7"/>
                  </a:cxn>
                  <a:cxn ang="0">
                    <a:pos x="T8" y="T9"/>
                  </a:cxn>
                </a:cxnLst>
                <a:rect l="0" t="0" r="r" b="b"/>
                <a:pathLst>
                  <a:path w="4" h="8">
                    <a:moveTo>
                      <a:pt x="4" y="0"/>
                    </a:moveTo>
                    <a:lnTo>
                      <a:pt x="4" y="0"/>
                    </a:lnTo>
                    <a:lnTo>
                      <a:pt x="0" y="8"/>
                    </a:lnTo>
                    <a:lnTo>
                      <a:pt x="0" y="8"/>
                    </a:lnTo>
                    <a:lnTo>
                      <a:pt x="4" y="0"/>
                    </a:lnTo>
                    <a:close/>
                  </a:path>
                </a:pathLst>
              </a:custGeom>
              <a:solidFill>
                <a:srgbClr val="F08C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152"/>
              <p:cNvSpPr/>
              <p:nvPr/>
            </p:nvSpPr>
            <p:spPr bwMode="auto">
              <a:xfrm>
                <a:off x="4255" y="1620"/>
                <a:ext cx="12" cy="27"/>
              </a:xfrm>
              <a:custGeom>
                <a:avLst/>
                <a:gdLst>
                  <a:gd name="T0" fmla="*/ 4 w 12"/>
                  <a:gd name="T1" fmla="*/ 0 h 27"/>
                  <a:gd name="T2" fmla="*/ 0 w 12"/>
                  <a:gd name="T3" fmla="*/ 8 h 27"/>
                  <a:gd name="T4" fmla="*/ 4 w 12"/>
                  <a:gd name="T5" fmla="*/ 23 h 27"/>
                  <a:gd name="T6" fmla="*/ 4 w 12"/>
                  <a:gd name="T7" fmla="*/ 27 h 27"/>
                  <a:gd name="T8" fmla="*/ 12 w 12"/>
                  <a:gd name="T9" fmla="*/ 15 h 27"/>
                  <a:gd name="T10" fmla="*/ 12 w 12"/>
                  <a:gd name="T11" fmla="*/ 15 h 27"/>
                  <a:gd name="T12" fmla="*/ 4 w 12"/>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2" h="27">
                    <a:moveTo>
                      <a:pt x="4" y="0"/>
                    </a:moveTo>
                    <a:lnTo>
                      <a:pt x="0" y="8"/>
                    </a:lnTo>
                    <a:lnTo>
                      <a:pt x="4" y="23"/>
                    </a:lnTo>
                    <a:lnTo>
                      <a:pt x="4" y="27"/>
                    </a:lnTo>
                    <a:lnTo>
                      <a:pt x="12" y="15"/>
                    </a:lnTo>
                    <a:lnTo>
                      <a:pt x="12" y="15"/>
                    </a:lnTo>
                    <a:lnTo>
                      <a:pt x="4" y="0"/>
                    </a:lnTo>
                    <a:close/>
                  </a:path>
                </a:pathLst>
              </a:custGeom>
              <a:solidFill>
                <a:srgbClr val="FF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153"/>
              <p:cNvSpPr/>
              <p:nvPr/>
            </p:nvSpPr>
            <p:spPr bwMode="auto">
              <a:xfrm>
                <a:off x="4666" y="3058"/>
                <a:ext cx="94" cy="57"/>
              </a:xfrm>
              <a:custGeom>
                <a:avLst/>
                <a:gdLst>
                  <a:gd name="T0" fmla="*/ 2 w 25"/>
                  <a:gd name="T1" fmla="*/ 5 h 15"/>
                  <a:gd name="T2" fmla="*/ 3 w 25"/>
                  <a:gd name="T3" fmla="*/ 13 h 15"/>
                  <a:gd name="T4" fmla="*/ 12 w 25"/>
                  <a:gd name="T5" fmla="*/ 13 h 15"/>
                  <a:gd name="T6" fmla="*/ 22 w 25"/>
                  <a:gd name="T7" fmla="*/ 6 h 15"/>
                  <a:gd name="T8" fmla="*/ 21 w 25"/>
                  <a:gd name="T9" fmla="*/ 0 h 15"/>
                  <a:gd name="T10" fmla="*/ 12 w 25"/>
                  <a:gd name="T11" fmla="*/ 1 h 15"/>
                  <a:gd name="T12" fmla="*/ 2 w 25"/>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5" h="15">
                    <a:moveTo>
                      <a:pt x="2" y="5"/>
                    </a:moveTo>
                    <a:cubicBezTo>
                      <a:pt x="2" y="5"/>
                      <a:pt x="0" y="13"/>
                      <a:pt x="3" y="13"/>
                    </a:cubicBezTo>
                    <a:cubicBezTo>
                      <a:pt x="5" y="14"/>
                      <a:pt x="8" y="15"/>
                      <a:pt x="12" y="13"/>
                    </a:cubicBezTo>
                    <a:cubicBezTo>
                      <a:pt x="15" y="10"/>
                      <a:pt x="19" y="9"/>
                      <a:pt x="22" y="6"/>
                    </a:cubicBezTo>
                    <a:cubicBezTo>
                      <a:pt x="25" y="3"/>
                      <a:pt x="24" y="0"/>
                      <a:pt x="21" y="0"/>
                    </a:cubicBezTo>
                    <a:cubicBezTo>
                      <a:pt x="18" y="0"/>
                      <a:pt x="13" y="0"/>
                      <a:pt x="12" y="1"/>
                    </a:cubicBezTo>
                    <a:cubicBezTo>
                      <a:pt x="10" y="1"/>
                      <a:pt x="2" y="5"/>
                      <a:pt x="2" y="5"/>
                    </a:cubicBezTo>
                    <a:close/>
                  </a:path>
                </a:pathLst>
              </a:custGeom>
              <a:solidFill>
                <a:srgbClr val="3030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154"/>
              <p:cNvSpPr/>
              <p:nvPr/>
            </p:nvSpPr>
            <p:spPr bwMode="auto">
              <a:xfrm>
                <a:off x="4587" y="3032"/>
                <a:ext cx="98" cy="56"/>
              </a:xfrm>
              <a:custGeom>
                <a:avLst/>
                <a:gdLst>
                  <a:gd name="T0" fmla="*/ 3 w 26"/>
                  <a:gd name="T1" fmla="*/ 4 h 15"/>
                  <a:gd name="T2" fmla="*/ 1 w 26"/>
                  <a:gd name="T3" fmla="*/ 10 h 15"/>
                  <a:gd name="T4" fmla="*/ 2 w 26"/>
                  <a:gd name="T5" fmla="*/ 14 h 15"/>
                  <a:gd name="T6" fmla="*/ 15 w 26"/>
                  <a:gd name="T7" fmla="*/ 11 h 15"/>
                  <a:gd name="T8" fmla="*/ 20 w 26"/>
                  <a:gd name="T9" fmla="*/ 1 h 15"/>
                  <a:gd name="T10" fmla="*/ 3 w 26"/>
                  <a:gd name="T11" fmla="*/ 4 h 15"/>
                </a:gdLst>
                <a:ahLst/>
                <a:cxnLst>
                  <a:cxn ang="0">
                    <a:pos x="T0" y="T1"/>
                  </a:cxn>
                  <a:cxn ang="0">
                    <a:pos x="T2" y="T3"/>
                  </a:cxn>
                  <a:cxn ang="0">
                    <a:pos x="T4" y="T5"/>
                  </a:cxn>
                  <a:cxn ang="0">
                    <a:pos x="T6" y="T7"/>
                  </a:cxn>
                  <a:cxn ang="0">
                    <a:pos x="T8" y="T9"/>
                  </a:cxn>
                  <a:cxn ang="0">
                    <a:pos x="T10" y="T11"/>
                  </a:cxn>
                </a:cxnLst>
                <a:rect l="0" t="0" r="r" b="b"/>
                <a:pathLst>
                  <a:path w="26" h="15">
                    <a:moveTo>
                      <a:pt x="3" y="4"/>
                    </a:moveTo>
                    <a:cubicBezTo>
                      <a:pt x="1" y="10"/>
                      <a:pt x="1" y="10"/>
                      <a:pt x="1" y="10"/>
                    </a:cubicBezTo>
                    <a:cubicBezTo>
                      <a:pt x="1" y="10"/>
                      <a:pt x="0" y="12"/>
                      <a:pt x="2" y="14"/>
                    </a:cubicBezTo>
                    <a:cubicBezTo>
                      <a:pt x="5" y="15"/>
                      <a:pt x="8" y="15"/>
                      <a:pt x="15" y="11"/>
                    </a:cubicBezTo>
                    <a:cubicBezTo>
                      <a:pt x="20" y="7"/>
                      <a:pt x="26" y="2"/>
                      <a:pt x="20" y="1"/>
                    </a:cubicBezTo>
                    <a:cubicBezTo>
                      <a:pt x="13" y="0"/>
                      <a:pt x="5" y="2"/>
                      <a:pt x="3" y="4"/>
                    </a:cubicBezTo>
                    <a:close/>
                  </a:path>
                </a:pathLst>
              </a:custGeom>
              <a:solidFill>
                <a:srgbClr val="3030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1155"/>
              <p:cNvSpPr/>
              <p:nvPr/>
            </p:nvSpPr>
            <p:spPr bwMode="auto">
              <a:xfrm>
                <a:off x="4590" y="2810"/>
                <a:ext cx="95" cy="256"/>
              </a:xfrm>
              <a:custGeom>
                <a:avLst/>
                <a:gdLst>
                  <a:gd name="T0" fmla="*/ 25 w 25"/>
                  <a:gd name="T1" fmla="*/ 8 h 68"/>
                  <a:gd name="T2" fmla="*/ 21 w 25"/>
                  <a:gd name="T3" fmla="*/ 40 h 68"/>
                  <a:gd name="T4" fmla="*/ 19 w 25"/>
                  <a:gd name="T5" fmla="*/ 45 h 68"/>
                  <a:gd name="T6" fmla="*/ 13 w 25"/>
                  <a:gd name="T7" fmla="*/ 64 h 68"/>
                  <a:gd name="T8" fmla="*/ 8 w 25"/>
                  <a:gd name="T9" fmla="*/ 68 h 68"/>
                  <a:gd name="T10" fmla="*/ 0 w 25"/>
                  <a:gd name="T11" fmla="*/ 65 h 68"/>
                  <a:gd name="T12" fmla="*/ 7 w 25"/>
                  <a:gd name="T13" fmla="*/ 38 h 68"/>
                  <a:gd name="T14" fmla="*/ 4 w 25"/>
                  <a:gd name="T15" fmla="*/ 20 h 68"/>
                  <a:gd name="T16" fmla="*/ 4 w 25"/>
                  <a:gd name="T17" fmla="*/ 8 h 68"/>
                  <a:gd name="T18" fmla="*/ 25 w 25"/>
                  <a:gd name="T19" fmla="*/ 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68">
                    <a:moveTo>
                      <a:pt x="25" y="8"/>
                    </a:moveTo>
                    <a:cubicBezTo>
                      <a:pt x="21" y="40"/>
                      <a:pt x="21" y="40"/>
                      <a:pt x="21" y="40"/>
                    </a:cubicBezTo>
                    <a:cubicBezTo>
                      <a:pt x="21" y="40"/>
                      <a:pt x="20" y="43"/>
                      <a:pt x="19" y="45"/>
                    </a:cubicBezTo>
                    <a:cubicBezTo>
                      <a:pt x="18" y="47"/>
                      <a:pt x="13" y="64"/>
                      <a:pt x="13" y="64"/>
                    </a:cubicBezTo>
                    <a:cubicBezTo>
                      <a:pt x="13" y="64"/>
                      <a:pt x="10" y="67"/>
                      <a:pt x="8" y="68"/>
                    </a:cubicBezTo>
                    <a:cubicBezTo>
                      <a:pt x="7" y="68"/>
                      <a:pt x="1" y="67"/>
                      <a:pt x="0" y="65"/>
                    </a:cubicBezTo>
                    <a:cubicBezTo>
                      <a:pt x="0" y="63"/>
                      <a:pt x="7" y="38"/>
                      <a:pt x="7" y="38"/>
                    </a:cubicBezTo>
                    <a:cubicBezTo>
                      <a:pt x="4" y="20"/>
                      <a:pt x="4" y="20"/>
                      <a:pt x="4" y="20"/>
                    </a:cubicBezTo>
                    <a:cubicBezTo>
                      <a:pt x="4" y="20"/>
                      <a:pt x="3" y="15"/>
                      <a:pt x="4" y="8"/>
                    </a:cubicBezTo>
                    <a:cubicBezTo>
                      <a:pt x="5" y="0"/>
                      <a:pt x="25" y="8"/>
                      <a:pt x="25" y="8"/>
                    </a:cubicBezTo>
                    <a:close/>
                  </a:path>
                </a:pathLst>
              </a:custGeom>
              <a:solidFill>
                <a:srgbClr val="0340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1156"/>
              <p:cNvSpPr/>
              <p:nvPr/>
            </p:nvSpPr>
            <p:spPr bwMode="auto">
              <a:xfrm>
                <a:off x="4643" y="2836"/>
                <a:ext cx="83" cy="249"/>
              </a:xfrm>
              <a:custGeom>
                <a:avLst/>
                <a:gdLst>
                  <a:gd name="T0" fmla="*/ 22 w 22"/>
                  <a:gd name="T1" fmla="*/ 0 h 66"/>
                  <a:gd name="T2" fmla="*/ 21 w 22"/>
                  <a:gd name="T3" fmla="*/ 37 h 66"/>
                  <a:gd name="T4" fmla="*/ 20 w 22"/>
                  <a:gd name="T5" fmla="*/ 44 h 66"/>
                  <a:gd name="T6" fmla="*/ 19 w 22"/>
                  <a:gd name="T7" fmla="*/ 63 h 66"/>
                  <a:gd name="T8" fmla="*/ 15 w 22"/>
                  <a:gd name="T9" fmla="*/ 66 h 66"/>
                  <a:gd name="T10" fmla="*/ 7 w 22"/>
                  <a:gd name="T11" fmla="*/ 64 h 66"/>
                  <a:gd name="T12" fmla="*/ 7 w 22"/>
                  <a:gd name="T13" fmla="*/ 38 h 66"/>
                  <a:gd name="T14" fmla="*/ 3 w 22"/>
                  <a:gd name="T15" fmla="*/ 22 h 66"/>
                  <a:gd name="T16" fmla="*/ 0 w 22"/>
                  <a:gd name="T17" fmla="*/ 7 h 66"/>
                  <a:gd name="T18" fmla="*/ 22 w 22"/>
                  <a:gd name="T1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66">
                    <a:moveTo>
                      <a:pt x="22" y="0"/>
                    </a:moveTo>
                    <a:cubicBezTo>
                      <a:pt x="21" y="37"/>
                      <a:pt x="21" y="37"/>
                      <a:pt x="21" y="37"/>
                    </a:cubicBezTo>
                    <a:cubicBezTo>
                      <a:pt x="21" y="37"/>
                      <a:pt x="21" y="42"/>
                      <a:pt x="20" y="44"/>
                    </a:cubicBezTo>
                    <a:cubicBezTo>
                      <a:pt x="20" y="46"/>
                      <a:pt x="19" y="63"/>
                      <a:pt x="19" y="63"/>
                    </a:cubicBezTo>
                    <a:cubicBezTo>
                      <a:pt x="19" y="63"/>
                      <a:pt x="16" y="66"/>
                      <a:pt x="15" y="66"/>
                    </a:cubicBezTo>
                    <a:cubicBezTo>
                      <a:pt x="13" y="66"/>
                      <a:pt x="8" y="66"/>
                      <a:pt x="7" y="64"/>
                    </a:cubicBezTo>
                    <a:cubicBezTo>
                      <a:pt x="6" y="62"/>
                      <a:pt x="7" y="38"/>
                      <a:pt x="7" y="38"/>
                    </a:cubicBezTo>
                    <a:cubicBezTo>
                      <a:pt x="3" y="22"/>
                      <a:pt x="3" y="22"/>
                      <a:pt x="3" y="22"/>
                    </a:cubicBezTo>
                    <a:cubicBezTo>
                      <a:pt x="3" y="22"/>
                      <a:pt x="0" y="14"/>
                      <a:pt x="0" y="7"/>
                    </a:cubicBezTo>
                    <a:cubicBezTo>
                      <a:pt x="0" y="0"/>
                      <a:pt x="22" y="0"/>
                      <a:pt x="22" y="0"/>
                    </a:cubicBezTo>
                    <a:close/>
                  </a:path>
                </a:pathLst>
              </a:custGeom>
              <a:solidFill>
                <a:srgbClr val="065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1157"/>
              <p:cNvSpPr/>
              <p:nvPr/>
            </p:nvSpPr>
            <p:spPr bwMode="auto">
              <a:xfrm>
                <a:off x="4587" y="2542"/>
                <a:ext cx="98" cy="121"/>
              </a:xfrm>
              <a:custGeom>
                <a:avLst/>
                <a:gdLst>
                  <a:gd name="T0" fmla="*/ 21 w 26"/>
                  <a:gd name="T1" fmla="*/ 30 h 32"/>
                  <a:gd name="T2" fmla="*/ 20 w 26"/>
                  <a:gd name="T3" fmla="*/ 25 h 32"/>
                  <a:gd name="T4" fmla="*/ 23 w 26"/>
                  <a:gd name="T5" fmla="*/ 24 h 32"/>
                  <a:gd name="T6" fmla="*/ 26 w 26"/>
                  <a:gd name="T7" fmla="*/ 21 h 32"/>
                  <a:gd name="T8" fmla="*/ 15 w 26"/>
                  <a:gd name="T9" fmla="*/ 3 h 32"/>
                  <a:gd name="T10" fmla="*/ 0 w 26"/>
                  <a:gd name="T11" fmla="*/ 13 h 32"/>
                  <a:gd name="T12" fmla="*/ 4 w 26"/>
                  <a:gd name="T13" fmla="*/ 23 h 32"/>
                  <a:gd name="T14" fmla="*/ 8 w 26"/>
                  <a:gd name="T15" fmla="*/ 32 h 32"/>
                  <a:gd name="T16" fmla="*/ 21 w 26"/>
                  <a:gd name="T17"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2">
                    <a:moveTo>
                      <a:pt x="21" y="30"/>
                    </a:moveTo>
                    <a:cubicBezTo>
                      <a:pt x="20" y="25"/>
                      <a:pt x="20" y="25"/>
                      <a:pt x="20" y="25"/>
                    </a:cubicBezTo>
                    <a:cubicBezTo>
                      <a:pt x="23" y="24"/>
                      <a:pt x="23" y="24"/>
                      <a:pt x="23" y="24"/>
                    </a:cubicBezTo>
                    <a:cubicBezTo>
                      <a:pt x="23" y="24"/>
                      <a:pt x="26" y="23"/>
                      <a:pt x="26" y="21"/>
                    </a:cubicBezTo>
                    <a:cubicBezTo>
                      <a:pt x="25" y="20"/>
                      <a:pt x="22" y="6"/>
                      <a:pt x="15" y="3"/>
                    </a:cubicBezTo>
                    <a:cubicBezTo>
                      <a:pt x="9" y="0"/>
                      <a:pt x="0" y="4"/>
                      <a:pt x="0" y="13"/>
                    </a:cubicBezTo>
                    <a:cubicBezTo>
                      <a:pt x="0" y="13"/>
                      <a:pt x="0" y="18"/>
                      <a:pt x="4" y="23"/>
                    </a:cubicBezTo>
                    <a:cubicBezTo>
                      <a:pt x="7" y="27"/>
                      <a:pt x="7" y="28"/>
                      <a:pt x="8" y="32"/>
                    </a:cubicBezTo>
                    <a:lnTo>
                      <a:pt x="21" y="30"/>
                    </a:ln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1158"/>
              <p:cNvSpPr/>
              <p:nvPr/>
            </p:nvSpPr>
            <p:spPr bwMode="auto">
              <a:xfrm>
                <a:off x="4572" y="2542"/>
                <a:ext cx="94" cy="110"/>
              </a:xfrm>
              <a:custGeom>
                <a:avLst/>
                <a:gdLst>
                  <a:gd name="T0" fmla="*/ 20 w 25"/>
                  <a:gd name="T1" fmla="*/ 25 h 29"/>
                  <a:gd name="T2" fmla="*/ 23 w 25"/>
                  <a:gd name="T3" fmla="*/ 17 h 29"/>
                  <a:gd name="T4" fmla="*/ 20 w 25"/>
                  <a:gd name="T5" fmla="*/ 17 h 29"/>
                  <a:gd name="T6" fmla="*/ 22 w 25"/>
                  <a:gd name="T7" fmla="*/ 13 h 29"/>
                  <a:gd name="T8" fmla="*/ 23 w 25"/>
                  <a:gd name="T9" fmla="*/ 14 h 29"/>
                  <a:gd name="T10" fmla="*/ 24 w 25"/>
                  <a:gd name="T11" fmla="*/ 10 h 29"/>
                  <a:gd name="T12" fmla="*/ 24 w 25"/>
                  <a:gd name="T13" fmla="*/ 6 h 29"/>
                  <a:gd name="T14" fmla="*/ 19 w 25"/>
                  <a:gd name="T15" fmla="*/ 1 h 29"/>
                  <a:gd name="T16" fmla="*/ 2 w 25"/>
                  <a:gd name="T17" fmla="*/ 7 h 29"/>
                  <a:gd name="T18" fmla="*/ 6 w 25"/>
                  <a:gd name="T19" fmla="*/ 25 h 29"/>
                  <a:gd name="T20" fmla="*/ 13 w 25"/>
                  <a:gd name="T21" fmla="*/ 28 h 29"/>
                  <a:gd name="T22" fmla="*/ 20 w 25"/>
                  <a:gd name="T23"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29">
                    <a:moveTo>
                      <a:pt x="20" y="25"/>
                    </a:moveTo>
                    <a:cubicBezTo>
                      <a:pt x="20" y="25"/>
                      <a:pt x="23" y="21"/>
                      <a:pt x="23" y="17"/>
                    </a:cubicBezTo>
                    <a:cubicBezTo>
                      <a:pt x="23" y="17"/>
                      <a:pt x="21" y="18"/>
                      <a:pt x="20" y="17"/>
                    </a:cubicBezTo>
                    <a:cubicBezTo>
                      <a:pt x="18" y="15"/>
                      <a:pt x="17" y="10"/>
                      <a:pt x="22" y="13"/>
                    </a:cubicBezTo>
                    <a:cubicBezTo>
                      <a:pt x="22" y="13"/>
                      <a:pt x="23" y="15"/>
                      <a:pt x="23" y="14"/>
                    </a:cubicBezTo>
                    <a:cubicBezTo>
                      <a:pt x="24" y="13"/>
                      <a:pt x="23" y="12"/>
                      <a:pt x="24" y="10"/>
                    </a:cubicBezTo>
                    <a:cubicBezTo>
                      <a:pt x="24" y="7"/>
                      <a:pt x="24" y="7"/>
                      <a:pt x="24" y="6"/>
                    </a:cubicBezTo>
                    <a:cubicBezTo>
                      <a:pt x="25" y="3"/>
                      <a:pt x="24" y="1"/>
                      <a:pt x="19" y="1"/>
                    </a:cubicBezTo>
                    <a:cubicBezTo>
                      <a:pt x="14" y="0"/>
                      <a:pt x="4" y="3"/>
                      <a:pt x="2" y="7"/>
                    </a:cubicBezTo>
                    <a:cubicBezTo>
                      <a:pt x="0" y="11"/>
                      <a:pt x="2" y="20"/>
                      <a:pt x="6" y="25"/>
                    </a:cubicBezTo>
                    <a:cubicBezTo>
                      <a:pt x="9" y="27"/>
                      <a:pt x="10" y="29"/>
                      <a:pt x="13" y="28"/>
                    </a:cubicBezTo>
                    <a:cubicBezTo>
                      <a:pt x="17" y="27"/>
                      <a:pt x="20" y="25"/>
                      <a:pt x="20" y="25"/>
                    </a:cubicBezTo>
                    <a:close/>
                  </a:path>
                </a:pathLst>
              </a:custGeom>
              <a:solidFill>
                <a:srgbClr val="756A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1159"/>
              <p:cNvSpPr/>
              <p:nvPr/>
            </p:nvSpPr>
            <p:spPr bwMode="auto">
              <a:xfrm>
                <a:off x="4598" y="2640"/>
                <a:ext cx="79" cy="27"/>
              </a:xfrm>
              <a:custGeom>
                <a:avLst/>
                <a:gdLst>
                  <a:gd name="T0" fmla="*/ 0 w 21"/>
                  <a:gd name="T1" fmla="*/ 6 h 7"/>
                  <a:gd name="T2" fmla="*/ 2 w 21"/>
                  <a:gd name="T3" fmla="*/ 4 h 7"/>
                  <a:gd name="T4" fmla="*/ 4 w 21"/>
                  <a:gd name="T5" fmla="*/ 3 h 7"/>
                  <a:gd name="T6" fmla="*/ 18 w 21"/>
                  <a:gd name="T7" fmla="*/ 2 h 7"/>
                  <a:gd name="T8" fmla="*/ 21 w 21"/>
                  <a:gd name="T9" fmla="*/ 7 h 7"/>
                  <a:gd name="T10" fmla="*/ 0 w 21"/>
                  <a:gd name="T11" fmla="*/ 6 h 7"/>
                </a:gdLst>
                <a:ahLst/>
                <a:cxnLst>
                  <a:cxn ang="0">
                    <a:pos x="T0" y="T1"/>
                  </a:cxn>
                  <a:cxn ang="0">
                    <a:pos x="T2" y="T3"/>
                  </a:cxn>
                  <a:cxn ang="0">
                    <a:pos x="T4" y="T5"/>
                  </a:cxn>
                  <a:cxn ang="0">
                    <a:pos x="T6" y="T7"/>
                  </a:cxn>
                  <a:cxn ang="0">
                    <a:pos x="T8" y="T9"/>
                  </a:cxn>
                  <a:cxn ang="0">
                    <a:pos x="T10" y="T11"/>
                  </a:cxn>
                </a:cxnLst>
                <a:rect l="0" t="0" r="r" b="b"/>
                <a:pathLst>
                  <a:path w="21" h="7">
                    <a:moveTo>
                      <a:pt x="0" y="6"/>
                    </a:moveTo>
                    <a:cubicBezTo>
                      <a:pt x="2" y="4"/>
                      <a:pt x="2" y="4"/>
                      <a:pt x="2" y="4"/>
                    </a:cubicBezTo>
                    <a:cubicBezTo>
                      <a:pt x="2" y="4"/>
                      <a:pt x="2" y="3"/>
                      <a:pt x="4" y="3"/>
                    </a:cubicBezTo>
                    <a:cubicBezTo>
                      <a:pt x="5" y="3"/>
                      <a:pt x="14" y="0"/>
                      <a:pt x="18" y="2"/>
                    </a:cubicBezTo>
                    <a:cubicBezTo>
                      <a:pt x="18" y="2"/>
                      <a:pt x="19" y="4"/>
                      <a:pt x="21" y="7"/>
                    </a:cubicBezTo>
                    <a:lnTo>
                      <a:pt x="0" y="6"/>
                    </a:lnTo>
                    <a:close/>
                  </a:path>
                </a:pathLst>
              </a:custGeom>
              <a:solidFill>
                <a:srgbClr val="E4E9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1160"/>
              <p:cNvSpPr/>
              <p:nvPr/>
            </p:nvSpPr>
            <p:spPr bwMode="auto">
              <a:xfrm>
                <a:off x="4568" y="2655"/>
                <a:ext cx="162" cy="226"/>
              </a:xfrm>
              <a:custGeom>
                <a:avLst/>
                <a:gdLst>
                  <a:gd name="T0" fmla="*/ 13 w 43"/>
                  <a:gd name="T1" fmla="*/ 1 h 60"/>
                  <a:gd name="T2" fmla="*/ 2 w 43"/>
                  <a:gd name="T3" fmla="*/ 7 h 60"/>
                  <a:gd name="T4" fmla="*/ 2 w 43"/>
                  <a:gd name="T5" fmla="*/ 30 h 60"/>
                  <a:gd name="T6" fmla="*/ 8 w 43"/>
                  <a:gd name="T7" fmla="*/ 52 h 60"/>
                  <a:gd name="T8" fmla="*/ 19 w 43"/>
                  <a:gd name="T9" fmla="*/ 59 h 60"/>
                  <a:gd name="T10" fmla="*/ 42 w 43"/>
                  <a:gd name="T11" fmla="*/ 47 h 60"/>
                  <a:gd name="T12" fmla="*/ 36 w 43"/>
                  <a:gd name="T13" fmla="*/ 18 h 60"/>
                  <a:gd name="T14" fmla="*/ 33 w 43"/>
                  <a:gd name="T15" fmla="*/ 6 h 60"/>
                  <a:gd name="T16" fmla="*/ 28 w 43"/>
                  <a:gd name="T17" fmla="*/ 3 h 60"/>
                  <a:gd name="T18" fmla="*/ 13 w 43"/>
                  <a:gd name="T19"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60">
                    <a:moveTo>
                      <a:pt x="13" y="1"/>
                    </a:moveTo>
                    <a:cubicBezTo>
                      <a:pt x="13" y="1"/>
                      <a:pt x="4" y="2"/>
                      <a:pt x="2" y="7"/>
                    </a:cubicBezTo>
                    <a:cubicBezTo>
                      <a:pt x="1" y="12"/>
                      <a:pt x="0" y="20"/>
                      <a:pt x="2" y="30"/>
                    </a:cubicBezTo>
                    <a:cubicBezTo>
                      <a:pt x="5" y="42"/>
                      <a:pt x="8" y="52"/>
                      <a:pt x="8" y="52"/>
                    </a:cubicBezTo>
                    <a:cubicBezTo>
                      <a:pt x="8" y="52"/>
                      <a:pt x="10" y="60"/>
                      <a:pt x="19" y="59"/>
                    </a:cubicBezTo>
                    <a:cubicBezTo>
                      <a:pt x="28" y="58"/>
                      <a:pt x="43" y="53"/>
                      <a:pt x="42" y="47"/>
                    </a:cubicBezTo>
                    <a:cubicBezTo>
                      <a:pt x="41" y="41"/>
                      <a:pt x="36" y="18"/>
                      <a:pt x="36" y="18"/>
                    </a:cubicBezTo>
                    <a:cubicBezTo>
                      <a:pt x="36" y="18"/>
                      <a:pt x="34" y="11"/>
                      <a:pt x="33" y="6"/>
                    </a:cubicBezTo>
                    <a:cubicBezTo>
                      <a:pt x="33" y="6"/>
                      <a:pt x="32" y="4"/>
                      <a:pt x="28" y="3"/>
                    </a:cubicBezTo>
                    <a:cubicBezTo>
                      <a:pt x="22" y="0"/>
                      <a:pt x="13" y="1"/>
                      <a:pt x="13" y="1"/>
                    </a:cubicBezTo>
                    <a:close/>
                  </a:path>
                </a:pathLst>
              </a:custGeom>
              <a:solidFill>
                <a:srgbClr val="3D3D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1161"/>
              <p:cNvSpPr/>
              <p:nvPr/>
            </p:nvSpPr>
            <p:spPr bwMode="auto">
              <a:xfrm>
                <a:off x="4801" y="2618"/>
                <a:ext cx="57" cy="56"/>
              </a:xfrm>
              <a:custGeom>
                <a:avLst/>
                <a:gdLst>
                  <a:gd name="T0" fmla="*/ 0 w 15"/>
                  <a:gd name="T1" fmla="*/ 11 h 15"/>
                  <a:gd name="T2" fmla="*/ 1 w 15"/>
                  <a:gd name="T3" fmla="*/ 7 h 15"/>
                  <a:gd name="T4" fmla="*/ 4 w 15"/>
                  <a:gd name="T5" fmla="*/ 4 h 15"/>
                  <a:gd name="T6" fmla="*/ 5 w 15"/>
                  <a:gd name="T7" fmla="*/ 4 h 15"/>
                  <a:gd name="T8" fmla="*/ 4 w 15"/>
                  <a:gd name="T9" fmla="*/ 7 h 15"/>
                  <a:gd name="T10" fmla="*/ 6 w 15"/>
                  <a:gd name="T11" fmla="*/ 7 h 15"/>
                  <a:gd name="T12" fmla="*/ 9 w 15"/>
                  <a:gd name="T13" fmla="*/ 6 h 15"/>
                  <a:gd name="T14" fmla="*/ 13 w 15"/>
                  <a:gd name="T15" fmla="*/ 1 h 15"/>
                  <a:gd name="T16" fmla="*/ 14 w 15"/>
                  <a:gd name="T17" fmla="*/ 6 h 15"/>
                  <a:gd name="T18" fmla="*/ 11 w 15"/>
                  <a:gd name="T19" fmla="*/ 12 h 15"/>
                  <a:gd name="T20" fmla="*/ 4 w 15"/>
                  <a:gd name="T21" fmla="*/ 15 h 15"/>
                  <a:gd name="T22" fmla="*/ 0 w 15"/>
                  <a:gd name="T23"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5">
                    <a:moveTo>
                      <a:pt x="0" y="11"/>
                    </a:moveTo>
                    <a:cubicBezTo>
                      <a:pt x="0" y="11"/>
                      <a:pt x="0" y="8"/>
                      <a:pt x="1" y="7"/>
                    </a:cubicBezTo>
                    <a:cubicBezTo>
                      <a:pt x="1" y="6"/>
                      <a:pt x="4" y="4"/>
                      <a:pt x="4" y="4"/>
                    </a:cubicBezTo>
                    <a:cubicBezTo>
                      <a:pt x="4" y="4"/>
                      <a:pt x="5" y="3"/>
                      <a:pt x="5" y="4"/>
                    </a:cubicBezTo>
                    <a:cubicBezTo>
                      <a:pt x="6" y="5"/>
                      <a:pt x="4" y="6"/>
                      <a:pt x="4" y="7"/>
                    </a:cubicBezTo>
                    <a:cubicBezTo>
                      <a:pt x="4" y="8"/>
                      <a:pt x="5" y="7"/>
                      <a:pt x="6" y="7"/>
                    </a:cubicBezTo>
                    <a:cubicBezTo>
                      <a:pt x="7" y="7"/>
                      <a:pt x="9" y="6"/>
                      <a:pt x="9" y="6"/>
                    </a:cubicBezTo>
                    <a:cubicBezTo>
                      <a:pt x="10" y="5"/>
                      <a:pt x="12" y="1"/>
                      <a:pt x="13" y="1"/>
                    </a:cubicBezTo>
                    <a:cubicBezTo>
                      <a:pt x="14" y="1"/>
                      <a:pt x="15" y="0"/>
                      <a:pt x="14" y="6"/>
                    </a:cubicBezTo>
                    <a:cubicBezTo>
                      <a:pt x="14" y="10"/>
                      <a:pt x="12" y="11"/>
                      <a:pt x="11" y="12"/>
                    </a:cubicBezTo>
                    <a:cubicBezTo>
                      <a:pt x="10" y="12"/>
                      <a:pt x="4" y="15"/>
                      <a:pt x="4" y="15"/>
                    </a:cubicBezTo>
                    <a:lnTo>
                      <a:pt x="0" y="11"/>
                    </a:lnTo>
                    <a:close/>
                  </a:path>
                </a:pathLst>
              </a:custGeom>
              <a:solidFill>
                <a:srgbClr val="F4D2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1162"/>
              <p:cNvSpPr/>
              <p:nvPr/>
            </p:nvSpPr>
            <p:spPr bwMode="auto">
              <a:xfrm>
                <a:off x="4636" y="2655"/>
                <a:ext cx="188" cy="76"/>
              </a:xfrm>
              <a:custGeom>
                <a:avLst/>
                <a:gdLst>
                  <a:gd name="T0" fmla="*/ 5 w 50"/>
                  <a:gd name="T1" fmla="*/ 5 h 20"/>
                  <a:gd name="T2" fmla="*/ 14 w 50"/>
                  <a:gd name="T3" fmla="*/ 3 h 20"/>
                  <a:gd name="T4" fmla="*/ 24 w 50"/>
                  <a:gd name="T5" fmla="*/ 8 h 20"/>
                  <a:gd name="T6" fmla="*/ 27 w 50"/>
                  <a:gd name="T7" fmla="*/ 8 h 20"/>
                  <a:gd name="T8" fmla="*/ 41 w 50"/>
                  <a:gd name="T9" fmla="*/ 1 h 20"/>
                  <a:gd name="T10" fmla="*/ 44 w 50"/>
                  <a:gd name="T11" fmla="*/ 0 h 20"/>
                  <a:gd name="T12" fmla="*/ 50 w 50"/>
                  <a:gd name="T13" fmla="*/ 5 h 20"/>
                  <a:gd name="T14" fmla="*/ 49 w 50"/>
                  <a:gd name="T15" fmla="*/ 7 h 20"/>
                  <a:gd name="T16" fmla="*/ 34 w 50"/>
                  <a:gd name="T17" fmla="*/ 18 h 20"/>
                  <a:gd name="T18" fmla="*/ 25 w 50"/>
                  <a:gd name="T19" fmla="*/ 19 h 20"/>
                  <a:gd name="T20" fmla="*/ 8 w 50"/>
                  <a:gd name="T21" fmla="*/ 16 h 20"/>
                  <a:gd name="T22" fmla="*/ 5 w 50"/>
                  <a:gd name="T23"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20">
                    <a:moveTo>
                      <a:pt x="5" y="5"/>
                    </a:moveTo>
                    <a:cubicBezTo>
                      <a:pt x="7" y="3"/>
                      <a:pt x="11" y="2"/>
                      <a:pt x="14" y="3"/>
                    </a:cubicBezTo>
                    <a:cubicBezTo>
                      <a:pt x="17" y="5"/>
                      <a:pt x="24" y="8"/>
                      <a:pt x="24" y="8"/>
                    </a:cubicBezTo>
                    <a:cubicBezTo>
                      <a:pt x="24" y="8"/>
                      <a:pt x="26" y="9"/>
                      <a:pt x="27" y="8"/>
                    </a:cubicBezTo>
                    <a:cubicBezTo>
                      <a:pt x="29" y="7"/>
                      <a:pt x="41" y="1"/>
                      <a:pt x="41" y="1"/>
                    </a:cubicBezTo>
                    <a:cubicBezTo>
                      <a:pt x="41" y="1"/>
                      <a:pt x="43" y="0"/>
                      <a:pt x="44" y="0"/>
                    </a:cubicBezTo>
                    <a:cubicBezTo>
                      <a:pt x="46" y="0"/>
                      <a:pt x="49" y="1"/>
                      <a:pt x="50" y="5"/>
                    </a:cubicBezTo>
                    <a:cubicBezTo>
                      <a:pt x="50" y="5"/>
                      <a:pt x="50" y="6"/>
                      <a:pt x="49" y="7"/>
                    </a:cubicBezTo>
                    <a:cubicBezTo>
                      <a:pt x="48" y="7"/>
                      <a:pt x="34" y="18"/>
                      <a:pt x="34" y="18"/>
                    </a:cubicBezTo>
                    <a:cubicBezTo>
                      <a:pt x="34" y="18"/>
                      <a:pt x="29" y="20"/>
                      <a:pt x="25" y="19"/>
                    </a:cubicBezTo>
                    <a:cubicBezTo>
                      <a:pt x="20" y="18"/>
                      <a:pt x="8" y="16"/>
                      <a:pt x="8" y="16"/>
                    </a:cubicBezTo>
                    <a:cubicBezTo>
                      <a:pt x="8" y="16"/>
                      <a:pt x="0" y="13"/>
                      <a:pt x="5" y="5"/>
                    </a:cubicBezTo>
                    <a:close/>
                  </a:path>
                </a:pathLst>
              </a:custGeom>
              <a:solidFill>
                <a:srgbClr val="6565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1163"/>
              <p:cNvSpPr/>
              <p:nvPr/>
            </p:nvSpPr>
            <p:spPr bwMode="auto">
              <a:xfrm>
                <a:off x="3672" y="2791"/>
                <a:ext cx="60" cy="53"/>
              </a:xfrm>
              <a:custGeom>
                <a:avLst/>
                <a:gdLst>
                  <a:gd name="T0" fmla="*/ 60 w 60"/>
                  <a:gd name="T1" fmla="*/ 0 h 53"/>
                  <a:gd name="T2" fmla="*/ 60 w 60"/>
                  <a:gd name="T3" fmla="*/ 11 h 53"/>
                  <a:gd name="T4" fmla="*/ 0 w 60"/>
                  <a:gd name="T5" fmla="*/ 53 h 53"/>
                  <a:gd name="T6" fmla="*/ 4 w 60"/>
                  <a:gd name="T7" fmla="*/ 41 h 53"/>
                  <a:gd name="T8" fmla="*/ 60 w 60"/>
                  <a:gd name="T9" fmla="*/ 0 h 53"/>
                </a:gdLst>
                <a:ahLst/>
                <a:cxnLst>
                  <a:cxn ang="0">
                    <a:pos x="T0" y="T1"/>
                  </a:cxn>
                  <a:cxn ang="0">
                    <a:pos x="T2" y="T3"/>
                  </a:cxn>
                  <a:cxn ang="0">
                    <a:pos x="T4" y="T5"/>
                  </a:cxn>
                  <a:cxn ang="0">
                    <a:pos x="T6" y="T7"/>
                  </a:cxn>
                  <a:cxn ang="0">
                    <a:pos x="T8" y="T9"/>
                  </a:cxn>
                </a:cxnLst>
                <a:rect l="0" t="0" r="r" b="b"/>
                <a:pathLst>
                  <a:path w="60" h="53">
                    <a:moveTo>
                      <a:pt x="60" y="0"/>
                    </a:moveTo>
                    <a:lnTo>
                      <a:pt x="60" y="11"/>
                    </a:lnTo>
                    <a:lnTo>
                      <a:pt x="0" y="53"/>
                    </a:lnTo>
                    <a:lnTo>
                      <a:pt x="4" y="41"/>
                    </a:lnTo>
                    <a:lnTo>
                      <a:pt x="60" y="0"/>
                    </a:lnTo>
                    <a:close/>
                  </a:path>
                </a:pathLst>
              </a:custGeom>
              <a:solidFill>
                <a:srgbClr val="BBDE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1164"/>
              <p:cNvSpPr/>
              <p:nvPr/>
            </p:nvSpPr>
            <p:spPr bwMode="auto">
              <a:xfrm>
                <a:off x="3578" y="2783"/>
                <a:ext cx="98" cy="61"/>
              </a:xfrm>
              <a:custGeom>
                <a:avLst/>
                <a:gdLst>
                  <a:gd name="T0" fmla="*/ 98 w 98"/>
                  <a:gd name="T1" fmla="*/ 49 h 61"/>
                  <a:gd name="T2" fmla="*/ 94 w 98"/>
                  <a:gd name="T3" fmla="*/ 61 h 61"/>
                  <a:gd name="T4" fmla="*/ 0 w 98"/>
                  <a:gd name="T5" fmla="*/ 12 h 61"/>
                  <a:gd name="T6" fmla="*/ 0 w 98"/>
                  <a:gd name="T7" fmla="*/ 0 h 61"/>
                  <a:gd name="T8" fmla="*/ 98 w 98"/>
                  <a:gd name="T9" fmla="*/ 49 h 61"/>
                </a:gdLst>
                <a:ahLst/>
                <a:cxnLst>
                  <a:cxn ang="0">
                    <a:pos x="T0" y="T1"/>
                  </a:cxn>
                  <a:cxn ang="0">
                    <a:pos x="T2" y="T3"/>
                  </a:cxn>
                  <a:cxn ang="0">
                    <a:pos x="T4" y="T5"/>
                  </a:cxn>
                  <a:cxn ang="0">
                    <a:pos x="T6" y="T7"/>
                  </a:cxn>
                  <a:cxn ang="0">
                    <a:pos x="T8" y="T9"/>
                  </a:cxn>
                </a:cxnLst>
                <a:rect l="0" t="0" r="r" b="b"/>
                <a:pathLst>
                  <a:path w="98" h="61">
                    <a:moveTo>
                      <a:pt x="98" y="49"/>
                    </a:moveTo>
                    <a:lnTo>
                      <a:pt x="94" y="61"/>
                    </a:lnTo>
                    <a:lnTo>
                      <a:pt x="0" y="12"/>
                    </a:lnTo>
                    <a:lnTo>
                      <a:pt x="0" y="0"/>
                    </a:lnTo>
                    <a:lnTo>
                      <a:pt x="98" y="49"/>
                    </a:lnTo>
                    <a:close/>
                  </a:path>
                </a:pathLst>
              </a:custGeom>
              <a:solidFill>
                <a:srgbClr val="FFBB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1165"/>
              <p:cNvSpPr/>
              <p:nvPr/>
            </p:nvSpPr>
            <p:spPr bwMode="auto">
              <a:xfrm>
                <a:off x="3578" y="2742"/>
                <a:ext cx="154" cy="90"/>
              </a:xfrm>
              <a:custGeom>
                <a:avLst/>
                <a:gdLst>
                  <a:gd name="T0" fmla="*/ 56 w 154"/>
                  <a:gd name="T1" fmla="*/ 0 h 90"/>
                  <a:gd name="T2" fmla="*/ 154 w 154"/>
                  <a:gd name="T3" fmla="*/ 49 h 90"/>
                  <a:gd name="T4" fmla="*/ 98 w 154"/>
                  <a:gd name="T5" fmla="*/ 90 h 90"/>
                  <a:gd name="T6" fmla="*/ 0 w 154"/>
                  <a:gd name="T7" fmla="*/ 41 h 90"/>
                  <a:gd name="T8" fmla="*/ 56 w 154"/>
                  <a:gd name="T9" fmla="*/ 0 h 90"/>
                </a:gdLst>
                <a:ahLst/>
                <a:cxnLst>
                  <a:cxn ang="0">
                    <a:pos x="T0" y="T1"/>
                  </a:cxn>
                  <a:cxn ang="0">
                    <a:pos x="T2" y="T3"/>
                  </a:cxn>
                  <a:cxn ang="0">
                    <a:pos x="T4" y="T5"/>
                  </a:cxn>
                  <a:cxn ang="0">
                    <a:pos x="T6" y="T7"/>
                  </a:cxn>
                  <a:cxn ang="0">
                    <a:pos x="T8" y="T9"/>
                  </a:cxn>
                </a:cxnLst>
                <a:rect l="0" t="0" r="r" b="b"/>
                <a:pathLst>
                  <a:path w="154" h="90">
                    <a:moveTo>
                      <a:pt x="56" y="0"/>
                    </a:moveTo>
                    <a:lnTo>
                      <a:pt x="154" y="49"/>
                    </a:lnTo>
                    <a:lnTo>
                      <a:pt x="98" y="90"/>
                    </a:lnTo>
                    <a:lnTo>
                      <a:pt x="0" y="41"/>
                    </a:lnTo>
                    <a:lnTo>
                      <a:pt x="56" y="0"/>
                    </a:lnTo>
                    <a:close/>
                  </a:path>
                </a:pathLst>
              </a:custGeom>
              <a:solidFill>
                <a:srgbClr val="F486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1166"/>
              <p:cNvSpPr/>
              <p:nvPr/>
            </p:nvSpPr>
            <p:spPr bwMode="auto">
              <a:xfrm>
                <a:off x="3676" y="2776"/>
                <a:ext cx="56" cy="53"/>
              </a:xfrm>
              <a:custGeom>
                <a:avLst/>
                <a:gdLst>
                  <a:gd name="T0" fmla="*/ 56 w 56"/>
                  <a:gd name="T1" fmla="*/ 0 h 53"/>
                  <a:gd name="T2" fmla="*/ 56 w 56"/>
                  <a:gd name="T3" fmla="*/ 11 h 53"/>
                  <a:gd name="T4" fmla="*/ 0 w 56"/>
                  <a:gd name="T5" fmla="*/ 53 h 53"/>
                  <a:gd name="T6" fmla="*/ 0 w 56"/>
                  <a:gd name="T7" fmla="*/ 41 h 53"/>
                  <a:gd name="T8" fmla="*/ 56 w 56"/>
                  <a:gd name="T9" fmla="*/ 0 h 53"/>
                </a:gdLst>
                <a:ahLst/>
                <a:cxnLst>
                  <a:cxn ang="0">
                    <a:pos x="T0" y="T1"/>
                  </a:cxn>
                  <a:cxn ang="0">
                    <a:pos x="T2" y="T3"/>
                  </a:cxn>
                  <a:cxn ang="0">
                    <a:pos x="T4" y="T5"/>
                  </a:cxn>
                  <a:cxn ang="0">
                    <a:pos x="T6" y="T7"/>
                  </a:cxn>
                  <a:cxn ang="0">
                    <a:pos x="T8" y="T9"/>
                  </a:cxn>
                </a:cxnLst>
                <a:rect l="0" t="0" r="r" b="b"/>
                <a:pathLst>
                  <a:path w="56" h="53">
                    <a:moveTo>
                      <a:pt x="56" y="0"/>
                    </a:moveTo>
                    <a:lnTo>
                      <a:pt x="56" y="11"/>
                    </a:lnTo>
                    <a:lnTo>
                      <a:pt x="0" y="53"/>
                    </a:lnTo>
                    <a:lnTo>
                      <a:pt x="0" y="41"/>
                    </a:lnTo>
                    <a:lnTo>
                      <a:pt x="56" y="0"/>
                    </a:lnTo>
                    <a:close/>
                  </a:path>
                </a:pathLst>
              </a:custGeom>
              <a:solidFill>
                <a:srgbClr val="F7E8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1167"/>
              <p:cNvSpPr/>
              <p:nvPr/>
            </p:nvSpPr>
            <p:spPr bwMode="auto">
              <a:xfrm>
                <a:off x="3578" y="2768"/>
                <a:ext cx="98" cy="61"/>
              </a:xfrm>
              <a:custGeom>
                <a:avLst/>
                <a:gdLst>
                  <a:gd name="T0" fmla="*/ 98 w 98"/>
                  <a:gd name="T1" fmla="*/ 49 h 61"/>
                  <a:gd name="T2" fmla="*/ 98 w 98"/>
                  <a:gd name="T3" fmla="*/ 61 h 61"/>
                  <a:gd name="T4" fmla="*/ 0 w 98"/>
                  <a:gd name="T5" fmla="*/ 12 h 61"/>
                  <a:gd name="T6" fmla="*/ 0 w 98"/>
                  <a:gd name="T7" fmla="*/ 0 h 61"/>
                  <a:gd name="T8" fmla="*/ 98 w 98"/>
                  <a:gd name="T9" fmla="*/ 49 h 61"/>
                </a:gdLst>
                <a:ahLst/>
                <a:cxnLst>
                  <a:cxn ang="0">
                    <a:pos x="T0" y="T1"/>
                  </a:cxn>
                  <a:cxn ang="0">
                    <a:pos x="T2" y="T3"/>
                  </a:cxn>
                  <a:cxn ang="0">
                    <a:pos x="T4" y="T5"/>
                  </a:cxn>
                  <a:cxn ang="0">
                    <a:pos x="T6" y="T7"/>
                  </a:cxn>
                  <a:cxn ang="0">
                    <a:pos x="T8" y="T9"/>
                  </a:cxn>
                </a:cxnLst>
                <a:rect l="0" t="0" r="r" b="b"/>
                <a:pathLst>
                  <a:path w="98" h="61">
                    <a:moveTo>
                      <a:pt x="98" y="49"/>
                    </a:moveTo>
                    <a:lnTo>
                      <a:pt x="98" y="61"/>
                    </a:lnTo>
                    <a:lnTo>
                      <a:pt x="0" y="12"/>
                    </a:lnTo>
                    <a:lnTo>
                      <a:pt x="0" y="0"/>
                    </a:lnTo>
                    <a:lnTo>
                      <a:pt x="98" y="49"/>
                    </a:lnTo>
                    <a:close/>
                  </a:path>
                </a:pathLst>
              </a:custGeom>
              <a:solidFill>
                <a:srgbClr val="FCE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1168"/>
              <p:cNvSpPr/>
              <p:nvPr/>
            </p:nvSpPr>
            <p:spPr bwMode="auto">
              <a:xfrm>
                <a:off x="3578" y="2727"/>
                <a:ext cx="154" cy="90"/>
              </a:xfrm>
              <a:custGeom>
                <a:avLst/>
                <a:gdLst>
                  <a:gd name="T0" fmla="*/ 56 w 154"/>
                  <a:gd name="T1" fmla="*/ 0 h 90"/>
                  <a:gd name="T2" fmla="*/ 154 w 154"/>
                  <a:gd name="T3" fmla="*/ 49 h 90"/>
                  <a:gd name="T4" fmla="*/ 98 w 154"/>
                  <a:gd name="T5" fmla="*/ 90 h 90"/>
                  <a:gd name="T6" fmla="*/ 0 w 154"/>
                  <a:gd name="T7" fmla="*/ 41 h 90"/>
                  <a:gd name="T8" fmla="*/ 56 w 154"/>
                  <a:gd name="T9" fmla="*/ 0 h 90"/>
                </a:gdLst>
                <a:ahLst/>
                <a:cxnLst>
                  <a:cxn ang="0">
                    <a:pos x="T0" y="T1"/>
                  </a:cxn>
                  <a:cxn ang="0">
                    <a:pos x="T2" y="T3"/>
                  </a:cxn>
                  <a:cxn ang="0">
                    <a:pos x="T4" y="T5"/>
                  </a:cxn>
                  <a:cxn ang="0">
                    <a:pos x="T6" y="T7"/>
                  </a:cxn>
                  <a:cxn ang="0">
                    <a:pos x="T8" y="T9"/>
                  </a:cxn>
                </a:cxnLst>
                <a:rect l="0" t="0" r="r" b="b"/>
                <a:pathLst>
                  <a:path w="154" h="90">
                    <a:moveTo>
                      <a:pt x="56" y="0"/>
                    </a:moveTo>
                    <a:lnTo>
                      <a:pt x="154" y="49"/>
                    </a:lnTo>
                    <a:lnTo>
                      <a:pt x="98" y="90"/>
                    </a:lnTo>
                    <a:lnTo>
                      <a:pt x="0" y="41"/>
                    </a:lnTo>
                    <a:lnTo>
                      <a:pt x="56" y="0"/>
                    </a:lnTo>
                    <a:close/>
                  </a:path>
                </a:pathLst>
              </a:custGeom>
              <a:solidFill>
                <a:srgbClr val="F486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1169"/>
              <p:cNvSpPr/>
              <p:nvPr/>
            </p:nvSpPr>
            <p:spPr bwMode="auto">
              <a:xfrm>
                <a:off x="3676" y="2761"/>
                <a:ext cx="56" cy="53"/>
              </a:xfrm>
              <a:custGeom>
                <a:avLst/>
                <a:gdLst>
                  <a:gd name="T0" fmla="*/ 56 w 56"/>
                  <a:gd name="T1" fmla="*/ 0 h 53"/>
                  <a:gd name="T2" fmla="*/ 56 w 56"/>
                  <a:gd name="T3" fmla="*/ 11 h 53"/>
                  <a:gd name="T4" fmla="*/ 0 w 56"/>
                  <a:gd name="T5" fmla="*/ 53 h 53"/>
                  <a:gd name="T6" fmla="*/ 0 w 56"/>
                  <a:gd name="T7" fmla="*/ 41 h 53"/>
                  <a:gd name="T8" fmla="*/ 56 w 56"/>
                  <a:gd name="T9" fmla="*/ 0 h 53"/>
                </a:gdLst>
                <a:ahLst/>
                <a:cxnLst>
                  <a:cxn ang="0">
                    <a:pos x="T0" y="T1"/>
                  </a:cxn>
                  <a:cxn ang="0">
                    <a:pos x="T2" y="T3"/>
                  </a:cxn>
                  <a:cxn ang="0">
                    <a:pos x="T4" y="T5"/>
                  </a:cxn>
                  <a:cxn ang="0">
                    <a:pos x="T6" y="T7"/>
                  </a:cxn>
                  <a:cxn ang="0">
                    <a:pos x="T8" y="T9"/>
                  </a:cxn>
                </a:cxnLst>
                <a:rect l="0" t="0" r="r" b="b"/>
                <a:pathLst>
                  <a:path w="56" h="53">
                    <a:moveTo>
                      <a:pt x="56" y="0"/>
                    </a:moveTo>
                    <a:lnTo>
                      <a:pt x="56" y="11"/>
                    </a:lnTo>
                    <a:lnTo>
                      <a:pt x="0" y="53"/>
                    </a:lnTo>
                    <a:lnTo>
                      <a:pt x="0" y="41"/>
                    </a:lnTo>
                    <a:lnTo>
                      <a:pt x="56" y="0"/>
                    </a:lnTo>
                    <a:close/>
                  </a:path>
                </a:pathLst>
              </a:custGeom>
              <a:solidFill>
                <a:srgbClr val="F486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1170"/>
              <p:cNvSpPr/>
              <p:nvPr/>
            </p:nvSpPr>
            <p:spPr bwMode="auto">
              <a:xfrm>
                <a:off x="3578" y="2753"/>
                <a:ext cx="98" cy="61"/>
              </a:xfrm>
              <a:custGeom>
                <a:avLst/>
                <a:gdLst>
                  <a:gd name="T0" fmla="*/ 98 w 98"/>
                  <a:gd name="T1" fmla="*/ 49 h 61"/>
                  <a:gd name="T2" fmla="*/ 98 w 98"/>
                  <a:gd name="T3" fmla="*/ 61 h 61"/>
                  <a:gd name="T4" fmla="*/ 0 w 98"/>
                  <a:gd name="T5" fmla="*/ 12 h 61"/>
                  <a:gd name="T6" fmla="*/ 0 w 98"/>
                  <a:gd name="T7" fmla="*/ 0 h 61"/>
                  <a:gd name="T8" fmla="*/ 98 w 98"/>
                  <a:gd name="T9" fmla="*/ 49 h 61"/>
                </a:gdLst>
                <a:ahLst/>
                <a:cxnLst>
                  <a:cxn ang="0">
                    <a:pos x="T0" y="T1"/>
                  </a:cxn>
                  <a:cxn ang="0">
                    <a:pos x="T2" y="T3"/>
                  </a:cxn>
                  <a:cxn ang="0">
                    <a:pos x="T4" y="T5"/>
                  </a:cxn>
                  <a:cxn ang="0">
                    <a:pos x="T6" y="T7"/>
                  </a:cxn>
                  <a:cxn ang="0">
                    <a:pos x="T8" y="T9"/>
                  </a:cxn>
                </a:cxnLst>
                <a:rect l="0" t="0" r="r" b="b"/>
                <a:pathLst>
                  <a:path w="98" h="61">
                    <a:moveTo>
                      <a:pt x="98" y="49"/>
                    </a:moveTo>
                    <a:lnTo>
                      <a:pt x="98" y="61"/>
                    </a:lnTo>
                    <a:lnTo>
                      <a:pt x="0" y="12"/>
                    </a:lnTo>
                    <a:lnTo>
                      <a:pt x="0" y="0"/>
                    </a:lnTo>
                    <a:lnTo>
                      <a:pt x="98" y="49"/>
                    </a:lnTo>
                    <a:close/>
                  </a:path>
                </a:pathLst>
              </a:custGeom>
              <a:solidFill>
                <a:srgbClr val="FFBB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1171"/>
              <p:cNvSpPr/>
              <p:nvPr/>
            </p:nvSpPr>
            <p:spPr bwMode="auto">
              <a:xfrm>
                <a:off x="3578" y="2712"/>
                <a:ext cx="154" cy="90"/>
              </a:xfrm>
              <a:custGeom>
                <a:avLst/>
                <a:gdLst>
                  <a:gd name="T0" fmla="*/ 60 w 154"/>
                  <a:gd name="T1" fmla="*/ 0 h 90"/>
                  <a:gd name="T2" fmla="*/ 154 w 154"/>
                  <a:gd name="T3" fmla="*/ 49 h 90"/>
                  <a:gd name="T4" fmla="*/ 98 w 154"/>
                  <a:gd name="T5" fmla="*/ 90 h 90"/>
                  <a:gd name="T6" fmla="*/ 0 w 154"/>
                  <a:gd name="T7" fmla="*/ 41 h 90"/>
                  <a:gd name="T8" fmla="*/ 60 w 154"/>
                  <a:gd name="T9" fmla="*/ 0 h 90"/>
                </a:gdLst>
                <a:ahLst/>
                <a:cxnLst>
                  <a:cxn ang="0">
                    <a:pos x="T0" y="T1"/>
                  </a:cxn>
                  <a:cxn ang="0">
                    <a:pos x="T2" y="T3"/>
                  </a:cxn>
                  <a:cxn ang="0">
                    <a:pos x="T4" y="T5"/>
                  </a:cxn>
                  <a:cxn ang="0">
                    <a:pos x="T6" y="T7"/>
                  </a:cxn>
                  <a:cxn ang="0">
                    <a:pos x="T8" y="T9"/>
                  </a:cxn>
                </a:cxnLst>
                <a:rect l="0" t="0" r="r" b="b"/>
                <a:pathLst>
                  <a:path w="154" h="90">
                    <a:moveTo>
                      <a:pt x="60" y="0"/>
                    </a:moveTo>
                    <a:lnTo>
                      <a:pt x="154" y="49"/>
                    </a:lnTo>
                    <a:lnTo>
                      <a:pt x="98" y="90"/>
                    </a:lnTo>
                    <a:lnTo>
                      <a:pt x="0" y="41"/>
                    </a:lnTo>
                    <a:lnTo>
                      <a:pt x="60" y="0"/>
                    </a:lnTo>
                    <a:close/>
                  </a:path>
                </a:pathLst>
              </a:custGeom>
              <a:solidFill>
                <a:srgbClr val="F486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1172"/>
              <p:cNvSpPr/>
              <p:nvPr/>
            </p:nvSpPr>
            <p:spPr bwMode="auto">
              <a:xfrm>
                <a:off x="3676" y="2746"/>
                <a:ext cx="56" cy="52"/>
              </a:xfrm>
              <a:custGeom>
                <a:avLst/>
                <a:gdLst>
                  <a:gd name="T0" fmla="*/ 56 w 56"/>
                  <a:gd name="T1" fmla="*/ 0 h 52"/>
                  <a:gd name="T2" fmla="*/ 56 w 56"/>
                  <a:gd name="T3" fmla="*/ 11 h 52"/>
                  <a:gd name="T4" fmla="*/ 0 w 56"/>
                  <a:gd name="T5" fmla="*/ 52 h 52"/>
                  <a:gd name="T6" fmla="*/ 0 w 56"/>
                  <a:gd name="T7" fmla="*/ 41 h 52"/>
                  <a:gd name="T8" fmla="*/ 56 w 56"/>
                  <a:gd name="T9" fmla="*/ 0 h 52"/>
                </a:gdLst>
                <a:ahLst/>
                <a:cxnLst>
                  <a:cxn ang="0">
                    <a:pos x="T0" y="T1"/>
                  </a:cxn>
                  <a:cxn ang="0">
                    <a:pos x="T2" y="T3"/>
                  </a:cxn>
                  <a:cxn ang="0">
                    <a:pos x="T4" y="T5"/>
                  </a:cxn>
                  <a:cxn ang="0">
                    <a:pos x="T6" y="T7"/>
                  </a:cxn>
                  <a:cxn ang="0">
                    <a:pos x="T8" y="T9"/>
                  </a:cxn>
                </a:cxnLst>
                <a:rect l="0" t="0" r="r" b="b"/>
                <a:pathLst>
                  <a:path w="56" h="52">
                    <a:moveTo>
                      <a:pt x="56" y="0"/>
                    </a:moveTo>
                    <a:lnTo>
                      <a:pt x="56" y="11"/>
                    </a:lnTo>
                    <a:lnTo>
                      <a:pt x="0" y="52"/>
                    </a:lnTo>
                    <a:lnTo>
                      <a:pt x="0" y="41"/>
                    </a:lnTo>
                    <a:lnTo>
                      <a:pt x="56" y="0"/>
                    </a:lnTo>
                    <a:close/>
                  </a:path>
                </a:pathLst>
              </a:custGeom>
              <a:solidFill>
                <a:srgbClr val="F7E8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1173"/>
              <p:cNvSpPr/>
              <p:nvPr/>
            </p:nvSpPr>
            <p:spPr bwMode="auto">
              <a:xfrm>
                <a:off x="3578" y="2738"/>
                <a:ext cx="98" cy="60"/>
              </a:xfrm>
              <a:custGeom>
                <a:avLst/>
                <a:gdLst>
                  <a:gd name="T0" fmla="*/ 98 w 98"/>
                  <a:gd name="T1" fmla="*/ 49 h 60"/>
                  <a:gd name="T2" fmla="*/ 98 w 98"/>
                  <a:gd name="T3" fmla="*/ 60 h 60"/>
                  <a:gd name="T4" fmla="*/ 0 w 98"/>
                  <a:gd name="T5" fmla="*/ 12 h 60"/>
                  <a:gd name="T6" fmla="*/ 0 w 98"/>
                  <a:gd name="T7" fmla="*/ 0 h 60"/>
                  <a:gd name="T8" fmla="*/ 98 w 98"/>
                  <a:gd name="T9" fmla="*/ 49 h 60"/>
                </a:gdLst>
                <a:ahLst/>
                <a:cxnLst>
                  <a:cxn ang="0">
                    <a:pos x="T0" y="T1"/>
                  </a:cxn>
                  <a:cxn ang="0">
                    <a:pos x="T2" y="T3"/>
                  </a:cxn>
                  <a:cxn ang="0">
                    <a:pos x="T4" y="T5"/>
                  </a:cxn>
                  <a:cxn ang="0">
                    <a:pos x="T6" y="T7"/>
                  </a:cxn>
                  <a:cxn ang="0">
                    <a:pos x="T8" y="T9"/>
                  </a:cxn>
                </a:cxnLst>
                <a:rect l="0" t="0" r="r" b="b"/>
                <a:pathLst>
                  <a:path w="98" h="60">
                    <a:moveTo>
                      <a:pt x="98" y="49"/>
                    </a:moveTo>
                    <a:lnTo>
                      <a:pt x="98" y="60"/>
                    </a:lnTo>
                    <a:lnTo>
                      <a:pt x="0" y="12"/>
                    </a:lnTo>
                    <a:lnTo>
                      <a:pt x="0" y="0"/>
                    </a:lnTo>
                    <a:lnTo>
                      <a:pt x="98" y="49"/>
                    </a:lnTo>
                    <a:close/>
                  </a:path>
                </a:pathLst>
              </a:custGeom>
              <a:solidFill>
                <a:srgbClr val="FCE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1174"/>
              <p:cNvSpPr/>
              <p:nvPr/>
            </p:nvSpPr>
            <p:spPr bwMode="auto">
              <a:xfrm>
                <a:off x="3578" y="2697"/>
                <a:ext cx="154" cy="90"/>
              </a:xfrm>
              <a:custGeom>
                <a:avLst/>
                <a:gdLst>
                  <a:gd name="T0" fmla="*/ 60 w 154"/>
                  <a:gd name="T1" fmla="*/ 0 h 90"/>
                  <a:gd name="T2" fmla="*/ 154 w 154"/>
                  <a:gd name="T3" fmla="*/ 49 h 90"/>
                  <a:gd name="T4" fmla="*/ 98 w 154"/>
                  <a:gd name="T5" fmla="*/ 90 h 90"/>
                  <a:gd name="T6" fmla="*/ 0 w 154"/>
                  <a:gd name="T7" fmla="*/ 41 h 90"/>
                  <a:gd name="T8" fmla="*/ 60 w 154"/>
                  <a:gd name="T9" fmla="*/ 0 h 90"/>
                </a:gdLst>
                <a:ahLst/>
                <a:cxnLst>
                  <a:cxn ang="0">
                    <a:pos x="T0" y="T1"/>
                  </a:cxn>
                  <a:cxn ang="0">
                    <a:pos x="T2" y="T3"/>
                  </a:cxn>
                  <a:cxn ang="0">
                    <a:pos x="T4" y="T5"/>
                  </a:cxn>
                  <a:cxn ang="0">
                    <a:pos x="T6" y="T7"/>
                  </a:cxn>
                  <a:cxn ang="0">
                    <a:pos x="T8" y="T9"/>
                  </a:cxn>
                </a:cxnLst>
                <a:rect l="0" t="0" r="r" b="b"/>
                <a:pathLst>
                  <a:path w="154" h="90">
                    <a:moveTo>
                      <a:pt x="60" y="0"/>
                    </a:moveTo>
                    <a:lnTo>
                      <a:pt x="154" y="49"/>
                    </a:lnTo>
                    <a:lnTo>
                      <a:pt x="98" y="90"/>
                    </a:lnTo>
                    <a:lnTo>
                      <a:pt x="0" y="41"/>
                    </a:lnTo>
                    <a:lnTo>
                      <a:pt x="60" y="0"/>
                    </a:lnTo>
                    <a:close/>
                  </a:path>
                </a:pathLst>
              </a:custGeom>
              <a:solidFill>
                <a:srgbClr val="F7F1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1175"/>
              <p:cNvSpPr/>
              <p:nvPr/>
            </p:nvSpPr>
            <p:spPr bwMode="auto">
              <a:xfrm>
                <a:off x="3725" y="3077"/>
                <a:ext cx="79" cy="64"/>
              </a:xfrm>
              <a:custGeom>
                <a:avLst/>
                <a:gdLst>
                  <a:gd name="T0" fmla="*/ 13 w 21"/>
                  <a:gd name="T1" fmla="*/ 3 h 17"/>
                  <a:gd name="T2" fmla="*/ 3 w 21"/>
                  <a:gd name="T3" fmla="*/ 2 h 17"/>
                  <a:gd name="T4" fmla="*/ 10 w 21"/>
                  <a:gd name="T5" fmla="*/ 11 h 17"/>
                  <a:gd name="T6" fmla="*/ 21 w 21"/>
                  <a:gd name="T7" fmla="*/ 12 h 17"/>
                  <a:gd name="T8" fmla="*/ 20 w 21"/>
                  <a:gd name="T9" fmla="*/ 7 h 17"/>
                  <a:gd name="T10" fmla="*/ 13 w 21"/>
                  <a:gd name="T11" fmla="*/ 3 h 17"/>
                </a:gdLst>
                <a:ahLst/>
                <a:cxnLst>
                  <a:cxn ang="0">
                    <a:pos x="T0" y="T1"/>
                  </a:cxn>
                  <a:cxn ang="0">
                    <a:pos x="T2" y="T3"/>
                  </a:cxn>
                  <a:cxn ang="0">
                    <a:pos x="T4" y="T5"/>
                  </a:cxn>
                  <a:cxn ang="0">
                    <a:pos x="T6" y="T7"/>
                  </a:cxn>
                  <a:cxn ang="0">
                    <a:pos x="T8" y="T9"/>
                  </a:cxn>
                  <a:cxn ang="0">
                    <a:pos x="T10" y="T11"/>
                  </a:cxn>
                </a:cxnLst>
                <a:rect l="0" t="0" r="r" b="b"/>
                <a:pathLst>
                  <a:path w="21" h="17">
                    <a:moveTo>
                      <a:pt x="13" y="3"/>
                    </a:moveTo>
                    <a:cubicBezTo>
                      <a:pt x="13" y="3"/>
                      <a:pt x="6" y="0"/>
                      <a:pt x="3" y="2"/>
                    </a:cubicBezTo>
                    <a:cubicBezTo>
                      <a:pt x="0" y="4"/>
                      <a:pt x="5" y="9"/>
                      <a:pt x="10" y="11"/>
                    </a:cubicBezTo>
                    <a:cubicBezTo>
                      <a:pt x="15" y="14"/>
                      <a:pt x="21" y="17"/>
                      <a:pt x="21" y="12"/>
                    </a:cubicBezTo>
                    <a:cubicBezTo>
                      <a:pt x="21" y="7"/>
                      <a:pt x="20" y="7"/>
                      <a:pt x="20" y="7"/>
                    </a:cubicBezTo>
                    <a:lnTo>
                      <a:pt x="13" y="3"/>
                    </a:lnTo>
                    <a:close/>
                  </a:path>
                </a:pathLst>
              </a:custGeom>
              <a:solidFill>
                <a:srgbClr val="065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1176"/>
              <p:cNvSpPr/>
              <p:nvPr/>
            </p:nvSpPr>
            <p:spPr bwMode="auto">
              <a:xfrm>
                <a:off x="3743" y="2942"/>
                <a:ext cx="72" cy="173"/>
              </a:xfrm>
              <a:custGeom>
                <a:avLst/>
                <a:gdLst>
                  <a:gd name="T0" fmla="*/ 2 w 19"/>
                  <a:gd name="T1" fmla="*/ 39 h 46"/>
                  <a:gd name="T2" fmla="*/ 8 w 19"/>
                  <a:gd name="T3" fmla="*/ 39 h 46"/>
                  <a:gd name="T4" fmla="*/ 5 w 19"/>
                  <a:gd name="T5" fmla="*/ 19 h 46"/>
                  <a:gd name="T6" fmla="*/ 11 w 19"/>
                  <a:gd name="T7" fmla="*/ 3 h 46"/>
                  <a:gd name="T8" fmla="*/ 15 w 19"/>
                  <a:gd name="T9" fmla="*/ 21 h 46"/>
                  <a:gd name="T10" fmla="*/ 15 w 19"/>
                  <a:gd name="T11" fmla="*/ 43 h 46"/>
                  <a:gd name="T12" fmla="*/ 14 w 19"/>
                  <a:gd name="T13" fmla="*/ 46 h 46"/>
                  <a:gd name="T14" fmla="*/ 4 w 19"/>
                  <a:gd name="T15" fmla="*/ 43 h 46"/>
                  <a:gd name="T16" fmla="*/ 2 w 19"/>
                  <a:gd name="T17"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6">
                    <a:moveTo>
                      <a:pt x="2" y="39"/>
                    </a:moveTo>
                    <a:cubicBezTo>
                      <a:pt x="3" y="38"/>
                      <a:pt x="8" y="39"/>
                      <a:pt x="8" y="39"/>
                    </a:cubicBezTo>
                    <a:cubicBezTo>
                      <a:pt x="5" y="26"/>
                      <a:pt x="6" y="24"/>
                      <a:pt x="5" y="19"/>
                    </a:cubicBezTo>
                    <a:cubicBezTo>
                      <a:pt x="4" y="14"/>
                      <a:pt x="6" y="4"/>
                      <a:pt x="11" y="3"/>
                    </a:cubicBezTo>
                    <a:cubicBezTo>
                      <a:pt x="19" y="0"/>
                      <a:pt x="15" y="21"/>
                      <a:pt x="15" y="21"/>
                    </a:cubicBezTo>
                    <a:cubicBezTo>
                      <a:pt x="15" y="21"/>
                      <a:pt x="15" y="40"/>
                      <a:pt x="15" y="43"/>
                    </a:cubicBezTo>
                    <a:cubicBezTo>
                      <a:pt x="15" y="45"/>
                      <a:pt x="15" y="45"/>
                      <a:pt x="14" y="46"/>
                    </a:cubicBezTo>
                    <a:cubicBezTo>
                      <a:pt x="13" y="46"/>
                      <a:pt x="7" y="44"/>
                      <a:pt x="4" y="43"/>
                    </a:cubicBezTo>
                    <a:cubicBezTo>
                      <a:pt x="1" y="41"/>
                      <a:pt x="0" y="40"/>
                      <a:pt x="2" y="39"/>
                    </a:cubicBezTo>
                    <a:close/>
                  </a:path>
                </a:pathLst>
              </a:custGeom>
              <a:solidFill>
                <a:srgbClr val="EDAB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1177"/>
              <p:cNvSpPr/>
              <p:nvPr/>
            </p:nvSpPr>
            <p:spPr bwMode="auto">
              <a:xfrm>
                <a:off x="3691" y="3134"/>
                <a:ext cx="83" cy="37"/>
              </a:xfrm>
              <a:custGeom>
                <a:avLst/>
                <a:gdLst>
                  <a:gd name="T0" fmla="*/ 12 w 22"/>
                  <a:gd name="T1" fmla="*/ 0 h 10"/>
                  <a:gd name="T2" fmla="*/ 2 w 22"/>
                  <a:gd name="T3" fmla="*/ 2 h 10"/>
                  <a:gd name="T4" fmla="*/ 11 w 22"/>
                  <a:gd name="T5" fmla="*/ 10 h 10"/>
                  <a:gd name="T6" fmla="*/ 21 w 22"/>
                  <a:gd name="T7" fmla="*/ 5 h 10"/>
                  <a:gd name="T8" fmla="*/ 19 w 22"/>
                  <a:gd name="T9" fmla="*/ 1 h 10"/>
                  <a:gd name="T10" fmla="*/ 12 w 22"/>
                  <a:gd name="T11" fmla="*/ 0 h 10"/>
                </a:gdLst>
                <a:ahLst/>
                <a:cxnLst>
                  <a:cxn ang="0">
                    <a:pos x="T0" y="T1"/>
                  </a:cxn>
                  <a:cxn ang="0">
                    <a:pos x="T2" y="T3"/>
                  </a:cxn>
                  <a:cxn ang="0">
                    <a:pos x="T4" y="T5"/>
                  </a:cxn>
                  <a:cxn ang="0">
                    <a:pos x="T6" y="T7"/>
                  </a:cxn>
                  <a:cxn ang="0">
                    <a:pos x="T8" y="T9"/>
                  </a:cxn>
                  <a:cxn ang="0">
                    <a:pos x="T10" y="T11"/>
                  </a:cxn>
                </a:cxnLst>
                <a:rect l="0" t="0" r="r" b="b"/>
                <a:pathLst>
                  <a:path w="22" h="10">
                    <a:moveTo>
                      <a:pt x="12" y="0"/>
                    </a:moveTo>
                    <a:cubicBezTo>
                      <a:pt x="12" y="0"/>
                      <a:pt x="4" y="0"/>
                      <a:pt x="2" y="2"/>
                    </a:cubicBezTo>
                    <a:cubicBezTo>
                      <a:pt x="0" y="5"/>
                      <a:pt x="3" y="8"/>
                      <a:pt x="11" y="10"/>
                    </a:cubicBezTo>
                    <a:cubicBezTo>
                      <a:pt x="14" y="10"/>
                      <a:pt x="22" y="10"/>
                      <a:pt x="21" y="5"/>
                    </a:cubicBezTo>
                    <a:cubicBezTo>
                      <a:pt x="20" y="0"/>
                      <a:pt x="19" y="1"/>
                      <a:pt x="19" y="1"/>
                    </a:cubicBezTo>
                    <a:lnTo>
                      <a:pt x="12" y="0"/>
                    </a:lnTo>
                    <a:close/>
                  </a:path>
                </a:pathLst>
              </a:custGeom>
              <a:solidFill>
                <a:srgbClr val="065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1178"/>
              <p:cNvSpPr/>
              <p:nvPr/>
            </p:nvSpPr>
            <p:spPr bwMode="auto">
              <a:xfrm>
                <a:off x="3706" y="2945"/>
                <a:ext cx="60" cy="211"/>
              </a:xfrm>
              <a:custGeom>
                <a:avLst/>
                <a:gdLst>
                  <a:gd name="T0" fmla="*/ 1 w 16"/>
                  <a:gd name="T1" fmla="*/ 52 h 56"/>
                  <a:gd name="T2" fmla="*/ 7 w 16"/>
                  <a:gd name="T3" fmla="*/ 50 h 56"/>
                  <a:gd name="T4" fmla="*/ 6 w 16"/>
                  <a:gd name="T5" fmla="*/ 28 h 56"/>
                  <a:gd name="T6" fmla="*/ 6 w 16"/>
                  <a:gd name="T7" fmla="*/ 10 h 56"/>
                  <a:gd name="T8" fmla="*/ 11 w 16"/>
                  <a:gd name="T9" fmla="*/ 3 h 56"/>
                  <a:gd name="T10" fmla="*/ 15 w 16"/>
                  <a:gd name="T11" fmla="*/ 28 h 56"/>
                  <a:gd name="T12" fmla="*/ 15 w 16"/>
                  <a:gd name="T13" fmla="*/ 51 h 56"/>
                  <a:gd name="T14" fmla="*/ 14 w 16"/>
                  <a:gd name="T15" fmla="*/ 55 h 56"/>
                  <a:gd name="T16" fmla="*/ 5 w 16"/>
                  <a:gd name="T17" fmla="*/ 54 h 56"/>
                  <a:gd name="T18" fmla="*/ 1 w 16"/>
                  <a:gd name="T19"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56">
                    <a:moveTo>
                      <a:pt x="1" y="52"/>
                    </a:moveTo>
                    <a:cubicBezTo>
                      <a:pt x="3" y="50"/>
                      <a:pt x="7" y="50"/>
                      <a:pt x="7" y="50"/>
                    </a:cubicBezTo>
                    <a:cubicBezTo>
                      <a:pt x="7" y="36"/>
                      <a:pt x="6" y="34"/>
                      <a:pt x="6" y="28"/>
                    </a:cubicBezTo>
                    <a:cubicBezTo>
                      <a:pt x="5" y="24"/>
                      <a:pt x="5" y="15"/>
                      <a:pt x="6" y="10"/>
                    </a:cubicBezTo>
                    <a:cubicBezTo>
                      <a:pt x="7" y="5"/>
                      <a:pt x="10" y="4"/>
                      <a:pt x="11" y="3"/>
                    </a:cubicBezTo>
                    <a:cubicBezTo>
                      <a:pt x="15" y="0"/>
                      <a:pt x="15" y="28"/>
                      <a:pt x="15" y="28"/>
                    </a:cubicBezTo>
                    <a:cubicBezTo>
                      <a:pt x="15" y="28"/>
                      <a:pt x="14" y="49"/>
                      <a:pt x="15" y="51"/>
                    </a:cubicBezTo>
                    <a:cubicBezTo>
                      <a:pt x="16" y="53"/>
                      <a:pt x="15" y="54"/>
                      <a:pt x="14" y="55"/>
                    </a:cubicBezTo>
                    <a:cubicBezTo>
                      <a:pt x="12" y="56"/>
                      <a:pt x="8" y="55"/>
                      <a:pt x="5" y="54"/>
                    </a:cubicBezTo>
                    <a:cubicBezTo>
                      <a:pt x="2" y="54"/>
                      <a:pt x="0" y="53"/>
                      <a:pt x="1" y="52"/>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1179"/>
              <p:cNvSpPr/>
              <p:nvPr/>
            </p:nvSpPr>
            <p:spPr bwMode="auto">
              <a:xfrm>
                <a:off x="3695" y="2791"/>
                <a:ext cx="116" cy="222"/>
              </a:xfrm>
              <a:custGeom>
                <a:avLst/>
                <a:gdLst>
                  <a:gd name="T0" fmla="*/ 19 w 31"/>
                  <a:gd name="T1" fmla="*/ 5 h 59"/>
                  <a:gd name="T2" fmla="*/ 27 w 31"/>
                  <a:gd name="T3" fmla="*/ 18 h 59"/>
                  <a:gd name="T4" fmla="*/ 31 w 31"/>
                  <a:gd name="T5" fmla="*/ 44 h 59"/>
                  <a:gd name="T6" fmla="*/ 29 w 31"/>
                  <a:gd name="T7" fmla="*/ 54 h 59"/>
                  <a:gd name="T8" fmla="*/ 20 w 31"/>
                  <a:gd name="T9" fmla="*/ 59 h 59"/>
                  <a:gd name="T10" fmla="*/ 7 w 31"/>
                  <a:gd name="T11" fmla="*/ 59 h 59"/>
                  <a:gd name="T12" fmla="*/ 5 w 31"/>
                  <a:gd name="T13" fmla="*/ 17 h 59"/>
                  <a:gd name="T14" fmla="*/ 19 w 31"/>
                  <a:gd name="T15" fmla="*/ 5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59">
                    <a:moveTo>
                      <a:pt x="19" y="5"/>
                    </a:moveTo>
                    <a:cubicBezTo>
                      <a:pt x="19" y="5"/>
                      <a:pt x="22" y="8"/>
                      <a:pt x="27" y="18"/>
                    </a:cubicBezTo>
                    <a:cubicBezTo>
                      <a:pt x="30" y="25"/>
                      <a:pt x="31" y="27"/>
                      <a:pt x="31" y="44"/>
                    </a:cubicBezTo>
                    <a:cubicBezTo>
                      <a:pt x="31" y="47"/>
                      <a:pt x="30" y="51"/>
                      <a:pt x="29" y="54"/>
                    </a:cubicBezTo>
                    <a:cubicBezTo>
                      <a:pt x="29" y="54"/>
                      <a:pt x="26" y="59"/>
                      <a:pt x="20" y="59"/>
                    </a:cubicBezTo>
                    <a:cubicBezTo>
                      <a:pt x="14" y="59"/>
                      <a:pt x="7" y="59"/>
                      <a:pt x="7" y="59"/>
                    </a:cubicBezTo>
                    <a:cubicBezTo>
                      <a:pt x="7" y="59"/>
                      <a:pt x="0" y="43"/>
                      <a:pt x="5" y="17"/>
                    </a:cubicBezTo>
                    <a:cubicBezTo>
                      <a:pt x="9" y="0"/>
                      <a:pt x="19" y="5"/>
                      <a:pt x="19" y="5"/>
                    </a:cubicBezTo>
                    <a:close/>
                  </a:path>
                </a:pathLst>
              </a:custGeom>
              <a:solidFill>
                <a:srgbClr val="4431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1180"/>
              <p:cNvSpPr/>
              <p:nvPr/>
            </p:nvSpPr>
            <p:spPr bwMode="auto">
              <a:xfrm>
                <a:off x="3698" y="2727"/>
                <a:ext cx="113" cy="166"/>
              </a:xfrm>
              <a:custGeom>
                <a:avLst/>
                <a:gdLst>
                  <a:gd name="T0" fmla="*/ 26 w 30"/>
                  <a:gd name="T1" fmla="*/ 2 h 44"/>
                  <a:gd name="T2" fmla="*/ 25 w 30"/>
                  <a:gd name="T3" fmla="*/ 1 h 44"/>
                  <a:gd name="T4" fmla="*/ 8 w 30"/>
                  <a:gd name="T5" fmla="*/ 6 h 44"/>
                  <a:gd name="T6" fmla="*/ 0 w 30"/>
                  <a:gd name="T7" fmla="*/ 16 h 44"/>
                  <a:gd name="T8" fmla="*/ 4 w 30"/>
                  <a:gd name="T9" fmla="*/ 33 h 44"/>
                  <a:gd name="T10" fmla="*/ 3 w 30"/>
                  <a:gd name="T11" fmla="*/ 40 h 44"/>
                  <a:gd name="T12" fmla="*/ 12 w 30"/>
                  <a:gd name="T13" fmla="*/ 43 h 44"/>
                  <a:gd name="T14" fmla="*/ 26 w 30"/>
                  <a:gd name="T15" fmla="*/ 36 h 44"/>
                  <a:gd name="T16" fmla="*/ 26 w 30"/>
                  <a:gd name="T17" fmla="*/ 31 h 44"/>
                  <a:gd name="T18" fmla="*/ 29 w 30"/>
                  <a:gd name="T19" fmla="*/ 13 h 44"/>
                  <a:gd name="T20" fmla="*/ 26 w 30"/>
                  <a:gd name="T21"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44">
                    <a:moveTo>
                      <a:pt x="26" y="2"/>
                    </a:moveTo>
                    <a:cubicBezTo>
                      <a:pt x="26" y="2"/>
                      <a:pt x="25" y="1"/>
                      <a:pt x="25" y="1"/>
                    </a:cubicBezTo>
                    <a:cubicBezTo>
                      <a:pt x="16" y="0"/>
                      <a:pt x="8" y="6"/>
                      <a:pt x="8" y="6"/>
                    </a:cubicBezTo>
                    <a:cubicBezTo>
                      <a:pt x="8" y="6"/>
                      <a:pt x="1" y="9"/>
                      <a:pt x="0" y="16"/>
                    </a:cubicBezTo>
                    <a:cubicBezTo>
                      <a:pt x="0" y="19"/>
                      <a:pt x="3" y="26"/>
                      <a:pt x="4" y="33"/>
                    </a:cubicBezTo>
                    <a:cubicBezTo>
                      <a:pt x="4" y="38"/>
                      <a:pt x="3" y="40"/>
                      <a:pt x="3" y="40"/>
                    </a:cubicBezTo>
                    <a:cubicBezTo>
                      <a:pt x="3" y="40"/>
                      <a:pt x="2" y="42"/>
                      <a:pt x="12" y="43"/>
                    </a:cubicBezTo>
                    <a:cubicBezTo>
                      <a:pt x="21" y="44"/>
                      <a:pt x="24" y="38"/>
                      <a:pt x="26" y="36"/>
                    </a:cubicBezTo>
                    <a:cubicBezTo>
                      <a:pt x="27" y="33"/>
                      <a:pt x="26" y="32"/>
                      <a:pt x="26" y="31"/>
                    </a:cubicBezTo>
                    <a:cubicBezTo>
                      <a:pt x="26" y="30"/>
                      <a:pt x="29" y="13"/>
                      <a:pt x="29" y="13"/>
                    </a:cubicBezTo>
                    <a:cubicBezTo>
                      <a:pt x="29" y="13"/>
                      <a:pt x="30" y="5"/>
                      <a:pt x="26" y="2"/>
                    </a:cubicBezTo>
                    <a:close/>
                  </a:path>
                </a:pathLst>
              </a:custGeom>
              <a:solidFill>
                <a:srgbClr val="9A46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1181"/>
              <p:cNvSpPr/>
              <p:nvPr/>
            </p:nvSpPr>
            <p:spPr bwMode="auto">
              <a:xfrm>
                <a:off x="3706" y="2652"/>
                <a:ext cx="71" cy="98"/>
              </a:xfrm>
              <a:custGeom>
                <a:avLst/>
                <a:gdLst>
                  <a:gd name="T0" fmla="*/ 0 w 19"/>
                  <a:gd name="T1" fmla="*/ 3 h 26"/>
                  <a:gd name="T2" fmla="*/ 1 w 19"/>
                  <a:gd name="T3" fmla="*/ 19 h 26"/>
                  <a:gd name="T4" fmla="*/ 5 w 19"/>
                  <a:gd name="T5" fmla="*/ 22 h 26"/>
                  <a:gd name="T6" fmla="*/ 8 w 19"/>
                  <a:gd name="T7" fmla="*/ 22 h 26"/>
                  <a:gd name="T8" fmla="*/ 8 w 19"/>
                  <a:gd name="T9" fmla="*/ 26 h 26"/>
                  <a:gd name="T10" fmla="*/ 19 w 19"/>
                  <a:gd name="T11" fmla="*/ 21 h 26"/>
                  <a:gd name="T12" fmla="*/ 19 w 19"/>
                  <a:gd name="T13" fmla="*/ 16 h 26"/>
                  <a:gd name="T14" fmla="*/ 13 w 19"/>
                  <a:gd name="T15" fmla="*/ 1 h 26"/>
                  <a:gd name="T16" fmla="*/ 0 w 19"/>
                  <a:gd name="T1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6">
                    <a:moveTo>
                      <a:pt x="0" y="3"/>
                    </a:moveTo>
                    <a:cubicBezTo>
                      <a:pt x="1" y="19"/>
                      <a:pt x="1" y="19"/>
                      <a:pt x="1" y="19"/>
                    </a:cubicBezTo>
                    <a:cubicBezTo>
                      <a:pt x="1" y="19"/>
                      <a:pt x="1" y="22"/>
                      <a:pt x="5" y="22"/>
                    </a:cubicBezTo>
                    <a:cubicBezTo>
                      <a:pt x="8" y="22"/>
                      <a:pt x="8" y="22"/>
                      <a:pt x="8" y="22"/>
                    </a:cubicBezTo>
                    <a:cubicBezTo>
                      <a:pt x="8" y="26"/>
                      <a:pt x="8" y="26"/>
                      <a:pt x="8" y="26"/>
                    </a:cubicBezTo>
                    <a:cubicBezTo>
                      <a:pt x="19" y="21"/>
                      <a:pt x="19" y="21"/>
                      <a:pt x="19" y="21"/>
                    </a:cubicBezTo>
                    <a:cubicBezTo>
                      <a:pt x="19" y="16"/>
                      <a:pt x="19" y="16"/>
                      <a:pt x="19" y="16"/>
                    </a:cubicBezTo>
                    <a:cubicBezTo>
                      <a:pt x="19" y="16"/>
                      <a:pt x="18" y="0"/>
                      <a:pt x="13" y="1"/>
                    </a:cubicBezTo>
                    <a:cubicBezTo>
                      <a:pt x="7" y="1"/>
                      <a:pt x="1" y="2"/>
                      <a:pt x="0" y="3"/>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1182"/>
              <p:cNvSpPr/>
              <p:nvPr/>
            </p:nvSpPr>
            <p:spPr bwMode="auto">
              <a:xfrm>
                <a:off x="3702" y="2618"/>
                <a:ext cx="98" cy="116"/>
              </a:xfrm>
              <a:custGeom>
                <a:avLst/>
                <a:gdLst>
                  <a:gd name="T0" fmla="*/ 5 w 26"/>
                  <a:gd name="T1" fmla="*/ 4 h 31"/>
                  <a:gd name="T2" fmla="*/ 0 w 26"/>
                  <a:gd name="T3" fmla="*/ 11 h 31"/>
                  <a:gd name="T4" fmla="*/ 1 w 26"/>
                  <a:gd name="T5" fmla="*/ 17 h 31"/>
                  <a:gd name="T6" fmla="*/ 3 w 26"/>
                  <a:gd name="T7" fmla="*/ 12 h 31"/>
                  <a:gd name="T8" fmla="*/ 8 w 26"/>
                  <a:gd name="T9" fmla="*/ 17 h 31"/>
                  <a:gd name="T10" fmla="*/ 8 w 26"/>
                  <a:gd name="T11" fmla="*/ 24 h 31"/>
                  <a:gd name="T12" fmla="*/ 8 w 26"/>
                  <a:gd name="T13" fmla="*/ 21 h 31"/>
                  <a:gd name="T14" fmla="*/ 11 w 26"/>
                  <a:gd name="T15" fmla="*/ 20 h 31"/>
                  <a:gd name="T16" fmla="*/ 12 w 26"/>
                  <a:gd name="T17" fmla="*/ 24 h 31"/>
                  <a:gd name="T18" fmla="*/ 9 w 26"/>
                  <a:gd name="T19" fmla="*/ 26 h 31"/>
                  <a:gd name="T20" fmla="*/ 14 w 26"/>
                  <a:gd name="T21" fmla="*/ 30 h 31"/>
                  <a:gd name="T22" fmla="*/ 23 w 26"/>
                  <a:gd name="T23" fmla="*/ 24 h 31"/>
                  <a:gd name="T24" fmla="*/ 24 w 26"/>
                  <a:gd name="T25" fmla="*/ 10 h 31"/>
                  <a:gd name="T26" fmla="*/ 5 w 26"/>
                  <a:gd name="T27"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1">
                    <a:moveTo>
                      <a:pt x="5" y="4"/>
                    </a:moveTo>
                    <a:cubicBezTo>
                      <a:pt x="5" y="4"/>
                      <a:pt x="1" y="6"/>
                      <a:pt x="0" y="11"/>
                    </a:cubicBezTo>
                    <a:cubicBezTo>
                      <a:pt x="0" y="15"/>
                      <a:pt x="1" y="17"/>
                      <a:pt x="1" y="17"/>
                    </a:cubicBezTo>
                    <a:cubicBezTo>
                      <a:pt x="3" y="12"/>
                      <a:pt x="3" y="12"/>
                      <a:pt x="3" y="12"/>
                    </a:cubicBezTo>
                    <a:cubicBezTo>
                      <a:pt x="3" y="12"/>
                      <a:pt x="4" y="15"/>
                      <a:pt x="8" y="17"/>
                    </a:cubicBezTo>
                    <a:cubicBezTo>
                      <a:pt x="8" y="17"/>
                      <a:pt x="7" y="21"/>
                      <a:pt x="8" y="24"/>
                    </a:cubicBezTo>
                    <a:cubicBezTo>
                      <a:pt x="8" y="21"/>
                      <a:pt x="8" y="21"/>
                      <a:pt x="8" y="21"/>
                    </a:cubicBezTo>
                    <a:cubicBezTo>
                      <a:pt x="8" y="21"/>
                      <a:pt x="10" y="20"/>
                      <a:pt x="11" y="20"/>
                    </a:cubicBezTo>
                    <a:cubicBezTo>
                      <a:pt x="13" y="21"/>
                      <a:pt x="13" y="22"/>
                      <a:pt x="12" y="24"/>
                    </a:cubicBezTo>
                    <a:cubicBezTo>
                      <a:pt x="12" y="25"/>
                      <a:pt x="10" y="26"/>
                      <a:pt x="9" y="26"/>
                    </a:cubicBezTo>
                    <a:cubicBezTo>
                      <a:pt x="9" y="27"/>
                      <a:pt x="10" y="31"/>
                      <a:pt x="14" y="30"/>
                    </a:cubicBezTo>
                    <a:cubicBezTo>
                      <a:pt x="19" y="30"/>
                      <a:pt x="22" y="27"/>
                      <a:pt x="23" y="24"/>
                    </a:cubicBezTo>
                    <a:cubicBezTo>
                      <a:pt x="25" y="22"/>
                      <a:pt x="26" y="14"/>
                      <a:pt x="24" y="10"/>
                    </a:cubicBezTo>
                    <a:cubicBezTo>
                      <a:pt x="21" y="6"/>
                      <a:pt x="17" y="0"/>
                      <a:pt x="5" y="4"/>
                    </a:cubicBezTo>
                    <a:close/>
                  </a:path>
                </a:pathLst>
              </a:custGeom>
              <a:solidFill>
                <a:srgbClr val="4A4E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1183"/>
              <p:cNvSpPr/>
              <p:nvPr/>
            </p:nvSpPr>
            <p:spPr bwMode="auto">
              <a:xfrm>
                <a:off x="3721" y="2723"/>
                <a:ext cx="79" cy="38"/>
              </a:xfrm>
              <a:custGeom>
                <a:avLst/>
                <a:gdLst>
                  <a:gd name="T0" fmla="*/ 18 w 21"/>
                  <a:gd name="T1" fmla="*/ 1 h 10"/>
                  <a:gd name="T2" fmla="*/ 13 w 21"/>
                  <a:gd name="T3" fmla="*/ 2 h 10"/>
                  <a:gd name="T4" fmla="*/ 5 w 21"/>
                  <a:gd name="T5" fmla="*/ 4 h 10"/>
                  <a:gd name="T6" fmla="*/ 2 w 21"/>
                  <a:gd name="T7" fmla="*/ 6 h 10"/>
                  <a:gd name="T8" fmla="*/ 0 w 21"/>
                  <a:gd name="T9" fmla="*/ 8 h 10"/>
                  <a:gd name="T10" fmla="*/ 0 w 21"/>
                  <a:gd name="T11" fmla="*/ 8 h 10"/>
                  <a:gd name="T12" fmla="*/ 18 w 21"/>
                  <a:gd name="T13" fmla="*/ 4 h 10"/>
                  <a:gd name="T14" fmla="*/ 18 w 21"/>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
                    <a:moveTo>
                      <a:pt x="18" y="1"/>
                    </a:moveTo>
                    <a:cubicBezTo>
                      <a:pt x="17" y="0"/>
                      <a:pt x="16" y="0"/>
                      <a:pt x="13" y="2"/>
                    </a:cubicBezTo>
                    <a:cubicBezTo>
                      <a:pt x="10" y="4"/>
                      <a:pt x="7" y="4"/>
                      <a:pt x="5" y="4"/>
                    </a:cubicBezTo>
                    <a:cubicBezTo>
                      <a:pt x="3" y="4"/>
                      <a:pt x="2" y="6"/>
                      <a:pt x="2" y="6"/>
                    </a:cubicBezTo>
                    <a:cubicBezTo>
                      <a:pt x="0" y="8"/>
                      <a:pt x="0" y="8"/>
                      <a:pt x="0" y="8"/>
                    </a:cubicBezTo>
                    <a:cubicBezTo>
                      <a:pt x="0" y="8"/>
                      <a:pt x="0" y="8"/>
                      <a:pt x="0" y="8"/>
                    </a:cubicBezTo>
                    <a:cubicBezTo>
                      <a:pt x="12" y="10"/>
                      <a:pt x="16" y="6"/>
                      <a:pt x="18" y="4"/>
                    </a:cubicBezTo>
                    <a:cubicBezTo>
                      <a:pt x="21" y="2"/>
                      <a:pt x="20" y="3"/>
                      <a:pt x="18" y="1"/>
                    </a:cubicBezTo>
                    <a:close/>
                  </a:path>
                </a:pathLst>
              </a:custGeom>
              <a:solidFill>
                <a:srgbClr val="F9F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1184"/>
              <p:cNvSpPr/>
              <p:nvPr/>
            </p:nvSpPr>
            <p:spPr bwMode="auto">
              <a:xfrm>
                <a:off x="3585" y="2798"/>
                <a:ext cx="53" cy="42"/>
              </a:xfrm>
              <a:custGeom>
                <a:avLst/>
                <a:gdLst>
                  <a:gd name="T0" fmla="*/ 14 w 14"/>
                  <a:gd name="T1" fmla="*/ 8 h 11"/>
                  <a:gd name="T2" fmla="*/ 12 w 14"/>
                  <a:gd name="T3" fmla="*/ 3 h 11"/>
                  <a:gd name="T4" fmla="*/ 9 w 14"/>
                  <a:gd name="T5" fmla="*/ 2 h 11"/>
                  <a:gd name="T6" fmla="*/ 10 w 14"/>
                  <a:gd name="T7" fmla="*/ 4 h 11"/>
                  <a:gd name="T8" fmla="*/ 7 w 14"/>
                  <a:gd name="T9" fmla="*/ 5 h 11"/>
                  <a:gd name="T10" fmla="*/ 2 w 14"/>
                  <a:gd name="T11" fmla="*/ 1 h 11"/>
                  <a:gd name="T12" fmla="*/ 3 w 14"/>
                  <a:gd name="T13" fmla="*/ 8 h 11"/>
                  <a:gd name="T14" fmla="*/ 11 w 14"/>
                  <a:gd name="T15" fmla="*/ 11 h 11"/>
                  <a:gd name="T16" fmla="*/ 14 w 14"/>
                  <a:gd name="T1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1">
                    <a:moveTo>
                      <a:pt x="14" y="8"/>
                    </a:moveTo>
                    <a:cubicBezTo>
                      <a:pt x="12" y="3"/>
                      <a:pt x="12" y="3"/>
                      <a:pt x="12" y="3"/>
                    </a:cubicBezTo>
                    <a:cubicBezTo>
                      <a:pt x="12" y="3"/>
                      <a:pt x="10" y="1"/>
                      <a:pt x="9" y="2"/>
                    </a:cubicBezTo>
                    <a:cubicBezTo>
                      <a:pt x="8" y="2"/>
                      <a:pt x="10" y="3"/>
                      <a:pt x="10" y="4"/>
                    </a:cubicBezTo>
                    <a:cubicBezTo>
                      <a:pt x="10" y="5"/>
                      <a:pt x="8" y="5"/>
                      <a:pt x="7" y="5"/>
                    </a:cubicBezTo>
                    <a:cubicBezTo>
                      <a:pt x="7" y="4"/>
                      <a:pt x="4" y="0"/>
                      <a:pt x="2" y="1"/>
                    </a:cubicBezTo>
                    <a:cubicBezTo>
                      <a:pt x="0" y="1"/>
                      <a:pt x="1" y="6"/>
                      <a:pt x="3" y="8"/>
                    </a:cubicBezTo>
                    <a:cubicBezTo>
                      <a:pt x="5" y="10"/>
                      <a:pt x="9" y="11"/>
                      <a:pt x="11" y="11"/>
                    </a:cubicBezTo>
                    <a:cubicBezTo>
                      <a:pt x="13" y="11"/>
                      <a:pt x="14" y="8"/>
                      <a:pt x="14" y="8"/>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1185"/>
              <p:cNvSpPr/>
              <p:nvPr/>
            </p:nvSpPr>
            <p:spPr bwMode="auto">
              <a:xfrm>
                <a:off x="3616" y="2765"/>
                <a:ext cx="127" cy="113"/>
              </a:xfrm>
              <a:custGeom>
                <a:avLst/>
                <a:gdLst>
                  <a:gd name="T0" fmla="*/ 31 w 34"/>
                  <a:gd name="T1" fmla="*/ 5 h 30"/>
                  <a:gd name="T2" fmla="*/ 22 w 34"/>
                  <a:gd name="T3" fmla="*/ 5 h 30"/>
                  <a:gd name="T4" fmla="*/ 14 w 34"/>
                  <a:gd name="T5" fmla="*/ 19 h 30"/>
                  <a:gd name="T6" fmla="*/ 7 w 34"/>
                  <a:gd name="T7" fmla="*/ 17 h 30"/>
                  <a:gd name="T8" fmla="*/ 2 w 34"/>
                  <a:gd name="T9" fmla="*/ 19 h 30"/>
                  <a:gd name="T10" fmla="*/ 1 w 34"/>
                  <a:gd name="T11" fmla="*/ 22 h 30"/>
                  <a:gd name="T12" fmla="*/ 11 w 34"/>
                  <a:gd name="T13" fmla="*/ 29 h 30"/>
                  <a:gd name="T14" fmla="*/ 19 w 34"/>
                  <a:gd name="T15" fmla="*/ 28 h 30"/>
                  <a:gd name="T16" fmla="*/ 26 w 34"/>
                  <a:gd name="T17" fmla="*/ 19 h 30"/>
                  <a:gd name="T18" fmla="*/ 31 w 34"/>
                  <a:gd name="T1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0">
                    <a:moveTo>
                      <a:pt x="31" y="5"/>
                    </a:moveTo>
                    <a:cubicBezTo>
                      <a:pt x="28" y="0"/>
                      <a:pt x="22" y="5"/>
                      <a:pt x="22" y="5"/>
                    </a:cubicBezTo>
                    <a:cubicBezTo>
                      <a:pt x="14" y="19"/>
                      <a:pt x="14" y="19"/>
                      <a:pt x="14" y="19"/>
                    </a:cubicBezTo>
                    <a:cubicBezTo>
                      <a:pt x="7" y="17"/>
                      <a:pt x="7" y="17"/>
                      <a:pt x="7" y="17"/>
                    </a:cubicBezTo>
                    <a:cubicBezTo>
                      <a:pt x="5" y="16"/>
                      <a:pt x="3" y="17"/>
                      <a:pt x="2" y="19"/>
                    </a:cubicBezTo>
                    <a:cubicBezTo>
                      <a:pt x="0" y="20"/>
                      <a:pt x="1" y="22"/>
                      <a:pt x="1" y="22"/>
                    </a:cubicBezTo>
                    <a:cubicBezTo>
                      <a:pt x="1" y="22"/>
                      <a:pt x="8" y="27"/>
                      <a:pt x="11" y="29"/>
                    </a:cubicBezTo>
                    <a:cubicBezTo>
                      <a:pt x="13" y="30"/>
                      <a:pt x="17" y="30"/>
                      <a:pt x="19" y="28"/>
                    </a:cubicBezTo>
                    <a:cubicBezTo>
                      <a:pt x="20" y="27"/>
                      <a:pt x="24" y="22"/>
                      <a:pt x="26" y="19"/>
                    </a:cubicBezTo>
                    <a:cubicBezTo>
                      <a:pt x="30" y="12"/>
                      <a:pt x="34" y="9"/>
                      <a:pt x="31" y="5"/>
                    </a:cubicBezTo>
                    <a:close/>
                  </a:path>
                </a:pathLst>
              </a:custGeom>
              <a:solidFill>
                <a:srgbClr val="AA64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1186"/>
              <p:cNvSpPr/>
              <p:nvPr/>
            </p:nvSpPr>
            <p:spPr bwMode="auto">
              <a:xfrm>
                <a:off x="3710" y="2659"/>
                <a:ext cx="37" cy="64"/>
              </a:xfrm>
              <a:custGeom>
                <a:avLst/>
                <a:gdLst>
                  <a:gd name="T0" fmla="*/ 0 w 10"/>
                  <a:gd name="T1" fmla="*/ 1 h 17"/>
                  <a:gd name="T2" fmla="*/ 1 w 10"/>
                  <a:gd name="T3" fmla="*/ 10 h 17"/>
                  <a:gd name="T4" fmla="*/ 5 w 10"/>
                  <a:gd name="T5" fmla="*/ 16 h 17"/>
                  <a:gd name="T6" fmla="*/ 8 w 10"/>
                  <a:gd name="T7" fmla="*/ 16 h 17"/>
                  <a:gd name="T8" fmla="*/ 9 w 10"/>
                  <a:gd name="T9" fmla="*/ 5 h 17"/>
                  <a:gd name="T10" fmla="*/ 5 w 10"/>
                  <a:gd name="T11" fmla="*/ 2 h 17"/>
                  <a:gd name="T12" fmla="*/ 0 w 10"/>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10" h="17">
                    <a:moveTo>
                      <a:pt x="0" y="1"/>
                    </a:moveTo>
                    <a:cubicBezTo>
                      <a:pt x="0" y="1"/>
                      <a:pt x="0" y="7"/>
                      <a:pt x="1" y="10"/>
                    </a:cubicBezTo>
                    <a:cubicBezTo>
                      <a:pt x="1" y="12"/>
                      <a:pt x="2" y="14"/>
                      <a:pt x="5" y="16"/>
                    </a:cubicBezTo>
                    <a:cubicBezTo>
                      <a:pt x="7" y="17"/>
                      <a:pt x="8" y="16"/>
                      <a:pt x="8" y="16"/>
                    </a:cubicBezTo>
                    <a:cubicBezTo>
                      <a:pt x="8" y="16"/>
                      <a:pt x="10" y="10"/>
                      <a:pt x="9" y="5"/>
                    </a:cubicBezTo>
                    <a:cubicBezTo>
                      <a:pt x="8" y="4"/>
                      <a:pt x="5" y="2"/>
                      <a:pt x="5" y="2"/>
                    </a:cubicBezTo>
                    <a:cubicBezTo>
                      <a:pt x="3" y="0"/>
                      <a:pt x="0" y="1"/>
                      <a:pt x="0" y="1"/>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1187"/>
              <p:cNvSpPr/>
              <p:nvPr/>
            </p:nvSpPr>
            <p:spPr bwMode="auto">
              <a:xfrm>
                <a:off x="3698" y="2622"/>
                <a:ext cx="102" cy="124"/>
              </a:xfrm>
              <a:custGeom>
                <a:avLst/>
                <a:gdLst>
                  <a:gd name="T0" fmla="*/ 8 w 27"/>
                  <a:gd name="T1" fmla="*/ 17 h 33"/>
                  <a:gd name="T2" fmla="*/ 4 w 27"/>
                  <a:gd name="T3" fmla="*/ 11 h 33"/>
                  <a:gd name="T4" fmla="*/ 3 w 27"/>
                  <a:gd name="T5" fmla="*/ 12 h 33"/>
                  <a:gd name="T6" fmla="*/ 8 w 27"/>
                  <a:gd name="T7" fmla="*/ 2 h 33"/>
                  <a:gd name="T8" fmla="*/ 22 w 27"/>
                  <a:gd name="T9" fmla="*/ 5 h 33"/>
                  <a:gd name="T10" fmla="*/ 26 w 27"/>
                  <a:gd name="T11" fmla="*/ 19 h 33"/>
                  <a:gd name="T12" fmla="*/ 15 w 27"/>
                  <a:gd name="T13" fmla="*/ 31 h 33"/>
                  <a:gd name="T14" fmla="*/ 4 w 27"/>
                  <a:gd name="T15" fmla="*/ 27 h 33"/>
                  <a:gd name="T16" fmla="*/ 8 w 27"/>
                  <a:gd name="T17" fmla="*/ 23 h 33"/>
                  <a:gd name="T18" fmla="*/ 8 w 27"/>
                  <a:gd name="T19" fmla="*/ 23 h 33"/>
                  <a:gd name="T20" fmla="*/ 8 w 27"/>
                  <a:gd name="T21" fmla="*/ 23 h 33"/>
                  <a:gd name="T22" fmla="*/ 8 w 27"/>
                  <a:gd name="T23" fmla="*/ 23 h 33"/>
                  <a:gd name="T24" fmla="*/ 8 w 27"/>
                  <a:gd name="T25" fmla="*/ 21 h 33"/>
                  <a:gd name="T26" fmla="*/ 11 w 27"/>
                  <a:gd name="T27" fmla="*/ 20 h 33"/>
                  <a:gd name="T28" fmla="*/ 8 w 27"/>
                  <a:gd name="T29"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33">
                    <a:moveTo>
                      <a:pt x="8" y="17"/>
                    </a:moveTo>
                    <a:cubicBezTo>
                      <a:pt x="5" y="13"/>
                      <a:pt x="6" y="13"/>
                      <a:pt x="4" y="11"/>
                    </a:cubicBezTo>
                    <a:cubicBezTo>
                      <a:pt x="3" y="12"/>
                      <a:pt x="3" y="12"/>
                      <a:pt x="3" y="12"/>
                    </a:cubicBezTo>
                    <a:cubicBezTo>
                      <a:pt x="3" y="12"/>
                      <a:pt x="0" y="7"/>
                      <a:pt x="8" y="2"/>
                    </a:cubicBezTo>
                    <a:cubicBezTo>
                      <a:pt x="14" y="0"/>
                      <a:pt x="20" y="2"/>
                      <a:pt x="22" y="5"/>
                    </a:cubicBezTo>
                    <a:cubicBezTo>
                      <a:pt x="25" y="7"/>
                      <a:pt x="27" y="11"/>
                      <a:pt x="26" y="19"/>
                    </a:cubicBezTo>
                    <a:cubicBezTo>
                      <a:pt x="26" y="27"/>
                      <a:pt x="23" y="29"/>
                      <a:pt x="15" y="31"/>
                    </a:cubicBezTo>
                    <a:cubicBezTo>
                      <a:pt x="7" y="33"/>
                      <a:pt x="4" y="27"/>
                      <a:pt x="4" y="27"/>
                    </a:cubicBezTo>
                    <a:cubicBezTo>
                      <a:pt x="8" y="27"/>
                      <a:pt x="8" y="24"/>
                      <a:pt x="8" y="23"/>
                    </a:cubicBezTo>
                    <a:cubicBezTo>
                      <a:pt x="8" y="23"/>
                      <a:pt x="8" y="23"/>
                      <a:pt x="8" y="23"/>
                    </a:cubicBezTo>
                    <a:cubicBezTo>
                      <a:pt x="8" y="23"/>
                      <a:pt x="8" y="23"/>
                      <a:pt x="8" y="23"/>
                    </a:cubicBezTo>
                    <a:cubicBezTo>
                      <a:pt x="8" y="23"/>
                      <a:pt x="8" y="23"/>
                      <a:pt x="8" y="23"/>
                    </a:cubicBezTo>
                    <a:cubicBezTo>
                      <a:pt x="8" y="22"/>
                      <a:pt x="8" y="21"/>
                      <a:pt x="8" y="21"/>
                    </a:cubicBezTo>
                    <a:cubicBezTo>
                      <a:pt x="8" y="21"/>
                      <a:pt x="10" y="22"/>
                      <a:pt x="11" y="20"/>
                    </a:cubicBezTo>
                    <a:cubicBezTo>
                      <a:pt x="11" y="19"/>
                      <a:pt x="11" y="15"/>
                      <a:pt x="8" y="17"/>
                    </a:cubicBezTo>
                    <a:close/>
                  </a:path>
                </a:pathLst>
              </a:custGeom>
              <a:solidFill>
                <a:srgbClr val="4A4E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1188"/>
              <p:cNvSpPr/>
              <p:nvPr/>
            </p:nvSpPr>
            <p:spPr bwMode="auto">
              <a:xfrm>
                <a:off x="2705" y="2870"/>
                <a:ext cx="82" cy="60"/>
              </a:xfrm>
              <a:custGeom>
                <a:avLst/>
                <a:gdLst>
                  <a:gd name="T0" fmla="*/ 8 w 22"/>
                  <a:gd name="T1" fmla="*/ 0 h 16"/>
                  <a:gd name="T2" fmla="*/ 17 w 22"/>
                  <a:gd name="T3" fmla="*/ 7 h 16"/>
                  <a:gd name="T4" fmla="*/ 19 w 22"/>
                  <a:gd name="T5" fmla="*/ 14 h 16"/>
                  <a:gd name="T6" fmla="*/ 8 w 22"/>
                  <a:gd name="T7" fmla="*/ 14 h 16"/>
                  <a:gd name="T8" fmla="*/ 1 w 22"/>
                  <a:gd name="T9" fmla="*/ 5 h 16"/>
                  <a:gd name="T10" fmla="*/ 8 w 22"/>
                  <a:gd name="T11" fmla="*/ 0 h 16"/>
                </a:gdLst>
                <a:ahLst/>
                <a:cxnLst>
                  <a:cxn ang="0">
                    <a:pos x="T0" y="T1"/>
                  </a:cxn>
                  <a:cxn ang="0">
                    <a:pos x="T2" y="T3"/>
                  </a:cxn>
                  <a:cxn ang="0">
                    <a:pos x="T4" y="T5"/>
                  </a:cxn>
                  <a:cxn ang="0">
                    <a:pos x="T6" y="T7"/>
                  </a:cxn>
                  <a:cxn ang="0">
                    <a:pos x="T8" y="T9"/>
                  </a:cxn>
                  <a:cxn ang="0">
                    <a:pos x="T10" y="T11"/>
                  </a:cxn>
                </a:cxnLst>
                <a:rect l="0" t="0" r="r" b="b"/>
                <a:pathLst>
                  <a:path w="22" h="16">
                    <a:moveTo>
                      <a:pt x="8" y="0"/>
                    </a:moveTo>
                    <a:cubicBezTo>
                      <a:pt x="8" y="0"/>
                      <a:pt x="15" y="5"/>
                      <a:pt x="17" y="7"/>
                    </a:cubicBezTo>
                    <a:cubicBezTo>
                      <a:pt x="19" y="9"/>
                      <a:pt x="22" y="12"/>
                      <a:pt x="19" y="14"/>
                    </a:cubicBezTo>
                    <a:cubicBezTo>
                      <a:pt x="17" y="16"/>
                      <a:pt x="15" y="16"/>
                      <a:pt x="8" y="14"/>
                    </a:cubicBezTo>
                    <a:cubicBezTo>
                      <a:pt x="0" y="11"/>
                      <a:pt x="1" y="9"/>
                      <a:pt x="1" y="5"/>
                    </a:cubicBezTo>
                    <a:cubicBezTo>
                      <a:pt x="1" y="2"/>
                      <a:pt x="8" y="0"/>
                      <a:pt x="8" y="0"/>
                    </a:cubicBezTo>
                    <a:close/>
                  </a:path>
                </a:pathLst>
              </a:custGeom>
              <a:solidFill>
                <a:srgbClr val="442D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1189"/>
              <p:cNvSpPr/>
              <p:nvPr/>
            </p:nvSpPr>
            <p:spPr bwMode="auto">
              <a:xfrm>
                <a:off x="2697" y="2663"/>
                <a:ext cx="64" cy="237"/>
              </a:xfrm>
              <a:custGeom>
                <a:avLst/>
                <a:gdLst>
                  <a:gd name="T0" fmla="*/ 0 w 17"/>
                  <a:gd name="T1" fmla="*/ 0 h 63"/>
                  <a:gd name="T2" fmla="*/ 1 w 17"/>
                  <a:gd name="T3" fmla="*/ 15 h 63"/>
                  <a:gd name="T4" fmla="*/ 2 w 17"/>
                  <a:gd name="T5" fmla="*/ 27 h 63"/>
                  <a:gd name="T6" fmla="*/ 2 w 17"/>
                  <a:gd name="T7" fmla="*/ 41 h 63"/>
                  <a:gd name="T8" fmla="*/ 3 w 17"/>
                  <a:gd name="T9" fmla="*/ 60 h 63"/>
                  <a:gd name="T10" fmla="*/ 13 w 17"/>
                  <a:gd name="T11" fmla="*/ 57 h 63"/>
                  <a:gd name="T12" fmla="*/ 15 w 17"/>
                  <a:gd name="T13" fmla="*/ 35 h 63"/>
                  <a:gd name="T14" fmla="*/ 16 w 17"/>
                  <a:gd name="T15" fmla="*/ 17 h 63"/>
                  <a:gd name="T16" fmla="*/ 16 w 17"/>
                  <a:gd name="T17" fmla="*/ 1 h 63"/>
                  <a:gd name="T18" fmla="*/ 0 w 17"/>
                  <a:gd name="T1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63">
                    <a:moveTo>
                      <a:pt x="0" y="0"/>
                    </a:moveTo>
                    <a:cubicBezTo>
                      <a:pt x="0" y="0"/>
                      <a:pt x="0" y="12"/>
                      <a:pt x="1" y="15"/>
                    </a:cubicBezTo>
                    <a:cubicBezTo>
                      <a:pt x="2" y="22"/>
                      <a:pt x="2" y="25"/>
                      <a:pt x="2" y="27"/>
                    </a:cubicBezTo>
                    <a:cubicBezTo>
                      <a:pt x="3" y="33"/>
                      <a:pt x="2" y="35"/>
                      <a:pt x="2" y="41"/>
                    </a:cubicBezTo>
                    <a:cubicBezTo>
                      <a:pt x="3" y="47"/>
                      <a:pt x="3" y="60"/>
                      <a:pt x="3" y="60"/>
                    </a:cubicBezTo>
                    <a:cubicBezTo>
                      <a:pt x="3" y="60"/>
                      <a:pt x="13" y="63"/>
                      <a:pt x="13" y="57"/>
                    </a:cubicBezTo>
                    <a:cubicBezTo>
                      <a:pt x="13" y="53"/>
                      <a:pt x="15" y="43"/>
                      <a:pt x="15" y="35"/>
                    </a:cubicBezTo>
                    <a:cubicBezTo>
                      <a:pt x="15" y="30"/>
                      <a:pt x="16" y="25"/>
                      <a:pt x="16" y="17"/>
                    </a:cubicBezTo>
                    <a:cubicBezTo>
                      <a:pt x="17" y="8"/>
                      <a:pt x="16" y="1"/>
                      <a:pt x="16" y="1"/>
                    </a:cubicBezTo>
                    <a:lnTo>
                      <a:pt x="0" y="0"/>
                    </a:lnTo>
                    <a:close/>
                  </a:path>
                </a:pathLst>
              </a:custGeom>
              <a:solidFill>
                <a:srgbClr val="5958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1190"/>
              <p:cNvSpPr/>
              <p:nvPr/>
            </p:nvSpPr>
            <p:spPr bwMode="auto">
              <a:xfrm>
                <a:off x="2652" y="2896"/>
                <a:ext cx="75" cy="68"/>
              </a:xfrm>
              <a:custGeom>
                <a:avLst/>
                <a:gdLst>
                  <a:gd name="T0" fmla="*/ 9 w 20"/>
                  <a:gd name="T1" fmla="*/ 0 h 18"/>
                  <a:gd name="T2" fmla="*/ 17 w 20"/>
                  <a:gd name="T3" fmla="*/ 9 h 18"/>
                  <a:gd name="T4" fmla="*/ 17 w 20"/>
                  <a:gd name="T5" fmla="*/ 16 h 18"/>
                  <a:gd name="T6" fmla="*/ 6 w 20"/>
                  <a:gd name="T7" fmla="*/ 14 h 18"/>
                  <a:gd name="T8" fmla="*/ 1 w 20"/>
                  <a:gd name="T9" fmla="*/ 3 h 18"/>
                  <a:gd name="T10" fmla="*/ 9 w 20"/>
                  <a:gd name="T11" fmla="*/ 0 h 18"/>
                </a:gdLst>
                <a:ahLst/>
                <a:cxnLst>
                  <a:cxn ang="0">
                    <a:pos x="T0" y="T1"/>
                  </a:cxn>
                  <a:cxn ang="0">
                    <a:pos x="T2" y="T3"/>
                  </a:cxn>
                  <a:cxn ang="0">
                    <a:pos x="T4" y="T5"/>
                  </a:cxn>
                  <a:cxn ang="0">
                    <a:pos x="T6" y="T7"/>
                  </a:cxn>
                  <a:cxn ang="0">
                    <a:pos x="T8" y="T9"/>
                  </a:cxn>
                  <a:cxn ang="0">
                    <a:pos x="T10" y="T11"/>
                  </a:cxn>
                </a:cxnLst>
                <a:rect l="0" t="0" r="r" b="b"/>
                <a:pathLst>
                  <a:path w="20" h="18">
                    <a:moveTo>
                      <a:pt x="9" y="0"/>
                    </a:moveTo>
                    <a:cubicBezTo>
                      <a:pt x="9" y="0"/>
                      <a:pt x="15" y="7"/>
                      <a:pt x="17" y="9"/>
                    </a:cubicBezTo>
                    <a:cubicBezTo>
                      <a:pt x="18" y="11"/>
                      <a:pt x="20" y="15"/>
                      <a:pt x="17" y="16"/>
                    </a:cubicBezTo>
                    <a:cubicBezTo>
                      <a:pt x="13" y="18"/>
                      <a:pt x="12" y="17"/>
                      <a:pt x="6" y="14"/>
                    </a:cubicBezTo>
                    <a:cubicBezTo>
                      <a:pt x="0" y="10"/>
                      <a:pt x="0" y="6"/>
                      <a:pt x="1" y="3"/>
                    </a:cubicBezTo>
                    <a:cubicBezTo>
                      <a:pt x="2" y="0"/>
                      <a:pt x="9" y="0"/>
                      <a:pt x="9" y="0"/>
                    </a:cubicBezTo>
                    <a:close/>
                  </a:path>
                </a:pathLst>
              </a:custGeom>
              <a:solidFill>
                <a:srgbClr val="5439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1191"/>
              <p:cNvSpPr/>
              <p:nvPr/>
            </p:nvSpPr>
            <p:spPr bwMode="auto">
              <a:xfrm>
                <a:off x="2644" y="2678"/>
                <a:ext cx="68" cy="245"/>
              </a:xfrm>
              <a:custGeom>
                <a:avLst/>
                <a:gdLst>
                  <a:gd name="T0" fmla="*/ 0 w 18"/>
                  <a:gd name="T1" fmla="*/ 0 h 65"/>
                  <a:gd name="T2" fmla="*/ 1 w 18"/>
                  <a:gd name="T3" fmla="*/ 19 h 65"/>
                  <a:gd name="T4" fmla="*/ 2 w 18"/>
                  <a:gd name="T5" fmla="*/ 32 h 65"/>
                  <a:gd name="T6" fmla="*/ 3 w 18"/>
                  <a:gd name="T7" fmla="*/ 42 h 65"/>
                  <a:gd name="T8" fmla="*/ 3 w 18"/>
                  <a:gd name="T9" fmla="*/ 61 h 65"/>
                  <a:gd name="T10" fmla="*/ 15 w 18"/>
                  <a:gd name="T11" fmla="*/ 59 h 65"/>
                  <a:gd name="T12" fmla="*/ 16 w 18"/>
                  <a:gd name="T13" fmla="*/ 37 h 65"/>
                  <a:gd name="T14" fmla="*/ 18 w 18"/>
                  <a:gd name="T15" fmla="*/ 19 h 65"/>
                  <a:gd name="T16" fmla="*/ 18 w 18"/>
                  <a:gd name="T17" fmla="*/ 2 h 65"/>
                  <a:gd name="T18" fmla="*/ 0 w 18"/>
                  <a:gd name="T1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65">
                    <a:moveTo>
                      <a:pt x="0" y="0"/>
                    </a:moveTo>
                    <a:cubicBezTo>
                      <a:pt x="0" y="0"/>
                      <a:pt x="0" y="15"/>
                      <a:pt x="1" y="19"/>
                    </a:cubicBezTo>
                    <a:cubicBezTo>
                      <a:pt x="2" y="28"/>
                      <a:pt x="2" y="29"/>
                      <a:pt x="2" y="32"/>
                    </a:cubicBezTo>
                    <a:cubicBezTo>
                      <a:pt x="3" y="37"/>
                      <a:pt x="2" y="36"/>
                      <a:pt x="3" y="42"/>
                    </a:cubicBezTo>
                    <a:cubicBezTo>
                      <a:pt x="3" y="49"/>
                      <a:pt x="3" y="61"/>
                      <a:pt x="3" y="61"/>
                    </a:cubicBezTo>
                    <a:cubicBezTo>
                      <a:pt x="3" y="61"/>
                      <a:pt x="15" y="65"/>
                      <a:pt x="15" y="59"/>
                    </a:cubicBezTo>
                    <a:cubicBezTo>
                      <a:pt x="15" y="54"/>
                      <a:pt x="16" y="43"/>
                      <a:pt x="16" y="37"/>
                    </a:cubicBezTo>
                    <a:cubicBezTo>
                      <a:pt x="16" y="31"/>
                      <a:pt x="17" y="27"/>
                      <a:pt x="18" y="19"/>
                    </a:cubicBezTo>
                    <a:cubicBezTo>
                      <a:pt x="18" y="10"/>
                      <a:pt x="18" y="2"/>
                      <a:pt x="18" y="2"/>
                    </a:cubicBezTo>
                    <a:lnTo>
                      <a:pt x="0" y="0"/>
                    </a:ln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1192"/>
              <p:cNvSpPr/>
              <p:nvPr/>
            </p:nvSpPr>
            <p:spPr bwMode="auto">
              <a:xfrm>
                <a:off x="2821" y="2644"/>
                <a:ext cx="53" cy="45"/>
              </a:xfrm>
              <a:custGeom>
                <a:avLst/>
                <a:gdLst>
                  <a:gd name="T0" fmla="*/ 4 w 14"/>
                  <a:gd name="T1" fmla="*/ 0 h 12"/>
                  <a:gd name="T2" fmla="*/ 10 w 14"/>
                  <a:gd name="T3" fmla="*/ 0 h 12"/>
                  <a:gd name="T4" fmla="*/ 13 w 14"/>
                  <a:gd name="T5" fmla="*/ 4 h 12"/>
                  <a:gd name="T6" fmla="*/ 11 w 14"/>
                  <a:gd name="T7" fmla="*/ 10 h 12"/>
                  <a:gd name="T8" fmla="*/ 7 w 14"/>
                  <a:gd name="T9" fmla="*/ 7 h 12"/>
                  <a:gd name="T10" fmla="*/ 1 w 14"/>
                  <a:gd name="T11" fmla="*/ 4 h 12"/>
                  <a:gd name="T12" fmla="*/ 4 w 14"/>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4" h="12">
                    <a:moveTo>
                      <a:pt x="4" y="0"/>
                    </a:moveTo>
                    <a:cubicBezTo>
                      <a:pt x="10" y="0"/>
                      <a:pt x="10" y="0"/>
                      <a:pt x="10" y="0"/>
                    </a:cubicBezTo>
                    <a:cubicBezTo>
                      <a:pt x="10" y="0"/>
                      <a:pt x="12" y="1"/>
                      <a:pt x="13" y="4"/>
                    </a:cubicBezTo>
                    <a:cubicBezTo>
                      <a:pt x="14" y="6"/>
                      <a:pt x="13" y="12"/>
                      <a:pt x="11" y="10"/>
                    </a:cubicBezTo>
                    <a:cubicBezTo>
                      <a:pt x="8" y="8"/>
                      <a:pt x="9" y="6"/>
                      <a:pt x="7" y="7"/>
                    </a:cubicBezTo>
                    <a:cubicBezTo>
                      <a:pt x="6" y="7"/>
                      <a:pt x="2" y="7"/>
                      <a:pt x="1" y="4"/>
                    </a:cubicBezTo>
                    <a:cubicBezTo>
                      <a:pt x="0" y="1"/>
                      <a:pt x="4" y="0"/>
                      <a:pt x="4" y="0"/>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1193"/>
              <p:cNvSpPr/>
              <p:nvPr/>
            </p:nvSpPr>
            <p:spPr bwMode="auto">
              <a:xfrm>
                <a:off x="2738" y="2501"/>
                <a:ext cx="102" cy="173"/>
              </a:xfrm>
              <a:custGeom>
                <a:avLst/>
                <a:gdLst>
                  <a:gd name="T0" fmla="*/ 6 w 27"/>
                  <a:gd name="T1" fmla="*/ 3 h 46"/>
                  <a:gd name="T2" fmla="*/ 10 w 27"/>
                  <a:gd name="T3" fmla="*/ 10 h 46"/>
                  <a:gd name="T4" fmla="*/ 15 w 27"/>
                  <a:gd name="T5" fmla="*/ 27 h 46"/>
                  <a:gd name="T6" fmla="*/ 27 w 27"/>
                  <a:gd name="T7" fmla="*/ 38 h 46"/>
                  <a:gd name="T8" fmla="*/ 24 w 27"/>
                  <a:gd name="T9" fmla="*/ 45 h 46"/>
                  <a:gd name="T10" fmla="*/ 8 w 27"/>
                  <a:gd name="T11" fmla="*/ 33 h 46"/>
                  <a:gd name="T12" fmla="*/ 5 w 27"/>
                  <a:gd name="T13" fmla="*/ 28 h 46"/>
                  <a:gd name="T14" fmla="*/ 0 w 27"/>
                  <a:gd name="T15" fmla="*/ 8 h 46"/>
                  <a:gd name="T16" fmla="*/ 6 w 27"/>
                  <a:gd name="T17"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46">
                    <a:moveTo>
                      <a:pt x="6" y="3"/>
                    </a:moveTo>
                    <a:cubicBezTo>
                      <a:pt x="6" y="3"/>
                      <a:pt x="9" y="7"/>
                      <a:pt x="10" y="10"/>
                    </a:cubicBezTo>
                    <a:cubicBezTo>
                      <a:pt x="11" y="14"/>
                      <a:pt x="15" y="27"/>
                      <a:pt x="15" y="27"/>
                    </a:cubicBezTo>
                    <a:cubicBezTo>
                      <a:pt x="27" y="38"/>
                      <a:pt x="27" y="38"/>
                      <a:pt x="27" y="38"/>
                    </a:cubicBezTo>
                    <a:cubicBezTo>
                      <a:pt x="27" y="38"/>
                      <a:pt x="26" y="43"/>
                      <a:pt x="24" y="45"/>
                    </a:cubicBezTo>
                    <a:cubicBezTo>
                      <a:pt x="23" y="46"/>
                      <a:pt x="9" y="35"/>
                      <a:pt x="8" y="33"/>
                    </a:cubicBezTo>
                    <a:cubicBezTo>
                      <a:pt x="7" y="31"/>
                      <a:pt x="6" y="31"/>
                      <a:pt x="5" y="28"/>
                    </a:cubicBezTo>
                    <a:cubicBezTo>
                      <a:pt x="4" y="25"/>
                      <a:pt x="0" y="8"/>
                      <a:pt x="0" y="8"/>
                    </a:cubicBezTo>
                    <a:cubicBezTo>
                      <a:pt x="0" y="8"/>
                      <a:pt x="0" y="0"/>
                      <a:pt x="6" y="3"/>
                    </a:cubicBezTo>
                    <a:close/>
                  </a:path>
                </a:pathLst>
              </a:custGeom>
              <a:solidFill>
                <a:srgbClr val="634D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1194"/>
              <p:cNvSpPr/>
              <p:nvPr/>
            </p:nvSpPr>
            <p:spPr bwMode="auto">
              <a:xfrm>
                <a:off x="2629" y="2494"/>
                <a:ext cx="143" cy="207"/>
              </a:xfrm>
              <a:custGeom>
                <a:avLst/>
                <a:gdLst>
                  <a:gd name="T0" fmla="*/ 29 w 38"/>
                  <a:gd name="T1" fmla="*/ 2 h 55"/>
                  <a:gd name="T2" fmla="*/ 37 w 38"/>
                  <a:gd name="T3" fmla="*/ 8 h 55"/>
                  <a:gd name="T4" fmla="*/ 37 w 38"/>
                  <a:gd name="T5" fmla="*/ 26 h 55"/>
                  <a:gd name="T6" fmla="*/ 35 w 38"/>
                  <a:gd name="T7" fmla="*/ 46 h 55"/>
                  <a:gd name="T8" fmla="*/ 14 w 38"/>
                  <a:gd name="T9" fmla="*/ 54 h 55"/>
                  <a:gd name="T10" fmla="*/ 4 w 38"/>
                  <a:gd name="T11" fmla="*/ 47 h 55"/>
                  <a:gd name="T12" fmla="*/ 4 w 38"/>
                  <a:gd name="T13" fmla="*/ 18 h 55"/>
                  <a:gd name="T14" fmla="*/ 2 w 38"/>
                  <a:gd name="T15" fmla="*/ 7 h 55"/>
                  <a:gd name="T16" fmla="*/ 14 w 38"/>
                  <a:gd name="T17" fmla="*/ 0 h 55"/>
                  <a:gd name="T18" fmla="*/ 29 w 38"/>
                  <a:gd name="T19" fmla="*/ 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5">
                    <a:moveTo>
                      <a:pt x="29" y="2"/>
                    </a:moveTo>
                    <a:cubicBezTo>
                      <a:pt x="29" y="2"/>
                      <a:pt x="36" y="3"/>
                      <a:pt x="37" y="8"/>
                    </a:cubicBezTo>
                    <a:cubicBezTo>
                      <a:pt x="38" y="12"/>
                      <a:pt x="38" y="20"/>
                      <a:pt x="37" y="26"/>
                    </a:cubicBezTo>
                    <a:cubicBezTo>
                      <a:pt x="36" y="31"/>
                      <a:pt x="35" y="41"/>
                      <a:pt x="35" y="46"/>
                    </a:cubicBezTo>
                    <a:cubicBezTo>
                      <a:pt x="34" y="52"/>
                      <a:pt x="23" y="55"/>
                      <a:pt x="14" y="54"/>
                    </a:cubicBezTo>
                    <a:cubicBezTo>
                      <a:pt x="6" y="53"/>
                      <a:pt x="4" y="48"/>
                      <a:pt x="4" y="47"/>
                    </a:cubicBezTo>
                    <a:cubicBezTo>
                      <a:pt x="4" y="46"/>
                      <a:pt x="4" y="18"/>
                      <a:pt x="4" y="18"/>
                    </a:cubicBezTo>
                    <a:cubicBezTo>
                      <a:pt x="4" y="18"/>
                      <a:pt x="0" y="10"/>
                      <a:pt x="2" y="7"/>
                    </a:cubicBezTo>
                    <a:cubicBezTo>
                      <a:pt x="5" y="4"/>
                      <a:pt x="14" y="0"/>
                      <a:pt x="14" y="0"/>
                    </a:cubicBezTo>
                    <a:lnTo>
                      <a:pt x="29" y="2"/>
                    </a:lnTo>
                    <a:close/>
                  </a:path>
                </a:pathLst>
              </a:custGeom>
              <a:solidFill>
                <a:srgbClr val="7C61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1195"/>
              <p:cNvSpPr/>
              <p:nvPr/>
            </p:nvSpPr>
            <p:spPr bwMode="auto">
              <a:xfrm>
                <a:off x="2671" y="2471"/>
                <a:ext cx="75" cy="79"/>
              </a:xfrm>
              <a:custGeom>
                <a:avLst/>
                <a:gdLst>
                  <a:gd name="T0" fmla="*/ 18 w 20"/>
                  <a:gd name="T1" fmla="*/ 7 h 21"/>
                  <a:gd name="T2" fmla="*/ 20 w 20"/>
                  <a:gd name="T3" fmla="*/ 17 h 21"/>
                  <a:gd name="T4" fmla="*/ 15 w 20"/>
                  <a:gd name="T5" fmla="*/ 14 h 21"/>
                  <a:gd name="T6" fmla="*/ 10 w 20"/>
                  <a:gd name="T7" fmla="*/ 21 h 21"/>
                  <a:gd name="T8" fmla="*/ 1 w 20"/>
                  <a:gd name="T9" fmla="*/ 9 h 21"/>
                  <a:gd name="T10" fmla="*/ 5 w 20"/>
                  <a:gd name="T11" fmla="*/ 4 h 21"/>
                  <a:gd name="T12" fmla="*/ 18 w 20"/>
                  <a:gd name="T13" fmla="*/ 7 h 21"/>
                </a:gdLst>
                <a:ahLst/>
                <a:cxnLst>
                  <a:cxn ang="0">
                    <a:pos x="T0" y="T1"/>
                  </a:cxn>
                  <a:cxn ang="0">
                    <a:pos x="T2" y="T3"/>
                  </a:cxn>
                  <a:cxn ang="0">
                    <a:pos x="T4" y="T5"/>
                  </a:cxn>
                  <a:cxn ang="0">
                    <a:pos x="T6" y="T7"/>
                  </a:cxn>
                  <a:cxn ang="0">
                    <a:pos x="T8" y="T9"/>
                  </a:cxn>
                  <a:cxn ang="0">
                    <a:pos x="T10" y="T11"/>
                  </a:cxn>
                  <a:cxn ang="0">
                    <a:pos x="T12" y="T13"/>
                  </a:cxn>
                </a:cxnLst>
                <a:rect l="0" t="0" r="r" b="b"/>
                <a:pathLst>
                  <a:path w="20" h="21">
                    <a:moveTo>
                      <a:pt x="18" y="7"/>
                    </a:moveTo>
                    <a:cubicBezTo>
                      <a:pt x="20" y="17"/>
                      <a:pt x="20" y="17"/>
                      <a:pt x="20" y="17"/>
                    </a:cubicBezTo>
                    <a:cubicBezTo>
                      <a:pt x="15" y="14"/>
                      <a:pt x="15" y="14"/>
                      <a:pt x="15" y="14"/>
                    </a:cubicBezTo>
                    <a:cubicBezTo>
                      <a:pt x="10" y="21"/>
                      <a:pt x="10" y="21"/>
                      <a:pt x="10" y="21"/>
                    </a:cubicBezTo>
                    <a:cubicBezTo>
                      <a:pt x="10" y="21"/>
                      <a:pt x="3" y="12"/>
                      <a:pt x="1" y="9"/>
                    </a:cubicBezTo>
                    <a:cubicBezTo>
                      <a:pt x="0" y="7"/>
                      <a:pt x="5" y="4"/>
                      <a:pt x="5" y="4"/>
                    </a:cubicBezTo>
                    <a:cubicBezTo>
                      <a:pt x="5" y="4"/>
                      <a:pt x="15" y="0"/>
                      <a:pt x="1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1196"/>
              <p:cNvSpPr/>
              <p:nvPr/>
            </p:nvSpPr>
            <p:spPr bwMode="auto">
              <a:xfrm>
                <a:off x="2674" y="2482"/>
                <a:ext cx="61" cy="42"/>
              </a:xfrm>
              <a:custGeom>
                <a:avLst/>
                <a:gdLst>
                  <a:gd name="T0" fmla="*/ 16 w 16"/>
                  <a:gd name="T1" fmla="*/ 6 h 11"/>
                  <a:gd name="T2" fmla="*/ 13 w 16"/>
                  <a:gd name="T3" fmla="*/ 11 h 11"/>
                  <a:gd name="T4" fmla="*/ 3 w 16"/>
                  <a:gd name="T5" fmla="*/ 5 h 11"/>
                  <a:gd name="T6" fmla="*/ 6 w 16"/>
                  <a:gd name="T7" fmla="*/ 1 h 11"/>
                  <a:gd name="T8" fmla="*/ 16 w 16"/>
                  <a:gd name="T9" fmla="*/ 6 h 11"/>
                </a:gdLst>
                <a:ahLst/>
                <a:cxnLst>
                  <a:cxn ang="0">
                    <a:pos x="T0" y="T1"/>
                  </a:cxn>
                  <a:cxn ang="0">
                    <a:pos x="T2" y="T3"/>
                  </a:cxn>
                  <a:cxn ang="0">
                    <a:pos x="T4" y="T5"/>
                  </a:cxn>
                  <a:cxn ang="0">
                    <a:pos x="T6" y="T7"/>
                  </a:cxn>
                  <a:cxn ang="0">
                    <a:pos x="T8" y="T9"/>
                  </a:cxn>
                </a:cxnLst>
                <a:rect l="0" t="0" r="r" b="b"/>
                <a:pathLst>
                  <a:path w="16" h="11">
                    <a:moveTo>
                      <a:pt x="16" y="6"/>
                    </a:moveTo>
                    <a:cubicBezTo>
                      <a:pt x="16" y="6"/>
                      <a:pt x="16" y="10"/>
                      <a:pt x="13" y="11"/>
                    </a:cubicBezTo>
                    <a:cubicBezTo>
                      <a:pt x="11" y="11"/>
                      <a:pt x="6" y="9"/>
                      <a:pt x="3" y="5"/>
                    </a:cubicBezTo>
                    <a:cubicBezTo>
                      <a:pt x="0" y="1"/>
                      <a:pt x="6" y="1"/>
                      <a:pt x="6" y="1"/>
                    </a:cubicBezTo>
                    <a:cubicBezTo>
                      <a:pt x="6" y="1"/>
                      <a:pt x="14" y="0"/>
                      <a:pt x="16" y="6"/>
                    </a:cubicBezTo>
                    <a:close/>
                  </a:path>
                </a:pathLst>
              </a:custGeom>
              <a:solidFill>
                <a:srgbClr val="EDAB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1197"/>
              <p:cNvSpPr/>
              <p:nvPr/>
            </p:nvSpPr>
            <p:spPr bwMode="auto">
              <a:xfrm>
                <a:off x="2663" y="2399"/>
                <a:ext cx="94" cy="121"/>
              </a:xfrm>
              <a:custGeom>
                <a:avLst/>
                <a:gdLst>
                  <a:gd name="T0" fmla="*/ 25 w 25"/>
                  <a:gd name="T1" fmla="*/ 8 h 32"/>
                  <a:gd name="T2" fmla="*/ 22 w 25"/>
                  <a:gd name="T3" fmla="*/ 24 h 32"/>
                  <a:gd name="T4" fmla="*/ 6 w 25"/>
                  <a:gd name="T5" fmla="*/ 25 h 32"/>
                  <a:gd name="T6" fmla="*/ 2 w 25"/>
                  <a:gd name="T7" fmla="*/ 14 h 32"/>
                  <a:gd name="T8" fmla="*/ 25 w 25"/>
                  <a:gd name="T9" fmla="*/ 8 h 32"/>
                </a:gdLst>
                <a:ahLst/>
                <a:cxnLst>
                  <a:cxn ang="0">
                    <a:pos x="T0" y="T1"/>
                  </a:cxn>
                  <a:cxn ang="0">
                    <a:pos x="T2" y="T3"/>
                  </a:cxn>
                  <a:cxn ang="0">
                    <a:pos x="T4" y="T5"/>
                  </a:cxn>
                  <a:cxn ang="0">
                    <a:pos x="T6" y="T7"/>
                  </a:cxn>
                  <a:cxn ang="0">
                    <a:pos x="T8" y="T9"/>
                  </a:cxn>
                </a:cxnLst>
                <a:rect l="0" t="0" r="r" b="b"/>
                <a:pathLst>
                  <a:path w="25" h="32">
                    <a:moveTo>
                      <a:pt x="25" y="8"/>
                    </a:moveTo>
                    <a:cubicBezTo>
                      <a:pt x="25" y="8"/>
                      <a:pt x="25" y="19"/>
                      <a:pt x="22" y="24"/>
                    </a:cubicBezTo>
                    <a:cubicBezTo>
                      <a:pt x="19" y="29"/>
                      <a:pt x="14" y="32"/>
                      <a:pt x="6" y="25"/>
                    </a:cubicBezTo>
                    <a:cubicBezTo>
                      <a:pt x="6" y="25"/>
                      <a:pt x="0" y="22"/>
                      <a:pt x="2" y="14"/>
                    </a:cubicBezTo>
                    <a:cubicBezTo>
                      <a:pt x="4" y="5"/>
                      <a:pt x="23" y="0"/>
                      <a:pt x="25" y="8"/>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1198"/>
              <p:cNvSpPr/>
              <p:nvPr/>
            </p:nvSpPr>
            <p:spPr bwMode="auto">
              <a:xfrm>
                <a:off x="2652" y="2392"/>
                <a:ext cx="109" cy="105"/>
              </a:xfrm>
              <a:custGeom>
                <a:avLst/>
                <a:gdLst>
                  <a:gd name="T0" fmla="*/ 8 w 29"/>
                  <a:gd name="T1" fmla="*/ 24 h 28"/>
                  <a:gd name="T2" fmla="*/ 6 w 29"/>
                  <a:gd name="T3" fmla="*/ 20 h 28"/>
                  <a:gd name="T4" fmla="*/ 9 w 29"/>
                  <a:gd name="T5" fmla="*/ 20 h 28"/>
                  <a:gd name="T6" fmla="*/ 10 w 29"/>
                  <a:gd name="T7" fmla="*/ 15 h 28"/>
                  <a:gd name="T8" fmla="*/ 29 w 29"/>
                  <a:gd name="T9" fmla="*/ 12 h 28"/>
                  <a:gd name="T10" fmla="*/ 28 w 29"/>
                  <a:gd name="T11" fmla="*/ 6 h 28"/>
                  <a:gd name="T12" fmla="*/ 14 w 29"/>
                  <a:gd name="T13" fmla="*/ 0 h 28"/>
                  <a:gd name="T14" fmla="*/ 2 w 29"/>
                  <a:gd name="T15" fmla="*/ 11 h 28"/>
                  <a:gd name="T16" fmla="*/ 4 w 29"/>
                  <a:gd name="T17" fmla="*/ 25 h 28"/>
                  <a:gd name="T18" fmla="*/ 8 w 29"/>
                  <a:gd name="T19"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8">
                    <a:moveTo>
                      <a:pt x="8" y="24"/>
                    </a:moveTo>
                    <a:cubicBezTo>
                      <a:pt x="6" y="25"/>
                      <a:pt x="4" y="20"/>
                      <a:pt x="6" y="20"/>
                    </a:cubicBezTo>
                    <a:cubicBezTo>
                      <a:pt x="7" y="19"/>
                      <a:pt x="9" y="20"/>
                      <a:pt x="9" y="20"/>
                    </a:cubicBezTo>
                    <a:cubicBezTo>
                      <a:pt x="10" y="18"/>
                      <a:pt x="10" y="15"/>
                      <a:pt x="10" y="15"/>
                    </a:cubicBezTo>
                    <a:cubicBezTo>
                      <a:pt x="22" y="17"/>
                      <a:pt x="29" y="15"/>
                      <a:pt x="29" y="12"/>
                    </a:cubicBezTo>
                    <a:cubicBezTo>
                      <a:pt x="29" y="8"/>
                      <a:pt x="28" y="6"/>
                      <a:pt x="28" y="6"/>
                    </a:cubicBezTo>
                    <a:cubicBezTo>
                      <a:pt x="24" y="0"/>
                      <a:pt x="14" y="0"/>
                      <a:pt x="14" y="0"/>
                    </a:cubicBezTo>
                    <a:cubicBezTo>
                      <a:pt x="14" y="0"/>
                      <a:pt x="4" y="0"/>
                      <a:pt x="2" y="11"/>
                    </a:cubicBezTo>
                    <a:cubicBezTo>
                      <a:pt x="0" y="20"/>
                      <a:pt x="3" y="24"/>
                      <a:pt x="4" y="25"/>
                    </a:cubicBezTo>
                    <a:cubicBezTo>
                      <a:pt x="4" y="25"/>
                      <a:pt x="8" y="28"/>
                      <a:pt x="8" y="24"/>
                    </a:cubicBezTo>
                    <a:close/>
                  </a:path>
                </a:pathLst>
              </a:custGeom>
              <a:solidFill>
                <a:srgbClr val="3837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1199"/>
              <p:cNvSpPr/>
              <p:nvPr/>
            </p:nvSpPr>
            <p:spPr bwMode="auto">
              <a:xfrm>
                <a:off x="2701" y="2637"/>
                <a:ext cx="7" cy="86"/>
              </a:xfrm>
              <a:custGeom>
                <a:avLst/>
                <a:gdLst>
                  <a:gd name="T0" fmla="*/ 4 w 7"/>
                  <a:gd name="T1" fmla="*/ 86 h 86"/>
                  <a:gd name="T2" fmla="*/ 7 w 7"/>
                  <a:gd name="T3" fmla="*/ 82 h 86"/>
                  <a:gd name="T4" fmla="*/ 4 w 7"/>
                  <a:gd name="T5" fmla="*/ 0 h 86"/>
                  <a:gd name="T6" fmla="*/ 0 w 7"/>
                  <a:gd name="T7" fmla="*/ 0 h 86"/>
                  <a:gd name="T8" fmla="*/ 4 w 7"/>
                  <a:gd name="T9" fmla="*/ 86 h 86"/>
                </a:gdLst>
                <a:ahLst/>
                <a:cxnLst>
                  <a:cxn ang="0">
                    <a:pos x="T0" y="T1"/>
                  </a:cxn>
                  <a:cxn ang="0">
                    <a:pos x="T2" y="T3"/>
                  </a:cxn>
                  <a:cxn ang="0">
                    <a:pos x="T4" y="T5"/>
                  </a:cxn>
                  <a:cxn ang="0">
                    <a:pos x="T6" y="T7"/>
                  </a:cxn>
                  <a:cxn ang="0">
                    <a:pos x="T8" y="T9"/>
                  </a:cxn>
                </a:cxnLst>
                <a:rect l="0" t="0" r="r" b="b"/>
                <a:pathLst>
                  <a:path w="7" h="86">
                    <a:moveTo>
                      <a:pt x="4" y="86"/>
                    </a:moveTo>
                    <a:lnTo>
                      <a:pt x="7" y="82"/>
                    </a:lnTo>
                    <a:lnTo>
                      <a:pt x="4" y="0"/>
                    </a:lnTo>
                    <a:lnTo>
                      <a:pt x="0" y="0"/>
                    </a:lnTo>
                    <a:lnTo>
                      <a:pt x="4" y="86"/>
                    </a:lnTo>
                    <a:close/>
                  </a:path>
                </a:pathLst>
              </a:custGeom>
              <a:solidFill>
                <a:srgbClr val="FFA1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1200"/>
              <p:cNvSpPr/>
              <p:nvPr/>
            </p:nvSpPr>
            <p:spPr bwMode="auto">
              <a:xfrm>
                <a:off x="2622" y="2580"/>
                <a:ext cx="83" cy="57"/>
              </a:xfrm>
              <a:custGeom>
                <a:avLst/>
                <a:gdLst>
                  <a:gd name="T0" fmla="*/ 79 w 83"/>
                  <a:gd name="T1" fmla="*/ 57 h 57"/>
                  <a:gd name="T2" fmla="*/ 83 w 83"/>
                  <a:gd name="T3" fmla="*/ 57 h 57"/>
                  <a:gd name="T4" fmla="*/ 7 w 83"/>
                  <a:gd name="T5" fmla="*/ 0 h 57"/>
                  <a:gd name="T6" fmla="*/ 0 w 83"/>
                  <a:gd name="T7" fmla="*/ 0 h 57"/>
                  <a:gd name="T8" fmla="*/ 79 w 83"/>
                  <a:gd name="T9" fmla="*/ 57 h 57"/>
                </a:gdLst>
                <a:ahLst/>
                <a:cxnLst>
                  <a:cxn ang="0">
                    <a:pos x="T0" y="T1"/>
                  </a:cxn>
                  <a:cxn ang="0">
                    <a:pos x="T2" y="T3"/>
                  </a:cxn>
                  <a:cxn ang="0">
                    <a:pos x="T4" y="T5"/>
                  </a:cxn>
                  <a:cxn ang="0">
                    <a:pos x="T6" y="T7"/>
                  </a:cxn>
                  <a:cxn ang="0">
                    <a:pos x="T8" y="T9"/>
                  </a:cxn>
                </a:cxnLst>
                <a:rect l="0" t="0" r="r" b="b"/>
                <a:pathLst>
                  <a:path w="83" h="57">
                    <a:moveTo>
                      <a:pt x="79" y="57"/>
                    </a:moveTo>
                    <a:lnTo>
                      <a:pt x="83" y="57"/>
                    </a:lnTo>
                    <a:lnTo>
                      <a:pt x="7" y="0"/>
                    </a:lnTo>
                    <a:lnTo>
                      <a:pt x="0" y="0"/>
                    </a:lnTo>
                    <a:lnTo>
                      <a:pt x="79" y="57"/>
                    </a:lnTo>
                    <a:close/>
                  </a:path>
                </a:pathLst>
              </a:custGeom>
              <a:solidFill>
                <a:srgbClr val="D850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1201"/>
              <p:cNvSpPr/>
              <p:nvPr/>
            </p:nvSpPr>
            <p:spPr bwMode="auto">
              <a:xfrm>
                <a:off x="2622" y="2580"/>
                <a:ext cx="83" cy="143"/>
              </a:xfrm>
              <a:custGeom>
                <a:avLst/>
                <a:gdLst>
                  <a:gd name="T0" fmla="*/ 0 w 83"/>
                  <a:gd name="T1" fmla="*/ 0 h 143"/>
                  <a:gd name="T2" fmla="*/ 7 w 83"/>
                  <a:gd name="T3" fmla="*/ 83 h 143"/>
                  <a:gd name="T4" fmla="*/ 83 w 83"/>
                  <a:gd name="T5" fmla="*/ 143 h 143"/>
                  <a:gd name="T6" fmla="*/ 79 w 83"/>
                  <a:gd name="T7" fmla="*/ 57 h 143"/>
                  <a:gd name="T8" fmla="*/ 0 w 83"/>
                  <a:gd name="T9" fmla="*/ 0 h 143"/>
                </a:gdLst>
                <a:ahLst/>
                <a:cxnLst>
                  <a:cxn ang="0">
                    <a:pos x="T0" y="T1"/>
                  </a:cxn>
                  <a:cxn ang="0">
                    <a:pos x="T2" y="T3"/>
                  </a:cxn>
                  <a:cxn ang="0">
                    <a:pos x="T4" y="T5"/>
                  </a:cxn>
                  <a:cxn ang="0">
                    <a:pos x="T6" y="T7"/>
                  </a:cxn>
                  <a:cxn ang="0">
                    <a:pos x="T8" y="T9"/>
                  </a:cxn>
                </a:cxnLst>
                <a:rect l="0" t="0" r="r" b="b"/>
                <a:pathLst>
                  <a:path w="83" h="143">
                    <a:moveTo>
                      <a:pt x="0" y="0"/>
                    </a:moveTo>
                    <a:lnTo>
                      <a:pt x="7" y="83"/>
                    </a:lnTo>
                    <a:lnTo>
                      <a:pt x="83" y="143"/>
                    </a:lnTo>
                    <a:lnTo>
                      <a:pt x="79" y="57"/>
                    </a:lnTo>
                    <a:lnTo>
                      <a:pt x="0" y="0"/>
                    </a:lnTo>
                    <a:close/>
                  </a:path>
                </a:pathLst>
              </a:custGeom>
              <a:solidFill>
                <a:srgbClr val="D850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1202"/>
              <p:cNvSpPr/>
              <p:nvPr/>
            </p:nvSpPr>
            <p:spPr bwMode="auto">
              <a:xfrm>
                <a:off x="2686" y="2633"/>
                <a:ext cx="15" cy="94"/>
              </a:xfrm>
              <a:custGeom>
                <a:avLst/>
                <a:gdLst>
                  <a:gd name="T0" fmla="*/ 3 w 15"/>
                  <a:gd name="T1" fmla="*/ 94 h 94"/>
                  <a:gd name="T2" fmla="*/ 15 w 15"/>
                  <a:gd name="T3" fmla="*/ 86 h 94"/>
                  <a:gd name="T4" fmla="*/ 15 w 15"/>
                  <a:gd name="T5" fmla="*/ 0 h 94"/>
                  <a:gd name="T6" fmla="*/ 7 w 15"/>
                  <a:gd name="T7" fmla="*/ 0 h 94"/>
                  <a:gd name="T8" fmla="*/ 0 w 15"/>
                  <a:gd name="T9" fmla="*/ 7 h 94"/>
                  <a:gd name="T10" fmla="*/ 3 w 15"/>
                  <a:gd name="T11" fmla="*/ 94 h 94"/>
                </a:gdLst>
                <a:ahLst/>
                <a:cxnLst>
                  <a:cxn ang="0">
                    <a:pos x="T0" y="T1"/>
                  </a:cxn>
                  <a:cxn ang="0">
                    <a:pos x="T2" y="T3"/>
                  </a:cxn>
                  <a:cxn ang="0">
                    <a:pos x="T4" y="T5"/>
                  </a:cxn>
                  <a:cxn ang="0">
                    <a:pos x="T6" y="T7"/>
                  </a:cxn>
                  <a:cxn ang="0">
                    <a:pos x="T8" y="T9"/>
                  </a:cxn>
                  <a:cxn ang="0">
                    <a:pos x="T10" y="T11"/>
                  </a:cxn>
                </a:cxnLst>
                <a:rect l="0" t="0" r="r" b="b"/>
                <a:pathLst>
                  <a:path w="15" h="94">
                    <a:moveTo>
                      <a:pt x="3" y="94"/>
                    </a:moveTo>
                    <a:lnTo>
                      <a:pt x="15" y="86"/>
                    </a:lnTo>
                    <a:lnTo>
                      <a:pt x="15" y="0"/>
                    </a:lnTo>
                    <a:lnTo>
                      <a:pt x="7" y="0"/>
                    </a:lnTo>
                    <a:lnTo>
                      <a:pt x="0" y="7"/>
                    </a:lnTo>
                    <a:lnTo>
                      <a:pt x="3" y="9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1203"/>
              <p:cNvSpPr/>
              <p:nvPr/>
            </p:nvSpPr>
            <p:spPr bwMode="auto">
              <a:xfrm>
                <a:off x="2686" y="2640"/>
                <a:ext cx="3" cy="87"/>
              </a:xfrm>
              <a:custGeom>
                <a:avLst/>
                <a:gdLst>
                  <a:gd name="T0" fmla="*/ 0 w 3"/>
                  <a:gd name="T1" fmla="*/ 87 h 87"/>
                  <a:gd name="T2" fmla="*/ 3 w 3"/>
                  <a:gd name="T3" fmla="*/ 87 h 87"/>
                  <a:gd name="T4" fmla="*/ 0 w 3"/>
                  <a:gd name="T5" fmla="*/ 0 h 87"/>
                  <a:gd name="T6" fmla="*/ 0 w 3"/>
                  <a:gd name="T7" fmla="*/ 0 h 87"/>
                  <a:gd name="T8" fmla="*/ 0 w 3"/>
                  <a:gd name="T9" fmla="*/ 87 h 87"/>
                </a:gdLst>
                <a:ahLst/>
                <a:cxnLst>
                  <a:cxn ang="0">
                    <a:pos x="T0" y="T1"/>
                  </a:cxn>
                  <a:cxn ang="0">
                    <a:pos x="T2" y="T3"/>
                  </a:cxn>
                  <a:cxn ang="0">
                    <a:pos x="T4" y="T5"/>
                  </a:cxn>
                  <a:cxn ang="0">
                    <a:pos x="T6" y="T7"/>
                  </a:cxn>
                  <a:cxn ang="0">
                    <a:pos x="T8" y="T9"/>
                  </a:cxn>
                </a:cxnLst>
                <a:rect l="0" t="0" r="r" b="b"/>
                <a:pathLst>
                  <a:path w="3" h="87">
                    <a:moveTo>
                      <a:pt x="0" y="87"/>
                    </a:moveTo>
                    <a:lnTo>
                      <a:pt x="3" y="87"/>
                    </a:lnTo>
                    <a:lnTo>
                      <a:pt x="0" y="0"/>
                    </a:lnTo>
                    <a:lnTo>
                      <a:pt x="0" y="0"/>
                    </a:lnTo>
                    <a:lnTo>
                      <a:pt x="0" y="87"/>
                    </a:lnTo>
                    <a:close/>
                  </a:path>
                </a:pathLst>
              </a:custGeom>
              <a:solidFill>
                <a:srgbClr val="FFA1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1204"/>
              <p:cNvSpPr/>
              <p:nvPr/>
            </p:nvSpPr>
            <p:spPr bwMode="auto">
              <a:xfrm>
                <a:off x="2607" y="2584"/>
                <a:ext cx="79" cy="56"/>
              </a:xfrm>
              <a:custGeom>
                <a:avLst/>
                <a:gdLst>
                  <a:gd name="T0" fmla="*/ 79 w 79"/>
                  <a:gd name="T1" fmla="*/ 56 h 56"/>
                  <a:gd name="T2" fmla="*/ 79 w 79"/>
                  <a:gd name="T3" fmla="*/ 56 h 56"/>
                  <a:gd name="T4" fmla="*/ 3 w 79"/>
                  <a:gd name="T5" fmla="*/ 0 h 56"/>
                  <a:gd name="T6" fmla="*/ 0 w 79"/>
                  <a:gd name="T7" fmla="*/ 0 h 56"/>
                  <a:gd name="T8" fmla="*/ 79 w 79"/>
                  <a:gd name="T9" fmla="*/ 56 h 56"/>
                </a:gdLst>
                <a:ahLst/>
                <a:cxnLst>
                  <a:cxn ang="0">
                    <a:pos x="T0" y="T1"/>
                  </a:cxn>
                  <a:cxn ang="0">
                    <a:pos x="T2" y="T3"/>
                  </a:cxn>
                  <a:cxn ang="0">
                    <a:pos x="T4" y="T5"/>
                  </a:cxn>
                  <a:cxn ang="0">
                    <a:pos x="T6" y="T7"/>
                  </a:cxn>
                  <a:cxn ang="0">
                    <a:pos x="T8" y="T9"/>
                  </a:cxn>
                </a:cxnLst>
                <a:rect l="0" t="0" r="r" b="b"/>
                <a:pathLst>
                  <a:path w="79" h="56">
                    <a:moveTo>
                      <a:pt x="79" y="56"/>
                    </a:moveTo>
                    <a:lnTo>
                      <a:pt x="79" y="56"/>
                    </a:lnTo>
                    <a:lnTo>
                      <a:pt x="3" y="0"/>
                    </a:lnTo>
                    <a:lnTo>
                      <a:pt x="0" y="0"/>
                    </a:lnTo>
                    <a:lnTo>
                      <a:pt x="79" y="56"/>
                    </a:lnTo>
                    <a:close/>
                  </a:path>
                </a:pathLst>
              </a:custGeom>
              <a:solidFill>
                <a:srgbClr val="D850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1205"/>
              <p:cNvSpPr/>
              <p:nvPr/>
            </p:nvSpPr>
            <p:spPr bwMode="auto">
              <a:xfrm>
                <a:off x="2607" y="2584"/>
                <a:ext cx="79" cy="143"/>
              </a:xfrm>
              <a:custGeom>
                <a:avLst/>
                <a:gdLst>
                  <a:gd name="T0" fmla="*/ 0 w 79"/>
                  <a:gd name="T1" fmla="*/ 0 h 143"/>
                  <a:gd name="T2" fmla="*/ 0 w 79"/>
                  <a:gd name="T3" fmla="*/ 86 h 143"/>
                  <a:gd name="T4" fmla="*/ 79 w 79"/>
                  <a:gd name="T5" fmla="*/ 143 h 143"/>
                  <a:gd name="T6" fmla="*/ 79 w 79"/>
                  <a:gd name="T7" fmla="*/ 56 h 143"/>
                  <a:gd name="T8" fmla="*/ 0 w 79"/>
                  <a:gd name="T9" fmla="*/ 0 h 143"/>
                </a:gdLst>
                <a:ahLst/>
                <a:cxnLst>
                  <a:cxn ang="0">
                    <a:pos x="T0" y="T1"/>
                  </a:cxn>
                  <a:cxn ang="0">
                    <a:pos x="T2" y="T3"/>
                  </a:cxn>
                  <a:cxn ang="0">
                    <a:pos x="T4" y="T5"/>
                  </a:cxn>
                  <a:cxn ang="0">
                    <a:pos x="T6" y="T7"/>
                  </a:cxn>
                  <a:cxn ang="0">
                    <a:pos x="T8" y="T9"/>
                  </a:cxn>
                </a:cxnLst>
                <a:rect l="0" t="0" r="r" b="b"/>
                <a:pathLst>
                  <a:path w="79" h="143">
                    <a:moveTo>
                      <a:pt x="0" y="0"/>
                    </a:moveTo>
                    <a:lnTo>
                      <a:pt x="0" y="86"/>
                    </a:lnTo>
                    <a:lnTo>
                      <a:pt x="79" y="143"/>
                    </a:lnTo>
                    <a:lnTo>
                      <a:pt x="79" y="56"/>
                    </a:lnTo>
                    <a:lnTo>
                      <a:pt x="0" y="0"/>
                    </a:lnTo>
                    <a:close/>
                  </a:path>
                </a:pathLst>
              </a:custGeom>
              <a:solidFill>
                <a:srgbClr val="D850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1206"/>
              <p:cNvSpPr/>
              <p:nvPr/>
            </p:nvSpPr>
            <p:spPr bwMode="auto">
              <a:xfrm>
                <a:off x="2607" y="2576"/>
                <a:ext cx="94" cy="64"/>
              </a:xfrm>
              <a:custGeom>
                <a:avLst/>
                <a:gdLst>
                  <a:gd name="T0" fmla="*/ 2 w 25"/>
                  <a:gd name="T1" fmla="*/ 0 h 17"/>
                  <a:gd name="T2" fmla="*/ 6 w 25"/>
                  <a:gd name="T3" fmla="*/ 1 h 17"/>
                  <a:gd name="T4" fmla="*/ 25 w 25"/>
                  <a:gd name="T5" fmla="*/ 15 h 17"/>
                  <a:gd name="T6" fmla="*/ 23 w 25"/>
                  <a:gd name="T7" fmla="*/ 15 h 17"/>
                  <a:gd name="T8" fmla="*/ 21 w 25"/>
                  <a:gd name="T9" fmla="*/ 17 h 17"/>
                  <a:gd name="T10" fmla="*/ 0 w 25"/>
                  <a:gd name="T11" fmla="*/ 2 h 17"/>
                  <a:gd name="T12" fmla="*/ 2 w 2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25" h="17">
                    <a:moveTo>
                      <a:pt x="2" y="0"/>
                    </a:moveTo>
                    <a:cubicBezTo>
                      <a:pt x="4" y="0"/>
                      <a:pt x="6" y="1"/>
                      <a:pt x="6" y="1"/>
                    </a:cubicBezTo>
                    <a:cubicBezTo>
                      <a:pt x="25" y="15"/>
                      <a:pt x="25" y="15"/>
                      <a:pt x="25" y="15"/>
                    </a:cubicBezTo>
                    <a:cubicBezTo>
                      <a:pt x="23" y="15"/>
                      <a:pt x="23" y="15"/>
                      <a:pt x="23" y="15"/>
                    </a:cubicBezTo>
                    <a:cubicBezTo>
                      <a:pt x="21" y="17"/>
                      <a:pt x="21" y="17"/>
                      <a:pt x="21" y="17"/>
                    </a:cubicBezTo>
                    <a:cubicBezTo>
                      <a:pt x="0" y="2"/>
                      <a:pt x="0" y="2"/>
                      <a:pt x="0" y="2"/>
                    </a:cubicBezTo>
                    <a:cubicBezTo>
                      <a:pt x="0" y="2"/>
                      <a:pt x="0" y="1"/>
                      <a:pt x="2" y="0"/>
                    </a:cubicBezTo>
                    <a:close/>
                  </a:path>
                </a:pathLst>
              </a:custGeom>
              <a:solidFill>
                <a:srgbClr val="F47A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1207"/>
              <p:cNvSpPr/>
              <p:nvPr/>
            </p:nvSpPr>
            <p:spPr bwMode="auto">
              <a:xfrm>
                <a:off x="2682" y="2629"/>
                <a:ext cx="23" cy="11"/>
              </a:xfrm>
              <a:custGeom>
                <a:avLst/>
                <a:gdLst>
                  <a:gd name="T0" fmla="*/ 5 w 6"/>
                  <a:gd name="T1" fmla="*/ 2 h 3"/>
                  <a:gd name="T2" fmla="*/ 3 w 6"/>
                  <a:gd name="T3" fmla="*/ 1 h 3"/>
                  <a:gd name="T4" fmla="*/ 1 w 6"/>
                  <a:gd name="T5" fmla="*/ 3 h 3"/>
                  <a:gd name="T6" fmla="*/ 1 w 6"/>
                  <a:gd name="T7" fmla="*/ 3 h 3"/>
                  <a:gd name="T8" fmla="*/ 3 w 6"/>
                  <a:gd name="T9" fmla="*/ 0 h 3"/>
                  <a:gd name="T10" fmla="*/ 6 w 6"/>
                  <a:gd name="T11" fmla="*/ 2 h 3"/>
                  <a:gd name="T12" fmla="*/ 5 w 6"/>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5" y="2"/>
                    </a:moveTo>
                    <a:cubicBezTo>
                      <a:pt x="5" y="2"/>
                      <a:pt x="5" y="1"/>
                      <a:pt x="3" y="1"/>
                    </a:cubicBezTo>
                    <a:cubicBezTo>
                      <a:pt x="2" y="2"/>
                      <a:pt x="1" y="3"/>
                      <a:pt x="1" y="3"/>
                    </a:cubicBezTo>
                    <a:cubicBezTo>
                      <a:pt x="1" y="3"/>
                      <a:pt x="1" y="3"/>
                      <a:pt x="1" y="3"/>
                    </a:cubicBezTo>
                    <a:cubicBezTo>
                      <a:pt x="1" y="3"/>
                      <a:pt x="0" y="1"/>
                      <a:pt x="3" y="0"/>
                    </a:cubicBezTo>
                    <a:cubicBezTo>
                      <a:pt x="5" y="0"/>
                      <a:pt x="6" y="2"/>
                      <a:pt x="6" y="2"/>
                    </a:cubicBezTo>
                    <a:lnTo>
                      <a:pt x="5" y="2"/>
                    </a:lnTo>
                    <a:close/>
                  </a:path>
                </a:pathLst>
              </a:custGeom>
              <a:solidFill>
                <a:srgbClr val="FFA1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1208"/>
              <p:cNvSpPr/>
              <p:nvPr/>
            </p:nvSpPr>
            <p:spPr bwMode="auto">
              <a:xfrm>
                <a:off x="2633" y="2686"/>
                <a:ext cx="26" cy="22"/>
              </a:xfrm>
              <a:custGeom>
                <a:avLst/>
                <a:gdLst>
                  <a:gd name="T0" fmla="*/ 7 w 7"/>
                  <a:gd name="T1" fmla="*/ 0 h 6"/>
                  <a:gd name="T2" fmla="*/ 5 w 7"/>
                  <a:gd name="T3" fmla="*/ 2 h 6"/>
                  <a:gd name="T4" fmla="*/ 1 w 7"/>
                  <a:gd name="T5" fmla="*/ 5 h 6"/>
                  <a:gd name="T6" fmla="*/ 2 w 7"/>
                  <a:gd name="T7" fmla="*/ 1 h 6"/>
                  <a:gd name="T8" fmla="*/ 7 w 7"/>
                  <a:gd name="T9" fmla="*/ 0 h 6"/>
                </a:gdLst>
                <a:ahLst/>
                <a:cxnLst>
                  <a:cxn ang="0">
                    <a:pos x="T0" y="T1"/>
                  </a:cxn>
                  <a:cxn ang="0">
                    <a:pos x="T2" y="T3"/>
                  </a:cxn>
                  <a:cxn ang="0">
                    <a:pos x="T4" y="T5"/>
                  </a:cxn>
                  <a:cxn ang="0">
                    <a:pos x="T6" y="T7"/>
                  </a:cxn>
                  <a:cxn ang="0">
                    <a:pos x="T8" y="T9"/>
                  </a:cxn>
                </a:cxnLst>
                <a:rect l="0" t="0" r="r" b="b"/>
                <a:pathLst>
                  <a:path w="7" h="6">
                    <a:moveTo>
                      <a:pt x="7" y="0"/>
                    </a:moveTo>
                    <a:cubicBezTo>
                      <a:pt x="7" y="0"/>
                      <a:pt x="6" y="2"/>
                      <a:pt x="5" y="2"/>
                    </a:cubicBezTo>
                    <a:cubicBezTo>
                      <a:pt x="4" y="3"/>
                      <a:pt x="1" y="6"/>
                      <a:pt x="1" y="5"/>
                    </a:cubicBezTo>
                    <a:cubicBezTo>
                      <a:pt x="0" y="4"/>
                      <a:pt x="2" y="1"/>
                      <a:pt x="2" y="1"/>
                    </a:cubicBezTo>
                    <a:cubicBezTo>
                      <a:pt x="7" y="0"/>
                      <a:pt x="7" y="0"/>
                      <a:pt x="7" y="0"/>
                    </a:cubicBezTo>
                    <a:close/>
                  </a:path>
                </a:pathLst>
              </a:custGeom>
              <a:solidFill>
                <a:srgbClr val="3F6E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1209"/>
              <p:cNvSpPr/>
              <p:nvPr/>
            </p:nvSpPr>
            <p:spPr bwMode="auto">
              <a:xfrm>
                <a:off x="2637" y="2682"/>
                <a:ext cx="45" cy="56"/>
              </a:xfrm>
              <a:custGeom>
                <a:avLst/>
                <a:gdLst>
                  <a:gd name="T0" fmla="*/ 0 w 12"/>
                  <a:gd name="T1" fmla="*/ 7 h 15"/>
                  <a:gd name="T2" fmla="*/ 2 w 12"/>
                  <a:gd name="T3" fmla="*/ 11 h 15"/>
                  <a:gd name="T4" fmla="*/ 10 w 12"/>
                  <a:gd name="T5" fmla="*/ 14 h 15"/>
                  <a:gd name="T6" fmla="*/ 12 w 12"/>
                  <a:gd name="T7" fmla="*/ 11 h 15"/>
                  <a:gd name="T8" fmla="*/ 7 w 12"/>
                  <a:gd name="T9" fmla="*/ 6 h 15"/>
                  <a:gd name="T10" fmla="*/ 6 w 12"/>
                  <a:gd name="T11" fmla="*/ 3 h 15"/>
                  <a:gd name="T12" fmla="*/ 4 w 12"/>
                  <a:gd name="T13" fmla="*/ 0 h 15"/>
                  <a:gd name="T14" fmla="*/ 1 w 12"/>
                  <a:gd name="T15" fmla="*/ 1 h 15"/>
                  <a:gd name="T16" fmla="*/ 0 w 12"/>
                  <a:gd name="T1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5">
                    <a:moveTo>
                      <a:pt x="0" y="7"/>
                    </a:moveTo>
                    <a:cubicBezTo>
                      <a:pt x="0" y="7"/>
                      <a:pt x="1" y="10"/>
                      <a:pt x="2" y="11"/>
                    </a:cubicBezTo>
                    <a:cubicBezTo>
                      <a:pt x="3" y="13"/>
                      <a:pt x="9" y="15"/>
                      <a:pt x="10" y="14"/>
                    </a:cubicBezTo>
                    <a:cubicBezTo>
                      <a:pt x="11" y="13"/>
                      <a:pt x="12" y="13"/>
                      <a:pt x="12" y="11"/>
                    </a:cubicBezTo>
                    <a:cubicBezTo>
                      <a:pt x="12" y="9"/>
                      <a:pt x="7" y="7"/>
                      <a:pt x="7" y="6"/>
                    </a:cubicBezTo>
                    <a:cubicBezTo>
                      <a:pt x="6" y="6"/>
                      <a:pt x="6" y="4"/>
                      <a:pt x="6" y="3"/>
                    </a:cubicBezTo>
                    <a:cubicBezTo>
                      <a:pt x="6" y="2"/>
                      <a:pt x="4" y="0"/>
                      <a:pt x="4" y="0"/>
                    </a:cubicBezTo>
                    <a:cubicBezTo>
                      <a:pt x="1" y="1"/>
                      <a:pt x="1" y="1"/>
                      <a:pt x="1" y="1"/>
                    </a:cubicBezTo>
                    <a:lnTo>
                      <a:pt x="0" y="7"/>
                    </a:ln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 name="Freeform 1211"/>
            <p:cNvSpPr/>
            <p:nvPr/>
          </p:nvSpPr>
          <p:spPr bwMode="auto">
            <a:xfrm>
              <a:off x="2595" y="2512"/>
              <a:ext cx="83" cy="192"/>
            </a:xfrm>
            <a:custGeom>
              <a:avLst/>
              <a:gdLst>
                <a:gd name="T0" fmla="*/ 15 w 22"/>
                <a:gd name="T1" fmla="*/ 1 h 51"/>
                <a:gd name="T2" fmla="*/ 17 w 22"/>
                <a:gd name="T3" fmla="*/ 13 h 51"/>
                <a:gd name="T4" fmla="*/ 11 w 22"/>
                <a:gd name="T5" fmla="*/ 28 h 51"/>
                <a:gd name="T6" fmla="*/ 17 w 22"/>
                <a:gd name="T7" fmla="*/ 46 h 51"/>
                <a:gd name="T8" fmla="*/ 11 w 22"/>
                <a:gd name="T9" fmla="*/ 51 h 51"/>
                <a:gd name="T10" fmla="*/ 2 w 22"/>
                <a:gd name="T11" fmla="*/ 35 h 51"/>
                <a:gd name="T12" fmla="*/ 1 w 22"/>
                <a:gd name="T13" fmla="*/ 28 h 51"/>
                <a:gd name="T14" fmla="*/ 7 w 22"/>
                <a:gd name="T15" fmla="*/ 10 h 51"/>
                <a:gd name="T16" fmla="*/ 15 w 22"/>
                <a:gd name="T17"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1">
                  <a:moveTo>
                    <a:pt x="15" y="1"/>
                  </a:moveTo>
                  <a:cubicBezTo>
                    <a:pt x="15" y="1"/>
                    <a:pt x="22" y="3"/>
                    <a:pt x="17" y="13"/>
                  </a:cubicBezTo>
                  <a:cubicBezTo>
                    <a:pt x="15" y="16"/>
                    <a:pt x="11" y="28"/>
                    <a:pt x="11" y="28"/>
                  </a:cubicBezTo>
                  <a:cubicBezTo>
                    <a:pt x="17" y="46"/>
                    <a:pt x="17" y="46"/>
                    <a:pt x="17" y="46"/>
                  </a:cubicBezTo>
                  <a:cubicBezTo>
                    <a:pt x="17" y="46"/>
                    <a:pt x="13" y="46"/>
                    <a:pt x="11" y="51"/>
                  </a:cubicBezTo>
                  <a:cubicBezTo>
                    <a:pt x="11" y="51"/>
                    <a:pt x="3" y="38"/>
                    <a:pt x="2" y="35"/>
                  </a:cubicBezTo>
                  <a:cubicBezTo>
                    <a:pt x="0" y="32"/>
                    <a:pt x="1" y="29"/>
                    <a:pt x="1" y="28"/>
                  </a:cubicBezTo>
                  <a:cubicBezTo>
                    <a:pt x="1" y="27"/>
                    <a:pt x="7" y="10"/>
                    <a:pt x="7" y="10"/>
                  </a:cubicBezTo>
                  <a:cubicBezTo>
                    <a:pt x="7" y="10"/>
                    <a:pt x="10" y="0"/>
                    <a:pt x="15" y="1"/>
                  </a:cubicBezTo>
                  <a:close/>
                </a:path>
              </a:pathLst>
            </a:custGeom>
            <a:solidFill>
              <a:srgbClr val="927D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11" name="Shape 1568"/>
          <p:cNvSpPr/>
          <p:nvPr/>
        </p:nvSpPr>
        <p:spPr>
          <a:xfrm>
            <a:off x="8400294" y="1997492"/>
            <a:ext cx="3514761" cy="304250"/>
          </a:xfrm>
          <a:prstGeom prst="rect">
            <a:avLst/>
          </a:prstGeom>
          <a:ln w="12700">
            <a:miter lim="400000"/>
          </a:ln>
        </p:spPr>
        <p:txBody>
          <a:bodyPr lIns="35719" tIns="35719" rIns="35719" bIns="35719">
            <a:spAutoFit/>
          </a:bodyPr>
          <a:lstStyle>
            <a:lvl1pPr>
              <a:lnSpc>
                <a:spcPct val="120000"/>
              </a:lnSpc>
              <a:defRPr sz="2700" spc="-53">
                <a:solidFill>
                  <a:srgbClr val="959595"/>
                </a:solidFill>
              </a:defRPr>
            </a:lvl1pPr>
          </a:lstStyle>
          <a:p>
            <a:pPr defTabSz="410845" hangingPunct="0"/>
            <a:r>
              <a:rPr sz="1350" kern="0" spc="-27">
                <a:latin typeface="Source Sans Pro"/>
                <a:ea typeface="Source Sans Pro"/>
                <a:sym typeface="Source Sans Pro"/>
              </a:rPr>
              <a:t>Aenean lacinia bibendum nulla sed</a:t>
            </a:r>
          </a:p>
        </p:txBody>
      </p:sp>
      <p:sp>
        <p:nvSpPr>
          <p:cNvPr id="1212" name="PA_库_形状 1569"/>
          <p:cNvSpPr/>
          <p:nvPr>
            <p:custDataLst>
              <p:tags r:id="rId1"/>
            </p:custDataLst>
          </p:nvPr>
        </p:nvSpPr>
        <p:spPr>
          <a:xfrm>
            <a:off x="8400294" y="1552794"/>
            <a:ext cx="1891984" cy="362984"/>
          </a:xfrm>
          <a:prstGeom prst="rect">
            <a:avLst/>
          </a:prstGeom>
          <a:ln w="12700">
            <a:miter lim="400000"/>
          </a:ln>
        </p:spPr>
        <p:txBody>
          <a:bodyPr lIns="35719" tIns="35719" rIns="35719" bIns="35719">
            <a:spAutoFit/>
          </a:bodyPr>
          <a:lstStyle>
            <a:lvl1pPr>
              <a:lnSpc>
                <a:spcPct val="90000"/>
              </a:lnSpc>
              <a:defRPr sz="4200" spc="-294">
                <a:solidFill>
                  <a:srgbClr val="343434"/>
                </a:solidFill>
                <a:latin typeface="+mn-lt"/>
                <a:ea typeface="+mn-ea"/>
                <a:cs typeface="+mn-cs"/>
                <a:sym typeface="Montserrat-Bold"/>
              </a:defRPr>
            </a:lvl1pPr>
          </a:lstStyle>
          <a:p>
            <a:pPr defTabSz="410845" hangingPunct="0"/>
            <a:r>
              <a:rPr sz="2100" kern="0" spc="-147">
                <a:latin typeface="Montserrat-Bold"/>
              </a:rPr>
              <a:t>$12,000K</a:t>
            </a:r>
          </a:p>
        </p:txBody>
      </p:sp>
      <p:sp>
        <p:nvSpPr>
          <p:cNvPr id="1213" name="Shape 1570"/>
          <p:cNvSpPr/>
          <p:nvPr/>
        </p:nvSpPr>
        <p:spPr>
          <a:xfrm>
            <a:off x="8400294" y="2925278"/>
            <a:ext cx="3514761" cy="304250"/>
          </a:xfrm>
          <a:prstGeom prst="rect">
            <a:avLst/>
          </a:prstGeom>
          <a:ln w="12700">
            <a:miter lim="400000"/>
          </a:ln>
        </p:spPr>
        <p:txBody>
          <a:bodyPr lIns="35719" tIns="35719" rIns="35719" bIns="35719">
            <a:spAutoFit/>
          </a:bodyPr>
          <a:lstStyle>
            <a:lvl1pPr>
              <a:lnSpc>
                <a:spcPct val="120000"/>
              </a:lnSpc>
              <a:defRPr sz="2700" spc="-53">
                <a:solidFill>
                  <a:srgbClr val="959595"/>
                </a:solidFill>
              </a:defRPr>
            </a:lvl1pPr>
          </a:lstStyle>
          <a:p>
            <a:pPr defTabSz="410845" hangingPunct="0"/>
            <a:r>
              <a:rPr sz="1350" kern="0" spc="-27">
                <a:latin typeface="Source Sans Pro"/>
                <a:ea typeface="Source Sans Pro"/>
                <a:sym typeface="Source Sans Pro"/>
              </a:rPr>
              <a:t>Aenean lacinia bibendum nulla sed</a:t>
            </a:r>
          </a:p>
        </p:txBody>
      </p:sp>
      <p:sp>
        <p:nvSpPr>
          <p:cNvPr id="1214" name="PA_库_形状 1571"/>
          <p:cNvSpPr/>
          <p:nvPr>
            <p:custDataLst>
              <p:tags r:id="rId2"/>
            </p:custDataLst>
          </p:nvPr>
        </p:nvSpPr>
        <p:spPr>
          <a:xfrm>
            <a:off x="8400294" y="2480580"/>
            <a:ext cx="1891984" cy="362984"/>
          </a:xfrm>
          <a:prstGeom prst="rect">
            <a:avLst/>
          </a:prstGeom>
          <a:ln w="12700">
            <a:miter lim="400000"/>
          </a:ln>
        </p:spPr>
        <p:txBody>
          <a:bodyPr lIns="35719" tIns="35719" rIns="35719" bIns="35719">
            <a:spAutoFit/>
          </a:bodyPr>
          <a:lstStyle>
            <a:lvl1pPr>
              <a:lnSpc>
                <a:spcPct val="90000"/>
              </a:lnSpc>
              <a:defRPr sz="4200" spc="-294">
                <a:solidFill>
                  <a:srgbClr val="343434"/>
                </a:solidFill>
                <a:latin typeface="+mn-lt"/>
                <a:ea typeface="+mn-ea"/>
                <a:cs typeface="+mn-cs"/>
                <a:sym typeface="Montserrat-Bold"/>
              </a:defRPr>
            </a:lvl1pPr>
          </a:lstStyle>
          <a:p>
            <a:pPr defTabSz="410845" hangingPunct="0"/>
            <a:r>
              <a:rPr sz="2100" kern="0" spc="-147">
                <a:latin typeface="Montserrat-Bold"/>
              </a:rPr>
              <a:t>$12,000K</a:t>
            </a:r>
          </a:p>
        </p:txBody>
      </p:sp>
      <p:sp>
        <p:nvSpPr>
          <p:cNvPr id="1215" name="Shape 1572"/>
          <p:cNvSpPr/>
          <p:nvPr/>
        </p:nvSpPr>
        <p:spPr>
          <a:xfrm>
            <a:off x="8400294" y="3884530"/>
            <a:ext cx="3514761" cy="304250"/>
          </a:xfrm>
          <a:prstGeom prst="rect">
            <a:avLst/>
          </a:prstGeom>
          <a:ln w="12700">
            <a:miter lim="400000"/>
          </a:ln>
        </p:spPr>
        <p:txBody>
          <a:bodyPr lIns="35719" tIns="35719" rIns="35719" bIns="35719">
            <a:spAutoFit/>
          </a:bodyPr>
          <a:lstStyle>
            <a:lvl1pPr>
              <a:lnSpc>
                <a:spcPct val="120000"/>
              </a:lnSpc>
              <a:defRPr sz="2700" spc="-53">
                <a:solidFill>
                  <a:srgbClr val="959595"/>
                </a:solidFill>
              </a:defRPr>
            </a:lvl1pPr>
          </a:lstStyle>
          <a:p>
            <a:pPr defTabSz="410845" hangingPunct="0"/>
            <a:r>
              <a:rPr sz="1350" kern="0" spc="-27">
                <a:latin typeface="Source Sans Pro"/>
                <a:ea typeface="Source Sans Pro"/>
                <a:sym typeface="Source Sans Pro"/>
              </a:rPr>
              <a:t>Aenean lacinia bibendum nulla sed</a:t>
            </a:r>
          </a:p>
        </p:txBody>
      </p:sp>
      <p:sp>
        <p:nvSpPr>
          <p:cNvPr id="1216" name="PA_库_形状 1573"/>
          <p:cNvSpPr/>
          <p:nvPr>
            <p:custDataLst>
              <p:tags r:id="rId3"/>
            </p:custDataLst>
          </p:nvPr>
        </p:nvSpPr>
        <p:spPr>
          <a:xfrm>
            <a:off x="8400294" y="3439832"/>
            <a:ext cx="1891984" cy="362984"/>
          </a:xfrm>
          <a:prstGeom prst="rect">
            <a:avLst/>
          </a:prstGeom>
          <a:ln w="12700">
            <a:miter lim="400000"/>
          </a:ln>
        </p:spPr>
        <p:txBody>
          <a:bodyPr lIns="35719" tIns="35719" rIns="35719" bIns="35719">
            <a:spAutoFit/>
          </a:bodyPr>
          <a:lstStyle>
            <a:lvl1pPr>
              <a:lnSpc>
                <a:spcPct val="90000"/>
              </a:lnSpc>
              <a:defRPr sz="4200" spc="-294">
                <a:solidFill>
                  <a:srgbClr val="343434"/>
                </a:solidFill>
                <a:latin typeface="+mn-lt"/>
                <a:ea typeface="+mn-ea"/>
                <a:cs typeface="+mn-cs"/>
                <a:sym typeface="Montserrat-Bold"/>
              </a:defRPr>
            </a:lvl1pPr>
          </a:lstStyle>
          <a:p>
            <a:pPr defTabSz="410845" hangingPunct="0"/>
            <a:r>
              <a:rPr sz="2100" kern="0" spc="-147">
                <a:latin typeface="Montserrat-Bold"/>
              </a:rPr>
              <a:t>$12,000K</a:t>
            </a:r>
          </a:p>
        </p:txBody>
      </p:sp>
      <p:sp>
        <p:nvSpPr>
          <p:cNvPr id="1217" name="Shape 1574"/>
          <p:cNvSpPr/>
          <p:nvPr/>
        </p:nvSpPr>
        <p:spPr>
          <a:xfrm>
            <a:off x="8400294" y="4882055"/>
            <a:ext cx="3514761" cy="335413"/>
          </a:xfrm>
          <a:prstGeom prst="rect">
            <a:avLst/>
          </a:prstGeom>
          <a:ln w="12700">
            <a:miter lim="400000"/>
          </a:ln>
        </p:spPr>
        <p:txBody>
          <a:bodyPr lIns="35719" tIns="35719" rIns="35719" bIns="35719">
            <a:spAutoFit/>
          </a:bodyPr>
          <a:lstStyle>
            <a:lvl1pPr>
              <a:defRPr sz="2700" spc="-53"/>
            </a:lvl1pPr>
          </a:lstStyle>
          <a:p>
            <a:pPr defTabSz="410845" hangingPunct="0">
              <a:lnSpc>
                <a:spcPct val="140000"/>
              </a:lnSpc>
            </a:pPr>
            <a:r>
              <a:rPr sz="1350" kern="0" spc="-27">
                <a:solidFill>
                  <a:srgbClr val="93A3A5"/>
                </a:solidFill>
                <a:latin typeface="Source Sans Pro"/>
                <a:ea typeface="Source Sans Pro"/>
                <a:sym typeface="Source Sans Pro"/>
              </a:rPr>
              <a:t>Aenean lacinia bibendum nulla sed</a:t>
            </a:r>
          </a:p>
        </p:txBody>
      </p:sp>
      <p:sp>
        <p:nvSpPr>
          <p:cNvPr id="1218" name="PA_库_形状 1575"/>
          <p:cNvSpPr/>
          <p:nvPr>
            <p:custDataLst>
              <p:tags r:id="rId4"/>
            </p:custDataLst>
          </p:nvPr>
        </p:nvSpPr>
        <p:spPr>
          <a:xfrm>
            <a:off x="8400294" y="4437357"/>
            <a:ext cx="1891984" cy="362984"/>
          </a:xfrm>
          <a:prstGeom prst="rect">
            <a:avLst/>
          </a:prstGeom>
          <a:ln w="12700">
            <a:miter lim="400000"/>
          </a:ln>
        </p:spPr>
        <p:txBody>
          <a:bodyPr lIns="35719" tIns="35719" rIns="35719" bIns="35719">
            <a:spAutoFit/>
          </a:bodyPr>
          <a:lstStyle>
            <a:lvl1pPr>
              <a:lnSpc>
                <a:spcPct val="90000"/>
              </a:lnSpc>
              <a:defRPr sz="4200" spc="-294">
                <a:solidFill>
                  <a:srgbClr val="343434"/>
                </a:solidFill>
                <a:latin typeface="+mn-lt"/>
                <a:ea typeface="+mn-ea"/>
                <a:cs typeface="+mn-cs"/>
                <a:sym typeface="Montserrat-Bold"/>
              </a:defRPr>
            </a:lvl1pPr>
          </a:lstStyle>
          <a:p>
            <a:pPr defTabSz="410845" hangingPunct="0"/>
            <a:r>
              <a:rPr sz="2100" kern="0" spc="-147">
                <a:latin typeface="Montserrat-Bold"/>
              </a:rPr>
              <a:t>$12,000K</a:t>
            </a:r>
          </a:p>
        </p:txBody>
      </p:sp>
      <p:sp>
        <p:nvSpPr>
          <p:cNvPr id="1219" name="PA_库_形状 1581"/>
          <p:cNvSpPr/>
          <p:nvPr>
            <p:custDataLst>
              <p:tags r:id="rId5"/>
            </p:custDataLst>
          </p:nvPr>
        </p:nvSpPr>
        <p:spPr>
          <a:xfrm>
            <a:off x="7730417" y="4544128"/>
            <a:ext cx="338876" cy="349251"/>
          </a:xfrm>
          <a:custGeom>
            <a:avLst/>
            <a:gdLst/>
            <a:ahLst/>
            <a:cxnLst>
              <a:cxn ang="0">
                <a:pos x="wd2" y="hd2"/>
              </a:cxn>
              <a:cxn ang="5400000">
                <a:pos x="wd2" y="hd2"/>
              </a:cxn>
              <a:cxn ang="10800000">
                <a:pos x="wd2" y="hd2"/>
              </a:cxn>
              <a:cxn ang="16200000">
                <a:pos x="wd2" y="hd2"/>
              </a:cxn>
            </a:cxnLst>
            <a:rect l="0" t="0" r="r" b="b"/>
            <a:pathLst>
              <a:path w="21600" h="21600" extrusionOk="0">
                <a:moveTo>
                  <a:pt x="17419" y="13500"/>
                </a:moveTo>
                <a:cubicBezTo>
                  <a:pt x="16026" y="13500"/>
                  <a:pt x="14632" y="14175"/>
                  <a:pt x="13935" y="15356"/>
                </a:cubicBezTo>
                <a:cubicBezTo>
                  <a:pt x="7839" y="12656"/>
                  <a:pt x="7839" y="12656"/>
                  <a:pt x="7839" y="12656"/>
                </a:cubicBezTo>
                <a:cubicBezTo>
                  <a:pt x="8187" y="12150"/>
                  <a:pt x="8361" y="11475"/>
                  <a:pt x="8361" y="10800"/>
                </a:cubicBezTo>
                <a:cubicBezTo>
                  <a:pt x="8361" y="10125"/>
                  <a:pt x="8187" y="9619"/>
                  <a:pt x="8013" y="9113"/>
                </a:cubicBezTo>
                <a:cubicBezTo>
                  <a:pt x="14110" y="6412"/>
                  <a:pt x="14110" y="6412"/>
                  <a:pt x="14110" y="6412"/>
                </a:cubicBezTo>
                <a:cubicBezTo>
                  <a:pt x="14806" y="7425"/>
                  <a:pt x="16026" y="8100"/>
                  <a:pt x="17419" y="8100"/>
                </a:cubicBezTo>
                <a:cubicBezTo>
                  <a:pt x="19684" y="8100"/>
                  <a:pt x="21600" y="6244"/>
                  <a:pt x="21600" y="4050"/>
                </a:cubicBezTo>
                <a:cubicBezTo>
                  <a:pt x="21600" y="1856"/>
                  <a:pt x="19684" y="0"/>
                  <a:pt x="17419" y="0"/>
                </a:cubicBezTo>
                <a:cubicBezTo>
                  <a:pt x="15155" y="0"/>
                  <a:pt x="13239" y="1856"/>
                  <a:pt x="13239" y="4050"/>
                </a:cubicBezTo>
                <a:cubicBezTo>
                  <a:pt x="13239" y="4388"/>
                  <a:pt x="13239" y="4894"/>
                  <a:pt x="13413" y="5231"/>
                </a:cubicBezTo>
                <a:cubicBezTo>
                  <a:pt x="7142" y="7931"/>
                  <a:pt x="7142" y="7931"/>
                  <a:pt x="7142" y="7931"/>
                </a:cubicBezTo>
                <a:cubicBezTo>
                  <a:pt x="6445" y="7256"/>
                  <a:pt x="5400" y="6750"/>
                  <a:pt x="4181" y="6750"/>
                </a:cubicBezTo>
                <a:cubicBezTo>
                  <a:pt x="1916" y="6750"/>
                  <a:pt x="0" y="8606"/>
                  <a:pt x="0" y="10800"/>
                </a:cubicBezTo>
                <a:cubicBezTo>
                  <a:pt x="0" y="12994"/>
                  <a:pt x="1916" y="14850"/>
                  <a:pt x="4181" y="14850"/>
                </a:cubicBezTo>
                <a:cubicBezTo>
                  <a:pt x="5226" y="14850"/>
                  <a:pt x="6271" y="14513"/>
                  <a:pt x="6968" y="13838"/>
                </a:cubicBezTo>
                <a:cubicBezTo>
                  <a:pt x="13413" y="16538"/>
                  <a:pt x="13413" y="16538"/>
                  <a:pt x="13413" y="16538"/>
                </a:cubicBezTo>
                <a:cubicBezTo>
                  <a:pt x="13239" y="16875"/>
                  <a:pt x="13239" y="17213"/>
                  <a:pt x="13239" y="17550"/>
                </a:cubicBezTo>
                <a:cubicBezTo>
                  <a:pt x="13239" y="19744"/>
                  <a:pt x="15155" y="21600"/>
                  <a:pt x="17419" y="21600"/>
                </a:cubicBezTo>
                <a:cubicBezTo>
                  <a:pt x="19684" y="21600"/>
                  <a:pt x="21600" y="19744"/>
                  <a:pt x="21600" y="17550"/>
                </a:cubicBezTo>
                <a:cubicBezTo>
                  <a:pt x="21600" y="15356"/>
                  <a:pt x="19684" y="13500"/>
                  <a:pt x="17419" y="13500"/>
                </a:cubicBezTo>
                <a:close/>
                <a:moveTo>
                  <a:pt x="17419" y="1350"/>
                </a:moveTo>
                <a:cubicBezTo>
                  <a:pt x="18987" y="1350"/>
                  <a:pt x="20206" y="2531"/>
                  <a:pt x="20206" y="4050"/>
                </a:cubicBezTo>
                <a:cubicBezTo>
                  <a:pt x="20206" y="5569"/>
                  <a:pt x="18987" y="6750"/>
                  <a:pt x="17419" y="6750"/>
                </a:cubicBezTo>
                <a:cubicBezTo>
                  <a:pt x="15852" y="6750"/>
                  <a:pt x="14632" y="5569"/>
                  <a:pt x="14632" y="4050"/>
                </a:cubicBezTo>
                <a:cubicBezTo>
                  <a:pt x="14632" y="2531"/>
                  <a:pt x="15852" y="1350"/>
                  <a:pt x="17419" y="1350"/>
                </a:cubicBezTo>
                <a:close/>
                <a:moveTo>
                  <a:pt x="4181" y="13500"/>
                </a:moveTo>
                <a:cubicBezTo>
                  <a:pt x="2613" y="13500"/>
                  <a:pt x="1394" y="12319"/>
                  <a:pt x="1394" y="10800"/>
                </a:cubicBezTo>
                <a:cubicBezTo>
                  <a:pt x="1394" y="9281"/>
                  <a:pt x="2613" y="8100"/>
                  <a:pt x="4181" y="8100"/>
                </a:cubicBezTo>
                <a:cubicBezTo>
                  <a:pt x="5748" y="8100"/>
                  <a:pt x="6968" y="9281"/>
                  <a:pt x="6968" y="10800"/>
                </a:cubicBezTo>
                <a:cubicBezTo>
                  <a:pt x="6968" y="12319"/>
                  <a:pt x="5748" y="13500"/>
                  <a:pt x="4181" y="13500"/>
                </a:cubicBezTo>
                <a:close/>
                <a:moveTo>
                  <a:pt x="17419" y="20250"/>
                </a:moveTo>
                <a:cubicBezTo>
                  <a:pt x="15852" y="20250"/>
                  <a:pt x="14632" y="19069"/>
                  <a:pt x="14632" y="17550"/>
                </a:cubicBezTo>
                <a:cubicBezTo>
                  <a:pt x="14632" y="16031"/>
                  <a:pt x="15852" y="14850"/>
                  <a:pt x="17419" y="14850"/>
                </a:cubicBezTo>
                <a:cubicBezTo>
                  <a:pt x="18987" y="14850"/>
                  <a:pt x="20206" y="16031"/>
                  <a:pt x="20206" y="17550"/>
                </a:cubicBezTo>
                <a:cubicBezTo>
                  <a:pt x="20206" y="19069"/>
                  <a:pt x="18987" y="20250"/>
                  <a:pt x="17419" y="20250"/>
                </a:cubicBezTo>
                <a:close/>
              </a:path>
            </a:pathLst>
          </a:custGeom>
          <a:solidFill>
            <a:srgbClr val="343434"/>
          </a:solidFill>
          <a:ln w="12700">
            <a:miter lim="400000"/>
          </a:ln>
        </p:spPr>
        <p:txBody>
          <a:bodyPr lIns="22860" rIns="22860"/>
          <a:lstStyle/>
          <a:p>
            <a:pPr defTabSz="1219200" hangingPunct="0">
              <a:defRPr sz="4800" spc="0">
                <a:solidFill>
                  <a:srgbClr val="27282D"/>
                </a:solidFill>
                <a:latin typeface="Calibri" panose="020F0502020204030204"/>
                <a:ea typeface="Calibri" panose="020F0502020204030204"/>
                <a:cs typeface="Calibri" panose="020F0502020204030204"/>
                <a:sym typeface="Calibri" panose="020F0502020204030204"/>
              </a:defRPr>
            </a:pPr>
            <a:endParaRPr sz="2400" kern="0">
              <a:solidFill>
                <a:srgbClr val="27282D"/>
              </a:solidFill>
              <a:latin typeface="Calibri" panose="020F0502020204030204"/>
              <a:sym typeface="Calibri" panose="020F0502020204030204"/>
            </a:endParaRPr>
          </a:p>
        </p:txBody>
      </p:sp>
      <p:sp>
        <p:nvSpPr>
          <p:cNvPr id="1220" name="PA_库_形状 1582"/>
          <p:cNvSpPr/>
          <p:nvPr>
            <p:custDataLst>
              <p:tags r:id="rId6"/>
            </p:custDataLst>
          </p:nvPr>
        </p:nvSpPr>
        <p:spPr>
          <a:xfrm>
            <a:off x="7730417" y="1669834"/>
            <a:ext cx="383775" cy="349251"/>
          </a:xfrm>
          <a:custGeom>
            <a:avLst/>
            <a:gdLst/>
            <a:ahLst/>
            <a:cxnLst>
              <a:cxn ang="0">
                <a:pos x="wd2" y="hd2"/>
              </a:cxn>
              <a:cxn ang="5400000">
                <a:pos x="wd2" y="hd2"/>
              </a:cxn>
              <a:cxn ang="10800000">
                <a:pos x="wd2" y="hd2"/>
              </a:cxn>
              <a:cxn ang="16200000">
                <a:pos x="wd2" y="hd2"/>
              </a:cxn>
            </a:cxnLst>
            <a:rect l="0" t="0" r="r" b="b"/>
            <a:pathLst>
              <a:path w="21600" h="20972" extrusionOk="0">
                <a:moveTo>
                  <a:pt x="14850" y="5040"/>
                </a:moveTo>
                <a:cubicBezTo>
                  <a:pt x="2025" y="5040"/>
                  <a:pt x="2025" y="5040"/>
                  <a:pt x="2025" y="5040"/>
                </a:cubicBezTo>
                <a:cubicBezTo>
                  <a:pt x="844" y="5040"/>
                  <a:pt x="0" y="6120"/>
                  <a:pt x="0" y="7200"/>
                </a:cubicBezTo>
                <a:cubicBezTo>
                  <a:pt x="0" y="15840"/>
                  <a:pt x="0" y="15840"/>
                  <a:pt x="0" y="15840"/>
                </a:cubicBezTo>
                <a:cubicBezTo>
                  <a:pt x="0" y="17100"/>
                  <a:pt x="844" y="18000"/>
                  <a:pt x="2025" y="18000"/>
                </a:cubicBezTo>
                <a:cubicBezTo>
                  <a:pt x="3375" y="18000"/>
                  <a:pt x="3375" y="18000"/>
                  <a:pt x="3375" y="18000"/>
                </a:cubicBezTo>
                <a:cubicBezTo>
                  <a:pt x="3375" y="19620"/>
                  <a:pt x="3375" y="19620"/>
                  <a:pt x="3375" y="19620"/>
                </a:cubicBezTo>
                <a:cubicBezTo>
                  <a:pt x="3544" y="20520"/>
                  <a:pt x="4556" y="21600"/>
                  <a:pt x="6075" y="20520"/>
                </a:cubicBezTo>
                <a:cubicBezTo>
                  <a:pt x="8606" y="18000"/>
                  <a:pt x="8606" y="18000"/>
                  <a:pt x="8606" y="18000"/>
                </a:cubicBezTo>
                <a:cubicBezTo>
                  <a:pt x="14850" y="18000"/>
                  <a:pt x="14850" y="18000"/>
                  <a:pt x="14850" y="18000"/>
                </a:cubicBezTo>
                <a:cubicBezTo>
                  <a:pt x="16031" y="18000"/>
                  <a:pt x="16875" y="17100"/>
                  <a:pt x="16875" y="15840"/>
                </a:cubicBezTo>
                <a:cubicBezTo>
                  <a:pt x="16875" y="7200"/>
                  <a:pt x="16875" y="7200"/>
                  <a:pt x="16875" y="7200"/>
                </a:cubicBezTo>
                <a:cubicBezTo>
                  <a:pt x="16875" y="6120"/>
                  <a:pt x="16031" y="5040"/>
                  <a:pt x="14850" y="5040"/>
                </a:cubicBezTo>
                <a:close/>
                <a:moveTo>
                  <a:pt x="15525" y="15120"/>
                </a:moveTo>
                <a:cubicBezTo>
                  <a:pt x="15525" y="16020"/>
                  <a:pt x="14850" y="16560"/>
                  <a:pt x="14175" y="16560"/>
                </a:cubicBezTo>
                <a:cubicBezTo>
                  <a:pt x="9788" y="16560"/>
                  <a:pt x="9788" y="16560"/>
                  <a:pt x="9788" y="16560"/>
                </a:cubicBezTo>
                <a:cubicBezTo>
                  <a:pt x="8269" y="16560"/>
                  <a:pt x="8269" y="16560"/>
                  <a:pt x="8269" y="16560"/>
                </a:cubicBezTo>
                <a:cubicBezTo>
                  <a:pt x="5231" y="19440"/>
                  <a:pt x="5231" y="19440"/>
                  <a:pt x="5231" y="19440"/>
                </a:cubicBezTo>
                <a:cubicBezTo>
                  <a:pt x="4725" y="19800"/>
                  <a:pt x="4725" y="18720"/>
                  <a:pt x="4725" y="18720"/>
                </a:cubicBezTo>
                <a:cubicBezTo>
                  <a:pt x="4725" y="17640"/>
                  <a:pt x="4725" y="17640"/>
                  <a:pt x="4725" y="17640"/>
                </a:cubicBezTo>
                <a:cubicBezTo>
                  <a:pt x="4725" y="17280"/>
                  <a:pt x="4725" y="16560"/>
                  <a:pt x="4725" y="16560"/>
                </a:cubicBezTo>
                <a:cubicBezTo>
                  <a:pt x="4725" y="16560"/>
                  <a:pt x="4388" y="16560"/>
                  <a:pt x="4050" y="16560"/>
                </a:cubicBezTo>
                <a:cubicBezTo>
                  <a:pt x="2700" y="16560"/>
                  <a:pt x="2700" y="16560"/>
                  <a:pt x="2700" y="16560"/>
                </a:cubicBezTo>
                <a:cubicBezTo>
                  <a:pt x="2025" y="16560"/>
                  <a:pt x="1350" y="16020"/>
                  <a:pt x="1350" y="15120"/>
                </a:cubicBezTo>
                <a:cubicBezTo>
                  <a:pt x="1350" y="7920"/>
                  <a:pt x="1350" y="7920"/>
                  <a:pt x="1350" y="7920"/>
                </a:cubicBezTo>
                <a:cubicBezTo>
                  <a:pt x="1350" y="7200"/>
                  <a:pt x="2025" y="6480"/>
                  <a:pt x="2700" y="6480"/>
                </a:cubicBezTo>
                <a:cubicBezTo>
                  <a:pt x="14175" y="6480"/>
                  <a:pt x="14175" y="6480"/>
                  <a:pt x="14175" y="6480"/>
                </a:cubicBezTo>
                <a:cubicBezTo>
                  <a:pt x="14850" y="6480"/>
                  <a:pt x="15525" y="7200"/>
                  <a:pt x="15525" y="7920"/>
                </a:cubicBezTo>
                <a:cubicBezTo>
                  <a:pt x="15525" y="15120"/>
                  <a:pt x="15525" y="15120"/>
                  <a:pt x="15525" y="15120"/>
                </a:cubicBezTo>
                <a:close/>
                <a:moveTo>
                  <a:pt x="19575" y="0"/>
                </a:moveTo>
                <a:cubicBezTo>
                  <a:pt x="7425" y="0"/>
                  <a:pt x="7425" y="0"/>
                  <a:pt x="7425" y="0"/>
                </a:cubicBezTo>
                <a:cubicBezTo>
                  <a:pt x="6244" y="0"/>
                  <a:pt x="5400" y="900"/>
                  <a:pt x="5400" y="2160"/>
                </a:cubicBezTo>
                <a:cubicBezTo>
                  <a:pt x="5400" y="3600"/>
                  <a:pt x="5400" y="3600"/>
                  <a:pt x="5400" y="3600"/>
                </a:cubicBezTo>
                <a:cubicBezTo>
                  <a:pt x="6750" y="3600"/>
                  <a:pt x="6750" y="3600"/>
                  <a:pt x="6750" y="3600"/>
                </a:cubicBezTo>
                <a:cubicBezTo>
                  <a:pt x="6750" y="2880"/>
                  <a:pt x="6750" y="2880"/>
                  <a:pt x="6750" y="2880"/>
                </a:cubicBezTo>
                <a:cubicBezTo>
                  <a:pt x="6750" y="2160"/>
                  <a:pt x="7425" y="1440"/>
                  <a:pt x="8100" y="1440"/>
                </a:cubicBezTo>
                <a:cubicBezTo>
                  <a:pt x="18900" y="1440"/>
                  <a:pt x="18900" y="1440"/>
                  <a:pt x="18900" y="1440"/>
                </a:cubicBezTo>
                <a:cubicBezTo>
                  <a:pt x="19575" y="1440"/>
                  <a:pt x="20250" y="2160"/>
                  <a:pt x="20250" y="2880"/>
                </a:cubicBezTo>
                <a:cubicBezTo>
                  <a:pt x="20250" y="10080"/>
                  <a:pt x="20250" y="10080"/>
                  <a:pt x="20250" y="10080"/>
                </a:cubicBezTo>
                <a:cubicBezTo>
                  <a:pt x="20250" y="10800"/>
                  <a:pt x="19575" y="11520"/>
                  <a:pt x="18900" y="11520"/>
                </a:cubicBezTo>
                <a:cubicBezTo>
                  <a:pt x="18225" y="11520"/>
                  <a:pt x="18225" y="11520"/>
                  <a:pt x="18225" y="11520"/>
                </a:cubicBezTo>
                <a:cubicBezTo>
                  <a:pt x="18225" y="12960"/>
                  <a:pt x="18225" y="12960"/>
                  <a:pt x="18225" y="12960"/>
                </a:cubicBezTo>
                <a:cubicBezTo>
                  <a:pt x="19575" y="12960"/>
                  <a:pt x="19575" y="12960"/>
                  <a:pt x="19575" y="12960"/>
                </a:cubicBezTo>
                <a:cubicBezTo>
                  <a:pt x="20756" y="12960"/>
                  <a:pt x="21600" y="12060"/>
                  <a:pt x="21600" y="10800"/>
                </a:cubicBezTo>
                <a:cubicBezTo>
                  <a:pt x="21600" y="2160"/>
                  <a:pt x="21600" y="2160"/>
                  <a:pt x="21600" y="2160"/>
                </a:cubicBezTo>
                <a:cubicBezTo>
                  <a:pt x="21600" y="900"/>
                  <a:pt x="20756" y="0"/>
                  <a:pt x="19575" y="0"/>
                </a:cubicBezTo>
                <a:close/>
                <a:moveTo>
                  <a:pt x="12150" y="9360"/>
                </a:moveTo>
                <a:cubicBezTo>
                  <a:pt x="4725" y="9360"/>
                  <a:pt x="4725" y="9360"/>
                  <a:pt x="4725" y="9360"/>
                </a:cubicBezTo>
                <a:cubicBezTo>
                  <a:pt x="4388" y="9360"/>
                  <a:pt x="4050" y="9720"/>
                  <a:pt x="4050" y="10080"/>
                </a:cubicBezTo>
                <a:cubicBezTo>
                  <a:pt x="4050" y="10440"/>
                  <a:pt x="4388" y="10800"/>
                  <a:pt x="4725" y="10800"/>
                </a:cubicBezTo>
                <a:cubicBezTo>
                  <a:pt x="12150" y="10800"/>
                  <a:pt x="12150" y="10800"/>
                  <a:pt x="12150" y="10800"/>
                </a:cubicBezTo>
                <a:cubicBezTo>
                  <a:pt x="12488" y="10800"/>
                  <a:pt x="12825" y="10440"/>
                  <a:pt x="12825" y="10080"/>
                </a:cubicBezTo>
                <a:cubicBezTo>
                  <a:pt x="12825" y="9720"/>
                  <a:pt x="12488" y="9360"/>
                  <a:pt x="12150" y="9360"/>
                </a:cubicBezTo>
                <a:close/>
                <a:moveTo>
                  <a:pt x="10800" y="12240"/>
                </a:moveTo>
                <a:cubicBezTo>
                  <a:pt x="4725" y="12240"/>
                  <a:pt x="4725" y="12240"/>
                  <a:pt x="4725" y="12240"/>
                </a:cubicBezTo>
                <a:cubicBezTo>
                  <a:pt x="4388" y="12240"/>
                  <a:pt x="4050" y="12600"/>
                  <a:pt x="4050" y="12960"/>
                </a:cubicBezTo>
                <a:cubicBezTo>
                  <a:pt x="4050" y="13500"/>
                  <a:pt x="4388" y="13680"/>
                  <a:pt x="4725" y="13680"/>
                </a:cubicBezTo>
                <a:cubicBezTo>
                  <a:pt x="10800" y="13680"/>
                  <a:pt x="10800" y="13680"/>
                  <a:pt x="10800" y="13680"/>
                </a:cubicBezTo>
                <a:cubicBezTo>
                  <a:pt x="11138" y="13680"/>
                  <a:pt x="11475" y="13500"/>
                  <a:pt x="11475" y="12960"/>
                </a:cubicBezTo>
                <a:cubicBezTo>
                  <a:pt x="11475" y="12600"/>
                  <a:pt x="11138" y="12240"/>
                  <a:pt x="10800" y="12240"/>
                </a:cubicBezTo>
                <a:close/>
              </a:path>
            </a:pathLst>
          </a:custGeom>
          <a:solidFill>
            <a:srgbClr val="343434"/>
          </a:solidFill>
          <a:ln w="12700">
            <a:miter lim="400000"/>
          </a:ln>
        </p:spPr>
        <p:txBody>
          <a:bodyPr lIns="22860" rIns="22860"/>
          <a:lstStyle/>
          <a:p>
            <a:pPr defTabSz="1219200" hangingPunct="0">
              <a:defRPr sz="4800" spc="0">
                <a:solidFill>
                  <a:srgbClr val="27282D"/>
                </a:solidFill>
                <a:latin typeface="Calibri" panose="020F0502020204030204"/>
                <a:ea typeface="Calibri" panose="020F0502020204030204"/>
                <a:cs typeface="Calibri" panose="020F0502020204030204"/>
                <a:sym typeface="Calibri" panose="020F0502020204030204"/>
              </a:defRPr>
            </a:pPr>
            <a:endParaRPr sz="2400" kern="0">
              <a:solidFill>
                <a:srgbClr val="27282D"/>
              </a:solidFill>
              <a:latin typeface="Calibri" panose="020F0502020204030204"/>
              <a:sym typeface="Calibri" panose="020F0502020204030204"/>
            </a:endParaRPr>
          </a:p>
        </p:txBody>
      </p:sp>
      <p:sp>
        <p:nvSpPr>
          <p:cNvPr id="1221" name="PA_库_形状 1583"/>
          <p:cNvSpPr/>
          <p:nvPr>
            <p:custDataLst>
              <p:tags r:id="rId7"/>
            </p:custDataLst>
          </p:nvPr>
        </p:nvSpPr>
        <p:spPr>
          <a:xfrm>
            <a:off x="7730417" y="3541224"/>
            <a:ext cx="352001" cy="349251"/>
          </a:xfrm>
          <a:custGeom>
            <a:avLst/>
            <a:gdLst/>
            <a:ahLst/>
            <a:cxnLst>
              <a:cxn ang="0">
                <a:pos x="wd2" y="hd2"/>
              </a:cxn>
              <a:cxn ang="5400000">
                <a:pos x="wd2" y="hd2"/>
              </a:cxn>
              <a:cxn ang="10800000">
                <a:pos x="wd2" y="hd2"/>
              </a:cxn>
              <a:cxn ang="16200000">
                <a:pos x="wd2" y="hd2"/>
              </a:cxn>
            </a:cxnLst>
            <a:rect l="0" t="0" r="r" b="b"/>
            <a:pathLst>
              <a:path w="21600" h="21431" extrusionOk="0">
                <a:moveTo>
                  <a:pt x="12825" y="6075"/>
                </a:moveTo>
                <a:cubicBezTo>
                  <a:pt x="7425" y="6075"/>
                  <a:pt x="7425" y="6075"/>
                  <a:pt x="7425" y="6075"/>
                </a:cubicBezTo>
                <a:cubicBezTo>
                  <a:pt x="7425" y="6750"/>
                  <a:pt x="7425" y="6750"/>
                  <a:pt x="7425" y="6750"/>
                </a:cubicBezTo>
                <a:cubicBezTo>
                  <a:pt x="12825" y="6750"/>
                  <a:pt x="12825" y="6750"/>
                  <a:pt x="12825" y="6750"/>
                </a:cubicBezTo>
                <a:cubicBezTo>
                  <a:pt x="12825" y="6075"/>
                  <a:pt x="12825" y="6075"/>
                  <a:pt x="12825" y="6075"/>
                </a:cubicBezTo>
                <a:close/>
                <a:moveTo>
                  <a:pt x="14850" y="7425"/>
                </a:moveTo>
                <a:cubicBezTo>
                  <a:pt x="7425" y="7425"/>
                  <a:pt x="7425" y="7425"/>
                  <a:pt x="7425" y="7425"/>
                </a:cubicBezTo>
                <a:cubicBezTo>
                  <a:pt x="7425" y="8100"/>
                  <a:pt x="7425" y="8100"/>
                  <a:pt x="7425" y="8100"/>
                </a:cubicBezTo>
                <a:cubicBezTo>
                  <a:pt x="14850" y="8100"/>
                  <a:pt x="14850" y="8100"/>
                  <a:pt x="14850" y="8100"/>
                </a:cubicBezTo>
                <a:cubicBezTo>
                  <a:pt x="14850" y="7425"/>
                  <a:pt x="14850" y="7425"/>
                  <a:pt x="14850" y="7425"/>
                </a:cubicBezTo>
                <a:close/>
                <a:moveTo>
                  <a:pt x="20925" y="7594"/>
                </a:moveTo>
                <a:cubicBezTo>
                  <a:pt x="20925" y="7594"/>
                  <a:pt x="20925" y="7594"/>
                  <a:pt x="20925" y="7594"/>
                </a:cubicBezTo>
                <a:cubicBezTo>
                  <a:pt x="18225" y="5400"/>
                  <a:pt x="18225" y="5400"/>
                  <a:pt x="18225" y="5400"/>
                </a:cubicBezTo>
                <a:cubicBezTo>
                  <a:pt x="18225" y="2700"/>
                  <a:pt x="18225" y="2700"/>
                  <a:pt x="18225" y="2700"/>
                </a:cubicBezTo>
                <a:cubicBezTo>
                  <a:pt x="14850" y="2700"/>
                  <a:pt x="14850" y="2700"/>
                  <a:pt x="14850" y="2700"/>
                </a:cubicBezTo>
                <a:cubicBezTo>
                  <a:pt x="12150" y="506"/>
                  <a:pt x="12150" y="506"/>
                  <a:pt x="12150" y="506"/>
                </a:cubicBezTo>
                <a:cubicBezTo>
                  <a:pt x="11475" y="-169"/>
                  <a:pt x="10294" y="-169"/>
                  <a:pt x="9450" y="506"/>
                </a:cubicBezTo>
                <a:cubicBezTo>
                  <a:pt x="6750" y="2700"/>
                  <a:pt x="6750" y="2700"/>
                  <a:pt x="6750" y="2700"/>
                </a:cubicBezTo>
                <a:cubicBezTo>
                  <a:pt x="4050" y="2700"/>
                  <a:pt x="4050" y="2700"/>
                  <a:pt x="4050" y="2700"/>
                </a:cubicBezTo>
                <a:cubicBezTo>
                  <a:pt x="4050" y="4894"/>
                  <a:pt x="4050" y="4894"/>
                  <a:pt x="4050" y="4894"/>
                </a:cubicBezTo>
                <a:cubicBezTo>
                  <a:pt x="675" y="7594"/>
                  <a:pt x="675" y="7594"/>
                  <a:pt x="675" y="7594"/>
                </a:cubicBezTo>
                <a:cubicBezTo>
                  <a:pt x="338" y="7931"/>
                  <a:pt x="0" y="8437"/>
                  <a:pt x="0" y="9450"/>
                </a:cubicBezTo>
                <a:cubicBezTo>
                  <a:pt x="0" y="19406"/>
                  <a:pt x="0" y="19406"/>
                  <a:pt x="0" y="19406"/>
                </a:cubicBezTo>
                <a:cubicBezTo>
                  <a:pt x="0" y="20587"/>
                  <a:pt x="844" y="21431"/>
                  <a:pt x="2025" y="21431"/>
                </a:cubicBezTo>
                <a:cubicBezTo>
                  <a:pt x="19575" y="21431"/>
                  <a:pt x="19575" y="21431"/>
                  <a:pt x="19575" y="21431"/>
                </a:cubicBezTo>
                <a:cubicBezTo>
                  <a:pt x="20756" y="21431"/>
                  <a:pt x="21600" y="20587"/>
                  <a:pt x="21600" y="19406"/>
                </a:cubicBezTo>
                <a:cubicBezTo>
                  <a:pt x="21600" y="9450"/>
                  <a:pt x="21600" y="9450"/>
                  <a:pt x="21600" y="9450"/>
                </a:cubicBezTo>
                <a:cubicBezTo>
                  <a:pt x="21600" y="8437"/>
                  <a:pt x="21263" y="7931"/>
                  <a:pt x="20925" y="7594"/>
                </a:cubicBezTo>
                <a:close/>
                <a:moveTo>
                  <a:pt x="18225" y="7256"/>
                </a:moveTo>
                <a:cubicBezTo>
                  <a:pt x="19575" y="8268"/>
                  <a:pt x="19575" y="8268"/>
                  <a:pt x="19575" y="8268"/>
                </a:cubicBezTo>
                <a:cubicBezTo>
                  <a:pt x="19069" y="8775"/>
                  <a:pt x="19069" y="8775"/>
                  <a:pt x="19069" y="8775"/>
                </a:cubicBezTo>
                <a:cubicBezTo>
                  <a:pt x="18900" y="8775"/>
                  <a:pt x="18900" y="8775"/>
                  <a:pt x="18900" y="8775"/>
                </a:cubicBezTo>
                <a:cubicBezTo>
                  <a:pt x="18900" y="8775"/>
                  <a:pt x="18900" y="8775"/>
                  <a:pt x="19069" y="8775"/>
                </a:cubicBezTo>
                <a:cubicBezTo>
                  <a:pt x="18225" y="9450"/>
                  <a:pt x="18225" y="9450"/>
                  <a:pt x="18225" y="9450"/>
                </a:cubicBezTo>
                <a:cubicBezTo>
                  <a:pt x="18225" y="7256"/>
                  <a:pt x="18225" y="7256"/>
                  <a:pt x="18225" y="7256"/>
                </a:cubicBezTo>
                <a:close/>
                <a:moveTo>
                  <a:pt x="10294" y="1519"/>
                </a:moveTo>
                <a:cubicBezTo>
                  <a:pt x="10462" y="1350"/>
                  <a:pt x="10631" y="1350"/>
                  <a:pt x="10800" y="1350"/>
                </a:cubicBezTo>
                <a:cubicBezTo>
                  <a:pt x="10969" y="1350"/>
                  <a:pt x="11306" y="1350"/>
                  <a:pt x="11306" y="1519"/>
                </a:cubicBezTo>
                <a:cubicBezTo>
                  <a:pt x="12825" y="2700"/>
                  <a:pt x="12825" y="2700"/>
                  <a:pt x="12825" y="2700"/>
                </a:cubicBezTo>
                <a:cubicBezTo>
                  <a:pt x="8944" y="2700"/>
                  <a:pt x="8944" y="2700"/>
                  <a:pt x="8944" y="2700"/>
                </a:cubicBezTo>
                <a:cubicBezTo>
                  <a:pt x="10294" y="1519"/>
                  <a:pt x="10294" y="1519"/>
                  <a:pt x="10294" y="1519"/>
                </a:cubicBezTo>
                <a:close/>
                <a:moveTo>
                  <a:pt x="5400" y="4050"/>
                </a:moveTo>
                <a:cubicBezTo>
                  <a:pt x="16875" y="4050"/>
                  <a:pt x="16875" y="4050"/>
                  <a:pt x="16875" y="4050"/>
                </a:cubicBezTo>
                <a:cubicBezTo>
                  <a:pt x="16875" y="10462"/>
                  <a:pt x="16875" y="10462"/>
                  <a:pt x="16875" y="10462"/>
                </a:cubicBezTo>
                <a:cubicBezTo>
                  <a:pt x="11306" y="15356"/>
                  <a:pt x="11306" y="15356"/>
                  <a:pt x="11306" y="15356"/>
                </a:cubicBezTo>
                <a:cubicBezTo>
                  <a:pt x="11306" y="15356"/>
                  <a:pt x="10969" y="15525"/>
                  <a:pt x="10800" y="15525"/>
                </a:cubicBezTo>
                <a:cubicBezTo>
                  <a:pt x="10631" y="15525"/>
                  <a:pt x="10462" y="15356"/>
                  <a:pt x="10294" y="15356"/>
                </a:cubicBezTo>
                <a:cubicBezTo>
                  <a:pt x="5400" y="10800"/>
                  <a:pt x="5400" y="10800"/>
                  <a:pt x="5400" y="10800"/>
                </a:cubicBezTo>
                <a:cubicBezTo>
                  <a:pt x="5400" y="4050"/>
                  <a:pt x="5400" y="4050"/>
                  <a:pt x="5400" y="4050"/>
                </a:cubicBezTo>
                <a:close/>
                <a:moveTo>
                  <a:pt x="4050" y="6750"/>
                </a:moveTo>
                <a:cubicBezTo>
                  <a:pt x="4050" y="9618"/>
                  <a:pt x="4050" y="9618"/>
                  <a:pt x="4050" y="9618"/>
                </a:cubicBezTo>
                <a:cubicBezTo>
                  <a:pt x="2363" y="8100"/>
                  <a:pt x="2363" y="8100"/>
                  <a:pt x="2363" y="8100"/>
                </a:cubicBezTo>
                <a:cubicBezTo>
                  <a:pt x="4050" y="6750"/>
                  <a:pt x="4050" y="6750"/>
                  <a:pt x="4050" y="6750"/>
                </a:cubicBezTo>
                <a:close/>
                <a:moveTo>
                  <a:pt x="1350" y="19069"/>
                </a:moveTo>
                <a:cubicBezTo>
                  <a:pt x="1350" y="19069"/>
                  <a:pt x="1350" y="18900"/>
                  <a:pt x="1350" y="18731"/>
                </a:cubicBezTo>
                <a:cubicBezTo>
                  <a:pt x="1350" y="9956"/>
                  <a:pt x="1350" y="9956"/>
                  <a:pt x="1350" y="9956"/>
                </a:cubicBezTo>
                <a:cubicBezTo>
                  <a:pt x="1350" y="9787"/>
                  <a:pt x="1519" y="9450"/>
                  <a:pt x="1688" y="9281"/>
                </a:cubicBezTo>
                <a:cubicBezTo>
                  <a:pt x="7088" y="14175"/>
                  <a:pt x="7088" y="14175"/>
                  <a:pt x="7088" y="14175"/>
                </a:cubicBezTo>
                <a:cubicBezTo>
                  <a:pt x="1350" y="19069"/>
                  <a:pt x="1350" y="19069"/>
                  <a:pt x="1350" y="19069"/>
                </a:cubicBezTo>
                <a:close/>
                <a:moveTo>
                  <a:pt x="18900" y="20081"/>
                </a:moveTo>
                <a:cubicBezTo>
                  <a:pt x="2700" y="20081"/>
                  <a:pt x="2700" y="20081"/>
                  <a:pt x="2700" y="20081"/>
                </a:cubicBezTo>
                <a:cubicBezTo>
                  <a:pt x="2531" y="20081"/>
                  <a:pt x="2531" y="20081"/>
                  <a:pt x="2363" y="20081"/>
                </a:cubicBezTo>
                <a:cubicBezTo>
                  <a:pt x="8100" y="15018"/>
                  <a:pt x="8100" y="15018"/>
                  <a:pt x="8100" y="15018"/>
                </a:cubicBezTo>
                <a:cubicBezTo>
                  <a:pt x="8100" y="15018"/>
                  <a:pt x="8100" y="15018"/>
                  <a:pt x="8100" y="15018"/>
                </a:cubicBezTo>
                <a:cubicBezTo>
                  <a:pt x="9450" y="16200"/>
                  <a:pt x="9450" y="16200"/>
                  <a:pt x="9450" y="16200"/>
                </a:cubicBezTo>
                <a:cubicBezTo>
                  <a:pt x="10294" y="16875"/>
                  <a:pt x="11475" y="16875"/>
                  <a:pt x="12150" y="16369"/>
                </a:cubicBezTo>
                <a:cubicBezTo>
                  <a:pt x="13500" y="15187"/>
                  <a:pt x="13500" y="15187"/>
                  <a:pt x="13500" y="15187"/>
                </a:cubicBezTo>
                <a:cubicBezTo>
                  <a:pt x="19237" y="20081"/>
                  <a:pt x="19237" y="20081"/>
                  <a:pt x="19237" y="20081"/>
                </a:cubicBezTo>
                <a:cubicBezTo>
                  <a:pt x="19069" y="20081"/>
                  <a:pt x="19069" y="20081"/>
                  <a:pt x="18900" y="20081"/>
                </a:cubicBezTo>
                <a:close/>
                <a:moveTo>
                  <a:pt x="20250" y="18731"/>
                </a:moveTo>
                <a:cubicBezTo>
                  <a:pt x="20250" y="18900"/>
                  <a:pt x="20250" y="19069"/>
                  <a:pt x="20250" y="19069"/>
                </a:cubicBezTo>
                <a:cubicBezTo>
                  <a:pt x="14681" y="14175"/>
                  <a:pt x="14681" y="14175"/>
                  <a:pt x="14681" y="14175"/>
                </a:cubicBezTo>
                <a:cubicBezTo>
                  <a:pt x="20081" y="9450"/>
                  <a:pt x="20081" y="9450"/>
                  <a:pt x="20081" y="9450"/>
                </a:cubicBezTo>
                <a:cubicBezTo>
                  <a:pt x="20250" y="9618"/>
                  <a:pt x="20250" y="9787"/>
                  <a:pt x="20250" y="9956"/>
                </a:cubicBezTo>
                <a:cubicBezTo>
                  <a:pt x="20250" y="18731"/>
                  <a:pt x="20250" y="18731"/>
                  <a:pt x="20250" y="18731"/>
                </a:cubicBezTo>
                <a:close/>
                <a:moveTo>
                  <a:pt x="14175" y="8775"/>
                </a:moveTo>
                <a:cubicBezTo>
                  <a:pt x="7425" y="8775"/>
                  <a:pt x="7425" y="8775"/>
                  <a:pt x="7425" y="8775"/>
                </a:cubicBezTo>
                <a:cubicBezTo>
                  <a:pt x="7425" y="9450"/>
                  <a:pt x="7425" y="9450"/>
                  <a:pt x="7425" y="9450"/>
                </a:cubicBezTo>
                <a:cubicBezTo>
                  <a:pt x="14175" y="9450"/>
                  <a:pt x="14175" y="9450"/>
                  <a:pt x="14175" y="9450"/>
                </a:cubicBezTo>
                <a:cubicBezTo>
                  <a:pt x="14175" y="8775"/>
                  <a:pt x="14175" y="8775"/>
                  <a:pt x="14175" y="8775"/>
                </a:cubicBezTo>
                <a:close/>
              </a:path>
            </a:pathLst>
          </a:custGeom>
          <a:gradFill>
            <a:gsLst>
              <a:gs pos="0">
                <a:srgbClr val="41B5D2"/>
              </a:gs>
              <a:gs pos="100000">
                <a:srgbClr val="7267B0"/>
              </a:gs>
            </a:gsLst>
            <a:lin ang="4528400"/>
          </a:gradFill>
          <a:ln w="12700">
            <a:miter lim="400000"/>
          </a:ln>
        </p:spPr>
        <p:txBody>
          <a:bodyPr lIns="22860" rIns="22860"/>
          <a:lstStyle/>
          <a:p>
            <a:pPr algn="ctr" defTabSz="410845" hangingPunct="0">
              <a:defRPr sz="3200" spc="0">
                <a:solidFill>
                  <a:srgbClr val="FFFFFF"/>
                </a:solidFill>
                <a:latin typeface="Helvetica Light"/>
                <a:ea typeface="Helvetica Light"/>
                <a:cs typeface="Helvetica Light"/>
                <a:sym typeface="Helvetica Light"/>
              </a:defRPr>
            </a:pPr>
            <a:endParaRPr sz="1600" kern="0">
              <a:solidFill>
                <a:srgbClr val="FFFFFF"/>
              </a:solidFill>
              <a:latin typeface="Helvetica Light"/>
              <a:sym typeface="Helvetica Light"/>
            </a:endParaRPr>
          </a:p>
        </p:txBody>
      </p:sp>
      <p:sp>
        <p:nvSpPr>
          <p:cNvPr id="1222" name="PA_库_形状 1584"/>
          <p:cNvSpPr/>
          <p:nvPr>
            <p:custDataLst>
              <p:tags r:id="rId8"/>
            </p:custDataLst>
          </p:nvPr>
        </p:nvSpPr>
        <p:spPr>
          <a:xfrm>
            <a:off x="7730417" y="2597621"/>
            <a:ext cx="348556" cy="349251"/>
          </a:xfrm>
          <a:custGeom>
            <a:avLst/>
            <a:gdLst/>
            <a:ahLst/>
            <a:cxnLst>
              <a:cxn ang="0">
                <a:pos x="wd2" y="hd2"/>
              </a:cxn>
              <a:cxn ang="5400000">
                <a:pos x="wd2" y="hd2"/>
              </a:cxn>
              <a:cxn ang="10800000">
                <a:pos x="wd2" y="hd2"/>
              </a:cxn>
              <a:cxn ang="16200000">
                <a:pos x="wd2" y="hd2"/>
              </a:cxn>
            </a:cxnLst>
            <a:rect l="0" t="0" r="r" b="b"/>
            <a:pathLst>
              <a:path w="21600" h="21558" extrusionOk="0">
                <a:moveTo>
                  <a:pt x="20925" y="15525"/>
                </a:moveTo>
                <a:cubicBezTo>
                  <a:pt x="20250" y="15525"/>
                  <a:pt x="20250" y="15525"/>
                  <a:pt x="20250" y="15525"/>
                </a:cubicBezTo>
                <a:cubicBezTo>
                  <a:pt x="20250" y="1350"/>
                  <a:pt x="20250" y="1350"/>
                  <a:pt x="20250" y="1350"/>
                </a:cubicBezTo>
                <a:cubicBezTo>
                  <a:pt x="20925" y="1350"/>
                  <a:pt x="20925" y="1350"/>
                  <a:pt x="20925" y="1350"/>
                </a:cubicBezTo>
                <a:cubicBezTo>
                  <a:pt x="21263" y="1350"/>
                  <a:pt x="21600" y="1013"/>
                  <a:pt x="21600" y="675"/>
                </a:cubicBezTo>
                <a:cubicBezTo>
                  <a:pt x="21600" y="338"/>
                  <a:pt x="21263" y="0"/>
                  <a:pt x="20925" y="0"/>
                </a:cubicBezTo>
                <a:cubicBezTo>
                  <a:pt x="675" y="0"/>
                  <a:pt x="675" y="0"/>
                  <a:pt x="675" y="0"/>
                </a:cubicBezTo>
                <a:cubicBezTo>
                  <a:pt x="337" y="0"/>
                  <a:pt x="0" y="338"/>
                  <a:pt x="0" y="675"/>
                </a:cubicBezTo>
                <a:cubicBezTo>
                  <a:pt x="0" y="1013"/>
                  <a:pt x="337" y="1350"/>
                  <a:pt x="675" y="1350"/>
                </a:cubicBezTo>
                <a:cubicBezTo>
                  <a:pt x="1350" y="1350"/>
                  <a:pt x="1350" y="1350"/>
                  <a:pt x="1350" y="1350"/>
                </a:cubicBezTo>
                <a:cubicBezTo>
                  <a:pt x="1350" y="15525"/>
                  <a:pt x="1350" y="15525"/>
                  <a:pt x="1350" y="15525"/>
                </a:cubicBezTo>
                <a:cubicBezTo>
                  <a:pt x="675" y="15525"/>
                  <a:pt x="675" y="15525"/>
                  <a:pt x="675" y="15525"/>
                </a:cubicBezTo>
                <a:cubicBezTo>
                  <a:pt x="337" y="15525"/>
                  <a:pt x="0" y="15862"/>
                  <a:pt x="0" y="16200"/>
                </a:cubicBezTo>
                <a:cubicBezTo>
                  <a:pt x="0" y="16537"/>
                  <a:pt x="337" y="16875"/>
                  <a:pt x="675" y="16875"/>
                </a:cubicBezTo>
                <a:cubicBezTo>
                  <a:pt x="7088" y="16875"/>
                  <a:pt x="7088" y="16875"/>
                  <a:pt x="7088" y="16875"/>
                </a:cubicBezTo>
                <a:cubicBezTo>
                  <a:pt x="3544" y="20419"/>
                  <a:pt x="3544" y="20419"/>
                  <a:pt x="3544" y="20419"/>
                </a:cubicBezTo>
                <a:cubicBezTo>
                  <a:pt x="3375" y="20588"/>
                  <a:pt x="3375" y="21094"/>
                  <a:pt x="3544" y="21431"/>
                </a:cubicBezTo>
                <a:cubicBezTo>
                  <a:pt x="3881" y="21600"/>
                  <a:pt x="4219" y="21600"/>
                  <a:pt x="4556" y="21431"/>
                </a:cubicBezTo>
                <a:cubicBezTo>
                  <a:pt x="9113" y="16875"/>
                  <a:pt x="9113" y="16875"/>
                  <a:pt x="9113" y="16875"/>
                </a:cubicBezTo>
                <a:cubicBezTo>
                  <a:pt x="10125" y="16875"/>
                  <a:pt x="10125" y="16875"/>
                  <a:pt x="10125" y="16875"/>
                </a:cubicBezTo>
                <a:cubicBezTo>
                  <a:pt x="10125" y="19575"/>
                  <a:pt x="10125" y="19575"/>
                  <a:pt x="10125" y="19575"/>
                </a:cubicBezTo>
                <a:cubicBezTo>
                  <a:pt x="10125" y="19912"/>
                  <a:pt x="10462" y="20250"/>
                  <a:pt x="10800" y="20250"/>
                </a:cubicBezTo>
                <a:cubicBezTo>
                  <a:pt x="11138" y="20250"/>
                  <a:pt x="11475" y="19912"/>
                  <a:pt x="11475" y="19575"/>
                </a:cubicBezTo>
                <a:cubicBezTo>
                  <a:pt x="11475" y="16875"/>
                  <a:pt x="11475" y="16875"/>
                  <a:pt x="11475" y="16875"/>
                </a:cubicBezTo>
                <a:cubicBezTo>
                  <a:pt x="12488" y="16875"/>
                  <a:pt x="12488" y="16875"/>
                  <a:pt x="12488" y="16875"/>
                </a:cubicBezTo>
                <a:cubicBezTo>
                  <a:pt x="17044" y="21431"/>
                  <a:pt x="17044" y="21431"/>
                  <a:pt x="17044" y="21431"/>
                </a:cubicBezTo>
                <a:cubicBezTo>
                  <a:pt x="17381" y="21600"/>
                  <a:pt x="17719" y="21600"/>
                  <a:pt x="18056" y="21431"/>
                </a:cubicBezTo>
                <a:cubicBezTo>
                  <a:pt x="18225" y="21094"/>
                  <a:pt x="18225" y="20588"/>
                  <a:pt x="18056" y="20419"/>
                </a:cubicBezTo>
                <a:cubicBezTo>
                  <a:pt x="14513" y="16875"/>
                  <a:pt x="14513" y="16875"/>
                  <a:pt x="14513" y="16875"/>
                </a:cubicBezTo>
                <a:cubicBezTo>
                  <a:pt x="20925" y="16875"/>
                  <a:pt x="20925" y="16875"/>
                  <a:pt x="20925" y="16875"/>
                </a:cubicBezTo>
                <a:cubicBezTo>
                  <a:pt x="21263" y="16875"/>
                  <a:pt x="21600" y="16537"/>
                  <a:pt x="21600" y="16200"/>
                </a:cubicBezTo>
                <a:cubicBezTo>
                  <a:pt x="21600" y="15862"/>
                  <a:pt x="21263" y="15525"/>
                  <a:pt x="20925" y="15525"/>
                </a:cubicBezTo>
                <a:close/>
                <a:moveTo>
                  <a:pt x="18900" y="15525"/>
                </a:moveTo>
                <a:cubicBezTo>
                  <a:pt x="12825" y="15525"/>
                  <a:pt x="12825" y="15525"/>
                  <a:pt x="12825" y="15525"/>
                </a:cubicBezTo>
                <a:cubicBezTo>
                  <a:pt x="12825" y="15525"/>
                  <a:pt x="12825" y="15525"/>
                  <a:pt x="12825" y="15525"/>
                </a:cubicBezTo>
                <a:cubicBezTo>
                  <a:pt x="8775" y="15525"/>
                  <a:pt x="8775" y="15525"/>
                  <a:pt x="8775" y="15525"/>
                </a:cubicBezTo>
                <a:cubicBezTo>
                  <a:pt x="8775" y="15525"/>
                  <a:pt x="8775" y="15525"/>
                  <a:pt x="8775" y="15525"/>
                </a:cubicBezTo>
                <a:cubicBezTo>
                  <a:pt x="2700" y="15525"/>
                  <a:pt x="2700" y="15525"/>
                  <a:pt x="2700" y="15525"/>
                </a:cubicBezTo>
                <a:cubicBezTo>
                  <a:pt x="2700" y="1350"/>
                  <a:pt x="2700" y="1350"/>
                  <a:pt x="2700" y="1350"/>
                </a:cubicBezTo>
                <a:cubicBezTo>
                  <a:pt x="18900" y="1350"/>
                  <a:pt x="18900" y="1350"/>
                  <a:pt x="18900" y="1350"/>
                </a:cubicBezTo>
                <a:cubicBezTo>
                  <a:pt x="18900" y="15525"/>
                  <a:pt x="18900" y="15525"/>
                  <a:pt x="18900" y="15525"/>
                </a:cubicBezTo>
                <a:close/>
                <a:moveTo>
                  <a:pt x="7256" y="9956"/>
                </a:moveTo>
                <a:cubicBezTo>
                  <a:pt x="8775" y="8437"/>
                  <a:pt x="8775" y="8437"/>
                  <a:pt x="8775" y="8437"/>
                </a:cubicBezTo>
                <a:cubicBezTo>
                  <a:pt x="10969" y="10631"/>
                  <a:pt x="10969" y="10631"/>
                  <a:pt x="10969" y="10631"/>
                </a:cubicBezTo>
                <a:cubicBezTo>
                  <a:pt x="11138" y="10800"/>
                  <a:pt x="11306" y="10800"/>
                  <a:pt x="11475" y="10800"/>
                </a:cubicBezTo>
                <a:cubicBezTo>
                  <a:pt x="11644" y="10800"/>
                  <a:pt x="11813" y="10800"/>
                  <a:pt x="11981" y="10631"/>
                </a:cubicBezTo>
                <a:cubicBezTo>
                  <a:pt x="15356" y="7256"/>
                  <a:pt x="15356" y="7256"/>
                  <a:pt x="15356" y="7256"/>
                </a:cubicBezTo>
                <a:cubicBezTo>
                  <a:pt x="15525" y="6919"/>
                  <a:pt x="15525" y="6581"/>
                  <a:pt x="15356" y="6244"/>
                </a:cubicBezTo>
                <a:cubicBezTo>
                  <a:pt x="15019" y="6075"/>
                  <a:pt x="14681" y="6075"/>
                  <a:pt x="14344" y="6244"/>
                </a:cubicBezTo>
                <a:cubicBezTo>
                  <a:pt x="11475" y="9112"/>
                  <a:pt x="11475" y="9112"/>
                  <a:pt x="11475" y="9112"/>
                </a:cubicBezTo>
                <a:cubicBezTo>
                  <a:pt x="9281" y="6919"/>
                  <a:pt x="9281" y="6919"/>
                  <a:pt x="9281" y="6919"/>
                </a:cubicBezTo>
                <a:cubicBezTo>
                  <a:pt x="9281" y="6919"/>
                  <a:pt x="9113" y="6919"/>
                  <a:pt x="9113" y="6750"/>
                </a:cubicBezTo>
                <a:cubicBezTo>
                  <a:pt x="8775" y="6750"/>
                  <a:pt x="8438" y="6750"/>
                  <a:pt x="8269" y="6919"/>
                </a:cubicBezTo>
                <a:cubicBezTo>
                  <a:pt x="6244" y="8944"/>
                  <a:pt x="6244" y="8944"/>
                  <a:pt x="6244" y="8944"/>
                </a:cubicBezTo>
                <a:cubicBezTo>
                  <a:pt x="6075" y="9112"/>
                  <a:pt x="6075" y="9619"/>
                  <a:pt x="6244" y="9956"/>
                </a:cubicBezTo>
                <a:cubicBezTo>
                  <a:pt x="6581" y="10125"/>
                  <a:pt x="6919" y="10125"/>
                  <a:pt x="7256" y="9956"/>
                </a:cubicBezTo>
                <a:close/>
              </a:path>
            </a:pathLst>
          </a:custGeom>
          <a:solidFill>
            <a:srgbClr val="343434"/>
          </a:solidFill>
          <a:ln w="12700">
            <a:miter lim="400000"/>
          </a:ln>
        </p:spPr>
        <p:txBody>
          <a:bodyPr lIns="22860" rIns="22860"/>
          <a:lstStyle/>
          <a:p>
            <a:pPr defTabSz="1219200" hangingPunct="0">
              <a:defRPr sz="4800" spc="0">
                <a:solidFill>
                  <a:srgbClr val="27282D"/>
                </a:solidFill>
                <a:latin typeface="Calibri" panose="020F0502020204030204"/>
                <a:ea typeface="Calibri" panose="020F0502020204030204"/>
                <a:cs typeface="Calibri" panose="020F0502020204030204"/>
                <a:sym typeface="Calibri" panose="020F0502020204030204"/>
              </a:defRPr>
            </a:pPr>
            <a:endParaRPr sz="2400" kern="0">
              <a:solidFill>
                <a:srgbClr val="27282D"/>
              </a:solidFill>
              <a:latin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par>
                                <p:cTn id="9" presetID="22" presetClass="entr" presetSubtype="8" fill="hold" grpId="0" nodeType="withEffect">
                                  <p:stCondLst>
                                    <p:cond delay="250"/>
                                  </p:stCondLst>
                                  <p:childTnLst>
                                    <p:set>
                                      <p:cBhvr>
                                        <p:cTn id="10" dur="1" fill="hold">
                                          <p:stCondLst>
                                            <p:cond delay="0"/>
                                          </p:stCondLst>
                                        </p:cTn>
                                        <p:tgtEl>
                                          <p:spTgt spid="1212">
                                            <p:txEl>
                                              <p:charRg st="4294967295" end="4294967295"/>
                                            </p:txEl>
                                          </p:spTgt>
                                        </p:tgtEl>
                                        <p:attrNameLst>
                                          <p:attrName>style.visibility</p:attrName>
                                        </p:attrNameLst>
                                      </p:cBhvr>
                                      <p:to>
                                        <p:strVal val="visible"/>
                                      </p:to>
                                    </p:set>
                                    <p:animEffect transition="in" filter="wipe(left)">
                                      <p:cBhvr>
                                        <p:cTn id="11" dur="1000"/>
                                        <p:tgtEl>
                                          <p:spTgt spid="1212">
                                            <p:txEl>
                                              <p:charRg st="4294967295" end="4294967295"/>
                                            </p:txEl>
                                          </p:spTgt>
                                        </p:tgtEl>
                                      </p:cBhvr>
                                    </p:animEffect>
                                  </p:childTnLst>
                                </p:cTn>
                              </p:par>
                              <p:par>
                                <p:cTn id="12" presetID="22" presetClass="entr" presetSubtype="8" fill="hold" grpId="0" nodeType="withEffect">
                                  <p:stCondLst>
                                    <p:cond delay="250"/>
                                  </p:stCondLst>
                                  <p:childTnLst>
                                    <p:set>
                                      <p:cBhvr>
                                        <p:cTn id="13" dur="1" fill="hold">
                                          <p:stCondLst>
                                            <p:cond delay="0"/>
                                          </p:stCondLst>
                                        </p:cTn>
                                        <p:tgtEl>
                                          <p:spTgt spid="1214">
                                            <p:txEl>
                                              <p:charRg st="4294967295" end="4294967295"/>
                                            </p:txEl>
                                          </p:spTgt>
                                        </p:tgtEl>
                                        <p:attrNameLst>
                                          <p:attrName>style.visibility</p:attrName>
                                        </p:attrNameLst>
                                      </p:cBhvr>
                                      <p:to>
                                        <p:strVal val="visible"/>
                                      </p:to>
                                    </p:set>
                                    <p:animEffect transition="in" filter="wipe(left)">
                                      <p:cBhvr>
                                        <p:cTn id="14" dur="1000"/>
                                        <p:tgtEl>
                                          <p:spTgt spid="1214">
                                            <p:txEl>
                                              <p:charRg st="4294967295" end="4294967295"/>
                                            </p:txEl>
                                          </p:spTgt>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1216">
                                            <p:txEl>
                                              <p:charRg st="4294967295" end="4294967295"/>
                                            </p:txEl>
                                          </p:spTgt>
                                        </p:tgtEl>
                                        <p:attrNameLst>
                                          <p:attrName>style.visibility</p:attrName>
                                        </p:attrNameLst>
                                      </p:cBhvr>
                                      <p:to>
                                        <p:strVal val="visible"/>
                                      </p:to>
                                    </p:set>
                                    <p:animEffect transition="in" filter="wipe(left)">
                                      <p:cBhvr>
                                        <p:cTn id="17" dur="1000"/>
                                        <p:tgtEl>
                                          <p:spTgt spid="1216">
                                            <p:txEl>
                                              <p:charRg st="4294967295" end="4294967295"/>
                                            </p:txEl>
                                          </p:spTgt>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218">
                                            <p:txEl>
                                              <p:charRg st="4294967295" end="4294967295"/>
                                            </p:txEl>
                                          </p:spTgt>
                                        </p:tgtEl>
                                        <p:attrNameLst>
                                          <p:attrName>style.visibility</p:attrName>
                                        </p:attrNameLst>
                                      </p:cBhvr>
                                      <p:to>
                                        <p:strVal val="visible"/>
                                      </p:to>
                                    </p:set>
                                    <p:animEffect transition="in" filter="wipe(left)">
                                      <p:cBhvr>
                                        <p:cTn id="20" dur="1000"/>
                                        <p:tgtEl>
                                          <p:spTgt spid="1218">
                                            <p:txEl>
                                              <p:charRg st="4294967295" end="4294967295"/>
                                            </p:txEl>
                                          </p:spTgt>
                                        </p:tgtEl>
                                      </p:cBhvr>
                                    </p:animEffect>
                                  </p:childTnLst>
                                </p:cTn>
                              </p:par>
                              <p:par>
                                <p:cTn id="21" presetID="22" presetClass="entr" presetSubtype="8" fill="hold" grpId="0" nodeType="withEffect" nodePh="1">
                                  <p:stCondLst>
                                    <p:cond delay="250"/>
                                  </p:stCondLst>
                                  <p:endCondLst>
                                    <p:cond evt="begin" delay="0">
                                      <p:tn val="21"/>
                                    </p:cond>
                                  </p:endCondLst>
                                  <p:childTnLst>
                                    <p:set>
                                      <p:cBhvr>
                                        <p:cTn id="22" dur="1" fill="hold">
                                          <p:stCondLst>
                                            <p:cond delay="0"/>
                                          </p:stCondLst>
                                        </p:cTn>
                                        <p:tgtEl>
                                          <p:spTgt spid="1219">
                                            <p:txEl>
                                              <p:charRg st="4294967295" end="4294967295"/>
                                            </p:txEl>
                                          </p:spTgt>
                                        </p:tgtEl>
                                        <p:attrNameLst>
                                          <p:attrName>style.visibility</p:attrName>
                                        </p:attrNameLst>
                                      </p:cBhvr>
                                      <p:to>
                                        <p:strVal val="visible"/>
                                      </p:to>
                                    </p:set>
                                    <p:animEffect transition="in" filter="wipe(left)">
                                      <p:cBhvr>
                                        <p:cTn id="23" dur="1000"/>
                                        <p:tgtEl>
                                          <p:spTgt spid="1219">
                                            <p:txEl>
                                              <p:charRg st="4294967295" end="4294967295"/>
                                            </p:txEl>
                                          </p:spTgt>
                                        </p:tgtEl>
                                      </p:cBhvr>
                                    </p:animEffect>
                                  </p:childTnLst>
                                </p:cTn>
                              </p:par>
                              <p:par>
                                <p:cTn id="24" presetID="22" presetClass="entr" presetSubtype="8" fill="hold" grpId="0" nodeType="withEffect" nodePh="1">
                                  <p:stCondLst>
                                    <p:cond delay="250"/>
                                  </p:stCondLst>
                                  <p:endCondLst>
                                    <p:cond evt="begin" delay="0">
                                      <p:tn val="24"/>
                                    </p:cond>
                                  </p:endCondLst>
                                  <p:childTnLst>
                                    <p:set>
                                      <p:cBhvr>
                                        <p:cTn id="25" dur="1" fill="hold">
                                          <p:stCondLst>
                                            <p:cond delay="0"/>
                                          </p:stCondLst>
                                        </p:cTn>
                                        <p:tgtEl>
                                          <p:spTgt spid="1220">
                                            <p:txEl>
                                              <p:charRg st="4294967295" end="4294967295"/>
                                            </p:txEl>
                                          </p:spTgt>
                                        </p:tgtEl>
                                        <p:attrNameLst>
                                          <p:attrName>style.visibility</p:attrName>
                                        </p:attrNameLst>
                                      </p:cBhvr>
                                      <p:to>
                                        <p:strVal val="visible"/>
                                      </p:to>
                                    </p:set>
                                    <p:animEffect transition="in" filter="wipe(left)">
                                      <p:cBhvr>
                                        <p:cTn id="26" dur="1000"/>
                                        <p:tgtEl>
                                          <p:spTgt spid="1220">
                                            <p:txEl>
                                              <p:charRg st="4294967295" end="4294967295"/>
                                            </p:txEl>
                                          </p:spTgt>
                                        </p:tgtEl>
                                      </p:cBhvr>
                                    </p:animEffect>
                                  </p:childTnLst>
                                </p:cTn>
                              </p:par>
                              <p:par>
                                <p:cTn id="27" presetID="22" presetClass="entr" presetSubtype="8" fill="hold" grpId="0" nodeType="withEffect" nodePh="1">
                                  <p:stCondLst>
                                    <p:cond delay="250"/>
                                  </p:stCondLst>
                                  <p:endCondLst>
                                    <p:cond evt="begin" delay="0">
                                      <p:tn val="27"/>
                                    </p:cond>
                                  </p:endCondLst>
                                  <p:childTnLst>
                                    <p:set>
                                      <p:cBhvr>
                                        <p:cTn id="28" dur="1" fill="hold">
                                          <p:stCondLst>
                                            <p:cond delay="0"/>
                                          </p:stCondLst>
                                        </p:cTn>
                                        <p:tgtEl>
                                          <p:spTgt spid="1221">
                                            <p:txEl>
                                              <p:charRg st="4294967295" end="4294967295"/>
                                            </p:txEl>
                                          </p:spTgt>
                                        </p:tgtEl>
                                        <p:attrNameLst>
                                          <p:attrName>style.visibility</p:attrName>
                                        </p:attrNameLst>
                                      </p:cBhvr>
                                      <p:to>
                                        <p:strVal val="visible"/>
                                      </p:to>
                                    </p:set>
                                    <p:animEffect transition="in" filter="wipe(left)">
                                      <p:cBhvr>
                                        <p:cTn id="29" dur="1000"/>
                                        <p:tgtEl>
                                          <p:spTgt spid="1221">
                                            <p:txEl>
                                              <p:charRg st="4294967295" end="4294967295"/>
                                            </p:txEl>
                                          </p:spTgt>
                                        </p:tgtEl>
                                      </p:cBhvr>
                                    </p:animEffect>
                                  </p:childTnLst>
                                </p:cTn>
                              </p:par>
                              <p:par>
                                <p:cTn id="30" presetID="22" presetClass="entr" presetSubtype="8" fill="hold" grpId="0" nodeType="withEffect" nodePh="1">
                                  <p:stCondLst>
                                    <p:cond delay="250"/>
                                  </p:stCondLst>
                                  <p:endCondLst>
                                    <p:cond evt="begin" delay="0">
                                      <p:tn val="30"/>
                                    </p:cond>
                                  </p:endCondLst>
                                  <p:childTnLst>
                                    <p:set>
                                      <p:cBhvr>
                                        <p:cTn id="31" dur="1" fill="hold">
                                          <p:stCondLst>
                                            <p:cond delay="0"/>
                                          </p:stCondLst>
                                        </p:cTn>
                                        <p:tgtEl>
                                          <p:spTgt spid="1222">
                                            <p:txEl>
                                              <p:charRg st="4294967295" end="4294967295"/>
                                            </p:txEl>
                                          </p:spTgt>
                                        </p:tgtEl>
                                        <p:attrNameLst>
                                          <p:attrName>style.visibility</p:attrName>
                                        </p:attrNameLst>
                                      </p:cBhvr>
                                      <p:to>
                                        <p:strVal val="visible"/>
                                      </p:to>
                                    </p:set>
                                    <p:animEffect transition="in" filter="wipe(left)">
                                      <p:cBhvr>
                                        <p:cTn id="32" dur="1000"/>
                                        <p:tgtEl>
                                          <p:spTgt spid="1222">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2" grpId="0" autoUpdateAnimBg="0"/>
      <p:bldP spid="1214" grpId="0" autoUpdateAnimBg="0"/>
      <p:bldP spid="1216" grpId="0" autoUpdateAnimBg="0"/>
      <p:bldP spid="1218" grpId="0" autoUpdateAnimBg="0"/>
      <p:bldP spid="1219" grpId="0" autoUpdateAnimBg="0"/>
      <p:bldP spid="1220" grpId="0" autoUpdateAnimBg="0"/>
      <p:bldP spid="1221" grpId="0" autoUpdateAnimBg="0"/>
      <p:bldP spid="1222"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CE4EF"/>
        </a:solidFill>
        <a:effectLst/>
      </p:bgPr>
    </p:bg>
    <p:spTree>
      <p:nvGrpSpPr>
        <p:cNvPr id="1" name=""/>
        <p:cNvGrpSpPr/>
        <p:nvPr/>
      </p:nvGrpSpPr>
      <p:grpSpPr>
        <a:xfrm>
          <a:off x="0" y="0"/>
          <a:ext cx="0" cy="0"/>
          <a:chOff x="0" y="0"/>
          <a:chExt cx="0" cy="0"/>
        </a:xfrm>
      </p:grpSpPr>
      <p:sp>
        <p:nvSpPr>
          <p:cNvPr id="2" name="矩形: 圆角 1"/>
          <p:cNvSpPr/>
          <p:nvPr/>
        </p:nvSpPr>
        <p:spPr>
          <a:xfrm rot="19358934">
            <a:off x="4331370" y="-72189"/>
            <a:ext cx="9950116" cy="4223084"/>
          </a:xfrm>
          <a:prstGeom prst="roundRect">
            <a:avLst>
              <a:gd name="adj" fmla="val 50000"/>
            </a:avLst>
          </a:prstGeom>
          <a:solidFill>
            <a:srgbClr val="0A1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3" name="组合 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p:nvPr/>
        </p:nvGrpSpPr>
        <p:grpSpPr>
          <a:xfrm>
            <a:off x="5951137" y="1349737"/>
            <a:ext cx="5181601" cy="4591663"/>
            <a:chOff x="3429001" y="1079500"/>
            <a:chExt cx="5340350" cy="4732338"/>
          </a:xfrm>
        </p:grpSpPr>
        <p:sp>
          <p:nvSpPr>
            <p:cNvPr id="4" name="ïsľíďé"/>
            <p:cNvSpPr/>
            <p:nvPr/>
          </p:nvSpPr>
          <p:spPr bwMode="auto">
            <a:xfrm>
              <a:off x="3484564" y="2746375"/>
              <a:ext cx="5222875" cy="3065463"/>
            </a:xfrm>
            <a:custGeom>
              <a:avLst/>
              <a:gdLst>
                <a:gd name="T0" fmla="*/ 34 w 1582"/>
                <a:gd name="T1" fmla="*/ 586 h 930"/>
                <a:gd name="T2" fmla="*/ 1014 w 1582"/>
                <a:gd name="T3" fmla="*/ 20 h 930"/>
                <a:gd name="T4" fmla="*/ 1123 w 1582"/>
                <a:gd name="T5" fmla="*/ 20 h 930"/>
                <a:gd name="T6" fmla="*/ 1548 w 1582"/>
                <a:gd name="T7" fmla="*/ 265 h 930"/>
                <a:gd name="T8" fmla="*/ 1548 w 1582"/>
                <a:gd name="T9" fmla="*/ 353 h 930"/>
                <a:gd name="T10" fmla="*/ 605 w 1582"/>
                <a:gd name="T11" fmla="*/ 897 h 930"/>
                <a:gd name="T12" fmla="*/ 422 w 1582"/>
                <a:gd name="T13" fmla="*/ 897 h 930"/>
                <a:gd name="T14" fmla="*/ 34 w 1582"/>
                <a:gd name="T15" fmla="*/ 674 h 930"/>
                <a:gd name="T16" fmla="*/ 34 w 1582"/>
                <a:gd name="T17" fmla="*/ 586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2" h="930">
                  <a:moveTo>
                    <a:pt x="34" y="586"/>
                  </a:moveTo>
                  <a:cubicBezTo>
                    <a:pt x="1014" y="20"/>
                    <a:pt x="1014" y="20"/>
                    <a:pt x="1014" y="20"/>
                  </a:cubicBezTo>
                  <a:cubicBezTo>
                    <a:pt x="1048" y="0"/>
                    <a:pt x="1089" y="0"/>
                    <a:pt x="1123" y="20"/>
                  </a:cubicBezTo>
                  <a:cubicBezTo>
                    <a:pt x="1548" y="265"/>
                    <a:pt x="1548" y="265"/>
                    <a:pt x="1548" y="265"/>
                  </a:cubicBezTo>
                  <a:cubicBezTo>
                    <a:pt x="1582" y="284"/>
                    <a:pt x="1582" y="333"/>
                    <a:pt x="1548" y="353"/>
                  </a:cubicBezTo>
                  <a:cubicBezTo>
                    <a:pt x="605" y="897"/>
                    <a:pt x="605" y="897"/>
                    <a:pt x="605" y="897"/>
                  </a:cubicBezTo>
                  <a:cubicBezTo>
                    <a:pt x="548" y="930"/>
                    <a:pt x="478" y="930"/>
                    <a:pt x="422" y="897"/>
                  </a:cubicBezTo>
                  <a:cubicBezTo>
                    <a:pt x="34" y="674"/>
                    <a:pt x="34" y="674"/>
                    <a:pt x="34" y="674"/>
                  </a:cubicBezTo>
                  <a:cubicBezTo>
                    <a:pt x="0" y="654"/>
                    <a:pt x="0" y="605"/>
                    <a:pt x="34" y="586"/>
                  </a:cubicBezTo>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 name="ïṥḻîḍé"/>
            <p:cNvSpPr/>
            <p:nvPr/>
          </p:nvSpPr>
          <p:spPr bwMode="auto">
            <a:xfrm>
              <a:off x="3429001" y="3013075"/>
              <a:ext cx="5340350" cy="2392363"/>
            </a:xfrm>
            <a:custGeom>
              <a:avLst/>
              <a:gdLst>
                <a:gd name="T0" fmla="*/ 1565 w 1618"/>
                <a:gd name="T1" fmla="*/ 0 h 726"/>
                <a:gd name="T2" fmla="*/ 1566 w 1618"/>
                <a:gd name="T3" fmla="*/ 146 h 726"/>
                <a:gd name="T4" fmla="*/ 610 w 1618"/>
                <a:gd name="T5" fmla="*/ 698 h 726"/>
                <a:gd name="T6" fmla="*/ 450 w 1618"/>
                <a:gd name="T7" fmla="*/ 698 h 726"/>
                <a:gd name="T8" fmla="*/ 51 w 1618"/>
                <a:gd name="T9" fmla="*/ 467 h 726"/>
                <a:gd name="T10" fmla="*/ 51 w 1618"/>
                <a:gd name="T11" fmla="*/ 321 h 726"/>
                <a:gd name="T12" fmla="*/ 1565 w 1618"/>
                <a:gd name="T13" fmla="*/ 0 h 726"/>
              </a:gdLst>
              <a:ahLst/>
              <a:cxnLst>
                <a:cxn ang="0">
                  <a:pos x="T0" y="T1"/>
                </a:cxn>
                <a:cxn ang="0">
                  <a:pos x="T2" y="T3"/>
                </a:cxn>
                <a:cxn ang="0">
                  <a:pos x="T4" y="T5"/>
                </a:cxn>
                <a:cxn ang="0">
                  <a:pos x="T6" y="T7"/>
                </a:cxn>
                <a:cxn ang="0">
                  <a:pos x="T8" y="T9"/>
                </a:cxn>
                <a:cxn ang="0">
                  <a:pos x="T10" y="T11"/>
                </a:cxn>
                <a:cxn ang="0">
                  <a:pos x="T12" y="T13"/>
                </a:cxn>
              </a:cxnLst>
              <a:rect l="0" t="0" r="r" b="b"/>
              <a:pathLst>
                <a:path w="1618" h="726">
                  <a:moveTo>
                    <a:pt x="1565" y="0"/>
                  </a:moveTo>
                  <a:cubicBezTo>
                    <a:pt x="1616" y="30"/>
                    <a:pt x="1618" y="116"/>
                    <a:pt x="1566" y="146"/>
                  </a:cubicBezTo>
                  <a:cubicBezTo>
                    <a:pt x="610" y="698"/>
                    <a:pt x="610" y="698"/>
                    <a:pt x="610" y="698"/>
                  </a:cubicBezTo>
                  <a:cubicBezTo>
                    <a:pt x="561" y="726"/>
                    <a:pt x="500" y="726"/>
                    <a:pt x="450" y="698"/>
                  </a:cubicBezTo>
                  <a:cubicBezTo>
                    <a:pt x="51" y="467"/>
                    <a:pt x="51" y="467"/>
                    <a:pt x="51" y="467"/>
                  </a:cubicBezTo>
                  <a:cubicBezTo>
                    <a:pt x="0" y="438"/>
                    <a:pt x="3" y="349"/>
                    <a:pt x="51" y="321"/>
                  </a:cubicBezTo>
                  <a:cubicBezTo>
                    <a:pt x="1565" y="0"/>
                    <a:pt x="1565" y="0"/>
                    <a:pt x="1565" y="0"/>
                  </a:cubicBezTo>
                </a:path>
              </a:pathLst>
            </a:custGeom>
            <a:solidFill>
              <a:srgbClr val="A4D2E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 name="ïšļïďê"/>
            <p:cNvSpPr/>
            <p:nvPr/>
          </p:nvSpPr>
          <p:spPr bwMode="auto">
            <a:xfrm>
              <a:off x="3487739" y="2139950"/>
              <a:ext cx="5018088" cy="2178050"/>
            </a:xfrm>
            <a:custGeom>
              <a:avLst/>
              <a:gdLst>
                <a:gd name="T0" fmla="*/ 1520 w 1520"/>
                <a:gd name="T1" fmla="*/ 250 h 661"/>
                <a:gd name="T2" fmla="*/ 1122 w 1520"/>
                <a:gd name="T3" fmla="*/ 20 h 661"/>
                <a:gd name="T4" fmla="*/ 1013 w 1520"/>
                <a:gd name="T5" fmla="*/ 20 h 661"/>
                <a:gd name="T6" fmla="*/ 33 w 1520"/>
                <a:gd name="T7" fmla="*/ 586 h 661"/>
                <a:gd name="T8" fmla="*/ 19 w 1520"/>
                <a:gd name="T9" fmla="*/ 661 h 661"/>
                <a:gd name="T10" fmla="*/ 1520 w 1520"/>
                <a:gd name="T11" fmla="*/ 250 h 661"/>
              </a:gdLst>
              <a:ahLst/>
              <a:cxnLst>
                <a:cxn ang="0">
                  <a:pos x="T0" y="T1"/>
                </a:cxn>
                <a:cxn ang="0">
                  <a:pos x="T2" y="T3"/>
                </a:cxn>
                <a:cxn ang="0">
                  <a:pos x="T4" y="T5"/>
                </a:cxn>
                <a:cxn ang="0">
                  <a:pos x="T6" y="T7"/>
                </a:cxn>
                <a:cxn ang="0">
                  <a:pos x="T8" y="T9"/>
                </a:cxn>
                <a:cxn ang="0">
                  <a:pos x="T10" y="T11"/>
                </a:cxn>
              </a:cxnLst>
              <a:rect l="0" t="0" r="r" b="b"/>
              <a:pathLst>
                <a:path w="1520" h="661">
                  <a:moveTo>
                    <a:pt x="1520" y="250"/>
                  </a:moveTo>
                  <a:cubicBezTo>
                    <a:pt x="1122" y="20"/>
                    <a:pt x="1122" y="20"/>
                    <a:pt x="1122" y="20"/>
                  </a:cubicBezTo>
                  <a:cubicBezTo>
                    <a:pt x="1088" y="0"/>
                    <a:pt x="1047" y="0"/>
                    <a:pt x="1013" y="20"/>
                  </a:cubicBezTo>
                  <a:cubicBezTo>
                    <a:pt x="33" y="586"/>
                    <a:pt x="33" y="586"/>
                    <a:pt x="33" y="586"/>
                  </a:cubicBezTo>
                  <a:cubicBezTo>
                    <a:pt x="5" y="602"/>
                    <a:pt x="0" y="638"/>
                    <a:pt x="19" y="661"/>
                  </a:cubicBezTo>
                  <a:cubicBezTo>
                    <a:pt x="1520" y="250"/>
                    <a:pt x="1520" y="250"/>
                    <a:pt x="1520" y="250"/>
                  </a:cubicBezTo>
                </a:path>
              </a:pathLst>
            </a:custGeom>
            <a:solidFill>
              <a:srgbClr val="D7F4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 name="îš1iďè"/>
            <p:cNvSpPr/>
            <p:nvPr/>
          </p:nvSpPr>
          <p:spPr bwMode="auto">
            <a:xfrm>
              <a:off x="3551239" y="2963863"/>
              <a:ext cx="5156200" cy="2241550"/>
            </a:xfrm>
            <a:custGeom>
              <a:avLst/>
              <a:gdLst>
                <a:gd name="T0" fmla="*/ 1528 w 1562"/>
                <a:gd name="T1" fmla="*/ 15 h 680"/>
                <a:gd name="T2" fmla="*/ 1501 w 1562"/>
                <a:gd name="T3" fmla="*/ 0 h 680"/>
                <a:gd name="T4" fmla="*/ 0 w 1562"/>
                <a:gd name="T5" fmla="*/ 411 h 680"/>
                <a:gd name="T6" fmla="*/ 14 w 1562"/>
                <a:gd name="T7" fmla="*/ 424 h 680"/>
                <a:gd name="T8" fmla="*/ 402 w 1562"/>
                <a:gd name="T9" fmla="*/ 648 h 680"/>
                <a:gd name="T10" fmla="*/ 585 w 1562"/>
                <a:gd name="T11" fmla="*/ 648 h 680"/>
                <a:gd name="T12" fmla="*/ 1528 w 1562"/>
                <a:gd name="T13" fmla="*/ 103 h 680"/>
                <a:gd name="T14" fmla="*/ 1528 w 1562"/>
                <a:gd name="T15" fmla="*/ 15 h 6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2" h="680">
                  <a:moveTo>
                    <a:pt x="1528" y="15"/>
                  </a:moveTo>
                  <a:cubicBezTo>
                    <a:pt x="1501" y="0"/>
                    <a:pt x="1501" y="0"/>
                    <a:pt x="1501" y="0"/>
                  </a:cubicBezTo>
                  <a:cubicBezTo>
                    <a:pt x="0" y="411"/>
                    <a:pt x="0" y="411"/>
                    <a:pt x="0" y="411"/>
                  </a:cubicBezTo>
                  <a:cubicBezTo>
                    <a:pt x="3" y="416"/>
                    <a:pt x="8" y="421"/>
                    <a:pt x="14" y="424"/>
                  </a:cubicBezTo>
                  <a:cubicBezTo>
                    <a:pt x="402" y="648"/>
                    <a:pt x="402" y="648"/>
                    <a:pt x="402" y="648"/>
                  </a:cubicBezTo>
                  <a:cubicBezTo>
                    <a:pt x="458" y="680"/>
                    <a:pt x="528" y="680"/>
                    <a:pt x="585" y="648"/>
                  </a:cubicBezTo>
                  <a:cubicBezTo>
                    <a:pt x="1528" y="103"/>
                    <a:pt x="1528" y="103"/>
                    <a:pt x="1528" y="103"/>
                  </a:cubicBezTo>
                  <a:cubicBezTo>
                    <a:pt x="1562" y="84"/>
                    <a:pt x="1562" y="35"/>
                    <a:pt x="1528" y="15"/>
                  </a:cubicBezTo>
                </a:path>
              </a:pathLst>
            </a:custGeom>
            <a:solidFill>
              <a:srgbClr val="D0E8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 name="iṣ1íďé"/>
            <p:cNvSpPr/>
            <p:nvPr/>
          </p:nvSpPr>
          <p:spPr bwMode="auto">
            <a:xfrm>
              <a:off x="3844926" y="2341563"/>
              <a:ext cx="4584700" cy="2643188"/>
            </a:xfrm>
            <a:custGeom>
              <a:avLst/>
              <a:gdLst>
                <a:gd name="T0" fmla="*/ 0 w 2888"/>
                <a:gd name="T1" fmla="*/ 1061 h 1665"/>
                <a:gd name="T2" fmla="*/ 1050 w 2888"/>
                <a:gd name="T3" fmla="*/ 1665 h 1665"/>
                <a:gd name="T4" fmla="*/ 2888 w 2888"/>
                <a:gd name="T5" fmla="*/ 606 h 1665"/>
                <a:gd name="T6" fmla="*/ 1838 w 2888"/>
                <a:gd name="T7" fmla="*/ 0 h 1665"/>
                <a:gd name="T8" fmla="*/ 0 w 2888"/>
                <a:gd name="T9" fmla="*/ 1061 h 1665"/>
              </a:gdLst>
              <a:ahLst/>
              <a:cxnLst>
                <a:cxn ang="0">
                  <a:pos x="T0" y="T1"/>
                </a:cxn>
                <a:cxn ang="0">
                  <a:pos x="T2" y="T3"/>
                </a:cxn>
                <a:cxn ang="0">
                  <a:pos x="T4" y="T5"/>
                </a:cxn>
                <a:cxn ang="0">
                  <a:pos x="T6" y="T7"/>
                </a:cxn>
                <a:cxn ang="0">
                  <a:pos x="T8" y="T9"/>
                </a:cxn>
              </a:cxnLst>
              <a:rect l="0" t="0" r="r" b="b"/>
              <a:pathLst>
                <a:path w="2888" h="1665">
                  <a:moveTo>
                    <a:pt x="0" y="1061"/>
                  </a:moveTo>
                  <a:lnTo>
                    <a:pt x="1050" y="1665"/>
                  </a:lnTo>
                  <a:lnTo>
                    <a:pt x="2888" y="606"/>
                  </a:lnTo>
                  <a:lnTo>
                    <a:pt x="1838" y="0"/>
                  </a:lnTo>
                  <a:lnTo>
                    <a:pt x="0" y="106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 name="îṩľíḓe"/>
            <p:cNvSpPr/>
            <p:nvPr/>
          </p:nvSpPr>
          <p:spPr bwMode="auto">
            <a:xfrm>
              <a:off x="3844926" y="2341563"/>
              <a:ext cx="4584700" cy="2643188"/>
            </a:xfrm>
            <a:custGeom>
              <a:avLst/>
              <a:gdLst>
                <a:gd name="T0" fmla="*/ 0 w 2888"/>
                <a:gd name="T1" fmla="*/ 1061 h 1665"/>
                <a:gd name="T2" fmla="*/ 1050 w 2888"/>
                <a:gd name="T3" fmla="*/ 1665 h 1665"/>
                <a:gd name="T4" fmla="*/ 2888 w 2888"/>
                <a:gd name="T5" fmla="*/ 606 h 1665"/>
                <a:gd name="T6" fmla="*/ 1838 w 2888"/>
                <a:gd name="T7" fmla="*/ 0 h 1665"/>
                <a:gd name="T8" fmla="*/ 0 w 2888"/>
                <a:gd name="T9" fmla="*/ 1061 h 1665"/>
              </a:gdLst>
              <a:ahLst/>
              <a:cxnLst>
                <a:cxn ang="0">
                  <a:pos x="T0" y="T1"/>
                </a:cxn>
                <a:cxn ang="0">
                  <a:pos x="T2" y="T3"/>
                </a:cxn>
                <a:cxn ang="0">
                  <a:pos x="T4" y="T5"/>
                </a:cxn>
                <a:cxn ang="0">
                  <a:pos x="T6" y="T7"/>
                </a:cxn>
                <a:cxn ang="0">
                  <a:pos x="T8" y="T9"/>
                </a:cxn>
              </a:cxnLst>
              <a:rect l="0" t="0" r="r" b="b"/>
              <a:pathLst>
                <a:path w="2888" h="1665">
                  <a:moveTo>
                    <a:pt x="0" y="1061"/>
                  </a:moveTo>
                  <a:lnTo>
                    <a:pt x="1050" y="1665"/>
                  </a:lnTo>
                  <a:lnTo>
                    <a:pt x="2888" y="606"/>
                  </a:lnTo>
                  <a:lnTo>
                    <a:pt x="1838" y="0"/>
                  </a:lnTo>
                  <a:lnTo>
                    <a:pt x="0" y="10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 name="iṣ1ïďé"/>
            <p:cNvSpPr/>
            <p:nvPr/>
          </p:nvSpPr>
          <p:spPr bwMode="auto">
            <a:xfrm>
              <a:off x="7535864" y="2632075"/>
              <a:ext cx="392113" cy="239713"/>
            </a:xfrm>
            <a:custGeom>
              <a:avLst/>
              <a:gdLst>
                <a:gd name="T0" fmla="*/ 5 w 119"/>
                <a:gd name="T1" fmla="*/ 16 h 73"/>
                <a:gd name="T2" fmla="*/ 98 w 119"/>
                <a:gd name="T3" fmla="*/ 70 h 73"/>
                <a:gd name="T4" fmla="*/ 114 w 119"/>
                <a:gd name="T5" fmla="*/ 70 h 73"/>
                <a:gd name="T6" fmla="*/ 114 w 119"/>
                <a:gd name="T7" fmla="*/ 56 h 73"/>
                <a:gd name="T8" fmla="*/ 22 w 119"/>
                <a:gd name="T9" fmla="*/ 3 h 73"/>
                <a:gd name="T10" fmla="*/ 5 w 119"/>
                <a:gd name="T11" fmla="*/ 3 h 73"/>
                <a:gd name="T12" fmla="*/ 5 w 119"/>
                <a:gd name="T13" fmla="*/ 16 h 73"/>
              </a:gdLst>
              <a:ahLst/>
              <a:cxnLst>
                <a:cxn ang="0">
                  <a:pos x="T0" y="T1"/>
                </a:cxn>
                <a:cxn ang="0">
                  <a:pos x="T2" y="T3"/>
                </a:cxn>
                <a:cxn ang="0">
                  <a:pos x="T4" y="T5"/>
                </a:cxn>
                <a:cxn ang="0">
                  <a:pos x="T6" y="T7"/>
                </a:cxn>
                <a:cxn ang="0">
                  <a:pos x="T8" y="T9"/>
                </a:cxn>
                <a:cxn ang="0">
                  <a:pos x="T10" y="T11"/>
                </a:cxn>
                <a:cxn ang="0">
                  <a:pos x="T12" y="T13"/>
                </a:cxn>
              </a:cxnLst>
              <a:rect l="0" t="0" r="r" b="b"/>
              <a:pathLst>
                <a:path w="119" h="73">
                  <a:moveTo>
                    <a:pt x="5" y="16"/>
                  </a:moveTo>
                  <a:cubicBezTo>
                    <a:pt x="98" y="70"/>
                    <a:pt x="98" y="70"/>
                    <a:pt x="98" y="70"/>
                  </a:cubicBezTo>
                  <a:cubicBezTo>
                    <a:pt x="103" y="73"/>
                    <a:pt x="109" y="73"/>
                    <a:pt x="114" y="70"/>
                  </a:cubicBezTo>
                  <a:cubicBezTo>
                    <a:pt x="119" y="67"/>
                    <a:pt x="119" y="59"/>
                    <a:pt x="114" y="56"/>
                  </a:cubicBezTo>
                  <a:cubicBezTo>
                    <a:pt x="22" y="3"/>
                    <a:pt x="22" y="3"/>
                    <a:pt x="22" y="3"/>
                  </a:cubicBezTo>
                  <a:cubicBezTo>
                    <a:pt x="17" y="0"/>
                    <a:pt x="10" y="0"/>
                    <a:pt x="5" y="3"/>
                  </a:cubicBezTo>
                  <a:cubicBezTo>
                    <a:pt x="0" y="6"/>
                    <a:pt x="0" y="13"/>
                    <a:pt x="5" y="16"/>
                  </a:cubicBezTo>
                  <a:close/>
                </a:path>
              </a:pathLst>
            </a:custGeom>
            <a:solidFill>
              <a:srgbClr val="AACF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 name="iṡlîḓe"/>
            <p:cNvSpPr/>
            <p:nvPr/>
          </p:nvSpPr>
          <p:spPr bwMode="auto">
            <a:xfrm>
              <a:off x="7539039" y="2632075"/>
              <a:ext cx="388938" cy="214313"/>
            </a:xfrm>
            <a:custGeom>
              <a:avLst/>
              <a:gdLst>
                <a:gd name="T0" fmla="*/ 4 w 118"/>
                <a:gd name="T1" fmla="*/ 7 h 65"/>
                <a:gd name="T2" fmla="*/ 21 w 118"/>
                <a:gd name="T3" fmla="*/ 7 h 65"/>
                <a:gd name="T4" fmla="*/ 113 w 118"/>
                <a:gd name="T5" fmla="*/ 60 h 65"/>
                <a:gd name="T6" fmla="*/ 117 w 118"/>
                <a:gd name="T7" fmla="*/ 65 h 65"/>
                <a:gd name="T8" fmla="*/ 113 w 118"/>
                <a:gd name="T9" fmla="*/ 56 h 65"/>
                <a:gd name="T10" fmla="*/ 21 w 118"/>
                <a:gd name="T11" fmla="*/ 3 h 65"/>
                <a:gd name="T12" fmla="*/ 4 w 118"/>
                <a:gd name="T13" fmla="*/ 3 h 65"/>
                <a:gd name="T14" fmla="*/ 0 w 118"/>
                <a:gd name="T15" fmla="*/ 11 h 65"/>
                <a:gd name="T16" fmla="*/ 4 w 118"/>
                <a:gd name="T17"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65">
                  <a:moveTo>
                    <a:pt x="4" y="7"/>
                  </a:moveTo>
                  <a:cubicBezTo>
                    <a:pt x="9" y="4"/>
                    <a:pt x="16" y="4"/>
                    <a:pt x="21" y="7"/>
                  </a:cubicBezTo>
                  <a:cubicBezTo>
                    <a:pt x="113" y="60"/>
                    <a:pt x="113" y="60"/>
                    <a:pt x="113" y="60"/>
                  </a:cubicBezTo>
                  <a:cubicBezTo>
                    <a:pt x="115" y="61"/>
                    <a:pt x="116" y="63"/>
                    <a:pt x="117" y="65"/>
                  </a:cubicBezTo>
                  <a:cubicBezTo>
                    <a:pt x="118" y="62"/>
                    <a:pt x="116" y="58"/>
                    <a:pt x="113" y="56"/>
                  </a:cubicBezTo>
                  <a:cubicBezTo>
                    <a:pt x="21" y="3"/>
                    <a:pt x="21" y="3"/>
                    <a:pt x="21" y="3"/>
                  </a:cubicBezTo>
                  <a:cubicBezTo>
                    <a:pt x="16" y="0"/>
                    <a:pt x="9" y="0"/>
                    <a:pt x="4" y="3"/>
                  </a:cubicBezTo>
                  <a:cubicBezTo>
                    <a:pt x="1" y="5"/>
                    <a:pt x="0" y="8"/>
                    <a:pt x="0" y="11"/>
                  </a:cubicBezTo>
                  <a:cubicBezTo>
                    <a:pt x="1" y="10"/>
                    <a:pt x="2" y="8"/>
                    <a:pt x="4" y="7"/>
                  </a:cubicBezTo>
                  <a:close/>
                </a:path>
              </a:pathLst>
            </a:custGeom>
            <a:solidFill>
              <a:srgbClr val="89BC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 name="îṣľíḋê"/>
            <p:cNvSpPr/>
            <p:nvPr/>
          </p:nvSpPr>
          <p:spPr bwMode="auto">
            <a:xfrm>
              <a:off x="4349751" y="4519613"/>
              <a:ext cx="271463" cy="201613"/>
            </a:xfrm>
            <a:custGeom>
              <a:avLst/>
              <a:gdLst>
                <a:gd name="T0" fmla="*/ 68 w 82"/>
                <a:gd name="T1" fmla="*/ 48 h 61"/>
                <a:gd name="T2" fmla="*/ 16 w 82"/>
                <a:gd name="T3" fmla="*/ 51 h 61"/>
                <a:gd name="T4" fmla="*/ 14 w 82"/>
                <a:gd name="T5" fmla="*/ 12 h 61"/>
                <a:gd name="T6" fmla="*/ 67 w 82"/>
                <a:gd name="T7" fmla="*/ 9 h 61"/>
                <a:gd name="T8" fmla="*/ 68 w 82"/>
                <a:gd name="T9" fmla="*/ 48 h 61"/>
              </a:gdLst>
              <a:ahLst/>
              <a:cxnLst>
                <a:cxn ang="0">
                  <a:pos x="T0" y="T1"/>
                </a:cxn>
                <a:cxn ang="0">
                  <a:pos x="T2" y="T3"/>
                </a:cxn>
                <a:cxn ang="0">
                  <a:pos x="T4" y="T5"/>
                </a:cxn>
                <a:cxn ang="0">
                  <a:pos x="T6" y="T7"/>
                </a:cxn>
                <a:cxn ang="0">
                  <a:pos x="T8" y="T9"/>
                </a:cxn>
              </a:cxnLst>
              <a:rect l="0" t="0" r="r" b="b"/>
              <a:pathLst>
                <a:path w="82" h="61">
                  <a:moveTo>
                    <a:pt x="68" y="48"/>
                  </a:moveTo>
                  <a:cubicBezTo>
                    <a:pt x="54" y="60"/>
                    <a:pt x="31" y="61"/>
                    <a:pt x="16" y="51"/>
                  </a:cubicBezTo>
                  <a:cubicBezTo>
                    <a:pt x="1" y="41"/>
                    <a:pt x="0" y="24"/>
                    <a:pt x="14" y="12"/>
                  </a:cubicBezTo>
                  <a:cubicBezTo>
                    <a:pt x="28" y="1"/>
                    <a:pt x="52" y="0"/>
                    <a:pt x="67" y="9"/>
                  </a:cubicBezTo>
                  <a:cubicBezTo>
                    <a:pt x="81" y="19"/>
                    <a:pt x="82" y="37"/>
                    <a:pt x="68" y="48"/>
                  </a:cubicBezTo>
                  <a:close/>
                </a:path>
              </a:pathLst>
            </a:custGeom>
            <a:solidFill>
              <a:srgbClr val="A1C9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 name="íš1iḋè"/>
            <p:cNvSpPr/>
            <p:nvPr/>
          </p:nvSpPr>
          <p:spPr bwMode="auto">
            <a:xfrm>
              <a:off x="4365626" y="4535488"/>
              <a:ext cx="238125" cy="177800"/>
            </a:xfrm>
            <a:custGeom>
              <a:avLst/>
              <a:gdLst>
                <a:gd name="T0" fmla="*/ 60 w 72"/>
                <a:gd name="T1" fmla="*/ 42 h 54"/>
                <a:gd name="T2" fmla="*/ 14 w 72"/>
                <a:gd name="T3" fmla="*/ 45 h 54"/>
                <a:gd name="T4" fmla="*/ 12 w 72"/>
                <a:gd name="T5" fmla="*/ 11 h 54"/>
                <a:gd name="T6" fmla="*/ 58 w 72"/>
                <a:gd name="T7" fmla="*/ 8 h 54"/>
                <a:gd name="T8" fmla="*/ 60 w 72"/>
                <a:gd name="T9" fmla="*/ 42 h 54"/>
              </a:gdLst>
              <a:ahLst/>
              <a:cxnLst>
                <a:cxn ang="0">
                  <a:pos x="T0" y="T1"/>
                </a:cxn>
                <a:cxn ang="0">
                  <a:pos x="T2" y="T3"/>
                </a:cxn>
                <a:cxn ang="0">
                  <a:pos x="T4" y="T5"/>
                </a:cxn>
                <a:cxn ang="0">
                  <a:pos x="T6" y="T7"/>
                </a:cxn>
                <a:cxn ang="0">
                  <a:pos x="T8" y="T9"/>
                </a:cxn>
              </a:cxnLst>
              <a:rect l="0" t="0" r="r" b="b"/>
              <a:pathLst>
                <a:path w="72" h="54">
                  <a:moveTo>
                    <a:pt x="60" y="42"/>
                  </a:moveTo>
                  <a:cubicBezTo>
                    <a:pt x="47" y="52"/>
                    <a:pt x="27" y="54"/>
                    <a:pt x="14" y="45"/>
                  </a:cubicBezTo>
                  <a:cubicBezTo>
                    <a:pt x="1" y="36"/>
                    <a:pt x="0" y="21"/>
                    <a:pt x="12" y="11"/>
                  </a:cubicBezTo>
                  <a:cubicBezTo>
                    <a:pt x="25" y="1"/>
                    <a:pt x="45" y="0"/>
                    <a:pt x="58" y="8"/>
                  </a:cubicBezTo>
                  <a:cubicBezTo>
                    <a:pt x="72" y="17"/>
                    <a:pt x="72" y="32"/>
                    <a:pt x="60" y="42"/>
                  </a:cubicBezTo>
                  <a:close/>
                </a:path>
              </a:pathLst>
            </a:custGeom>
            <a:solidFill>
              <a:srgbClr val="C5E0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 name="îṥḷídê"/>
            <p:cNvSpPr/>
            <p:nvPr/>
          </p:nvSpPr>
          <p:spPr bwMode="auto">
            <a:xfrm>
              <a:off x="3584576" y="4427538"/>
              <a:ext cx="92075" cy="114300"/>
            </a:xfrm>
            <a:custGeom>
              <a:avLst/>
              <a:gdLst>
                <a:gd name="T0" fmla="*/ 26 w 28"/>
                <a:gd name="T1" fmla="*/ 15 h 35"/>
                <a:gd name="T2" fmla="*/ 16 w 28"/>
                <a:gd name="T3" fmla="*/ 34 h 35"/>
                <a:gd name="T4" fmla="*/ 1 w 28"/>
                <a:gd name="T5" fmla="*/ 19 h 35"/>
                <a:gd name="T6" fmla="*/ 11 w 28"/>
                <a:gd name="T7" fmla="*/ 1 h 35"/>
                <a:gd name="T8" fmla="*/ 26 w 28"/>
                <a:gd name="T9" fmla="*/ 15 h 35"/>
              </a:gdLst>
              <a:ahLst/>
              <a:cxnLst>
                <a:cxn ang="0">
                  <a:pos x="T0" y="T1"/>
                </a:cxn>
                <a:cxn ang="0">
                  <a:pos x="T2" y="T3"/>
                </a:cxn>
                <a:cxn ang="0">
                  <a:pos x="T4" y="T5"/>
                </a:cxn>
                <a:cxn ang="0">
                  <a:pos x="T6" y="T7"/>
                </a:cxn>
                <a:cxn ang="0">
                  <a:pos x="T8" y="T9"/>
                </a:cxn>
              </a:cxnLst>
              <a:rect l="0" t="0" r="r" b="b"/>
              <a:pathLst>
                <a:path w="28" h="35">
                  <a:moveTo>
                    <a:pt x="26" y="15"/>
                  </a:moveTo>
                  <a:cubicBezTo>
                    <a:pt x="28" y="25"/>
                    <a:pt x="23" y="33"/>
                    <a:pt x="16" y="34"/>
                  </a:cubicBezTo>
                  <a:cubicBezTo>
                    <a:pt x="9" y="35"/>
                    <a:pt x="3" y="28"/>
                    <a:pt x="1" y="19"/>
                  </a:cubicBezTo>
                  <a:cubicBezTo>
                    <a:pt x="0" y="10"/>
                    <a:pt x="5" y="2"/>
                    <a:pt x="11" y="1"/>
                  </a:cubicBezTo>
                  <a:cubicBezTo>
                    <a:pt x="18" y="0"/>
                    <a:pt x="25" y="6"/>
                    <a:pt x="26" y="15"/>
                  </a:cubicBezTo>
                  <a:close/>
                </a:path>
              </a:pathLst>
            </a:custGeom>
            <a:solidFill>
              <a:srgbClr val="3F4C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 name="íṡ1îḓè"/>
            <p:cNvSpPr/>
            <p:nvPr/>
          </p:nvSpPr>
          <p:spPr bwMode="auto">
            <a:xfrm>
              <a:off x="3692526" y="4519613"/>
              <a:ext cx="49213" cy="61913"/>
            </a:xfrm>
            <a:custGeom>
              <a:avLst/>
              <a:gdLst>
                <a:gd name="T0" fmla="*/ 14 w 15"/>
                <a:gd name="T1" fmla="*/ 8 h 19"/>
                <a:gd name="T2" fmla="*/ 9 w 15"/>
                <a:gd name="T3" fmla="*/ 18 h 19"/>
                <a:gd name="T4" fmla="*/ 1 w 15"/>
                <a:gd name="T5" fmla="*/ 10 h 19"/>
                <a:gd name="T6" fmla="*/ 6 w 15"/>
                <a:gd name="T7" fmla="*/ 0 h 19"/>
                <a:gd name="T8" fmla="*/ 14 w 15"/>
                <a:gd name="T9" fmla="*/ 8 h 19"/>
              </a:gdLst>
              <a:ahLst/>
              <a:cxnLst>
                <a:cxn ang="0">
                  <a:pos x="T0" y="T1"/>
                </a:cxn>
                <a:cxn ang="0">
                  <a:pos x="T2" y="T3"/>
                </a:cxn>
                <a:cxn ang="0">
                  <a:pos x="T4" y="T5"/>
                </a:cxn>
                <a:cxn ang="0">
                  <a:pos x="T6" y="T7"/>
                </a:cxn>
                <a:cxn ang="0">
                  <a:pos x="T8" y="T9"/>
                </a:cxn>
              </a:cxnLst>
              <a:rect l="0" t="0" r="r" b="b"/>
              <a:pathLst>
                <a:path w="15" h="19">
                  <a:moveTo>
                    <a:pt x="14" y="8"/>
                  </a:moveTo>
                  <a:cubicBezTo>
                    <a:pt x="15" y="13"/>
                    <a:pt x="13" y="18"/>
                    <a:pt x="9" y="18"/>
                  </a:cubicBezTo>
                  <a:cubicBezTo>
                    <a:pt x="5" y="19"/>
                    <a:pt x="2" y="15"/>
                    <a:pt x="1" y="10"/>
                  </a:cubicBezTo>
                  <a:cubicBezTo>
                    <a:pt x="0" y="5"/>
                    <a:pt x="3" y="1"/>
                    <a:pt x="6" y="0"/>
                  </a:cubicBezTo>
                  <a:cubicBezTo>
                    <a:pt x="10" y="0"/>
                    <a:pt x="14" y="3"/>
                    <a:pt x="14" y="8"/>
                  </a:cubicBezTo>
                  <a:close/>
                </a:path>
              </a:pathLst>
            </a:custGeom>
            <a:solidFill>
              <a:srgbClr val="3F4C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 name="îŝḻíḓé"/>
            <p:cNvSpPr/>
            <p:nvPr/>
          </p:nvSpPr>
          <p:spPr bwMode="auto">
            <a:xfrm>
              <a:off x="4637089" y="5076825"/>
              <a:ext cx="46038" cy="58738"/>
            </a:xfrm>
            <a:custGeom>
              <a:avLst/>
              <a:gdLst>
                <a:gd name="T0" fmla="*/ 13 w 14"/>
                <a:gd name="T1" fmla="*/ 8 h 18"/>
                <a:gd name="T2" fmla="*/ 8 w 14"/>
                <a:gd name="T3" fmla="*/ 17 h 18"/>
                <a:gd name="T4" fmla="*/ 0 w 14"/>
                <a:gd name="T5" fmla="*/ 10 h 18"/>
                <a:gd name="T6" fmla="*/ 5 w 14"/>
                <a:gd name="T7" fmla="*/ 0 h 18"/>
                <a:gd name="T8" fmla="*/ 13 w 14"/>
                <a:gd name="T9" fmla="*/ 8 h 18"/>
              </a:gdLst>
              <a:ahLst/>
              <a:cxnLst>
                <a:cxn ang="0">
                  <a:pos x="T0" y="T1"/>
                </a:cxn>
                <a:cxn ang="0">
                  <a:pos x="T2" y="T3"/>
                </a:cxn>
                <a:cxn ang="0">
                  <a:pos x="T4" y="T5"/>
                </a:cxn>
                <a:cxn ang="0">
                  <a:pos x="T6" y="T7"/>
                </a:cxn>
                <a:cxn ang="0">
                  <a:pos x="T8" y="T9"/>
                </a:cxn>
              </a:cxnLst>
              <a:rect l="0" t="0" r="r" b="b"/>
              <a:pathLst>
                <a:path w="14" h="18">
                  <a:moveTo>
                    <a:pt x="13" y="8"/>
                  </a:moveTo>
                  <a:cubicBezTo>
                    <a:pt x="14" y="13"/>
                    <a:pt x="11" y="17"/>
                    <a:pt x="8" y="17"/>
                  </a:cubicBezTo>
                  <a:cubicBezTo>
                    <a:pt x="4" y="18"/>
                    <a:pt x="1" y="14"/>
                    <a:pt x="0" y="10"/>
                  </a:cubicBezTo>
                  <a:cubicBezTo>
                    <a:pt x="0" y="5"/>
                    <a:pt x="2" y="1"/>
                    <a:pt x="5" y="0"/>
                  </a:cubicBezTo>
                  <a:cubicBezTo>
                    <a:pt x="9" y="0"/>
                    <a:pt x="12" y="3"/>
                    <a:pt x="13" y="8"/>
                  </a:cubicBezTo>
                  <a:close/>
                </a:path>
              </a:pathLst>
            </a:custGeom>
            <a:solidFill>
              <a:srgbClr val="3F4C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 name="iṥḷiḓè"/>
            <p:cNvSpPr/>
            <p:nvPr/>
          </p:nvSpPr>
          <p:spPr bwMode="auto">
            <a:xfrm>
              <a:off x="4686301" y="5102225"/>
              <a:ext cx="46038" cy="60325"/>
            </a:xfrm>
            <a:custGeom>
              <a:avLst/>
              <a:gdLst>
                <a:gd name="T0" fmla="*/ 13 w 14"/>
                <a:gd name="T1" fmla="*/ 9 h 18"/>
                <a:gd name="T2" fmla="*/ 8 w 14"/>
                <a:gd name="T3" fmla="*/ 18 h 18"/>
                <a:gd name="T4" fmla="*/ 0 w 14"/>
                <a:gd name="T5" fmla="*/ 10 h 18"/>
                <a:gd name="T6" fmla="*/ 5 w 14"/>
                <a:gd name="T7" fmla="*/ 1 h 18"/>
                <a:gd name="T8" fmla="*/ 13 w 14"/>
                <a:gd name="T9" fmla="*/ 9 h 18"/>
              </a:gdLst>
              <a:ahLst/>
              <a:cxnLst>
                <a:cxn ang="0">
                  <a:pos x="T0" y="T1"/>
                </a:cxn>
                <a:cxn ang="0">
                  <a:pos x="T2" y="T3"/>
                </a:cxn>
                <a:cxn ang="0">
                  <a:pos x="T4" y="T5"/>
                </a:cxn>
                <a:cxn ang="0">
                  <a:pos x="T6" y="T7"/>
                </a:cxn>
                <a:cxn ang="0">
                  <a:pos x="T8" y="T9"/>
                </a:cxn>
              </a:cxnLst>
              <a:rect l="0" t="0" r="r" b="b"/>
              <a:pathLst>
                <a:path w="14" h="18">
                  <a:moveTo>
                    <a:pt x="13" y="9"/>
                  </a:moveTo>
                  <a:cubicBezTo>
                    <a:pt x="14" y="13"/>
                    <a:pt x="11" y="17"/>
                    <a:pt x="8" y="18"/>
                  </a:cubicBezTo>
                  <a:cubicBezTo>
                    <a:pt x="4" y="18"/>
                    <a:pt x="1" y="15"/>
                    <a:pt x="0" y="10"/>
                  </a:cubicBezTo>
                  <a:cubicBezTo>
                    <a:pt x="0" y="6"/>
                    <a:pt x="2" y="1"/>
                    <a:pt x="5" y="1"/>
                  </a:cubicBezTo>
                  <a:cubicBezTo>
                    <a:pt x="9" y="0"/>
                    <a:pt x="12" y="4"/>
                    <a:pt x="13" y="9"/>
                  </a:cubicBezTo>
                  <a:close/>
                </a:path>
              </a:pathLst>
            </a:custGeom>
            <a:solidFill>
              <a:srgbClr val="3F4C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 name="iślîďê"/>
            <p:cNvSpPr/>
            <p:nvPr/>
          </p:nvSpPr>
          <p:spPr bwMode="auto">
            <a:xfrm>
              <a:off x="4735514" y="5132388"/>
              <a:ext cx="46038" cy="58738"/>
            </a:xfrm>
            <a:custGeom>
              <a:avLst/>
              <a:gdLst>
                <a:gd name="T0" fmla="*/ 13 w 14"/>
                <a:gd name="T1" fmla="*/ 8 h 18"/>
                <a:gd name="T2" fmla="*/ 8 w 14"/>
                <a:gd name="T3" fmla="*/ 18 h 18"/>
                <a:gd name="T4" fmla="*/ 0 w 14"/>
                <a:gd name="T5" fmla="*/ 10 h 18"/>
                <a:gd name="T6" fmla="*/ 5 w 14"/>
                <a:gd name="T7" fmla="*/ 0 h 18"/>
                <a:gd name="T8" fmla="*/ 13 w 14"/>
                <a:gd name="T9" fmla="*/ 8 h 18"/>
              </a:gdLst>
              <a:ahLst/>
              <a:cxnLst>
                <a:cxn ang="0">
                  <a:pos x="T0" y="T1"/>
                </a:cxn>
                <a:cxn ang="0">
                  <a:pos x="T2" y="T3"/>
                </a:cxn>
                <a:cxn ang="0">
                  <a:pos x="T4" y="T5"/>
                </a:cxn>
                <a:cxn ang="0">
                  <a:pos x="T6" y="T7"/>
                </a:cxn>
                <a:cxn ang="0">
                  <a:pos x="T8" y="T9"/>
                </a:cxn>
              </a:cxnLst>
              <a:rect l="0" t="0" r="r" b="b"/>
              <a:pathLst>
                <a:path w="14" h="18">
                  <a:moveTo>
                    <a:pt x="13" y="8"/>
                  </a:moveTo>
                  <a:cubicBezTo>
                    <a:pt x="14" y="13"/>
                    <a:pt x="11" y="17"/>
                    <a:pt x="8" y="18"/>
                  </a:cubicBezTo>
                  <a:cubicBezTo>
                    <a:pt x="4" y="18"/>
                    <a:pt x="1" y="15"/>
                    <a:pt x="0" y="10"/>
                  </a:cubicBezTo>
                  <a:cubicBezTo>
                    <a:pt x="0" y="5"/>
                    <a:pt x="2" y="1"/>
                    <a:pt x="5" y="0"/>
                  </a:cubicBezTo>
                  <a:cubicBezTo>
                    <a:pt x="9" y="0"/>
                    <a:pt x="12" y="3"/>
                    <a:pt x="13" y="8"/>
                  </a:cubicBezTo>
                  <a:close/>
                </a:path>
              </a:pathLst>
            </a:custGeom>
            <a:solidFill>
              <a:srgbClr val="3F4C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 name="ïsľïḋè"/>
            <p:cNvSpPr/>
            <p:nvPr/>
          </p:nvSpPr>
          <p:spPr bwMode="auto">
            <a:xfrm>
              <a:off x="4786314" y="5162550"/>
              <a:ext cx="46038" cy="58738"/>
            </a:xfrm>
            <a:custGeom>
              <a:avLst/>
              <a:gdLst>
                <a:gd name="T0" fmla="*/ 13 w 14"/>
                <a:gd name="T1" fmla="*/ 8 h 18"/>
                <a:gd name="T2" fmla="*/ 8 w 14"/>
                <a:gd name="T3" fmla="*/ 17 h 18"/>
                <a:gd name="T4" fmla="*/ 0 w 14"/>
                <a:gd name="T5" fmla="*/ 10 h 18"/>
                <a:gd name="T6" fmla="*/ 5 w 14"/>
                <a:gd name="T7" fmla="*/ 0 h 18"/>
                <a:gd name="T8" fmla="*/ 13 w 14"/>
                <a:gd name="T9" fmla="*/ 8 h 18"/>
              </a:gdLst>
              <a:ahLst/>
              <a:cxnLst>
                <a:cxn ang="0">
                  <a:pos x="T0" y="T1"/>
                </a:cxn>
                <a:cxn ang="0">
                  <a:pos x="T2" y="T3"/>
                </a:cxn>
                <a:cxn ang="0">
                  <a:pos x="T4" y="T5"/>
                </a:cxn>
                <a:cxn ang="0">
                  <a:pos x="T6" y="T7"/>
                </a:cxn>
                <a:cxn ang="0">
                  <a:pos x="T8" y="T9"/>
                </a:cxn>
              </a:cxnLst>
              <a:rect l="0" t="0" r="r" b="b"/>
              <a:pathLst>
                <a:path w="14" h="18">
                  <a:moveTo>
                    <a:pt x="13" y="8"/>
                  </a:moveTo>
                  <a:cubicBezTo>
                    <a:pt x="14" y="13"/>
                    <a:pt x="11" y="17"/>
                    <a:pt x="8" y="17"/>
                  </a:cubicBezTo>
                  <a:cubicBezTo>
                    <a:pt x="4" y="18"/>
                    <a:pt x="1" y="15"/>
                    <a:pt x="0" y="10"/>
                  </a:cubicBezTo>
                  <a:cubicBezTo>
                    <a:pt x="0" y="5"/>
                    <a:pt x="2" y="1"/>
                    <a:pt x="5" y="0"/>
                  </a:cubicBezTo>
                  <a:cubicBezTo>
                    <a:pt x="9" y="0"/>
                    <a:pt x="12" y="3"/>
                    <a:pt x="13" y="8"/>
                  </a:cubicBezTo>
                  <a:close/>
                </a:path>
              </a:pathLst>
            </a:custGeom>
            <a:solidFill>
              <a:srgbClr val="3F4C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 name="ïşlíḋè"/>
            <p:cNvSpPr/>
            <p:nvPr/>
          </p:nvSpPr>
          <p:spPr bwMode="auto">
            <a:xfrm>
              <a:off x="4835526" y="5187950"/>
              <a:ext cx="46038" cy="60325"/>
            </a:xfrm>
            <a:custGeom>
              <a:avLst/>
              <a:gdLst>
                <a:gd name="T0" fmla="*/ 13 w 14"/>
                <a:gd name="T1" fmla="*/ 9 h 18"/>
                <a:gd name="T2" fmla="*/ 8 w 14"/>
                <a:gd name="T3" fmla="*/ 18 h 18"/>
                <a:gd name="T4" fmla="*/ 0 w 14"/>
                <a:gd name="T5" fmla="*/ 10 h 18"/>
                <a:gd name="T6" fmla="*/ 5 w 14"/>
                <a:gd name="T7" fmla="*/ 1 h 18"/>
                <a:gd name="T8" fmla="*/ 13 w 14"/>
                <a:gd name="T9" fmla="*/ 9 h 18"/>
              </a:gdLst>
              <a:ahLst/>
              <a:cxnLst>
                <a:cxn ang="0">
                  <a:pos x="T0" y="T1"/>
                </a:cxn>
                <a:cxn ang="0">
                  <a:pos x="T2" y="T3"/>
                </a:cxn>
                <a:cxn ang="0">
                  <a:pos x="T4" y="T5"/>
                </a:cxn>
                <a:cxn ang="0">
                  <a:pos x="T6" y="T7"/>
                </a:cxn>
                <a:cxn ang="0">
                  <a:pos x="T8" y="T9"/>
                </a:cxn>
              </a:cxnLst>
              <a:rect l="0" t="0" r="r" b="b"/>
              <a:pathLst>
                <a:path w="14" h="18">
                  <a:moveTo>
                    <a:pt x="13" y="9"/>
                  </a:moveTo>
                  <a:cubicBezTo>
                    <a:pt x="14" y="13"/>
                    <a:pt x="11" y="17"/>
                    <a:pt x="8" y="18"/>
                  </a:cubicBezTo>
                  <a:cubicBezTo>
                    <a:pt x="4" y="18"/>
                    <a:pt x="1" y="15"/>
                    <a:pt x="0" y="10"/>
                  </a:cubicBezTo>
                  <a:cubicBezTo>
                    <a:pt x="0" y="6"/>
                    <a:pt x="2" y="1"/>
                    <a:pt x="5" y="1"/>
                  </a:cubicBezTo>
                  <a:cubicBezTo>
                    <a:pt x="9" y="0"/>
                    <a:pt x="12" y="4"/>
                    <a:pt x="13" y="9"/>
                  </a:cubicBezTo>
                  <a:close/>
                </a:path>
              </a:pathLst>
            </a:custGeom>
            <a:solidFill>
              <a:srgbClr val="3F4C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 name="ïsḻiḓè"/>
            <p:cNvSpPr/>
            <p:nvPr/>
          </p:nvSpPr>
          <p:spPr bwMode="auto">
            <a:xfrm>
              <a:off x="4022726" y="4740275"/>
              <a:ext cx="17463" cy="23813"/>
            </a:xfrm>
            <a:custGeom>
              <a:avLst/>
              <a:gdLst>
                <a:gd name="T0" fmla="*/ 5 w 5"/>
                <a:gd name="T1" fmla="*/ 3 h 7"/>
                <a:gd name="T2" fmla="*/ 3 w 5"/>
                <a:gd name="T3" fmla="*/ 6 h 7"/>
                <a:gd name="T4" fmla="*/ 1 w 5"/>
                <a:gd name="T5" fmla="*/ 4 h 7"/>
                <a:gd name="T6" fmla="*/ 2 w 5"/>
                <a:gd name="T7" fmla="*/ 1 h 7"/>
                <a:gd name="T8" fmla="*/ 5 w 5"/>
                <a:gd name="T9" fmla="*/ 3 h 7"/>
              </a:gdLst>
              <a:ahLst/>
              <a:cxnLst>
                <a:cxn ang="0">
                  <a:pos x="T0" y="T1"/>
                </a:cxn>
                <a:cxn ang="0">
                  <a:pos x="T2" y="T3"/>
                </a:cxn>
                <a:cxn ang="0">
                  <a:pos x="T4" y="T5"/>
                </a:cxn>
                <a:cxn ang="0">
                  <a:pos x="T6" y="T7"/>
                </a:cxn>
                <a:cxn ang="0">
                  <a:pos x="T8" y="T9"/>
                </a:cxn>
              </a:cxnLst>
              <a:rect l="0" t="0" r="r" b="b"/>
              <a:pathLst>
                <a:path w="5" h="7">
                  <a:moveTo>
                    <a:pt x="5" y="3"/>
                  </a:moveTo>
                  <a:cubicBezTo>
                    <a:pt x="5" y="5"/>
                    <a:pt x="4" y="6"/>
                    <a:pt x="3" y="6"/>
                  </a:cubicBezTo>
                  <a:cubicBezTo>
                    <a:pt x="2" y="7"/>
                    <a:pt x="1" y="5"/>
                    <a:pt x="1" y="4"/>
                  </a:cubicBezTo>
                  <a:cubicBezTo>
                    <a:pt x="0" y="2"/>
                    <a:pt x="1" y="1"/>
                    <a:pt x="2" y="1"/>
                  </a:cubicBezTo>
                  <a:cubicBezTo>
                    <a:pt x="4" y="0"/>
                    <a:pt x="5" y="2"/>
                    <a:pt x="5" y="3"/>
                  </a:cubicBezTo>
                  <a:close/>
                </a:path>
              </a:pathLst>
            </a:custGeom>
            <a:solidFill>
              <a:srgbClr val="3F4C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 name="ïş1îďé"/>
            <p:cNvSpPr/>
            <p:nvPr/>
          </p:nvSpPr>
          <p:spPr bwMode="auto">
            <a:xfrm>
              <a:off x="4379914" y="4948238"/>
              <a:ext cx="15875" cy="19050"/>
            </a:xfrm>
            <a:custGeom>
              <a:avLst/>
              <a:gdLst>
                <a:gd name="T0" fmla="*/ 5 w 5"/>
                <a:gd name="T1" fmla="*/ 2 h 6"/>
                <a:gd name="T2" fmla="*/ 3 w 5"/>
                <a:gd name="T3" fmla="*/ 6 h 6"/>
                <a:gd name="T4" fmla="*/ 0 w 5"/>
                <a:gd name="T5" fmla="*/ 3 h 6"/>
                <a:gd name="T6" fmla="*/ 2 w 5"/>
                <a:gd name="T7" fmla="*/ 0 h 6"/>
                <a:gd name="T8" fmla="*/ 5 w 5"/>
                <a:gd name="T9" fmla="*/ 2 h 6"/>
              </a:gdLst>
              <a:ahLst/>
              <a:cxnLst>
                <a:cxn ang="0">
                  <a:pos x="T0" y="T1"/>
                </a:cxn>
                <a:cxn ang="0">
                  <a:pos x="T2" y="T3"/>
                </a:cxn>
                <a:cxn ang="0">
                  <a:pos x="T4" y="T5"/>
                </a:cxn>
                <a:cxn ang="0">
                  <a:pos x="T6" y="T7"/>
                </a:cxn>
                <a:cxn ang="0">
                  <a:pos x="T8" y="T9"/>
                </a:cxn>
              </a:cxnLst>
              <a:rect l="0" t="0" r="r" b="b"/>
              <a:pathLst>
                <a:path w="5" h="6">
                  <a:moveTo>
                    <a:pt x="5" y="2"/>
                  </a:moveTo>
                  <a:cubicBezTo>
                    <a:pt x="5" y="4"/>
                    <a:pt x="4" y="5"/>
                    <a:pt x="3" y="6"/>
                  </a:cubicBezTo>
                  <a:cubicBezTo>
                    <a:pt x="2" y="6"/>
                    <a:pt x="0" y="5"/>
                    <a:pt x="0" y="3"/>
                  </a:cubicBezTo>
                  <a:cubicBezTo>
                    <a:pt x="0" y="1"/>
                    <a:pt x="1" y="0"/>
                    <a:pt x="2" y="0"/>
                  </a:cubicBezTo>
                  <a:cubicBezTo>
                    <a:pt x="3" y="0"/>
                    <a:pt x="4" y="1"/>
                    <a:pt x="5" y="2"/>
                  </a:cubicBezTo>
                  <a:close/>
                </a:path>
              </a:pathLst>
            </a:custGeom>
            <a:solidFill>
              <a:srgbClr val="3F4C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 name="îṩḷídê"/>
            <p:cNvSpPr/>
            <p:nvPr/>
          </p:nvSpPr>
          <p:spPr bwMode="auto">
            <a:xfrm>
              <a:off x="4052889" y="4746625"/>
              <a:ext cx="309563" cy="211138"/>
            </a:xfrm>
            <a:custGeom>
              <a:avLst/>
              <a:gdLst>
                <a:gd name="T0" fmla="*/ 87 w 94"/>
                <a:gd name="T1" fmla="*/ 62 h 64"/>
                <a:gd name="T2" fmla="*/ 3 w 94"/>
                <a:gd name="T3" fmla="*/ 14 h 64"/>
                <a:gd name="T4" fmla="*/ 0 w 94"/>
                <a:gd name="T5" fmla="*/ 7 h 64"/>
                <a:gd name="T6" fmla="*/ 9 w 94"/>
                <a:gd name="T7" fmla="*/ 2 h 64"/>
                <a:gd name="T8" fmla="*/ 88 w 94"/>
                <a:gd name="T9" fmla="*/ 48 h 64"/>
                <a:gd name="T10" fmla="*/ 94 w 94"/>
                <a:gd name="T11" fmla="*/ 58 h 64"/>
                <a:gd name="T12" fmla="*/ 87 w 94"/>
                <a:gd name="T13" fmla="*/ 62 h 64"/>
              </a:gdLst>
              <a:ahLst/>
              <a:cxnLst>
                <a:cxn ang="0">
                  <a:pos x="T0" y="T1"/>
                </a:cxn>
                <a:cxn ang="0">
                  <a:pos x="T2" y="T3"/>
                </a:cxn>
                <a:cxn ang="0">
                  <a:pos x="T4" y="T5"/>
                </a:cxn>
                <a:cxn ang="0">
                  <a:pos x="T6" y="T7"/>
                </a:cxn>
                <a:cxn ang="0">
                  <a:pos x="T8" y="T9"/>
                </a:cxn>
                <a:cxn ang="0">
                  <a:pos x="T10" y="T11"/>
                </a:cxn>
                <a:cxn ang="0">
                  <a:pos x="T12" y="T13"/>
                </a:cxn>
              </a:cxnLst>
              <a:rect l="0" t="0" r="r" b="b"/>
              <a:pathLst>
                <a:path w="94" h="64">
                  <a:moveTo>
                    <a:pt x="87" y="62"/>
                  </a:moveTo>
                  <a:cubicBezTo>
                    <a:pt x="3" y="14"/>
                    <a:pt x="3" y="14"/>
                    <a:pt x="3" y="14"/>
                  </a:cubicBezTo>
                  <a:cubicBezTo>
                    <a:pt x="1" y="13"/>
                    <a:pt x="0" y="10"/>
                    <a:pt x="0" y="7"/>
                  </a:cubicBezTo>
                  <a:cubicBezTo>
                    <a:pt x="0" y="3"/>
                    <a:pt x="5" y="0"/>
                    <a:pt x="9" y="2"/>
                  </a:cubicBezTo>
                  <a:cubicBezTo>
                    <a:pt x="88" y="48"/>
                    <a:pt x="88" y="48"/>
                    <a:pt x="88" y="48"/>
                  </a:cubicBezTo>
                  <a:cubicBezTo>
                    <a:pt x="92" y="50"/>
                    <a:pt x="94" y="54"/>
                    <a:pt x="94" y="58"/>
                  </a:cubicBezTo>
                  <a:cubicBezTo>
                    <a:pt x="94" y="62"/>
                    <a:pt x="90" y="64"/>
                    <a:pt x="87" y="62"/>
                  </a:cubicBezTo>
                  <a:close/>
                </a:path>
              </a:pathLst>
            </a:custGeom>
            <a:solidFill>
              <a:srgbClr val="3F4C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 name="îŝľiḑé"/>
            <p:cNvSpPr/>
            <p:nvPr/>
          </p:nvSpPr>
          <p:spPr bwMode="auto">
            <a:xfrm>
              <a:off x="7288214" y="4140200"/>
              <a:ext cx="31750" cy="39688"/>
            </a:xfrm>
            <a:custGeom>
              <a:avLst/>
              <a:gdLst>
                <a:gd name="T0" fmla="*/ 9 w 10"/>
                <a:gd name="T1" fmla="*/ 7 h 12"/>
                <a:gd name="T2" fmla="*/ 4 w 10"/>
                <a:gd name="T3" fmla="*/ 12 h 12"/>
                <a:gd name="T4" fmla="*/ 0 w 10"/>
                <a:gd name="T5" fmla="*/ 5 h 12"/>
                <a:gd name="T6" fmla="*/ 6 w 10"/>
                <a:gd name="T7" fmla="*/ 0 h 12"/>
                <a:gd name="T8" fmla="*/ 9 w 10"/>
                <a:gd name="T9" fmla="*/ 7 h 12"/>
              </a:gdLst>
              <a:ahLst/>
              <a:cxnLst>
                <a:cxn ang="0">
                  <a:pos x="T0" y="T1"/>
                </a:cxn>
                <a:cxn ang="0">
                  <a:pos x="T2" y="T3"/>
                </a:cxn>
                <a:cxn ang="0">
                  <a:pos x="T4" y="T5"/>
                </a:cxn>
                <a:cxn ang="0">
                  <a:pos x="T6" y="T7"/>
                </a:cxn>
                <a:cxn ang="0">
                  <a:pos x="T8" y="T9"/>
                </a:cxn>
              </a:cxnLst>
              <a:rect l="0" t="0" r="r" b="b"/>
              <a:pathLst>
                <a:path w="10" h="12">
                  <a:moveTo>
                    <a:pt x="9" y="7"/>
                  </a:moveTo>
                  <a:cubicBezTo>
                    <a:pt x="9" y="10"/>
                    <a:pt x="6" y="12"/>
                    <a:pt x="4" y="12"/>
                  </a:cubicBezTo>
                  <a:cubicBezTo>
                    <a:pt x="1" y="11"/>
                    <a:pt x="0" y="8"/>
                    <a:pt x="0" y="5"/>
                  </a:cubicBezTo>
                  <a:cubicBezTo>
                    <a:pt x="1" y="2"/>
                    <a:pt x="3" y="0"/>
                    <a:pt x="6" y="0"/>
                  </a:cubicBezTo>
                  <a:cubicBezTo>
                    <a:pt x="8" y="0"/>
                    <a:pt x="10" y="3"/>
                    <a:pt x="9" y="7"/>
                  </a:cubicBezTo>
                  <a:close/>
                </a:path>
              </a:pathLst>
            </a:custGeom>
            <a:solidFill>
              <a:srgbClr val="3F4C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 name="ïŝľîḑê"/>
            <p:cNvSpPr/>
            <p:nvPr/>
          </p:nvSpPr>
          <p:spPr bwMode="auto">
            <a:xfrm>
              <a:off x="7970839" y="3603625"/>
              <a:ext cx="241300" cy="174625"/>
            </a:xfrm>
            <a:custGeom>
              <a:avLst/>
              <a:gdLst>
                <a:gd name="T0" fmla="*/ 65 w 73"/>
                <a:gd name="T1" fmla="*/ 19 h 53"/>
                <a:gd name="T2" fmla="*/ 8 w 73"/>
                <a:gd name="T3" fmla="*/ 51 h 53"/>
                <a:gd name="T4" fmla="*/ 0 w 73"/>
                <a:gd name="T5" fmla="*/ 46 h 53"/>
                <a:gd name="T6" fmla="*/ 6 w 73"/>
                <a:gd name="T7" fmla="*/ 36 h 53"/>
                <a:gd name="T8" fmla="*/ 66 w 73"/>
                <a:gd name="T9" fmla="*/ 2 h 53"/>
                <a:gd name="T10" fmla="*/ 73 w 73"/>
                <a:gd name="T11" fmla="*/ 6 h 53"/>
                <a:gd name="T12" fmla="*/ 65 w 73"/>
                <a:gd name="T13" fmla="*/ 19 h 53"/>
              </a:gdLst>
              <a:ahLst/>
              <a:cxnLst>
                <a:cxn ang="0">
                  <a:pos x="T0" y="T1"/>
                </a:cxn>
                <a:cxn ang="0">
                  <a:pos x="T2" y="T3"/>
                </a:cxn>
                <a:cxn ang="0">
                  <a:pos x="T4" y="T5"/>
                </a:cxn>
                <a:cxn ang="0">
                  <a:pos x="T6" y="T7"/>
                </a:cxn>
                <a:cxn ang="0">
                  <a:pos x="T8" y="T9"/>
                </a:cxn>
                <a:cxn ang="0">
                  <a:pos x="T10" y="T11"/>
                </a:cxn>
                <a:cxn ang="0">
                  <a:pos x="T12" y="T13"/>
                </a:cxn>
              </a:cxnLst>
              <a:rect l="0" t="0" r="r" b="b"/>
              <a:pathLst>
                <a:path w="73" h="53">
                  <a:moveTo>
                    <a:pt x="65" y="19"/>
                  </a:moveTo>
                  <a:cubicBezTo>
                    <a:pt x="8" y="51"/>
                    <a:pt x="8" y="51"/>
                    <a:pt x="8" y="51"/>
                  </a:cubicBezTo>
                  <a:cubicBezTo>
                    <a:pt x="5" y="53"/>
                    <a:pt x="0" y="51"/>
                    <a:pt x="0" y="46"/>
                  </a:cubicBezTo>
                  <a:cubicBezTo>
                    <a:pt x="0" y="42"/>
                    <a:pt x="3" y="38"/>
                    <a:pt x="6" y="36"/>
                  </a:cubicBezTo>
                  <a:cubicBezTo>
                    <a:pt x="66" y="2"/>
                    <a:pt x="66" y="2"/>
                    <a:pt x="66" y="2"/>
                  </a:cubicBezTo>
                  <a:cubicBezTo>
                    <a:pt x="69" y="0"/>
                    <a:pt x="73" y="2"/>
                    <a:pt x="73" y="6"/>
                  </a:cubicBezTo>
                  <a:cubicBezTo>
                    <a:pt x="73" y="11"/>
                    <a:pt x="70" y="16"/>
                    <a:pt x="65" y="19"/>
                  </a:cubicBezTo>
                  <a:close/>
                </a:path>
              </a:pathLst>
            </a:custGeom>
            <a:solidFill>
              <a:srgbClr val="3F4C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 name="íšľídé"/>
            <p:cNvSpPr/>
            <p:nvPr/>
          </p:nvSpPr>
          <p:spPr bwMode="auto">
            <a:xfrm>
              <a:off x="7977189" y="3609975"/>
              <a:ext cx="241300" cy="174625"/>
            </a:xfrm>
            <a:custGeom>
              <a:avLst/>
              <a:gdLst>
                <a:gd name="T0" fmla="*/ 65 w 73"/>
                <a:gd name="T1" fmla="*/ 19 h 53"/>
                <a:gd name="T2" fmla="*/ 8 w 73"/>
                <a:gd name="T3" fmla="*/ 51 h 53"/>
                <a:gd name="T4" fmla="*/ 0 w 73"/>
                <a:gd name="T5" fmla="*/ 46 h 53"/>
                <a:gd name="T6" fmla="*/ 6 w 73"/>
                <a:gd name="T7" fmla="*/ 36 h 53"/>
                <a:gd name="T8" fmla="*/ 66 w 73"/>
                <a:gd name="T9" fmla="*/ 2 h 53"/>
                <a:gd name="T10" fmla="*/ 73 w 73"/>
                <a:gd name="T11" fmla="*/ 5 h 53"/>
                <a:gd name="T12" fmla="*/ 65 w 73"/>
                <a:gd name="T13" fmla="*/ 19 h 53"/>
              </a:gdLst>
              <a:ahLst/>
              <a:cxnLst>
                <a:cxn ang="0">
                  <a:pos x="T0" y="T1"/>
                </a:cxn>
                <a:cxn ang="0">
                  <a:pos x="T2" y="T3"/>
                </a:cxn>
                <a:cxn ang="0">
                  <a:pos x="T4" y="T5"/>
                </a:cxn>
                <a:cxn ang="0">
                  <a:pos x="T6" y="T7"/>
                </a:cxn>
                <a:cxn ang="0">
                  <a:pos x="T8" y="T9"/>
                </a:cxn>
                <a:cxn ang="0">
                  <a:pos x="T10" y="T11"/>
                </a:cxn>
                <a:cxn ang="0">
                  <a:pos x="T12" y="T13"/>
                </a:cxn>
              </a:cxnLst>
              <a:rect l="0" t="0" r="r" b="b"/>
              <a:pathLst>
                <a:path w="73" h="53">
                  <a:moveTo>
                    <a:pt x="65" y="19"/>
                  </a:moveTo>
                  <a:cubicBezTo>
                    <a:pt x="8" y="51"/>
                    <a:pt x="8" y="51"/>
                    <a:pt x="8" y="51"/>
                  </a:cubicBezTo>
                  <a:cubicBezTo>
                    <a:pt x="4" y="53"/>
                    <a:pt x="0" y="50"/>
                    <a:pt x="0" y="46"/>
                  </a:cubicBezTo>
                  <a:cubicBezTo>
                    <a:pt x="0" y="42"/>
                    <a:pt x="2" y="38"/>
                    <a:pt x="6" y="36"/>
                  </a:cubicBezTo>
                  <a:cubicBezTo>
                    <a:pt x="66" y="2"/>
                    <a:pt x="66" y="2"/>
                    <a:pt x="66" y="2"/>
                  </a:cubicBezTo>
                  <a:cubicBezTo>
                    <a:pt x="69" y="0"/>
                    <a:pt x="73" y="2"/>
                    <a:pt x="73" y="5"/>
                  </a:cubicBezTo>
                  <a:cubicBezTo>
                    <a:pt x="73" y="11"/>
                    <a:pt x="70" y="16"/>
                    <a:pt x="65" y="19"/>
                  </a:cubicBezTo>
                  <a:close/>
                </a:path>
              </a:pathLst>
            </a:custGeom>
            <a:solidFill>
              <a:srgbClr val="9CCB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 name="ísļïḓê"/>
            <p:cNvSpPr/>
            <p:nvPr/>
          </p:nvSpPr>
          <p:spPr bwMode="auto">
            <a:xfrm>
              <a:off x="7977189" y="3609975"/>
              <a:ext cx="241300" cy="174625"/>
            </a:xfrm>
            <a:custGeom>
              <a:avLst/>
              <a:gdLst>
                <a:gd name="T0" fmla="*/ 65 w 73"/>
                <a:gd name="T1" fmla="*/ 19 h 53"/>
                <a:gd name="T2" fmla="*/ 8 w 73"/>
                <a:gd name="T3" fmla="*/ 51 h 53"/>
                <a:gd name="T4" fmla="*/ 0 w 73"/>
                <a:gd name="T5" fmla="*/ 46 h 53"/>
                <a:gd name="T6" fmla="*/ 6 w 73"/>
                <a:gd name="T7" fmla="*/ 36 h 53"/>
                <a:gd name="T8" fmla="*/ 66 w 73"/>
                <a:gd name="T9" fmla="*/ 2 h 53"/>
                <a:gd name="T10" fmla="*/ 73 w 73"/>
                <a:gd name="T11" fmla="*/ 5 h 53"/>
                <a:gd name="T12" fmla="*/ 65 w 73"/>
                <a:gd name="T13" fmla="*/ 19 h 53"/>
              </a:gdLst>
              <a:ahLst/>
              <a:cxnLst>
                <a:cxn ang="0">
                  <a:pos x="T0" y="T1"/>
                </a:cxn>
                <a:cxn ang="0">
                  <a:pos x="T2" y="T3"/>
                </a:cxn>
                <a:cxn ang="0">
                  <a:pos x="T4" y="T5"/>
                </a:cxn>
                <a:cxn ang="0">
                  <a:pos x="T6" y="T7"/>
                </a:cxn>
                <a:cxn ang="0">
                  <a:pos x="T8" y="T9"/>
                </a:cxn>
                <a:cxn ang="0">
                  <a:pos x="T10" y="T11"/>
                </a:cxn>
                <a:cxn ang="0">
                  <a:pos x="T12" y="T13"/>
                </a:cxn>
              </a:cxnLst>
              <a:rect l="0" t="0" r="r" b="b"/>
              <a:pathLst>
                <a:path w="73" h="53">
                  <a:moveTo>
                    <a:pt x="65" y="19"/>
                  </a:moveTo>
                  <a:cubicBezTo>
                    <a:pt x="8" y="51"/>
                    <a:pt x="8" y="51"/>
                    <a:pt x="8" y="51"/>
                  </a:cubicBezTo>
                  <a:cubicBezTo>
                    <a:pt x="4" y="53"/>
                    <a:pt x="0" y="50"/>
                    <a:pt x="0" y="46"/>
                  </a:cubicBezTo>
                  <a:cubicBezTo>
                    <a:pt x="0" y="42"/>
                    <a:pt x="2" y="38"/>
                    <a:pt x="6" y="36"/>
                  </a:cubicBezTo>
                  <a:cubicBezTo>
                    <a:pt x="66" y="2"/>
                    <a:pt x="66" y="2"/>
                    <a:pt x="66" y="2"/>
                  </a:cubicBezTo>
                  <a:cubicBezTo>
                    <a:pt x="69" y="0"/>
                    <a:pt x="73" y="2"/>
                    <a:pt x="73" y="5"/>
                  </a:cubicBezTo>
                  <a:cubicBezTo>
                    <a:pt x="73" y="11"/>
                    <a:pt x="70" y="16"/>
                    <a:pt x="65" y="19"/>
                  </a:cubicBezTo>
                  <a:close/>
                </a:path>
              </a:pathLst>
            </a:custGeom>
            <a:solidFill>
              <a:srgbClr val="9CCB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 name="ïślïḋê"/>
            <p:cNvSpPr/>
            <p:nvPr/>
          </p:nvSpPr>
          <p:spPr bwMode="auto">
            <a:xfrm>
              <a:off x="4217989" y="2411413"/>
              <a:ext cx="3459163" cy="1989138"/>
            </a:xfrm>
            <a:custGeom>
              <a:avLst/>
              <a:gdLst>
                <a:gd name="T0" fmla="*/ 2179 w 2179"/>
                <a:gd name="T1" fmla="*/ 498 h 1253"/>
                <a:gd name="T2" fmla="*/ 1312 w 2179"/>
                <a:gd name="T3" fmla="*/ 0 h 1253"/>
                <a:gd name="T4" fmla="*/ 0 w 2179"/>
                <a:gd name="T5" fmla="*/ 755 h 1253"/>
                <a:gd name="T6" fmla="*/ 869 w 2179"/>
                <a:gd name="T7" fmla="*/ 1253 h 1253"/>
                <a:gd name="T8" fmla="*/ 2179 w 2179"/>
                <a:gd name="T9" fmla="*/ 498 h 1253"/>
              </a:gdLst>
              <a:ahLst/>
              <a:cxnLst>
                <a:cxn ang="0">
                  <a:pos x="T0" y="T1"/>
                </a:cxn>
                <a:cxn ang="0">
                  <a:pos x="T2" y="T3"/>
                </a:cxn>
                <a:cxn ang="0">
                  <a:pos x="T4" y="T5"/>
                </a:cxn>
                <a:cxn ang="0">
                  <a:pos x="T6" y="T7"/>
                </a:cxn>
                <a:cxn ang="0">
                  <a:pos x="T8" y="T9"/>
                </a:cxn>
              </a:cxnLst>
              <a:rect l="0" t="0" r="r" b="b"/>
              <a:pathLst>
                <a:path w="2179" h="1253">
                  <a:moveTo>
                    <a:pt x="2179" y="498"/>
                  </a:moveTo>
                  <a:lnTo>
                    <a:pt x="1312" y="0"/>
                  </a:lnTo>
                  <a:lnTo>
                    <a:pt x="0" y="755"/>
                  </a:lnTo>
                  <a:lnTo>
                    <a:pt x="869" y="1253"/>
                  </a:lnTo>
                  <a:lnTo>
                    <a:pt x="2179" y="498"/>
                  </a:lnTo>
                  <a:close/>
                </a:path>
              </a:pathLst>
            </a:custGeom>
            <a:solidFill>
              <a:srgbClr val="F986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 name="îṩḻíḑè"/>
            <p:cNvSpPr/>
            <p:nvPr/>
          </p:nvSpPr>
          <p:spPr bwMode="auto">
            <a:xfrm>
              <a:off x="4217989" y="2411413"/>
              <a:ext cx="3459163" cy="1989138"/>
            </a:xfrm>
            <a:custGeom>
              <a:avLst/>
              <a:gdLst>
                <a:gd name="T0" fmla="*/ 2179 w 2179"/>
                <a:gd name="T1" fmla="*/ 498 h 1253"/>
                <a:gd name="T2" fmla="*/ 1312 w 2179"/>
                <a:gd name="T3" fmla="*/ 0 h 1253"/>
                <a:gd name="T4" fmla="*/ 0 w 2179"/>
                <a:gd name="T5" fmla="*/ 755 h 1253"/>
                <a:gd name="T6" fmla="*/ 869 w 2179"/>
                <a:gd name="T7" fmla="*/ 1253 h 1253"/>
                <a:gd name="T8" fmla="*/ 2179 w 2179"/>
                <a:gd name="T9" fmla="*/ 498 h 1253"/>
              </a:gdLst>
              <a:ahLst/>
              <a:cxnLst>
                <a:cxn ang="0">
                  <a:pos x="T0" y="T1"/>
                </a:cxn>
                <a:cxn ang="0">
                  <a:pos x="T2" y="T3"/>
                </a:cxn>
                <a:cxn ang="0">
                  <a:pos x="T4" y="T5"/>
                </a:cxn>
                <a:cxn ang="0">
                  <a:pos x="T6" y="T7"/>
                </a:cxn>
                <a:cxn ang="0">
                  <a:pos x="T8" y="T9"/>
                </a:cxn>
              </a:cxnLst>
              <a:rect l="0" t="0" r="r" b="b"/>
              <a:pathLst>
                <a:path w="2179" h="1253">
                  <a:moveTo>
                    <a:pt x="2179" y="498"/>
                  </a:moveTo>
                  <a:lnTo>
                    <a:pt x="1312" y="0"/>
                  </a:lnTo>
                  <a:lnTo>
                    <a:pt x="0" y="755"/>
                  </a:lnTo>
                  <a:lnTo>
                    <a:pt x="869" y="1253"/>
                  </a:lnTo>
                  <a:lnTo>
                    <a:pt x="2179" y="4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 name="ïŝľíḍê"/>
            <p:cNvSpPr/>
            <p:nvPr/>
          </p:nvSpPr>
          <p:spPr bwMode="auto">
            <a:xfrm>
              <a:off x="4217989" y="2360613"/>
              <a:ext cx="2082800" cy="1249363"/>
            </a:xfrm>
            <a:custGeom>
              <a:avLst/>
              <a:gdLst>
                <a:gd name="T0" fmla="*/ 1312 w 1312"/>
                <a:gd name="T1" fmla="*/ 29 h 787"/>
                <a:gd name="T2" fmla="*/ 0 w 1312"/>
                <a:gd name="T3" fmla="*/ 787 h 787"/>
                <a:gd name="T4" fmla="*/ 0 w 1312"/>
                <a:gd name="T5" fmla="*/ 756 h 787"/>
                <a:gd name="T6" fmla="*/ 1312 w 1312"/>
                <a:gd name="T7" fmla="*/ 0 h 787"/>
                <a:gd name="T8" fmla="*/ 1312 w 1312"/>
                <a:gd name="T9" fmla="*/ 29 h 787"/>
              </a:gdLst>
              <a:ahLst/>
              <a:cxnLst>
                <a:cxn ang="0">
                  <a:pos x="T0" y="T1"/>
                </a:cxn>
                <a:cxn ang="0">
                  <a:pos x="T2" y="T3"/>
                </a:cxn>
                <a:cxn ang="0">
                  <a:pos x="T4" y="T5"/>
                </a:cxn>
                <a:cxn ang="0">
                  <a:pos x="T6" y="T7"/>
                </a:cxn>
                <a:cxn ang="0">
                  <a:pos x="T8" y="T9"/>
                </a:cxn>
              </a:cxnLst>
              <a:rect l="0" t="0" r="r" b="b"/>
              <a:pathLst>
                <a:path w="1312" h="787">
                  <a:moveTo>
                    <a:pt x="1312" y="29"/>
                  </a:moveTo>
                  <a:lnTo>
                    <a:pt x="0" y="787"/>
                  </a:lnTo>
                  <a:lnTo>
                    <a:pt x="0" y="756"/>
                  </a:lnTo>
                  <a:lnTo>
                    <a:pt x="1312" y="0"/>
                  </a:lnTo>
                  <a:lnTo>
                    <a:pt x="1312" y="29"/>
                  </a:lnTo>
                  <a:close/>
                </a:path>
              </a:pathLst>
            </a:custGeom>
            <a:solidFill>
              <a:srgbClr val="D14E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 name="iślídê"/>
            <p:cNvSpPr/>
            <p:nvPr/>
          </p:nvSpPr>
          <p:spPr bwMode="auto">
            <a:xfrm>
              <a:off x="4217989" y="2360613"/>
              <a:ext cx="2082800" cy="1249363"/>
            </a:xfrm>
            <a:custGeom>
              <a:avLst/>
              <a:gdLst>
                <a:gd name="T0" fmla="*/ 1312 w 1312"/>
                <a:gd name="T1" fmla="*/ 29 h 787"/>
                <a:gd name="T2" fmla="*/ 0 w 1312"/>
                <a:gd name="T3" fmla="*/ 787 h 787"/>
                <a:gd name="T4" fmla="*/ 0 w 1312"/>
                <a:gd name="T5" fmla="*/ 756 h 787"/>
                <a:gd name="T6" fmla="*/ 1312 w 1312"/>
                <a:gd name="T7" fmla="*/ 0 h 787"/>
                <a:gd name="T8" fmla="*/ 1312 w 1312"/>
                <a:gd name="T9" fmla="*/ 29 h 787"/>
              </a:gdLst>
              <a:ahLst/>
              <a:cxnLst>
                <a:cxn ang="0">
                  <a:pos x="T0" y="T1"/>
                </a:cxn>
                <a:cxn ang="0">
                  <a:pos x="T2" y="T3"/>
                </a:cxn>
                <a:cxn ang="0">
                  <a:pos x="T4" y="T5"/>
                </a:cxn>
                <a:cxn ang="0">
                  <a:pos x="T6" y="T7"/>
                </a:cxn>
                <a:cxn ang="0">
                  <a:pos x="T8" y="T9"/>
                </a:cxn>
              </a:cxnLst>
              <a:rect l="0" t="0" r="r" b="b"/>
              <a:pathLst>
                <a:path w="1312" h="787">
                  <a:moveTo>
                    <a:pt x="1312" y="29"/>
                  </a:moveTo>
                  <a:lnTo>
                    <a:pt x="0" y="787"/>
                  </a:lnTo>
                  <a:lnTo>
                    <a:pt x="0" y="756"/>
                  </a:lnTo>
                  <a:lnTo>
                    <a:pt x="1312" y="0"/>
                  </a:lnTo>
                  <a:lnTo>
                    <a:pt x="1312" y="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 name="islidê"/>
            <p:cNvSpPr/>
            <p:nvPr/>
          </p:nvSpPr>
          <p:spPr bwMode="auto">
            <a:xfrm>
              <a:off x="6300789" y="2360613"/>
              <a:ext cx="1588" cy="1588"/>
            </a:xfrm>
            <a:prstGeom prst="rect">
              <a:avLst/>
            </a:prstGeom>
            <a:solidFill>
              <a:srgbClr val="E8A6B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3" name="iš1îḍè"/>
            <p:cNvSpPr/>
            <p:nvPr/>
          </p:nvSpPr>
          <p:spPr bwMode="auto">
            <a:xfrm>
              <a:off x="6300789" y="236061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 name="íşľíde"/>
            <p:cNvSpPr/>
            <p:nvPr/>
          </p:nvSpPr>
          <p:spPr bwMode="auto">
            <a:xfrm>
              <a:off x="4260851" y="2360613"/>
              <a:ext cx="2171700" cy="1227138"/>
            </a:xfrm>
            <a:custGeom>
              <a:avLst/>
              <a:gdLst>
                <a:gd name="T0" fmla="*/ 1285 w 1368"/>
                <a:gd name="T1" fmla="*/ 29 h 773"/>
                <a:gd name="T2" fmla="*/ 1285 w 1368"/>
                <a:gd name="T3" fmla="*/ 29 h 773"/>
                <a:gd name="T4" fmla="*/ 0 w 1368"/>
                <a:gd name="T5" fmla="*/ 773 h 773"/>
                <a:gd name="T6" fmla="*/ 0 w 1368"/>
                <a:gd name="T7" fmla="*/ 773 h 773"/>
                <a:gd name="T8" fmla="*/ 1285 w 1368"/>
                <a:gd name="T9" fmla="*/ 32 h 773"/>
                <a:gd name="T10" fmla="*/ 1341 w 1368"/>
                <a:gd name="T11" fmla="*/ 63 h 773"/>
                <a:gd name="T12" fmla="*/ 1343 w 1368"/>
                <a:gd name="T13" fmla="*/ 63 h 773"/>
                <a:gd name="T14" fmla="*/ 1285 w 1368"/>
                <a:gd name="T15" fmla="*/ 29 h 773"/>
                <a:gd name="T16" fmla="*/ 1285 w 1368"/>
                <a:gd name="T17" fmla="*/ 0 h 773"/>
                <a:gd name="T18" fmla="*/ 1285 w 1368"/>
                <a:gd name="T19" fmla="*/ 0 h 773"/>
                <a:gd name="T20" fmla="*/ 1285 w 1368"/>
                <a:gd name="T21" fmla="*/ 0 h 773"/>
                <a:gd name="T22" fmla="*/ 1285 w 1368"/>
                <a:gd name="T23" fmla="*/ 0 h 773"/>
                <a:gd name="T24" fmla="*/ 1368 w 1368"/>
                <a:gd name="T25" fmla="*/ 48 h 773"/>
                <a:gd name="T26" fmla="*/ 1368 w 1368"/>
                <a:gd name="T27" fmla="*/ 48 h 773"/>
                <a:gd name="T28" fmla="*/ 1285 w 1368"/>
                <a:gd name="T29"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8" h="773">
                  <a:moveTo>
                    <a:pt x="1285" y="29"/>
                  </a:moveTo>
                  <a:lnTo>
                    <a:pt x="1285" y="29"/>
                  </a:lnTo>
                  <a:lnTo>
                    <a:pt x="0" y="773"/>
                  </a:lnTo>
                  <a:lnTo>
                    <a:pt x="0" y="773"/>
                  </a:lnTo>
                  <a:lnTo>
                    <a:pt x="1285" y="32"/>
                  </a:lnTo>
                  <a:lnTo>
                    <a:pt x="1341" y="63"/>
                  </a:lnTo>
                  <a:lnTo>
                    <a:pt x="1343" y="63"/>
                  </a:lnTo>
                  <a:lnTo>
                    <a:pt x="1285" y="29"/>
                  </a:lnTo>
                  <a:close/>
                  <a:moveTo>
                    <a:pt x="1285" y="0"/>
                  </a:moveTo>
                  <a:lnTo>
                    <a:pt x="1285" y="0"/>
                  </a:lnTo>
                  <a:lnTo>
                    <a:pt x="1285" y="0"/>
                  </a:lnTo>
                  <a:lnTo>
                    <a:pt x="1285" y="0"/>
                  </a:lnTo>
                  <a:lnTo>
                    <a:pt x="1368" y="48"/>
                  </a:lnTo>
                  <a:lnTo>
                    <a:pt x="1368" y="48"/>
                  </a:lnTo>
                  <a:lnTo>
                    <a:pt x="1285" y="0"/>
                  </a:lnTo>
                  <a:close/>
                </a:path>
              </a:pathLst>
            </a:custGeom>
            <a:solidFill>
              <a:srgbClr val="FBA4B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 name="ïSlïḑè"/>
            <p:cNvSpPr/>
            <p:nvPr/>
          </p:nvSpPr>
          <p:spPr bwMode="auto">
            <a:xfrm>
              <a:off x="4260851" y="2360613"/>
              <a:ext cx="2171700" cy="1227138"/>
            </a:xfrm>
            <a:custGeom>
              <a:avLst/>
              <a:gdLst>
                <a:gd name="T0" fmla="*/ 1285 w 1368"/>
                <a:gd name="T1" fmla="*/ 29 h 773"/>
                <a:gd name="T2" fmla="*/ 1285 w 1368"/>
                <a:gd name="T3" fmla="*/ 29 h 773"/>
                <a:gd name="T4" fmla="*/ 0 w 1368"/>
                <a:gd name="T5" fmla="*/ 773 h 773"/>
                <a:gd name="T6" fmla="*/ 0 w 1368"/>
                <a:gd name="T7" fmla="*/ 773 h 773"/>
                <a:gd name="T8" fmla="*/ 1285 w 1368"/>
                <a:gd name="T9" fmla="*/ 32 h 773"/>
                <a:gd name="T10" fmla="*/ 1341 w 1368"/>
                <a:gd name="T11" fmla="*/ 63 h 773"/>
                <a:gd name="T12" fmla="*/ 1343 w 1368"/>
                <a:gd name="T13" fmla="*/ 63 h 773"/>
                <a:gd name="T14" fmla="*/ 1285 w 1368"/>
                <a:gd name="T15" fmla="*/ 29 h 773"/>
                <a:gd name="T16" fmla="*/ 1285 w 1368"/>
                <a:gd name="T17" fmla="*/ 0 h 773"/>
                <a:gd name="T18" fmla="*/ 1285 w 1368"/>
                <a:gd name="T19" fmla="*/ 0 h 773"/>
                <a:gd name="T20" fmla="*/ 1285 w 1368"/>
                <a:gd name="T21" fmla="*/ 0 h 773"/>
                <a:gd name="T22" fmla="*/ 1285 w 1368"/>
                <a:gd name="T23" fmla="*/ 0 h 773"/>
                <a:gd name="T24" fmla="*/ 1368 w 1368"/>
                <a:gd name="T25" fmla="*/ 48 h 773"/>
                <a:gd name="T26" fmla="*/ 1368 w 1368"/>
                <a:gd name="T27" fmla="*/ 48 h 773"/>
                <a:gd name="T28" fmla="*/ 1285 w 1368"/>
                <a:gd name="T29"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8" h="773">
                  <a:moveTo>
                    <a:pt x="1285" y="29"/>
                  </a:moveTo>
                  <a:lnTo>
                    <a:pt x="1285" y="29"/>
                  </a:lnTo>
                  <a:lnTo>
                    <a:pt x="0" y="773"/>
                  </a:lnTo>
                  <a:lnTo>
                    <a:pt x="0" y="773"/>
                  </a:lnTo>
                  <a:lnTo>
                    <a:pt x="1285" y="32"/>
                  </a:lnTo>
                  <a:lnTo>
                    <a:pt x="1341" y="63"/>
                  </a:lnTo>
                  <a:lnTo>
                    <a:pt x="1343" y="63"/>
                  </a:lnTo>
                  <a:lnTo>
                    <a:pt x="1285" y="29"/>
                  </a:lnTo>
                  <a:moveTo>
                    <a:pt x="1285" y="0"/>
                  </a:moveTo>
                  <a:lnTo>
                    <a:pt x="1285" y="0"/>
                  </a:lnTo>
                  <a:lnTo>
                    <a:pt x="1285" y="0"/>
                  </a:lnTo>
                  <a:lnTo>
                    <a:pt x="1285" y="0"/>
                  </a:lnTo>
                  <a:lnTo>
                    <a:pt x="1368" y="48"/>
                  </a:lnTo>
                  <a:lnTo>
                    <a:pt x="1368" y="48"/>
                  </a:lnTo>
                  <a:lnTo>
                    <a:pt x="12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 name="isḷîḑè"/>
            <p:cNvSpPr/>
            <p:nvPr/>
          </p:nvSpPr>
          <p:spPr bwMode="auto">
            <a:xfrm>
              <a:off x="6389689" y="2436813"/>
              <a:ext cx="125413" cy="73025"/>
            </a:xfrm>
            <a:custGeom>
              <a:avLst/>
              <a:gdLst>
                <a:gd name="T0" fmla="*/ 2 w 79"/>
                <a:gd name="T1" fmla="*/ 15 h 46"/>
                <a:gd name="T2" fmla="*/ 0 w 79"/>
                <a:gd name="T3" fmla="*/ 15 h 46"/>
                <a:gd name="T4" fmla="*/ 52 w 79"/>
                <a:gd name="T5" fmla="*/ 46 h 46"/>
                <a:gd name="T6" fmla="*/ 54 w 79"/>
                <a:gd name="T7" fmla="*/ 46 h 46"/>
                <a:gd name="T8" fmla="*/ 2 w 79"/>
                <a:gd name="T9" fmla="*/ 15 h 46"/>
                <a:gd name="T10" fmla="*/ 27 w 79"/>
                <a:gd name="T11" fmla="*/ 0 h 46"/>
                <a:gd name="T12" fmla="*/ 27 w 79"/>
                <a:gd name="T13" fmla="*/ 0 h 46"/>
                <a:gd name="T14" fmla="*/ 79 w 79"/>
                <a:gd name="T15" fmla="*/ 31 h 46"/>
                <a:gd name="T16" fmla="*/ 79 w 79"/>
                <a:gd name="T17" fmla="*/ 31 h 46"/>
                <a:gd name="T18" fmla="*/ 27 w 79"/>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46">
                  <a:moveTo>
                    <a:pt x="2" y="15"/>
                  </a:moveTo>
                  <a:lnTo>
                    <a:pt x="0" y="15"/>
                  </a:lnTo>
                  <a:lnTo>
                    <a:pt x="52" y="46"/>
                  </a:lnTo>
                  <a:lnTo>
                    <a:pt x="54" y="46"/>
                  </a:lnTo>
                  <a:lnTo>
                    <a:pt x="2" y="15"/>
                  </a:lnTo>
                  <a:close/>
                  <a:moveTo>
                    <a:pt x="27" y="0"/>
                  </a:moveTo>
                  <a:lnTo>
                    <a:pt x="27" y="0"/>
                  </a:lnTo>
                  <a:lnTo>
                    <a:pt x="79" y="31"/>
                  </a:lnTo>
                  <a:lnTo>
                    <a:pt x="79" y="31"/>
                  </a:lnTo>
                  <a:lnTo>
                    <a:pt x="27" y="0"/>
                  </a:lnTo>
                  <a:close/>
                </a:path>
              </a:pathLst>
            </a:custGeom>
            <a:solidFill>
              <a:srgbClr val="F0A2B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 name="îṩlíḑe"/>
            <p:cNvSpPr/>
            <p:nvPr/>
          </p:nvSpPr>
          <p:spPr bwMode="auto">
            <a:xfrm>
              <a:off x="6389689" y="2436813"/>
              <a:ext cx="125413" cy="73025"/>
            </a:xfrm>
            <a:custGeom>
              <a:avLst/>
              <a:gdLst>
                <a:gd name="T0" fmla="*/ 2 w 79"/>
                <a:gd name="T1" fmla="*/ 15 h 46"/>
                <a:gd name="T2" fmla="*/ 0 w 79"/>
                <a:gd name="T3" fmla="*/ 15 h 46"/>
                <a:gd name="T4" fmla="*/ 52 w 79"/>
                <a:gd name="T5" fmla="*/ 46 h 46"/>
                <a:gd name="T6" fmla="*/ 54 w 79"/>
                <a:gd name="T7" fmla="*/ 46 h 46"/>
                <a:gd name="T8" fmla="*/ 2 w 79"/>
                <a:gd name="T9" fmla="*/ 15 h 46"/>
                <a:gd name="T10" fmla="*/ 27 w 79"/>
                <a:gd name="T11" fmla="*/ 0 h 46"/>
                <a:gd name="T12" fmla="*/ 27 w 79"/>
                <a:gd name="T13" fmla="*/ 0 h 46"/>
                <a:gd name="T14" fmla="*/ 79 w 79"/>
                <a:gd name="T15" fmla="*/ 31 h 46"/>
                <a:gd name="T16" fmla="*/ 79 w 79"/>
                <a:gd name="T17" fmla="*/ 31 h 46"/>
                <a:gd name="T18" fmla="*/ 27 w 79"/>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46">
                  <a:moveTo>
                    <a:pt x="2" y="15"/>
                  </a:moveTo>
                  <a:lnTo>
                    <a:pt x="0" y="15"/>
                  </a:lnTo>
                  <a:lnTo>
                    <a:pt x="52" y="46"/>
                  </a:lnTo>
                  <a:lnTo>
                    <a:pt x="54" y="46"/>
                  </a:lnTo>
                  <a:lnTo>
                    <a:pt x="2" y="15"/>
                  </a:lnTo>
                  <a:moveTo>
                    <a:pt x="27" y="0"/>
                  </a:moveTo>
                  <a:lnTo>
                    <a:pt x="27" y="0"/>
                  </a:lnTo>
                  <a:lnTo>
                    <a:pt x="79" y="31"/>
                  </a:lnTo>
                  <a:lnTo>
                    <a:pt x="79" y="31"/>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 name="îṡľïdé"/>
            <p:cNvSpPr/>
            <p:nvPr/>
          </p:nvSpPr>
          <p:spPr bwMode="auto">
            <a:xfrm>
              <a:off x="6472239" y="2486025"/>
              <a:ext cx="1204913" cy="692150"/>
            </a:xfrm>
            <a:custGeom>
              <a:avLst/>
              <a:gdLst>
                <a:gd name="T0" fmla="*/ 2 w 759"/>
                <a:gd name="T1" fmla="*/ 15 h 436"/>
                <a:gd name="T2" fmla="*/ 0 w 759"/>
                <a:gd name="T3" fmla="*/ 15 h 436"/>
                <a:gd name="T4" fmla="*/ 732 w 759"/>
                <a:gd name="T5" fmla="*/ 436 h 436"/>
                <a:gd name="T6" fmla="*/ 732 w 759"/>
                <a:gd name="T7" fmla="*/ 436 h 436"/>
                <a:gd name="T8" fmla="*/ 2 w 759"/>
                <a:gd name="T9" fmla="*/ 15 h 436"/>
                <a:gd name="T10" fmla="*/ 27 w 759"/>
                <a:gd name="T11" fmla="*/ 0 h 436"/>
                <a:gd name="T12" fmla="*/ 27 w 759"/>
                <a:gd name="T13" fmla="*/ 0 h 436"/>
                <a:gd name="T14" fmla="*/ 759 w 759"/>
                <a:gd name="T15" fmla="*/ 422 h 436"/>
                <a:gd name="T16" fmla="*/ 27 w 759"/>
                <a:gd name="T17" fmla="*/ 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436">
                  <a:moveTo>
                    <a:pt x="2" y="15"/>
                  </a:moveTo>
                  <a:lnTo>
                    <a:pt x="0" y="15"/>
                  </a:lnTo>
                  <a:lnTo>
                    <a:pt x="732" y="436"/>
                  </a:lnTo>
                  <a:lnTo>
                    <a:pt x="732" y="436"/>
                  </a:lnTo>
                  <a:lnTo>
                    <a:pt x="2" y="15"/>
                  </a:lnTo>
                  <a:close/>
                  <a:moveTo>
                    <a:pt x="27" y="0"/>
                  </a:moveTo>
                  <a:lnTo>
                    <a:pt x="27" y="0"/>
                  </a:lnTo>
                  <a:lnTo>
                    <a:pt x="759" y="422"/>
                  </a:lnTo>
                  <a:lnTo>
                    <a:pt x="27" y="0"/>
                  </a:lnTo>
                  <a:close/>
                </a:path>
              </a:pathLst>
            </a:custGeom>
            <a:solidFill>
              <a:srgbClr val="E398B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 name="íṡlidè"/>
            <p:cNvSpPr/>
            <p:nvPr/>
          </p:nvSpPr>
          <p:spPr bwMode="auto">
            <a:xfrm>
              <a:off x="6472239" y="2486025"/>
              <a:ext cx="1204913" cy="692150"/>
            </a:xfrm>
            <a:custGeom>
              <a:avLst/>
              <a:gdLst>
                <a:gd name="T0" fmla="*/ 2 w 759"/>
                <a:gd name="T1" fmla="*/ 15 h 436"/>
                <a:gd name="T2" fmla="*/ 0 w 759"/>
                <a:gd name="T3" fmla="*/ 15 h 436"/>
                <a:gd name="T4" fmla="*/ 732 w 759"/>
                <a:gd name="T5" fmla="*/ 436 h 436"/>
                <a:gd name="T6" fmla="*/ 732 w 759"/>
                <a:gd name="T7" fmla="*/ 436 h 436"/>
                <a:gd name="T8" fmla="*/ 2 w 759"/>
                <a:gd name="T9" fmla="*/ 15 h 436"/>
                <a:gd name="T10" fmla="*/ 27 w 759"/>
                <a:gd name="T11" fmla="*/ 0 h 436"/>
                <a:gd name="T12" fmla="*/ 27 w 759"/>
                <a:gd name="T13" fmla="*/ 0 h 436"/>
                <a:gd name="T14" fmla="*/ 759 w 759"/>
                <a:gd name="T15" fmla="*/ 422 h 436"/>
                <a:gd name="T16" fmla="*/ 27 w 759"/>
                <a:gd name="T17" fmla="*/ 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436">
                  <a:moveTo>
                    <a:pt x="2" y="15"/>
                  </a:moveTo>
                  <a:lnTo>
                    <a:pt x="0" y="15"/>
                  </a:lnTo>
                  <a:lnTo>
                    <a:pt x="732" y="436"/>
                  </a:lnTo>
                  <a:lnTo>
                    <a:pt x="732" y="436"/>
                  </a:lnTo>
                  <a:lnTo>
                    <a:pt x="2" y="15"/>
                  </a:lnTo>
                  <a:moveTo>
                    <a:pt x="27" y="0"/>
                  </a:moveTo>
                  <a:lnTo>
                    <a:pt x="27" y="0"/>
                  </a:lnTo>
                  <a:lnTo>
                    <a:pt x="759" y="422"/>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 name="íṣliḍe"/>
            <p:cNvSpPr/>
            <p:nvPr/>
          </p:nvSpPr>
          <p:spPr bwMode="auto">
            <a:xfrm>
              <a:off x="4260851" y="2411413"/>
              <a:ext cx="3373438" cy="1939925"/>
            </a:xfrm>
            <a:custGeom>
              <a:avLst/>
              <a:gdLst>
                <a:gd name="T0" fmla="*/ 1285 w 2125"/>
                <a:gd name="T1" fmla="*/ 0 h 1222"/>
                <a:gd name="T2" fmla="*/ 0 w 2125"/>
                <a:gd name="T3" fmla="*/ 741 h 1222"/>
                <a:gd name="T4" fmla="*/ 842 w 2125"/>
                <a:gd name="T5" fmla="*/ 1222 h 1222"/>
                <a:gd name="T6" fmla="*/ 2125 w 2125"/>
                <a:gd name="T7" fmla="*/ 483 h 1222"/>
                <a:gd name="T8" fmla="*/ 1393 w 2125"/>
                <a:gd name="T9" fmla="*/ 62 h 1222"/>
                <a:gd name="T10" fmla="*/ 1341 w 2125"/>
                <a:gd name="T11" fmla="*/ 31 h 1222"/>
                <a:gd name="T12" fmla="*/ 1285 w 2125"/>
                <a:gd name="T13" fmla="*/ 0 h 1222"/>
              </a:gdLst>
              <a:ahLst/>
              <a:cxnLst>
                <a:cxn ang="0">
                  <a:pos x="T0" y="T1"/>
                </a:cxn>
                <a:cxn ang="0">
                  <a:pos x="T2" y="T3"/>
                </a:cxn>
                <a:cxn ang="0">
                  <a:pos x="T4" y="T5"/>
                </a:cxn>
                <a:cxn ang="0">
                  <a:pos x="T6" y="T7"/>
                </a:cxn>
                <a:cxn ang="0">
                  <a:pos x="T8" y="T9"/>
                </a:cxn>
                <a:cxn ang="0">
                  <a:pos x="T10" y="T11"/>
                </a:cxn>
                <a:cxn ang="0">
                  <a:pos x="T12" y="T13"/>
                </a:cxn>
              </a:cxnLst>
              <a:rect l="0" t="0" r="r" b="b"/>
              <a:pathLst>
                <a:path w="2125" h="1222">
                  <a:moveTo>
                    <a:pt x="1285" y="0"/>
                  </a:moveTo>
                  <a:lnTo>
                    <a:pt x="0" y="741"/>
                  </a:lnTo>
                  <a:lnTo>
                    <a:pt x="842" y="1222"/>
                  </a:lnTo>
                  <a:lnTo>
                    <a:pt x="2125" y="483"/>
                  </a:lnTo>
                  <a:lnTo>
                    <a:pt x="1393" y="62"/>
                  </a:lnTo>
                  <a:lnTo>
                    <a:pt x="1341" y="31"/>
                  </a:lnTo>
                  <a:lnTo>
                    <a:pt x="1285" y="0"/>
                  </a:lnTo>
                  <a:close/>
                </a:path>
              </a:pathLst>
            </a:custGeom>
            <a:solidFill>
              <a:srgbClr val="F986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 name="îṡļïďê"/>
            <p:cNvSpPr/>
            <p:nvPr/>
          </p:nvSpPr>
          <p:spPr bwMode="auto">
            <a:xfrm>
              <a:off x="4260851" y="2411413"/>
              <a:ext cx="3373438" cy="1939925"/>
            </a:xfrm>
            <a:custGeom>
              <a:avLst/>
              <a:gdLst>
                <a:gd name="T0" fmla="*/ 1285 w 2125"/>
                <a:gd name="T1" fmla="*/ 0 h 1222"/>
                <a:gd name="T2" fmla="*/ 0 w 2125"/>
                <a:gd name="T3" fmla="*/ 741 h 1222"/>
                <a:gd name="T4" fmla="*/ 842 w 2125"/>
                <a:gd name="T5" fmla="*/ 1222 h 1222"/>
                <a:gd name="T6" fmla="*/ 2125 w 2125"/>
                <a:gd name="T7" fmla="*/ 483 h 1222"/>
                <a:gd name="T8" fmla="*/ 1393 w 2125"/>
                <a:gd name="T9" fmla="*/ 62 h 1222"/>
                <a:gd name="T10" fmla="*/ 1341 w 2125"/>
                <a:gd name="T11" fmla="*/ 31 h 1222"/>
                <a:gd name="T12" fmla="*/ 1285 w 2125"/>
                <a:gd name="T13" fmla="*/ 0 h 1222"/>
              </a:gdLst>
              <a:ahLst/>
              <a:cxnLst>
                <a:cxn ang="0">
                  <a:pos x="T0" y="T1"/>
                </a:cxn>
                <a:cxn ang="0">
                  <a:pos x="T2" y="T3"/>
                </a:cxn>
                <a:cxn ang="0">
                  <a:pos x="T4" y="T5"/>
                </a:cxn>
                <a:cxn ang="0">
                  <a:pos x="T6" y="T7"/>
                </a:cxn>
                <a:cxn ang="0">
                  <a:pos x="T8" y="T9"/>
                </a:cxn>
                <a:cxn ang="0">
                  <a:pos x="T10" y="T11"/>
                </a:cxn>
                <a:cxn ang="0">
                  <a:pos x="T12" y="T13"/>
                </a:cxn>
              </a:cxnLst>
              <a:rect l="0" t="0" r="r" b="b"/>
              <a:pathLst>
                <a:path w="2125" h="1222">
                  <a:moveTo>
                    <a:pt x="1285" y="0"/>
                  </a:moveTo>
                  <a:lnTo>
                    <a:pt x="0" y="741"/>
                  </a:lnTo>
                  <a:lnTo>
                    <a:pt x="842" y="1222"/>
                  </a:lnTo>
                  <a:lnTo>
                    <a:pt x="2125" y="483"/>
                  </a:lnTo>
                  <a:lnTo>
                    <a:pt x="1393" y="62"/>
                  </a:lnTo>
                  <a:lnTo>
                    <a:pt x="1341" y="31"/>
                  </a:lnTo>
                  <a:lnTo>
                    <a:pt x="12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iṥlîďe"/>
            <p:cNvSpPr/>
            <p:nvPr/>
          </p:nvSpPr>
          <p:spPr bwMode="auto">
            <a:xfrm>
              <a:off x="4217989" y="2360613"/>
              <a:ext cx="2082800" cy="1227138"/>
            </a:xfrm>
            <a:custGeom>
              <a:avLst/>
              <a:gdLst>
                <a:gd name="T0" fmla="*/ 1312 w 1312"/>
                <a:gd name="T1" fmla="*/ 0 h 773"/>
                <a:gd name="T2" fmla="*/ 0 w 1312"/>
                <a:gd name="T3" fmla="*/ 756 h 773"/>
                <a:gd name="T4" fmla="*/ 27 w 1312"/>
                <a:gd name="T5" fmla="*/ 773 h 773"/>
                <a:gd name="T6" fmla="*/ 1312 w 1312"/>
                <a:gd name="T7" fmla="*/ 29 h 773"/>
                <a:gd name="T8" fmla="*/ 1312 w 1312"/>
                <a:gd name="T9" fmla="*/ 0 h 773"/>
                <a:gd name="T10" fmla="*/ 1312 w 1312"/>
                <a:gd name="T11" fmla="*/ 0 h 773"/>
                <a:gd name="T12" fmla="*/ 1312 w 1312"/>
                <a:gd name="T13" fmla="*/ 0 h 773"/>
                <a:gd name="T14" fmla="*/ 1312 w 1312"/>
                <a:gd name="T15" fmla="*/ 0 h 773"/>
                <a:gd name="T16" fmla="*/ 1312 w 1312"/>
                <a:gd name="T17"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2" h="773">
                  <a:moveTo>
                    <a:pt x="1312" y="0"/>
                  </a:moveTo>
                  <a:lnTo>
                    <a:pt x="0" y="756"/>
                  </a:lnTo>
                  <a:lnTo>
                    <a:pt x="27" y="773"/>
                  </a:lnTo>
                  <a:lnTo>
                    <a:pt x="1312" y="29"/>
                  </a:lnTo>
                  <a:lnTo>
                    <a:pt x="1312" y="0"/>
                  </a:lnTo>
                  <a:close/>
                  <a:moveTo>
                    <a:pt x="1312" y="0"/>
                  </a:moveTo>
                  <a:lnTo>
                    <a:pt x="1312" y="0"/>
                  </a:lnTo>
                  <a:lnTo>
                    <a:pt x="1312" y="0"/>
                  </a:lnTo>
                  <a:lnTo>
                    <a:pt x="1312" y="0"/>
                  </a:lnTo>
                  <a:close/>
                </a:path>
              </a:pathLst>
            </a:custGeom>
            <a:solidFill>
              <a:srgbClr val="EF78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 name="işliďé"/>
            <p:cNvSpPr/>
            <p:nvPr/>
          </p:nvSpPr>
          <p:spPr bwMode="auto">
            <a:xfrm>
              <a:off x="4217989" y="2360613"/>
              <a:ext cx="2082800" cy="1227138"/>
            </a:xfrm>
            <a:custGeom>
              <a:avLst/>
              <a:gdLst>
                <a:gd name="T0" fmla="*/ 1312 w 1312"/>
                <a:gd name="T1" fmla="*/ 0 h 773"/>
                <a:gd name="T2" fmla="*/ 0 w 1312"/>
                <a:gd name="T3" fmla="*/ 756 h 773"/>
                <a:gd name="T4" fmla="*/ 27 w 1312"/>
                <a:gd name="T5" fmla="*/ 773 h 773"/>
                <a:gd name="T6" fmla="*/ 1312 w 1312"/>
                <a:gd name="T7" fmla="*/ 29 h 773"/>
                <a:gd name="T8" fmla="*/ 1312 w 1312"/>
                <a:gd name="T9" fmla="*/ 0 h 773"/>
                <a:gd name="T10" fmla="*/ 1312 w 1312"/>
                <a:gd name="T11" fmla="*/ 0 h 773"/>
                <a:gd name="T12" fmla="*/ 1312 w 1312"/>
                <a:gd name="T13" fmla="*/ 0 h 773"/>
                <a:gd name="T14" fmla="*/ 1312 w 1312"/>
                <a:gd name="T15" fmla="*/ 0 h 773"/>
                <a:gd name="T16" fmla="*/ 1312 w 1312"/>
                <a:gd name="T17"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2" h="773">
                  <a:moveTo>
                    <a:pt x="1312" y="0"/>
                  </a:moveTo>
                  <a:lnTo>
                    <a:pt x="0" y="756"/>
                  </a:lnTo>
                  <a:lnTo>
                    <a:pt x="27" y="773"/>
                  </a:lnTo>
                  <a:lnTo>
                    <a:pt x="1312" y="29"/>
                  </a:lnTo>
                  <a:lnTo>
                    <a:pt x="1312" y="0"/>
                  </a:lnTo>
                  <a:moveTo>
                    <a:pt x="1312" y="0"/>
                  </a:moveTo>
                  <a:lnTo>
                    <a:pt x="1312" y="0"/>
                  </a:lnTo>
                  <a:lnTo>
                    <a:pt x="1312" y="0"/>
                  </a:lnTo>
                  <a:lnTo>
                    <a:pt x="13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 name="ïşḻîḍe"/>
            <p:cNvSpPr/>
            <p:nvPr/>
          </p:nvSpPr>
          <p:spPr bwMode="auto">
            <a:xfrm>
              <a:off x="6300789" y="2360613"/>
              <a:ext cx="131763" cy="100013"/>
            </a:xfrm>
            <a:custGeom>
              <a:avLst/>
              <a:gdLst>
                <a:gd name="T0" fmla="*/ 0 w 83"/>
                <a:gd name="T1" fmla="*/ 0 h 63"/>
                <a:gd name="T2" fmla="*/ 0 w 83"/>
                <a:gd name="T3" fmla="*/ 29 h 63"/>
                <a:gd name="T4" fmla="*/ 58 w 83"/>
                <a:gd name="T5" fmla="*/ 63 h 63"/>
                <a:gd name="T6" fmla="*/ 83 w 83"/>
                <a:gd name="T7" fmla="*/ 48 h 63"/>
                <a:gd name="T8" fmla="*/ 0 w 83"/>
                <a:gd name="T9" fmla="*/ 0 h 63"/>
              </a:gdLst>
              <a:ahLst/>
              <a:cxnLst>
                <a:cxn ang="0">
                  <a:pos x="T0" y="T1"/>
                </a:cxn>
                <a:cxn ang="0">
                  <a:pos x="T2" y="T3"/>
                </a:cxn>
                <a:cxn ang="0">
                  <a:pos x="T4" y="T5"/>
                </a:cxn>
                <a:cxn ang="0">
                  <a:pos x="T6" y="T7"/>
                </a:cxn>
                <a:cxn ang="0">
                  <a:pos x="T8" y="T9"/>
                </a:cxn>
              </a:cxnLst>
              <a:rect l="0" t="0" r="r" b="b"/>
              <a:pathLst>
                <a:path w="83" h="63">
                  <a:moveTo>
                    <a:pt x="0" y="0"/>
                  </a:moveTo>
                  <a:lnTo>
                    <a:pt x="0" y="29"/>
                  </a:lnTo>
                  <a:lnTo>
                    <a:pt x="58" y="63"/>
                  </a:lnTo>
                  <a:lnTo>
                    <a:pt x="83" y="48"/>
                  </a:lnTo>
                  <a:lnTo>
                    <a:pt x="0" y="0"/>
                  </a:lnTo>
                  <a:close/>
                </a:path>
              </a:pathLst>
            </a:custGeom>
            <a:solidFill>
              <a:srgbClr val="F58E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 name="is1íḋe"/>
            <p:cNvSpPr/>
            <p:nvPr/>
          </p:nvSpPr>
          <p:spPr bwMode="auto">
            <a:xfrm>
              <a:off x="6300789" y="2360613"/>
              <a:ext cx="131763" cy="100013"/>
            </a:xfrm>
            <a:custGeom>
              <a:avLst/>
              <a:gdLst>
                <a:gd name="T0" fmla="*/ 0 w 83"/>
                <a:gd name="T1" fmla="*/ 0 h 63"/>
                <a:gd name="T2" fmla="*/ 0 w 83"/>
                <a:gd name="T3" fmla="*/ 29 h 63"/>
                <a:gd name="T4" fmla="*/ 58 w 83"/>
                <a:gd name="T5" fmla="*/ 63 h 63"/>
                <a:gd name="T6" fmla="*/ 83 w 83"/>
                <a:gd name="T7" fmla="*/ 48 h 63"/>
                <a:gd name="T8" fmla="*/ 0 w 83"/>
                <a:gd name="T9" fmla="*/ 0 h 63"/>
              </a:gdLst>
              <a:ahLst/>
              <a:cxnLst>
                <a:cxn ang="0">
                  <a:pos x="T0" y="T1"/>
                </a:cxn>
                <a:cxn ang="0">
                  <a:pos x="T2" y="T3"/>
                </a:cxn>
                <a:cxn ang="0">
                  <a:pos x="T4" y="T5"/>
                </a:cxn>
                <a:cxn ang="0">
                  <a:pos x="T6" y="T7"/>
                </a:cxn>
                <a:cxn ang="0">
                  <a:pos x="T8" y="T9"/>
                </a:cxn>
              </a:cxnLst>
              <a:rect l="0" t="0" r="r" b="b"/>
              <a:pathLst>
                <a:path w="83" h="63">
                  <a:moveTo>
                    <a:pt x="0" y="0"/>
                  </a:moveTo>
                  <a:lnTo>
                    <a:pt x="0" y="29"/>
                  </a:lnTo>
                  <a:lnTo>
                    <a:pt x="58" y="63"/>
                  </a:lnTo>
                  <a:lnTo>
                    <a:pt x="83" y="4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 name="iṥ1iḓè"/>
            <p:cNvSpPr/>
            <p:nvPr/>
          </p:nvSpPr>
          <p:spPr bwMode="auto">
            <a:xfrm>
              <a:off x="6392864" y="2436813"/>
              <a:ext cx="122238" cy="73025"/>
            </a:xfrm>
            <a:custGeom>
              <a:avLst/>
              <a:gdLst>
                <a:gd name="T0" fmla="*/ 25 w 77"/>
                <a:gd name="T1" fmla="*/ 0 h 46"/>
                <a:gd name="T2" fmla="*/ 0 w 77"/>
                <a:gd name="T3" fmla="*/ 15 h 46"/>
                <a:gd name="T4" fmla="*/ 52 w 77"/>
                <a:gd name="T5" fmla="*/ 46 h 46"/>
                <a:gd name="T6" fmla="*/ 77 w 77"/>
                <a:gd name="T7" fmla="*/ 31 h 46"/>
                <a:gd name="T8" fmla="*/ 25 w 77"/>
                <a:gd name="T9" fmla="*/ 0 h 46"/>
              </a:gdLst>
              <a:ahLst/>
              <a:cxnLst>
                <a:cxn ang="0">
                  <a:pos x="T0" y="T1"/>
                </a:cxn>
                <a:cxn ang="0">
                  <a:pos x="T2" y="T3"/>
                </a:cxn>
                <a:cxn ang="0">
                  <a:pos x="T4" y="T5"/>
                </a:cxn>
                <a:cxn ang="0">
                  <a:pos x="T6" y="T7"/>
                </a:cxn>
                <a:cxn ang="0">
                  <a:pos x="T8" y="T9"/>
                </a:cxn>
              </a:cxnLst>
              <a:rect l="0" t="0" r="r" b="b"/>
              <a:pathLst>
                <a:path w="77" h="46">
                  <a:moveTo>
                    <a:pt x="25" y="0"/>
                  </a:moveTo>
                  <a:lnTo>
                    <a:pt x="0" y="15"/>
                  </a:lnTo>
                  <a:lnTo>
                    <a:pt x="52" y="46"/>
                  </a:lnTo>
                  <a:lnTo>
                    <a:pt x="77" y="31"/>
                  </a:lnTo>
                  <a:lnTo>
                    <a:pt x="25" y="0"/>
                  </a:lnTo>
                  <a:close/>
                </a:path>
              </a:pathLst>
            </a:custGeom>
            <a:solidFill>
              <a:srgbClr val="F08D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 name="îŝľíḓé"/>
            <p:cNvSpPr/>
            <p:nvPr/>
          </p:nvSpPr>
          <p:spPr bwMode="auto">
            <a:xfrm>
              <a:off x="6392864" y="2436813"/>
              <a:ext cx="122238" cy="73025"/>
            </a:xfrm>
            <a:custGeom>
              <a:avLst/>
              <a:gdLst>
                <a:gd name="T0" fmla="*/ 25 w 77"/>
                <a:gd name="T1" fmla="*/ 0 h 46"/>
                <a:gd name="T2" fmla="*/ 0 w 77"/>
                <a:gd name="T3" fmla="*/ 15 h 46"/>
                <a:gd name="T4" fmla="*/ 52 w 77"/>
                <a:gd name="T5" fmla="*/ 46 h 46"/>
                <a:gd name="T6" fmla="*/ 77 w 77"/>
                <a:gd name="T7" fmla="*/ 31 h 46"/>
                <a:gd name="T8" fmla="*/ 25 w 77"/>
                <a:gd name="T9" fmla="*/ 0 h 46"/>
              </a:gdLst>
              <a:ahLst/>
              <a:cxnLst>
                <a:cxn ang="0">
                  <a:pos x="T0" y="T1"/>
                </a:cxn>
                <a:cxn ang="0">
                  <a:pos x="T2" y="T3"/>
                </a:cxn>
                <a:cxn ang="0">
                  <a:pos x="T4" y="T5"/>
                </a:cxn>
                <a:cxn ang="0">
                  <a:pos x="T6" y="T7"/>
                </a:cxn>
                <a:cxn ang="0">
                  <a:pos x="T8" y="T9"/>
                </a:cxn>
              </a:cxnLst>
              <a:rect l="0" t="0" r="r" b="b"/>
              <a:pathLst>
                <a:path w="77" h="46">
                  <a:moveTo>
                    <a:pt x="25" y="0"/>
                  </a:moveTo>
                  <a:lnTo>
                    <a:pt x="0" y="15"/>
                  </a:lnTo>
                  <a:lnTo>
                    <a:pt x="52" y="46"/>
                  </a:lnTo>
                  <a:lnTo>
                    <a:pt x="77" y="31"/>
                  </a:lnTo>
                  <a:lnTo>
                    <a:pt x="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 name="íṧľíďe"/>
            <p:cNvSpPr/>
            <p:nvPr/>
          </p:nvSpPr>
          <p:spPr bwMode="auto">
            <a:xfrm>
              <a:off x="6475414" y="2486025"/>
              <a:ext cx="1201738" cy="692150"/>
            </a:xfrm>
            <a:custGeom>
              <a:avLst/>
              <a:gdLst>
                <a:gd name="T0" fmla="*/ 25 w 757"/>
                <a:gd name="T1" fmla="*/ 0 h 436"/>
                <a:gd name="T2" fmla="*/ 0 w 757"/>
                <a:gd name="T3" fmla="*/ 15 h 436"/>
                <a:gd name="T4" fmla="*/ 730 w 757"/>
                <a:gd name="T5" fmla="*/ 436 h 436"/>
                <a:gd name="T6" fmla="*/ 757 w 757"/>
                <a:gd name="T7" fmla="*/ 422 h 436"/>
                <a:gd name="T8" fmla="*/ 25 w 757"/>
                <a:gd name="T9" fmla="*/ 0 h 436"/>
              </a:gdLst>
              <a:ahLst/>
              <a:cxnLst>
                <a:cxn ang="0">
                  <a:pos x="T0" y="T1"/>
                </a:cxn>
                <a:cxn ang="0">
                  <a:pos x="T2" y="T3"/>
                </a:cxn>
                <a:cxn ang="0">
                  <a:pos x="T4" y="T5"/>
                </a:cxn>
                <a:cxn ang="0">
                  <a:pos x="T6" y="T7"/>
                </a:cxn>
                <a:cxn ang="0">
                  <a:pos x="T8" y="T9"/>
                </a:cxn>
              </a:cxnLst>
              <a:rect l="0" t="0" r="r" b="b"/>
              <a:pathLst>
                <a:path w="757" h="436">
                  <a:moveTo>
                    <a:pt x="25" y="0"/>
                  </a:moveTo>
                  <a:lnTo>
                    <a:pt x="0" y="15"/>
                  </a:lnTo>
                  <a:lnTo>
                    <a:pt x="730" y="436"/>
                  </a:lnTo>
                  <a:lnTo>
                    <a:pt x="757" y="422"/>
                  </a:lnTo>
                  <a:lnTo>
                    <a:pt x="25" y="0"/>
                  </a:lnTo>
                  <a:close/>
                </a:path>
              </a:pathLst>
            </a:custGeom>
            <a:solidFill>
              <a:srgbClr val="E988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 name="iśḷîḋè"/>
            <p:cNvSpPr/>
            <p:nvPr/>
          </p:nvSpPr>
          <p:spPr bwMode="auto">
            <a:xfrm>
              <a:off x="6475414" y="2486025"/>
              <a:ext cx="1201738" cy="692150"/>
            </a:xfrm>
            <a:custGeom>
              <a:avLst/>
              <a:gdLst>
                <a:gd name="T0" fmla="*/ 25 w 757"/>
                <a:gd name="T1" fmla="*/ 0 h 436"/>
                <a:gd name="T2" fmla="*/ 0 w 757"/>
                <a:gd name="T3" fmla="*/ 15 h 436"/>
                <a:gd name="T4" fmla="*/ 730 w 757"/>
                <a:gd name="T5" fmla="*/ 436 h 436"/>
                <a:gd name="T6" fmla="*/ 757 w 757"/>
                <a:gd name="T7" fmla="*/ 422 h 436"/>
                <a:gd name="T8" fmla="*/ 25 w 757"/>
                <a:gd name="T9" fmla="*/ 0 h 436"/>
              </a:gdLst>
              <a:ahLst/>
              <a:cxnLst>
                <a:cxn ang="0">
                  <a:pos x="T0" y="T1"/>
                </a:cxn>
                <a:cxn ang="0">
                  <a:pos x="T2" y="T3"/>
                </a:cxn>
                <a:cxn ang="0">
                  <a:pos x="T4" y="T5"/>
                </a:cxn>
                <a:cxn ang="0">
                  <a:pos x="T6" y="T7"/>
                </a:cxn>
                <a:cxn ang="0">
                  <a:pos x="T8" y="T9"/>
                </a:cxn>
              </a:cxnLst>
              <a:rect l="0" t="0" r="r" b="b"/>
              <a:pathLst>
                <a:path w="757" h="436">
                  <a:moveTo>
                    <a:pt x="25" y="0"/>
                  </a:moveTo>
                  <a:lnTo>
                    <a:pt x="0" y="15"/>
                  </a:lnTo>
                  <a:lnTo>
                    <a:pt x="730" y="436"/>
                  </a:lnTo>
                  <a:lnTo>
                    <a:pt x="757" y="422"/>
                  </a:lnTo>
                  <a:lnTo>
                    <a:pt x="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 name="işḻíḓê"/>
            <p:cNvSpPr/>
            <p:nvPr/>
          </p:nvSpPr>
          <p:spPr bwMode="auto">
            <a:xfrm>
              <a:off x="6300789" y="2360613"/>
              <a:ext cx="0" cy="46038"/>
            </a:xfrm>
            <a:custGeom>
              <a:avLst/>
              <a:gdLst>
                <a:gd name="T0" fmla="*/ 0 h 29"/>
                <a:gd name="T1" fmla="*/ 0 h 29"/>
                <a:gd name="T2" fmla="*/ 29 h 29"/>
                <a:gd name="T3" fmla="*/ 0 h 29"/>
                <a:gd name="T4" fmla="*/ 0 h 29"/>
              </a:gdLst>
              <a:ahLst/>
              <a:cxnLst>
                <a:cxn ang="0">
                  <a:pos x="0" y="T0"/>
                </a:cxn>
                <a:cxn ang="0">
                  <a:pos x="0" y="T1"/>
                </a:cxn>
                <a:cxn ang="0">
                  <a:pos x="0" y="T2"/>
                </a:cxn>
                <a:cxn ang="0">
                  <a:pos x="0" y="T3"/>
                </a:cxn>
                <a:cxn ang="0">
                  <a:pos x="0" y="T4"/>
                </a:cxn>
              </a:cxnLst>
              <a:rect l="0" t="0" r="r" b="b"/>
              <a:pathLst>
                <a:path h="29">
                  <a:moveTo>
                    <a:pt x="0" y="0"/>
                  </a:moveTo>
                  <a:lnTo>
                    <a:pt x="0" y="0"/>
                  </a:lnTo>
                  <a:lnTo>
                    <a:pt x="0" y="29"/>
                  </a:lnTo>
                  <a:lnTo>
                    <a:pt x="0" y="0"/>
                  </a:lnTo>
                  <a:lnTo>
                    <a:pt x="0" y="0"/>
                  </a:lnTo>
                  <a:close/>
                </a:path>
              </a:pathLst>
            </a:custGeom>
            <a:solidFill>
              <a:srgbClr val="EF78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 name="ïṧľiḍè"/>
            <p:cNvSpPr/>
            <p:nvPr/>
          </p:nvSpPr>
          <p:spPr bwMode="auto">
            <a:xfrm>
              <a:off x="6300789" y="2360613"/>
              <a:ext cx="0" cy="46038"/>
            </a:xfrm>
            <a:custGeom>
              <a:avLst/>
              <a:gdLst>
                <a:gd name="T0" fmla="*/ 0 h 29"/>
                <a:gd name="T1" fmla="*/ 0 h 29"/>
                <a:gd name="T2" fmla="*/ 29 h 29"/>
                <a:gd name="T3" fmla="*/ 0 h 29"/>
                <a:gd name="T4" fmla="*/ 0 h 29"/>
              </a:gdLst>
              <a:ahLst/>
              <a:cxnLst>
                <a:cxn ang="0">
                  <a:pos x="0" y="T0"/>
                </a:cxn>
                <a:cxn ang="0">
                  <a:pos x="0" y="T1"/>
                </a:cxn>
                <a:cxn ang="0">
                  <a:pos x="0" y="T2"/>
                </a:cxn>
                <a:cxn ang="0">
                  <a:pos x="0" y="T3"/>
                </a:cxn>
                <a:cxn ang="0">
                  <a:pos x="0" y="T4"/>
                </a:cxn>
              </a:cxnLst>
              <a:rect l="0" t="0" r="r" b="b"/>
              <a:pathLst>
                <a:path h="29">
                  <a:moveTo>
                    <a:pt x="0" y="0"/>
                  </a:moveTo>
                  <a:lnTo>
                    <a:pt x="0" y="0"/>
                  </a:lnTo>
                  <a:lnTo>
                    <a:pt x="0" y="29"/>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 name="ïSliḑe"/>
            <p:cNvSpPr/>
            <p:nvPr/>
          </p:nvSpPr>
          <p:spPr bwMode="auto">
            <a:xfrm>
              <a:off x="4217989" y="3587750"/>
              <a:ext cx="42863" cy="22225"/>
            </a:xfrm>
            <a:custGeom>
              <a:avLst/>
              <a:gdLst>
                <a:gd name="T0" fmla="*/ 27 w 27"/>
                <a:gd name="T1" fmla="*/ 0 h 14"/>
                <a:gd name="T2" fmla="*/ 0 w 27"/>
                <a:gd name="T3" fmla="*/ 14 h 14"/>
                <a:gd name="T4" fmla="*/ 27 w 27"/>
                <a:gd name="T5" fmla="*/ 0 h 14"/>
                <a:gd name="T6" fmla="*/ 27 w 27"/>
                <a:gd name="T7" fmla="*/ 0 h 14"/>
              </a:gdLst>
              <a:ahLst/>
              <a:cxnLst>
                <a:cxn ang="0">
                  <a:pos x="T0" y="T1"/>
                </a:cxn>
                <a:cxn ang="0">
                  <a:pos x="T2" y="T3"/>
                </a:cxn>
                <a:cxn ang="0">
                  <a:pos x="T4" y="T5"/>
                </a:cxn>
                <a:cxn ang="0">
                  <a:pos x="T6" y="T7"/>
                </a:cxn>
              </a:cxnLst>
              <a:rect l="0" t="0" r="r" b="b"/>
              <a:pathLst>
                <a:path w="27" h="14">
                  <a:moveTo>
                    <a:pt x="27" y="0"/>
                  </a:moveTo>
                  <a:lnTo>
                    <a:pt x="0" y="14"/>
                  </a:lnTo>
                  <a:lnTo>
                    <a:pt x="27" y="0"/>
                  </a:lnTo>
                  <a:lnTo>
                    <a:pt x="27" y="0"/>
                  </a:lnTo>
                  <a:close/>
                </a:path>
              </a:pathLst>
            </a:custGeom>
            <a:solidFill>
              <a:srgbClr val="E395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 name="iṡ1íḋé"/>
            <p:cNvSpPr/>
            <p:nvPr/>
          </p:nvSpPr>
          <p:spPr bwMode="auto">
            <a:xfrm>
              <a:off x="4217989" y="3587750"/>
              <a:ext cx="42863" cy="22225"/>
            </a:xfrm>
            <a:custGeom>
              <a:avLst/>
              <a:gdLst>
                <a:gd name="T0" fmla="*/ 27 w 27"/>
                <a:gd name="T1" fmla="*/ 0 h 14"/>
                <a:gd name="T2" fmla="*/ 0 w 27"/>
                <a:gd name="T3" fmla="*/ 14 h 14"/>
                <a:gd name="T4" fmla="*/ 27 w 27"/>
                <a:gd name="T5" fmla="*/ 0 h 14"/>
                <a:gd name="T6" fmla="*/ 27 w 27"/>
                <a:gd name="T7" fmla="*/ 0 h 14"/>
              </a:gdLst>
              <a:ahLst/>
              <a:cxnLst>
                <a:cxn ang="0">
                  <a:pos x="T0" y="T1"/>
                </a:cxn>
                <a:cxn ang="0">
                  <a:pos x="T2" y="T3"/>
                </a:cxn>
                <a:cxn ang="0">
                  <a:pos x="T4" y="T5"/>
                </a:cxn>
                <a:cxn ang="0">
                  <a:pos x="T6" y="T7"/>
                </a:cxn>
              </a:cxnLst>
              <a:rect l="0" t="0" r="r" b="b"/>
              <a:pathLst>
                <a:path w="27" h="14">
                  <a:moveTo>
                    <a:pt x="27" y="0"/>
                  </a:moveTo>
                  <a:lnTo>
                    <a:pt x="0" y="14"/>
                  </a:lnTo>
                  <a:lnTo>
                    <a:pt x="27" y="0"/>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 name="îš1iḋê"/>
            <p:cNvSpPr/>
            <p:nvPr/>
          </p:nvSpPr>
          <p:spPr bwMode="auto">
            <a:xfrm>
              <a:off x="4217989" y="3587750"/>
              <a:ext cx="1379538" cy="812800"/>
            </a:xfrm>
            <a:custGeom>
              <a:avLst/>
              <a:gdLst>
                <a:gd name="T0" fmla="*/ 27 w 869"/>
                <a:gd name="T1" fmla="*/ 0 h 512"/>
                <a:gd name="T2" fmla="*/ 0 w 869"/>
                <a:gd name="T3" fmla="*/ 14 h 512"/>
                <a:gd name="T4" fmla="*/ 869 w 869"/>
                <a:gd name="T5" fmla="*/ 512 h 512"/>
                <a:gd name="T6" fmla="*/ 869 w 869"/>
                <a:gd name="T7" fmla="*/ 481 h 512"/>
                <a:gd name="T8" fmla="*/ 27 w 869"/>
                <a:gd name="T9" fmla="*/ 0 h 512"/>
              </a:gdLst>
              <a:ahLst/>
              <a:cxnLst>
                <a:cxn ang="0">
                  <a:pos x="T0" y="T1"/>
                </a:cxn>
                <a:cxn ang="0">
                  <a:pos x="T2" y="T3"/>
                </a:cxn>
                <a:cxn ang="0">
                  <a:pos x="T4" y="T5"/>
                </a:cxn>
                <a:cxn ang="0">
                  <a:pos x="T6" y="T7"/>
                </a:cxn>
                <a:cxn ang="0">
                  <a:pos x="T8" y="T9"/>
                </a:cxn>
              </a:cxnLst>
              <a:rect l="0" t="0" r="r" b="b"/>
              <a:pathLst>
                <a:path w="869" h="512">
                  <a:moveTo>
                    <a:pt x="27" y="0"/>
                  </a:moveTo>
                  <a:lnTo>
                    <a:pt x="0" y="14"/>
                  </a:lnTo>
                  <a:lnTo>
                    <a:pt x="869" y="512"/>
                  </a:lnTo>
                  <a:lnTo>
                    <a:pt x="869" y="481"/>
                  </a:lnTo>
                  <a:lnTo>
                    <a:pt x="27" y="0"/>
                  </a:lnTo>
                  <a:close/>
                </a:path>
              </a:pathLst>
            </a:custGeom>
            <a:solidFill>
              <a:srgbClr val="E1648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 name="íṣlîďé"/>
            <p:cNvSpPr/>
            <p:nvPr/>
          </p:nvSpPr>
          <p:spPr bwMode="auto">
            <a:xfrm>
              <a:off x="4217989" y="3587750"/>
              <a:ext cx="1379538" cy="812800"/>
            </a:xfrm>
            <a:custGeom>
              <a:avLst/>
              <a:gdLst>
                <a:gd name="T0" fmla="*/ 27 w 869"/>
                <a:gd name="T1" fmla="*/ 0 h 512"/>
                <a:gd name="T2" fmla="*/ 0 w 869"/>
                <a:gd name="T3" fmla="*/ 14 h 512"/>
                <a:gd name="T4" fmla="*/ 869 w 869"/>
                <a:gd name="T5" fmla="*/ 512 h 512"/>
                <a:gd name="T6" fmla="*/ 869 w 869"/>
                <a:gd name="T7" fmla="*/ 481 h 512"/>
                <a:gd name="T8" fmla="*/ 27 w 869"/>
                <a:gd name="T9" fmla="*/ 0 h 512"/>
              </a:gdLst>
              <a:ahLst/>
              <a:cxnLst>
                <a:cxn ang="0">
                  <a:pos x="T0" y="T1"/>
                </a:cxn>
                <a:cxn ang="0">
                  <a:pos x="T2" y="T3"/>
                </a:cxn>
                <a:cxn ang="0">
                  <a:pos x="T4" y="T5"/>
                </a:cxn>
                <a:cxn ang="0">
                  <a:pos x="T6" y="T7"/>
                </a:cxn>
                <a:cxn ang="0">
                  <a:pos x="T8" y="T9"/>
                </a:cxn>
              </a:cxnLst>
              <a:rect l="0" t="0" r="r" b="b"/>
              <a:pathLst>
                <a:path w="869" h="512">
                  <a:moveTo>
                    <a:pt x="27" y="0"/>
                  </a:moveTo>
                  <a:lnTo>
                    <a:pt x="0" y="14"/>
                  </a:lnTo>
                  <a:lnTo>
                    <a:pt x="869" y="512"/>
                  </a:lnTo>
                  <a:lnTo>
                    <a:pt x="869" y="481"/>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 name="íśḻîḑe"/>
            <p:cNvSpPr/>
            <p:nvPr/>
          </p:nvSpPr>
          <p:spPr bwMode="auto">
            <a:xfrm>
              <a:off x="4217989" y="3560763"/>
              <a:ext cx="42863" cy="49213"/>
            </a:xfrm>
            <a:custGeom>
              <a:avLst/>
              <a:gdLst>
                <a:gd name="T0" fmla="*/ 0 w 27"/>
                <a:gd name="T1" fmla="*/ 0 h 31"/>
                <a:gd name="T2" fmla="*/ 0 w 27"/>
                <a:gd name="T3" fmla="*/ 0 h 31"/>
                <a:gd name="T4" fmla="*/ 0 w 27"/>
                <a:gd name="T5" fmla="*/ 31 h 31"/>
                <a:gd name="T6" fmla="*/ 27 w 27"/>
                <a:gd name="T7" fmla="*/ 17 h 31"/>
                <a:gd name="T8" fmla="*/ 0 w 27"/>
                <a:gd name="T9" fmla="*/ 0 h 31"/>
              </a:gdLst>
              <a:ahLst/>
              <a:cxnLst>
                <a:cxn ang="0">
                  <a:pos x="T0" y="T1"/>
                </a:cxn>
                <a:cxn ang="0">
                  <a:pos x="T2" y="T3"/>
                </a:cxn>
                <a:cxn ang="0">
                  <a:pos x="T4" y="T5"/>
                </a:cxn>
                <a:cxn ang="0">
                  <a:pos x="T6" y="T7"/>
                </a:cxn>
                <a:cxn ang="0">
                  <a:pos x="T8" y="T9"/>
                </a:cxn>
              </a:cxnLst>
              <a:rect l="0" t="0" r="r" b="b"/>
              <a:pathLst>
                <a:path w="27" h="31">
                  <a:moveTo>
                    <a:pt x="0" y="0"/>
                  </a:moveTo>
                  <a:lnTo>
                    <a:pt x="0" y="0"/>
                  </a:lnTo>
                  <a:lnTo>
                    <a:pt x="0" y="31"/>
                  </a:lnTo>
                  <a:lnTo>
                    <a:pt x="27" y="17"/>
                  </a:lnTo>
                  <a:lnTo>
                    <a:pt x="0" y="0"/>
                  </a:lnTo>
                  <a:close/>
                </a:path>
              </a:pathLst>
            </a:custGeom>
            <a:solidFill>
              <a:srgbClr val="D14E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 name="í$ľiḋê"/>
            <p:cNvSpPr/>
            <p:nvPr/>
          </p:nvSpPr>
          <p:spPr bwMode="auto">
            <a:xfrm>
              <a:off x="4217989" y="3560763"/>
              <a:ext cx="42863" cy="49213"/>
            </a:xfrm>
            <a:custGeom>
              <a:avLst/>
              <a:gdLst>
                <a:gd name="T0" fmla="*/ 0 w 27"/>
                <a:gd name="T1" fmla="*/ 0 h 31"/>
                <a:gd name="T2" fmla="*/ 0 w 27"/>
                <a:gd name="T3" fmla="*/ 0 h 31"/>
                <a:gd name="T4" fmla="*/ 0 w 27"/>
                <a:gd name="T5" fmla="*/ 31 h 31"/>
                <a:gd name="T6" fmla="*/ 27 w 27"/>
                <a:gd name="T7" fmla="*/ 17 h 31"/>
                <a:gd name="T8" fmla="*/ 0 w 27"/>
                <a:gd name="T9" fmla="*/ 0 h 31"/>
              </a:gdLst>
              <a:ahLst/>
              <a:cxnLst>
                <a:cxn ang="0">
                  <a:pos x="T0" y="T1"/>
                </a:cxn>
                <a:cxn ang="0">
                  <a:pos x="T2" y="T3"/>
                </a:cxn>
                <a:cxn ang="0">
                  <a:pos x="T4" y="T5"/>
                </a:cxn>
                <a:cxn ang="0">
                  <a:pos x="T6" y="T7"/>
                </a:cxn>
                <a:cxn ang="0">
                  <a:pos x="T8" y="T9"/>
                </a:cxn>
              </a:cxnLst>
              <a:rect l="0" t="0" r="r" b="b"/>
              <a:pathLst>
                <a:path w="27" h="31">
                  <a:moveTo>
                    <a:pt x="0" y="0"/>
                  </a:moveTo>
                  <a:lnTo>
                    <a:pt x="0" y="0"/>
                  </a:lnTo>
                  <a:lnTo>
                    <a:pt x="0" y="31"/>
                  </a:lnTo>
                  <a:lnTo>
                    <a:pt x="27" y="1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 name="ïSḷîḍê"/>
            <p:cNvSpPr/>
            <p:nvPr/>
          </p:nvSpPr>
          <p:spPr bwMode="auto">
            <a:xfrm>
              <a:off x="7634289" y="3178175"/>
              <a:ext cx="42863" cy="23813"/>
            </a:xfrm>
            <a:custGeom>
              <a:avLst/>
              <a:gdLst>
                <a:gd name="T0" fmla="*/ 0 w 27"/>
                <a:gd name="T1" fmla="*/ 0 h 15"/>
                <a:gd name="T2" fmla="*/ 0 w 27"/>
                <a:gd name="T3" fmla="*/ 0 h 15"/>
                <a:gd name="T4" fmla="*/ 27 w 27"/>
                <a:gd name="T5" fmla="*/ 15 h 15"/>
                <a:gd name="T6" fmla="*/ 0 w 27"/>
                <a:gd name="T7" fmla="*/ 0 h 15"/>
              </a:gdLst>
              <a:ahLst/>
              <a:cxnLst>
                <a:cxn ang="0">
                  <a:pos x="T0" y="T1"/>
                </a:cxn>
                <a:cxn ang="0">
                  <a:pos x="T2" y="T3"/>
                </a:cxn>
                <a:cxn ang="0">
                  <a:pos x="T4" y="T5"/>
                </a:cxn>
                <a:cxn ang="0">
                  <a:pos x="T6" y="T7"/>
                </a:cxn>
              </a:cxnLst>
              <a:rect l="0" t="0" r="r" b="b"/>
              <a:pathLst>
                <a:path w="27" h="15">
                  <a:moveTo>
                    <a:pt x="0" y="0"/>
                  </a:moveTo>
                  <a:lnTo>
                    <a:pt x="0" y="0"/>
                  </a:lnTo>
                  <a:lnTo>
                    <a:pt x="27" y="15"/>
                  </a:lnTo>
                  <a:lnTo>
                    <a:pt x="0" y="0"/>
                  </a:lnTo>
                  <a:close/>
                </a:path>
              </a:pathLst>
            </a:custGeom>
            <a:solidFill>
              <a:srgbClr val="BA9E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 name="íşḷíḓê"/>
            <p:cNvSpPr/>
            <p:nvPr/>
          </p:nvSpPr>
          <p:spPr bwMode="auto">
            <a:xfrm>
              <a:off x="7634289" y="3178175"/>
              <a:ext cx="42863" cy="23813"/>
            </a:xfrm>
            <a:custGeom>
              <a:avLst/>
              <a:gdLst>
                <a:gd name="T0" fmla="*/ 0 w 27"/>
                <a:gd name="T1" fmla="*/ 0 h 15"/>
                <a:gd name="T2" fmla="*/ 0 w 27"/>
                <a:gd name="T3" fmla="*/ 0 h 15"/>
                <a:gd name="T4" fmla="*/ 27 w 27"/>
                <a:gd name="T5" fmla="*/ 15 h 15"/>
                <a:gd name="T6" fmla="*/ 0 w 27"/>
                <a:gd name="T7" fmla="*/ 0 h 15"/>
              </a:gdLst>
              <a:ahLst/>
              <a:cxnLst>
                <a:cxn ang="0">
                  <a:pos x="T0" y="T1"/>
                </a:cxn>
                <a:cxn ang="0">
                  <a:pos x="T2" y="T3"/>
                </a:cxn>
                <a:cxn ang="0">
                  <a:pos x="T4" y="T5"/>
                </a:cxn>
                <a:cxn ang="0">
                  <a:pos x="T6" y="T7"/>
                </a:cxn>
              </a:cxnLst>
              <a:rect l="0" t="0" r="r" b="b"/>
              <a:pathLst>
                <a:path w="27" h="15">
                  <a:moveTo>
                    <a:pt x="0" y="0"/>
                  </a:moveTo>
                  <a:lnTo>
                    <a:pt x="0" y="0"/>
                  </a:lnTo>
                  <a:lnTo>
                    <a:pt x="27" y="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 name="îšļíďê"/>
            <p:cNvSpPr/>
            <p:nvPr/>
          </p:nvSpPr>
          <p:spPr bwMode="auto">
            <a:xfrm>
              <a:off x="5597526" y="3178175"/>
              <a:ext cx="2079625" cy="1222375"/>
            </a:xfrm>
            <a:custGeom>
              <a:avLst/>
              <a:gdLst>
                <a:gd name="T0" fmla="*/ 1283 w 1310"/>
                <a:gd name="T1" fmla="*/ 0 h 770"/>
                <a:gd name="T2" fmla="*/ 0 w 1310"/>
                <a:gd name="T3" fmla="*/ 739 h 770"/>
                <a:gd name="T4" fmla="*/ 0 w 1310"/>
                <a:gd name="T5" fmla="*/ 770 h 770"/>
                <a:gd name="T6" fmla="*/ 1310 w 1310"/>
                <a:gd name="T7" fmla="*/ 15 h 770"/>
                <a:gd name="T8" fmla="*/ 1283 w 1310"/>
                <a:gd name="T9" fmla="*/ 0 h 770"/>
              </a:gdLst>
              <a:ahLst/>
              <a:cxnLst>
                <a:cxn ang="0">
                  <a:pos x="T0" y="T1"/>
                </a:cxn>
                <a:cxn ang="0">
                  <a:pos x="T2" y="T3"/>
                </a:cxn>
                <a:cxn ang="0">
                  <a:pos x="T4" y="T5"/>
                </a:cxn>
                <a:cxn ang="0">
                  <a:pos x="T6" y="T7"/>
                </a:cxn>
                <a:cxn ang="0">
                  <a:pos x="T8" y="T9"/>
                </a:cxn>
              </a:cxnLst>
              <a:rect l="0" t="0" r="r" b="b"/>
              <a:pathLst>
                <a:path w="1310" h="770">
                  <a:moveTo>
                    <a:pt x="1283" y="0"/>
                  </a:moveTo>
                  <a:lnTo>
                    <a:pt x="0" y="739"/>
                  </a:lnTo>
                  <a:lnTo>
                    <a:pt x="0" y="770"/>
                  </a:lnTo>
                  <a:lnTo>
                    <a:pt x="1310" y="15"/>
                  </a:lnTo>
                  <a:lnTo>
                    <a:pt x="1283" y="0"/>
                  </a:lnTo>
                  <a:close/>
                </a:path>
              </a:pathLst>
            </a:custGeom>
            <a:solidFill>
              <a:srgbClr val="E978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 name="iṡ1íḓe"/>
            <p:cNvSpPr/>
            <p:nvPr/>
          </p:nvSpPr>
          <p:spPr bwMode="auto">
            <a:xfrm>
              <a:off x="5597526" y="3178175"/>
              <a:ext cx="2079625" cy="1222375"/>
            </a:xfrm>
            <a:custGeom>
              <a:avLst/>
              <a:gdLst>
                <a:gd name="T0" fmla="*/ 1283 w 1310"/>
                <a:gd name="T1" fmla="*/ 0 h 770"/>
                <a:gd name="T2" fmla="*/ 0 w 1310"/>
                <a:gd name="T3" fmla="*/ 739 h 770"/>
                <a:gd name="T4" fmla="*/ 0 w 1310"/>
                <a:gd name="T5" fmla="*/ 770 h 770"/>
                <a:gd name="T6" fmla="*/ 1310 w 1310"/>
                <a:gd name="T7" fmla="*/ 15 h 770"/>
                <a:gd name="T8" fmla="*/ 1283 w 1310"/>
                <a:gd name="T9" fmla="*/ 0 h 770"/>
              </a:gdLst>
              <a:ahLst/>
              <a:cxnLst>
                <a:cxn ang="0">
                  <a:pos x="T0" y="T1"/>
                </a:cxn>
                <a:cxn ang="0">
                  <a:pos x="T2" y="T3"/>
                </a:cxn>
                <a:cxn ang="0">
                  <a:pos x="T4" y="T5"/>
                </a:cxn>
                <a:cxn ang="0">
                  <a:pos x="T6" y="T7"/>
                </a:cxn>
                <a:cxn ang="0">
                  <a:pos x="T8" y="T9"/>
                </a:cxn>
              </a:cxnLst>
              <a:rect l="0" t="0" r="r" b="b"/>
              <a:pathLst>
                <a:path w="1310" h="770">
                  <a:moveTo>
                    <a:pt x="1283" y="0"/>
                  </a:moveTo>
                  <a:lnTo>
                    <a:pt x="0" y="739"/>
                  </a:lnTo>
                  <a:lnTo>
                    <a:pt x="0" y="770"/>
                  </a:lnTo>
                  <a:lnTo>
                    <a:pt x="1310" y="15"/>
                  </a:lnTo>
                  <a:lnTo>
                    <a:pt x="12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 name="iṥḷiďe"/>
            <p:cNvSpPr/>
            <p:nvPr/>
          </p:nvSpPr>
          <p:spPr bwMode="auto">
            <a:xfrm>
              <a:off x="7634289" y="3155950"/>
              <a:ext cx="42863" cy="46038"/>
            </a:xfrm>
            <a:custGeom>
              <a:avLst/>
              <a:gdLst>
                <a:gd name="T0" fmla="*/ 27 w 27"/>
                <a:gd name="T1" fmla="*/ 0 h 29"/>
                <a:gd name="T2" fmla="*/ 0 w 27"/>
                <a:gd name="T3" fmla="*/ 14 h 29"/>
                <a:gd name="T4" fmla="*/ 27 w 27"/>
                <a:gd name="T5" fmla="*/ 29 h 29"/>
                <a:gd name="T6" fmla="*/ 27 w 27"/>
                <a:gd name="T7" fmla="*/ 0 h 29"/>
              </a:gdLst>
              <a:ahLst/>
              <a:cxnLst>
                <a:cxn ang="0">
                  <a:pos x="T0" y="T1"/>
                </a:cxn>
                <a:cxn ang="0">
                  <a:pos x="T2" y="T3"/>
                </a:cxn>
                <a:cxn ang="0">
                  <a:pos x="T4" y="T5"/>
                </a:cxn>
                <a:cxn ang="0">
                  <a:pos x="T6" y="T7"/>
                </a:cxn>
              </a:cxnLst>
              <a:rect l="0" t="0" r="r" b="b"/>
              <a:pathLst>
                <a:path w="27" h="29">
                  <a:moveTo>
                    <a:pt x="27" y="0"/>
                  </a:moveTo>
                  <a:lnTo>
                    <a:pt x="0" y="14"/>
                  </a:lnTo>
                  <a:lnTo>
                    <a:pt x="27" y="29"/>
                  </a:lnTo>
                  <a:lnTo>
                    <a:pt x="27" y="0"/>
                  </a:lnTo>
                  <a:close/>
                </a:path>
              </a:pathLst>
            </a:custGeom>
            <a:solidFill>
              <a:srgbClr val="C87CA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 name="íṥļide"/>
            <p:cNvSpPr/>
            <p:nvPr/>
          </p:nvSpPr>
          <p:spPr bwMode="auto">
            <a:xfrm>
              <a:off x="7634289" y="3155950"/>
              <a:ext cx="42863" cy="46038"/>
            </a:xfrm>
            <a:custGeom>
              <a:avLst/>
              <a:gdLst>
                <a:gd name="T0" fmla="*/ 27 w 27"/>
                <a:gd name="T1" fmla="*/ 0 h 29"/>
                <a:gd name="T2" fmla="*/ 0 w 27"/>
                <a:gd name="T3" fmla="*/ 14 h 29"/>
                <a:gd name="T4" fmla="*/ 27 w 27"/>
                <a:gd name="T5" fmla="*/ 29 h 29"/>
                <a:gd name="T6" fmla="*/ 27 w 27"/>
                <a:gd name="T7" fmla="*/ 0 h 29"/>
              </a:gdLst>
              <a:ahLst/>
              <a:cxnLst>
                <a:cxn ang="0">
                  <a:pos x="T0" y="T1"/>
                </a:cxn>
                <a:cxn ang="0">
                  <a:pos x="T2" y="T3"/>
                </a:cxn>
                <a:cxn ang="0">
                  <a:pos x="T4" y="T5"/>
                </a:cxn>
                <a:cxn ang="0">
                  <a:pos x="T6" y="T7"/>
                </a:cxn>
              </a:cxnLst>
              <a:rect l="0" t="0" r="r" b="b"/>
              <a:pathLst>
                <a:path w="27" h="29">
                  <a:moveTo>
                    <a:pt x="27" y="0"/>
                  </a:moveTo>
                  <a:lnTo>
                    <a:pt x="0" y="14"/>
                  </a:lnTo>
                  <a:lnTo>
                    <a:pt x="27" y="29"/>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 name="iŝlíḋê"/>
            <p:cNvSpPr/>
            <p:nvPr/>
          </p:nvSpPr>
          <p:spPr bwMode="auto">
            <a:xfrm>
              <a:off x="6719889" y="2393950"/>
              <a:ext cx="287338" cy="498475"/>
            </a:xfrm>
            <a:custGeom>
              <a:avLst/>
              <a:gdLst>
                <a:gd name="T0" fmla="*/ 0 w 181"/>
                <a:gd name="T1" fmla="*/ 314 h 314"/>
                <a:gd name="T2" fmla="*/ 181 w 181"/>
                <a:gd name="T3" fmla="*/ 208 h 314"/>
                <a:gd name="T4" fmla="*/ 181 w 181"/>
                <a:gd name="T5" fmla="*/ 0 h 314"/>
                <a:gd name="T6" fmla="*/ 0 w 181"/>
                <a:gd name="T7" fmla="*/ 104 h 314"/>
                <a:gd name="T8" fmla="*/ 0 w 181"/>
                <a:gd name="T9" fmla="*/ 314 h 314"/>
              </a:gdLst>
              <a:ahLst/>
              <a:cxnLst>
                <a:cxn ang="0">
                  <a:pos x="T0" y="T1"/>
                </a:cxn>
                <a:cxn ang="0">
                  <a:pos x="T2" y="T3"/>
                </a:cxn>
                <a:cxn ang="0">
                  <a:pos x="T4" y="T5"/>
                </a:cxn>
                <a:cxn ang="0">
                  <a:pos x="T6" y="T7"/>
                </a:cxn>
                <a:cxn ang="0">
                  <a:pos x="T8" y="T9"/>
                </a:cxn>
              </a:cxnLst>
              <a:rect l="0" t="0" r="r" b="b"/>
              <a:pathLst>
                <a:path w="181" h="314">
                  <a:moveTo>
                    <a:pt x="0" y="314"/>
                  </a:moveTo>
                  <a:lnTo>
                    <a:pt x="181" y="208"/>
                  </a:lnTo>
                  <a:lnTo>
                    <a:pt x="181" y="0"/>
                  </a:lnTo>
                  <a:lnTo>
                    <a:pt x="0" y="104"/>
                  </a:lnTo>
                  <a:lnTo>
                    <a:pt x="0" y="314"/>
                  </a:lnTo>
                  <a:close/>
                </a:path>
              </a:pathLst>
            </a:custGeom>
            <a:solidFill>
              <a:srgbClr val="7EBFF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 name="ïşļidê"/>
            <p:cNvSpPr/>
            <p:nvPr/>
          </p:nvSpPr>
          <p:spPr bwMode="auto">
            <a:xfrm>
              <a:off x="6488114" y="2427288"/>
              <a:ext cx="231775" cy="465138"/>
            </a:xfrm>
            <a:custGeom>
              <a:avLst/>
              <a:gdLst>
                <a:gd name="T0" fmla="*/ 146 w 146"/>
                <a:gd name="T1" fmla="*/ 293 h 293"/>
                <a:gd name="T2" fmla="*/ 0 w 146"/>
                <a:gd name="T3" fmla="*/ 207 h 293"/>
                <a:gd name="T4" fmla="*/ 0 w 146"/>
                <a:gd name="T5" fmla="*/ 0 h 293"/>
                <a:gd name="T6" fmla="*/ 146 w 146"/>
                <a:gd name="T7" fmla="*/ 83 h 293"/>
                <a:gd name="T8" fmla="*/ 146 w 146"/>
                <a:gd name="T9" fmla="*/ 293 h 293"/>
              </a:gdLst>
              <a:ahLst/>
              <a:cxnLst>
                <a:cxn ang="0">
                  <a:pos x="T0" y="T1"/>
                </a:cxn>
                <a:cxn ang="0">
                  <a:pos x="T2" y="T3"/>
                </a:cxn>
                <a:cxn ang="0">
                  <a:pos x="T4" y="T5"/>
                </a:cxn>
                <a:cxn ang="0">
                  <a:pos x="T6" y="T7"/>
                </a:cxn>
                <a:cxn ang="0">
                  <a:pos x="T8" y="T9"/>
                </a:cxn>
              </a:cxnLst>
              <a:rect l="0" t="0" r="r" b="b"/>
              <a:pathLst>
                <a:path w="146" h="293">
                  <a:moveTo>
                    <a:pt x="146" y="293"/>
                  </a:moveTo>
                  <a:lnTo>
                    <a:pt x="0" y="207"/>
                  </a:lnTo>
                  <a:lnTo>
                    <a:pt x="0" y="0"/>
                  </a:lnTo>
                  <a:lnTo>
                    <a:pt x="146" y="83"/>
                  </a:lnTo>
                  <a:lnTo>
                    <a:pt x="146" y="293"/>
                  </a:lnTo>
                  <a:close/>
                </a:path>
              </a:pathLst>
            </a:custGeom>
            <a:solidFill>
              <a:srgbClr val="64AB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 name="íšlídê"/>
            <p:cNvSpPr/>
            <p:nvPr/>
          </p:nvSpPr>
          <p:spPr bwMode="auto">
            <a:xfrm>
              <a:off x="6488114" y="2262188"/>
              <a:ext cx="519113" cy="296863"/>
            </a:xfrm>
            <a:custGeom>
              <a:avLst/>
              <a:gdLst>
                <a:gd name="T0" fmla="*/ 0 w 327"/>
                <a:gd name="T1" fmla="*/ 104 h 187"/>
                <a:gd name="T2" fmla="*/ 181 w 327"/>
                <a:gd name="T3" fmla="*/ 0 h 187"/>
                <a:gd name="T4" fmla="*/ 327 w 327"/>
                <a:gd name="T5" fmla="*/ 83 h 187"/>
                <a:gd name="T6" fmla="*/ 146 w 327"/>
                <a:gd name="T7" fmla="*/ 187 h 187"/>
                <a:gd name="T8" fmla="*/ 0 w 327"/>
                <a:gd name="T9" fmla="*/ 104 h 187"/>
              </a:gdLst>
              <a:ahLst/>
              <a:cxnLst>
                <a:cxn ang="0">
                  <a:pos x="T0" y="T1"/>
                </a:cxn>
                <a:cxn ang="0">
                  <a:pos x="T2" y="T3"/>
                </a:cxn>
                <a:cxn ang="0">
                  <a:pos x="T4" y="T5"/>
                </a:cxn>
                <a:cxn ang="0">
                  <a:pos x="T6" y="T7"/>
                </a:cxn>
                <a:cxn ang="0">
                  <a:pos x="T8" y="T9"/>
                </a:cxn>
              </a:cxnLst>
              <a:rect l="0" t="0" r="r" b="b"/>
              <a:pathLst>
                <a:path w="327" h="187">
                  <a:moveTo>
                    <a:pt x="0" y="104"/>
                  </a:moveTo>
                  <a:lnTo>
                    <a:pt x="181" y="0"/>
                  </a:lnTo>
                  <a:lnTo>
                    <a:pt x="327" y="83"/>
                  </a:lnTo>
                  <a:lnTo>
                    <a:pt x="146" y="187"/>
                  </a:lnTo>
                  <a:lnTo>
                    <a:pt x="0" y="104"/>
                  </a:lnTo>
                  <a:close/>
                </a:path>
              </a:pathLst>
            </a:custGeom>
            <a:solidFill>
              <a:srgbClr val="AFDD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 name="ïṡlîḍê"/>
            <p:cNvSpPr/>
            <p:nvPr/>
          </p:nvSpPr>
          <p:spPr bwMode="auto">
            <a:xfrm>
              <a:off x="6719889" y="2393950"/>
              <a:ext cx="287338" cy="498475"/>
            </a:xfrm>
            <a:custGeom>
              <a:avLst/>
              <a:gdLst>
                <a:gd name="T0" fmla="*/ 0 w 181"/>
                <a:gd name="T1" fmla="*/ 314 h 314"/>
                <a:gd name="T2" fmla="*/ 181 w 181"/>
                <a:gd name="T3" fmla="*/ 208 h 314"/>
                <a:gd name="T4" fmla="*/ 181 w 181"/>
                <a:gd name="T5" fmla="*/ 0 h 314"/>
                <a:gd name="T6" fmla="*/ 0 w 181"/>
                <a:gd name="T7" fmla="*/ 104 h 314"/>
                <a:gd name="T8" fmla="*/ 0 w 181"/>
                <a:gd name="T9" fmla="*/ 314 h 314"/>
              </a:gdLst>
              <a:ahLst/>
              <a:cxnLst>
                <a:cxn ang="0">
                  <a:pos x="T0" y="T1"/>
                </a:cxn>
                <a:cxn ang="0">
                  <a:pos x="T2" y="T3"/>
                </a:cxn>
                <a:cxn ang="0">
                  <a:pos x="T4" y="T5"/>
                </a:cxn>
                <a:cxn ang="0">
                  <a:pos x="T6" y="T7"/>
                </a:cxn>
                <a:cxn ang="0">
                  <a:pos x="T8" y="T9"/>
                </a:cxn>
              </a:cxnLst>
              <a:rect l="0" t="0" r="r" b="b"/>
              <a:pathLst>
                <a:path w="181" h="314">
                  <a:moveTo>
                    <a:pt x="0" y="314"/>
                  </a:moveTo>
                  <a:lnTo>
                    <a:pt x="181" y="208"/>
                  </a:lnTo>
                  <a:lnTo>
                    <a:pt x="181" y="0"/>
                  </a:lnTo>
                  <a:lnTo>
                    <a:pt x="0" y="104"/>
                  </a:lnTo>
                  <a:lnTo>
                    <a:pt x="0" y="314"/>
                  </a:lnTo>
                  <a:close/>
                </a:path>
              </a:pathLst>
            </a:custGeom>
            <a:solidFill>
              <a:srgbClr val="7EBFF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 name="iśḻïde"/>
            <p:cNvSpPr/>
            <p:nvPr/>
          </p:nvSpPr>
          <p:spPr bwMode="auto">
            <a:xfrm>
              <a:off x="6488114" y="2427288"/>
              <a:ext cx="231775" cy="465138"/>
            </a:xfrm>
            <a:custGeom>
              <a:avLst/>
              <a:gdLst>
                <a:gd name="T0" fmla="*/ 146 w 146"/>
                <a:gd name="T1" fmla="*/ 293 h 293"/>
                <a:gd name="T2" fmla="*/ 0 w 146"/>
                <a:gd name="T3" fmla="*/ 207 h 293"/>
                <a:gd name="T4" fmla="*/ 0 w 146"/>
                <a:gd name="T5" fmla="*/ 0 h 293"/>
                <a:gd name="T6" fmla="*/ 146 w 146"/>
                <a:gd name="T7" fmla="*/ 83 h 293"/>
                <a:gd name="T8" fmla="*/ 146 w 146"/>
                <a:gd name="T9" fmla="*/ 293 h 293"/>
              </a:gdLst>
              <a:ahLst/>
              <a:cxnLst>
                <a:cxn ang="0">
                  <a:pos x="T0" y="T1"/>
                </a:cxn>
                <a:cxn ang="0">
                  <a:pos x="T2" y="T3"/>
                </a:cxn>
                <a:cxn ang="0">
                  <a:pos x="T4" y="T5"/>
                </a:cxn>
                <a:cxn ang="0">
                  <a:pos x="T6" y="T7"/>
                </a:cxn>
                <a:cxn ang="0">
                  <a:pos x="T8" y="T9"/>
                </a:cxn>
              </a:cxnLst>
              <a:rect l="0" t="0" r="r" b="b"/>
              <a:pathLst>
                <a:path w="146" h="293">
                  <a:moveTo>
                    <a:pt x="146" y="293"/>
                  </a:moveTo>
                  <a:lnTo>
                    <a:pt x="0" y="207"/>
                  </a:lnTo>
                  <a:lnTo>
                    <a:pt x="0" y="0"/>
                  </a:lnTo>
                  <a:lnTo>
                    <a:pt x="146" y="83"/>
                  </a:lnTo>
                  <a:lnTo>
                    <a:pt x="146" y="293"/>
                  </a:lnTo>
                  <a:close/>
                </a:path>
              </a:pathLst>
            </a:custGeom>
            <a:solidFill>
              <a:srgbClr val="64AB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 name="íṩḷíḋè"/>
            <p:cNvSpPr/>
            <p:nvPr/>
          </p:nvSpPr>
          <p:spPr bwMode="auto">
            <a:xfrm>
              <a:off x="6488114" y="2262188"/>
              <a:ext cx="519113" cy="296863"/>
            </a:xfrm>
            <a:custGeom>
              <a:avLst/>
              <a:gdLst>
                <a:gd name="T0" fmla="*/ 0 w 327"/>
                <a:gd name="T1" fmla="*/ 104 h 187"/>
                <a:gd name="T2" fmla="*/ 181 w 327"/>
                <a:gd name="T3" fmla="*/ 0 h 187"/>
                <a:gd name="T4" fmla="*/ 327 w 327"/>
                <a:gd name="T5" fmla="*/ 83 h 187"/>
                <a:gd name="T6" fmla="*/ 146 w 327"/>
                <a:gd name="T7" fmla="*/ 187 h 187"/>
                <a:gd name="T8" fmla="*/ 0 w 327"/>
                <a:gd name="T9" fmla="*/ 104 h 187"/>
              </a:gdLst>
              <a:ahLst/>
              <a:cxnLst>
                <a:cxn ang="0">
                  <a:pos x="T0" y="T1"/>
                </a:cxn>
                <a:cxn ang="0">
                  <a:pos x="T2" y="T3"/>
                </a:cxn>
                <a:cxn ang="0">
                  <a:pos x="T4" y="T5"/>
                </a:cxn>
                <a:cxn ang="0">
                  <a:pos x="T6" y="T7"/>
                </a:cxn>
                <a:cxn ang="0">
                  <a:pos x="T8" y="T9"/>
                </a:cxn>
              </a:cxnLst>
              <a:rect l="0" t="0" r="r" b="b"/>
              <a:pathLst>
                <a:path w="327" h="187">
                  <a:moveTo>
                    <a:pt x="0" y="104"/>
                  </a:moveTo>
                  <a:lnTo>
                    <a:pt x="181" y="0"/>
                  </a:lnTo>
                  <a:lnTo>
                    <a:pt x="327" y="83"/>
                  </a:lnTo>
                  <a:lnTo>
                    <a:pt x="146" y="187"/>
                  </a:lnTo>
                  <a:lnTo>
                    <a:pt x="0" y="104"/>
                  </a:lnTo>
                  <a:close/>
                </a:path>
              </a:pathLst>
            </a:custGeom>
            <a:solidFill>
              <a:srgbClr val="AFDD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 name="îŝliḑê"/>
            <p:cNvSpPr/>
            <p:nvPr/>
          </p:nvSpPr>
          <p:spPr bwMode="auto">
            <a:xfrm>
              <a:off x="6716714" y="2363788"/>
              <a:ext cx="309563" cy="201613"/>
            </a:xfrm>
            <a:custGeom>
              <a:avLst/>
              <a:gdLst>
                <a:gd name="T0" fmla="*/ 0 w 195"/>
                <a:gd name="T1" fmla="*/ 127 h 127"/>
                <a:gd name="T2" fmla="*/ 195 w 195"/>
                <a:gd name="T3" fmla="*/ 15 h 127"/>
                <a:gd name="T4" fmla="*/ 195 w 195"/>
                <a:gd name="T5" fmla="*/ 0 h 127"/>
                <a:gd name="T6" fmla="*/ 0 w 195"/>
                <a:gd name="T7" fmla="*/ 113 h 127"/>
                <a:gd name="T8" fmla="*/ 0 w 195"/>
                <a:gd name="T9" fmla="*/ 127 h 127"/>
              </a:gdLst>
              <a:ahLst/>
              <a:cxnLst>
                <a:cxn ang="0">
                  <a:pos x="T0" y="T1"/>
                </a:cxn>
                <a:cxn ang="0">
                  <a:pos x="T2" y="T3"/>
                </a:cxn>
                <a:cxn ang="0">
                  <a:pos x="T4" y="T5"/>
                </a:cxn>
                <a:cxn ang="0">
                  <a:pos x="T6" y="T7"/>
                </a:cxn>
                <a:cxn ang="0">
                  <a:pos x="T8" y="T9"/>
                </a:cxn>
              </a:cxnLst>
              <a:rect l="0" t="0" r="r" b="b"/>
              <a:pathLst>
                <a:path w="195" h="127">
                  <a:moveTo>
                    <a:pt x="0" y="127"/>
                  </a:moveTo>
                  <a:lnTo>
                    <a:pt x="195" y="15"/>
                  </a:lnTo>
                  <a:lnTo>
                    <a:pt x="195" y="0"/>
                  </a:lnTo>
                  <a:lnTo>
                    <a:pt x="0" y="113"/>
                  </a:lnTo>
                  <a:lnTo>
                    <a:pt x="0" y="127"/>
                  </a:lnTo>
                  <a:close/>
                </a:path>
              </a:pathLst>
            </a:custGeom>
            <a:solidFill>
              <a:srgbClr val="8ACB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 name="î$ļïḑe"/>
            <p:cNvSpPr/>
            <p:nvPr/>
          </p:nvSpPr>
          <p:spPr bwMode="auto">
            <a:xfrm>
              <a:off x="6472239" y="2397125"/>
              <a:ext cx="244475" cy="168275"/>
            </a:xfrm>
            <a:custGeom>
              <a:avLst/>
              <a:gdLst>
                <a:gd name="T0" fmla="*/ 154 w 154"/>
                <a:gd name="T1" fmla="*/ 106 h 106"/>
                <a:gd name="T2" fmla="*/ 0 w 154"/>
                <a:gd name="T3" fmla="*/ 17 h 106"/>
                <a:gd name="T4" fmla="*/ 0 w 154"/>
                <a:gd name="T5" fmla="*/ 0 h 106"/>
                <a:gd name="T6" fmla="*/ 154 w 154"/>
                <a:gd name="T7" fmla="*/ 92 h 106"/>
                <a:gd name="T8" fmla="*/ 154 w 154"/>
                <a:gd name="T9" fmla="*/ 106 h 106"/>
              </a:gdLst>
              <a:ahLst/>
              <a:cxnLst>
                <a:cxn ang="0">
                  <a:pos x="T0" y="T1"/>
                </a:cxn>
                <a:cxn ang="0">
                  <a:pos x="T2" y="T3"/>
                </a:cxn>
                <a:cxn ang="0">
                  <a:pos x="T4" y="T5"/>
                </a:cxn>
                <a:cxn ang="0">
                  <a:pos x="T6" y="T7"/>
                </a:cxn>
                <a:cxn ang="0">
                  <a:pos x="T8" y="T9"/>
                </a:cxn>
              </a:cxnLst>
              <a:rect l="0" t="0" r="r" b="b"/>
              <a:pathLst>
                <a:path w="154" h="106">
                  <a:moveTo>
                    <a:pt x="154" y="106"/>
                  </a:moveTo>
                  <a:lnTo>
                    <a:pt x="0" y="17"/>
                  </a:lnTo>
                  <a:lnTo>
                    <a:pt x="0" y="0"/>
                  </a:lnTo>
                  <a:lnTo>
                    <a:pt x="154" y="92"/>
                  </a:lnTo>
                  <a:lnTo>
                    <a:pt x="154" y="106"/>
                  </a:lnTo>
                  <a:close/>
                </a:path>
              </a:pathLst>
            </a:custGeom>
            <a:solidFill>
              <a:srgbClr val="75BCE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 name="ïṧľîḍé"/>
            <p:cNvSpPr/>
            <p:nvPr/>
          </p:nvSpPr>
          <p:spPr bwMode="auto">
            <a:xfrm>
              <a:off x="6472239" y="2222500"/>
              <a:ext cx="554038" cy="320675"/>
            </a:xfrm>
            <a:custGeom>
              <a:avLst/>
              <a:gdLst>
                <a:gd name="T0" fmla="*/ 0 w 349"/>
                <a:gd name="T1" fmla="*/ 110 h 202"/>
                <a:gd name="T2" fmla="*/ 193 w 349"/>
                <a:gd name="T3" fmla="*/ 0 h 202"/>
                <a:gd name="T4" fmla="*/ 349 w 349"/>
                <a:gd name="T5" fmla="*/ 89 h 202"/>
                <a:gd name="T6" fmla="*/ 154 w 349"/>
                <a:gd name="T7" fmla="*/ 202 h 202"/>
                <a:gd name="T8" fmla="*/ 0 w 349"/>
                <a:gd name="T9" fmla="*/ 110 h 202"/>
              </a:gdLst>
              <a:ahLst/>
              <a:cxnLst>
                <a:cxn ang="0">
                  <a:pos x="T0" y="T1"/>
                </a:cxn>
                <a:cxn ang="0">
                  <a:pos x="T2" y="T3"/>
                </a:cxn>
                <a:cxn ang="0">
                  <a:pos x="T4" y="T5"/>
                </a:cxn>
                <a:cxn ang="0">
                  <a:pos x="T6" y="T7"/>
                </a:cxn>
                <a:cxn ang="0">
                  <a:pos x="T8" y="T9"/>
                </a:cxn>
              </a:cxnLst>
              <a:rect l="0" t="0" r="r" b="b"/>
              <a:pathLst>
                <a:path w="349" h="202">
                  <a:moveTo>
                    <a:pt x="0" y="110"/>
                  </a:moveTo>
                  <a:lnTo>
                    <a:pt x="193" y="0"/>
                  </a:lnTo>
                  <a:lnTo>
                    <a:pt x="349" y="89"/>
                  </a:lnTo>
                  <a:lnTo>
                    <a:pt x="154" y="202"/>
                  </a:lnTo>
                  <a:lnTo>
                    <a:pt x="0" y="110"/>
                  </a:lnTo>
                  <a:close/>
                </a:path>
              </a:pathLst>
            </a:custGeom>
            <a:solidFill>
              <a:srgbClr val="AFDD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 name="ïṣlíḋê"/>
            <p:cNvSpPr/>
            <p:nvPr/>
          </p:nvSpPr>
          <p:spPr bwMode="auto">
            <a:xfrm>
              <a:off x="6875464" y="2317750"/>
              <a:ext cx="52388" cy="88900"/>
            </a:xfrm>
            <a:custGeom>
              <a:avLst/>
              <a:gdLst>
                <a:gd name="T0" fmla="*/ 0 w 33"/>
                <a:gd name="T1" fmla="*/ 56 h 56"/>
                <a:gd name="T2" fmla="*/ 33 w 33"/>
                <a:gd name="T3" fmla="*/ 38 h 56"/>
                <a:gd name="T4" fmla="*/ 33 w 33"/>
                <a:gd name="T5" fmla="*/ 0 h 56"/>
                <a:gd name="T6" fmla="*/ 0 w 33"/>
                <a:gd name="T7" fmla="*/ 19 h 56"/>
                <a:gd name="T8" fmla="*/ 0 w 33"/>
                <a:gd name="T9" fmla="*/ 56 h 56"/>
              </a:gdLst>
              <a:ahLst/>
              <a:cxnLst>
                <a:cxn ang="0">
                  <a:pos x="T0" y="T1"/>
                </a:cxn>
                <a:cxn ang="0">
                  <a:pos x="T2" y="T3"/>
                </a:cxn>
                <a:cxn ang="0">
                  <a:pos x="T4" y="T5"/>
                </a:cxn>
                <a:cxn ang="0">
                  <a:pos x="T6" y="T7"/>
                </a:cxn>
                <a:cxn ang="0">
                  <a:pos x="T8" y="T9"/>
                </a:cxn>
              </a:cxnLst>
              <a:rect l="0" t="0" r="r" b="b"/>
              <a:pathLst>
                <a:path w="33" h="56">
                  <a:moveTo>
                    <a:pt x="0" y="56"/>
                  </a:moveTo>
                  <a:lnTo>
                    <a:pt x="33" y="38"/>
                  </a:lnTo>
                  <a:lnTo>
                    <a:pt x="33" y="0"/>
                  </a:lnTo>
                  <a:lnTo>
                    <a:pt x="0" y="19"/>
                  </a:lnTo>
                  <a:lnTo>
                    <a:pt x="0" y="56"/>
                  </a:lnTo>
                  <a:close/>
                </a:path>
              </a:pathLst>
            </a:custGeom>
            <a:solidFill>
              <a:srgbClr val="7EBFF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 name="ïsḻíḑé"/>
            <p:cNvSpPr/>
            <p:nvPr/>
          </p:nvSpPr>
          <p:spPr bwMode="auto">
            <a:xfrm>
              <a:off x="6835776" y="2325688"/>
              <a:ext cx="39688" cy="80963"/>
            </a:xfrm>
            <a:custGeom>
              <a:avLst/>
              <a:gdLst>
                <a:gd name="T0" fmla="*/ 25 w 25"/>
                <a:gd name="T1" fmla="*/ 51 h 51"/>
                <a:gd name="T2" fmla="*/ 0 w 25"/>
                <a:gd name="T3" fmla="*/ 35 h 51"/>
                <a:gd name="T4" fmla="*/ 0 w 25"/>
                <a:gd name="T5" fmla="*/ 0 h 51"/>
                <a:gd name="T6" fmla="*/ 25 w 25"/>
                <a:gd name="T7" fmla="*/ 14 h 51"/>
                <a:gd name="T8" fmla="*/ 25 w 25"/>
                <a:gd name="T9" fmla="*/ 51 h 51"/>
              </a:gdLst>
              <a:ahLst/>
              <a:cxnLst>
                <a:cxn ang="0">
                  <a:pos x="T0" y="T1"/>
                </a:cxn>
                <a:cxn ang="0">
                  <a:pos x="T2" y="T3"/>
                </a:cxn>
                <a:cxn ang="0">
                  <a:pos x="T4" y="T5"/>
                </a:cxn>
                <a:cxn ang="0">
                  <a:pos x="T6" y="T7"/>
                </a:cxn>
                <a:cxn ang="0">
                  <a:pos x="T8" y="T9"/>
                </a:cxn>
              </a:cxnLst>
              <a:rect l="0" t="0" r="r" b="b"/>
              <a:pathLst>
                <a:path w="25" h="51">
                  <a:moveTo>
                    <a:pt x="25" y="51"/>
                  </a:moveTo>
                  <a:lnTo>
                    <a:pt x="0" y="35"/>
                  </a:lnTo>
                  <a:lnTo>
                    <a:pt x="0" y="0"/>
                  </a:lnTo>
                  <a:lnTo>
                    <a:pt x="25" y="14"/>
                  </a:lnTo>
                  <a:lnTo>
                    <a:pt x="25" y="51"/>
                  </a:lnTo>
                  <a:close/>
                </a:path>
              </a:pathLst>
            </a:custGeom>
            <a:solidFill>
              <a:srgbClr val="64AB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 name="isļïďè"/>
            <p:cNvSpPr/>
            <p:nvPr/>
          </p:nvSpPr>
          <p:spPr bwMode="auto">
            <a:xfrm>
              <a:off x="6835776" y="2295525"/>
              <a:ext cx="92075" cy="52388"/>
            </a:xfrm>
            <a:custGeom>
              <a:avLst/>
              <a:gdLst>
                <a:gd name="T0" fmla="*/ 0 w 58"/>
                <a:gd name="T1" fmla="*/ 19 h 33"/>
                <a:gd name="T2" fmla="*/ 31 w 58"/>
                <a:gd name="T3" fmla="*/ 0 h 33"/>
                <a:gd name="T4" fmla="*/ 58 w 58"/>
                <a:gd name="T5" fmla="*/ 14 h 33"/>
                <a:gd name="T6" fmla="*/ 25 w 58"/>
                <a:gd name="T7" fmla="*/ 33 h 33"/>
                <a:gd name="T8" fmla="*/ 0 w 58"/>
                <a:gd name="T9" fmla="*/ 19 h 33"/>
              </a:gdLst>
              <a:ahLst/>
              <a:cxnLst>
                <a:cxn ang="0">
                  <a:pos x="T0" y="T1"/>
                </a:cxn>
                <a:cxn ang="0">
                  <a:pos x="T2" y="T3"/>
                </a:cxn>
                <a:cxn ang="0">
                  <a:pos x="T4" y="T5"/>
                </a:cxn>
                <a:cxn ang="0">
                  <a:pos x="T6" y="T7"/>
                </a:cxn>
                <a:cxn ang="0">
                  <a:pos x="T8" y="T9"/>
                </a:cxn>
              </a:cxnLst>
              <a:rect l="0" t="0" r="r" b="b"/>
              <a:pathLst>
                <a:path w="58" h="33">
                  <a:moveTo>
                    <a:pt x="0" y="19"/>
                  </a:moveTo>
                  <a:lnTo>
                    <a:pt x="31" y="0"/>
                  </a:lnTo>
                  <a:lnTo>
                    <a:pt x="58" y="14"/>
                  </a:lnTo>
                  <a:lnTo>
                    <a:pt x="25" y="33"/>
                  </a:lnTo>
                  <a:lnTo>
                    <a:pt x="0" y="19"/>
                  </a:lnTo>
                  <a:close/>
                </a:path>
              </a:pathLst>
            </a:custGeom>
            <a:solidFill>
              <a:srgbClr val="C4E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 name="îṣḻíďe"/>
            <p:cNvSpPr/>
            <p:nvPr/>
          </p:nvSpPr>
          <p:spPr bwMode="auto">
            <a:xfrm>
              <a:off x="5135564" y="2898775"/>
              <a:ext cx="498475" cy="285750"/>
            </a:xfrm>
            <a:custGeom>
              <a:avLst/>
              <a:gdLst>
                <a:gd name="T0" fmla="*/ 156 w 314"/>
                <a:gd name="T1" fmla="*/ 180 h 180"/>
                <a:gd name="T2" fmla="*/ 314 w 314"/>
                <a:gd name="T3" fmla="*/ 89 h 180"/>
                <a:gd name="T4" fmla="*/ 156 w 314"/>
                <a:gd name="T5" fmla="*/ 0 h 180"/>
                <a:gd name="T6" fmla="*/ 0 w 314"/>
                <a:gd name="T7" fmla="*/ 89 h 180"/>
                <a:gd name="T8" fmla="*/ 156 w 314"/>
                <a:gd name="T9" fmla="*/ 180 h 180"/>
              </a:gdLst>
              <a:ahLst/>
              <a:cxnLst>
                <a:cxn ang="0">
                  <a:pos x="T0" y="T1"/>
                </a:cxn>
                <a:cxn ang="0">
                  <a:pos x="T2" y="T3"/>
                </a:cxn>
                <a:cxn ang="0">
                  <a:pos x="T4" y="T5"/>
                </a:cxn>
                <a:cxn ang="0">
                  <a:pos x="T6" y="T7"/>
                </a:cxn>
                <a:cxn ang="0">
                  <a:pos x="T8" y="T9"/>
                </a:cxn>
              </a:cxnLst>
              <a:rect l="0" t="0" r="r" b="b"/>
              <a:pathLst>
                <a:path w="314" h="180">
                  <a:moveTo>
                    <a:pt x="156" y="180"/>
                  </a:moveTo>
                  <a:lnTo>
                    <a:pt x="314" y="89"/>
                  </a:lnTo>
                  <a:lnTo>
                    <a:pt x="156" y="0"/>
                  </a:lnTo>
                  <a:lnTo>
                    <a:pt x="0" y="89"/>
                  </a:lnTo>
                  <a:lnTo>
                    <a:pt x="156" y="180"/>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 name="ísļïďè"/>
            <p:cNvSpPr/>
            <p:nvPr/>
          </p:nvSpPr>
          <p:spPr bwMode="auto">
            <a:xfrm>
              <a:off x="5383214" y="3040063"/>
              <a:ext cx="250825" cy="165100"/>
            </a:xfrm>
            <a:custGeom>
              <a:avLst/>
              <a:gdLst>
                <a:gd name="T0" fmla="*/ 158 w 158"/>
                <a:gd name="T1" fmla="*/ 0 h 104"/>
                <a:gd name="T2" fmla="*/ 158 w 158"/>
                <a:gd name="T3" fmla="*/ 15 h 104"/>
                <a:gd name="T4" fmla="*/ 0 w 158"/>
                <a:gd name="T5" fmla="*/ 104 h 104"/>
                <a:gd name="T6" fmla="*/ 0 w 158"/>
                <a:gd name="T7" fmla="*/ 91 h 104"/>
                <a:gd name="T8" fmla="*/ 158 w 158"/>
                <a:gd name="T9" fmla="*/ 0 h 104"/>
              </a:gdLst>
              <a:ahLst/>
              <a:cxnLst>
                <a:cxn ang="0">
                  <a:pos x="T0" y="T1"/>
                </a:cxn>
                <a:cxn ang="0">
                  <a:pos x="T2" y="T3"/>
                </a:cxn>
                <a:cxn ang="0">
                  <a:pos x="T4" y="T5"/>
                </a:cxn>
                <a:cxn ang="0">
                  <a:pos x="T6" y="T7"/>
                </a:cxn>
                <a:cxn ang="0">
                  <a:pos x="T8" y="T9"/>
                </a:cxn>
              </a:cxnLst>
              <a:rect l="0" t="0" r="r" b="b"/>
              <a:pathLst>
                <a:path w="158" h="104">
                  <a:moveTo>
                    <a:pt x="158" y="0"/>
                  </a:moveTo>
                  <a:lnTo>
                    <a:pt x="158" y="15"/>
                  </a:lnTo>
                  <a:lnTo>
                    <a:pt x="0" y="104"/>
                  </a:lnTo>
                  <a:lnTo>
                    <a:pt x="0" y="91"/>
                  </a:lnTo>
                  <a:lnTo>
                    <a:pt x="158" y="0"/>
                  </a:lnTo>
                  <a:close/>
                </a:path>
              </a:pathLst>
            </a:custGeom>
            <a:solidFill>
              <a:srgbClr val="F2A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 name="ïṧ1ïḍé"/>
            <p:cNvSpPr/>
            <p:nvPr/>
          </p:nvSpPr>
          <p:spPr bwMode="auto">
            <a:xfrm>
              <a:off x="5135564" y="3040063"/>
              <a:ext cx="247650" cy="165100"/>
            </a:xfrm>
            <a:custGeom>
              <a:avLst/>
              <a:gdLst>
                <a:gd name="T0" fmla="*/ 156 w 156"/>
                <a:gd name="T1" fmla="*/ 104 h 104"/>
                <a:gd name="T2" fmla="*/ 0 w 156"/>
                <a:gd name="T3" fmla="*/ 15 h 104"/>
                <a:gd name="T4" fmla="*/ 0 w 156"/>
                <a:gd name="T5" fmla="*/ 0 h 104"/>
                <a:gd name="T6" fmla="*/ 156 w 156"/>
                <a:gd name="T7" fmla="*/ 91 h 104"/>
                <a:gd name="T8" fmla="*/ 156 w 156"/>
                <a:gd name="T9" fmla="*/ 104 h 104"/>
              </a:gdLst>
              <a:ahLst/>
              <a:cxnLst>
                <a:cxn ang="0">
                  <a:pos x="T0" y="T1"/>
                </a:cxn>
                <a:cxn ang="0">
                  <a:pos x="T2" y="T3"/>
                </a:cxn>
                <a:cxn ang="0">
                  <a:pos x="T4" y="T5"/>
                </a:cxn>
                <a:cxn ang="0">
                  <a:pos x="T6" y="T7"/>
                </a:cxn>
                <a:cxn ang="0">
                  <a:pos x="T8" y="T9"/>
                </a:cxn>
              </a:cxnLst>
              <a:rect l="0" t="0" r="r" b="b"/>
              <a:pathLst>
                <a:path w="156" h="104">
                  <a:moveTo>
                    <a:pt x="156" y="104"/>
                  </a:moveTo>
                  <a:lnTo>
                    <a:pt x="0" y="15"/>
                  </a:lnTo>
                  <a:lnTo>
                    <a:pt x="0" y="0"/>
                  </a:lnTo>
                  <a:lnTo>
                    <a:pt x="156" y="91"/>
                  </a:lnTo>
                  <a:lnTo>
                    <a:pt x="156" y="104"/>
                  </a:lnTo>
                  <a:close/>
                </a:path>
              </a:pathLst>
            </a:custGeom>
            <a:solidFill>
              <a:srgbClr val="EA8C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 name="i$ľíḋè"/>
            <p:cNvSpPr/>
            <p:nvPr/>
          </p:nvSpPr>
          <p:spPr bwMode="auto">
            <a:xfrm>
              <a:off x="5172076" y="2865438"/>
              <a:ext cx="425450" cy="244475"/>
            </a:xfrm>
            <a:custGeom>
              <a:avLst/>
              <a:gdLst>
                <a:gd name="T0" fmla="*/ 133 w 268"/>
                <a:gd name="T1" fmla="*/ 154 h 154"/>
                <a:gd name="T2" fmla="*/ 268 w 268"/>
                <a:gd name="T3" fmla="*/ 77 h 154"/>
                <a:gd name="T4" fmla="*/ 133 w 268"/>
                <a:gd name="T5" fmla="*/ 0 h 154"/>
                <a:gd name="T6" fmla="*/ 0 w 268"/>
                <a:gd name="T7" fmla="*/ 77 h 154"/>
                <a:gd name="T8" fmla="*/ 133 w 268"/>
                <a:gd name="T9" fmla="*/ 154 h 154"/>
              </a:gdLst>
              <a:ahLst/>
              <a:cxnLst>
                <a:cxn ang="0">
                  <a:pos x="T0" y="T1"/>
                </a:cxn>
                <a:cxn ang="0">
                  <a:pos x="T2" y="T3"/>
                </a:cxn>
                <a:cxn ang="0">
                  <a:pos x="T4" y="T5"/>
                </a:cxn>
                <a:cxn ang="0">
                  <a:pos x="T6" y="T7"/>
                </a:cxn>
                <a:cxn ang="0">
                  <a:pos x="T8" y="T9"/>
                </a:cxn>
              </a:cxnLst>
              <a:rect l="0" t="0" r="r" b="b"/>
              <a:pathLst>
                <a:path w="268" h="154">
                  <a:moveTo>
                    <a:pt x="133" y="154"/>
                  </a:moveTo>
                  <a:lnTo>
                    <a:pt x="268" y="77"/>
                  </a:lnTo>
                  <a:lnTo>
                    <a:pt x="133" y="0"/>
                  </a:lnTo>
                  <a:lnTo>
                    <a:pt x="0" y="77"/>
                  </a:lnTo>
                  <a:lnTo>
                    <a:pt x="133" y="154"/>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 name="ï$ļïďé"/>
            <p:cNvSpPr/>
            <p:nvPr/>
          </p:nvSpPr>
          <p:spPr bwMode="auto">
            <a:xfrm>
              <a:off x="5383214" y="2987675"/>
              <a:ext cx="214313" cy="177800"/>
            </a:xfrm>
            <a:custGeom>
              <a:avLst/>
              <a:gdLst>
                <a:gd name="T0" fmla="*/ 135 w 135"/>
                <a:gd name="T1" fmla="*/ 0 h 112"/>
                <a:gd name="T2" fmla="*/ 135 w 135"/>
                <a:gd name="T3" fmla="*/ 35 h 112"/>
                <a:gd name="T4" fmla="*/ 0 w 135"/>
                <a:gd name="T5" fmla="*/ 112 h 112"/>
                <a:gd name="T6" fmla="*/ 0 w 135"/>
                <a:gd name="T7" fmla="*/ 77 h 112"/>
                <a:gd name="T8" fmla="*/ 135 w 135"/>
                <a:gd name="T9" fmla="*/ 0 h 112"/>
              </a:gdLst>
              <a:ahLst/>
              <a:cxnLst>
                <a:cxn ang="0">
                  <a:pos x="T0" y="T1"/>
                </a:cxn>
                <a:cxn ang="0">
                  <a:pos x="T2" y="T3"/>
                </a:cxn>
                <a:cxn ang="0">
                  <a:pos x="T4" y="T5"/>
                </a:cxn>
                <a:cxn ang="0">
                  <a:pos x="T6" y="T7"/>
                </a:cxn>
                <a:cxn ang="0">
                  <a:pos x="T8" y="T9"/>
                </a:cxn>
              </a:cxnLst>
              <a:rect l="0" t="0" r="r" b="b"/>
              <a:pathLst>
                <a:path w="135" h="112">
                  <a:moveTo>
                    <a:pt x="135" y="0"/>
                  </a:moveTo>
                  <a:lnTo>
                    <a:pt x="135" y="35"/>
                  </a:lnTo>
                  <a:lnTo>
                    <a:pt x="0" y="112"/>
                  </a:lnTo>
                  <a:lnTo>
                    <a:pt x="0" y="77"/>
                  </a:lnTo>
                  <a:lnTo>
                    <a:pt x="135" y="0"/>
                  </a:lnTo>
                  <a:close/>
                </a:path>
              </a:pathLst>
            </a:custGeom>
            <a:solidFill>
              <a:srgbClr val="C97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 name="îşḻïďé"/>
            <p:cNvSpPr/>
            <p:nvPr/>
          </p:nvSpPr>
          <p:spPr bwMode="auto">
            <a:xfrm>
              <a:off x="5172076" y="2987675"/>
              <a:ext cx="211138" cy="177800"/>
            </a:xfrm>
            <a:custGeom>
              <a:avLst/>
              <a:gdLst>
                <a:gd name="T0" fmla="*/ 133 w 133"/>
                <a:gd name="T1" fmla="*/ 112 h 112"/>
                <a:gd name="T2" fmla="*/ 0 w 133"/>
                <a:gd name="T3" fmla="*/ 35 h 112"/>
                <a:gd name="T4" fmla="*/ 0 w 133"/>
                <a:gd name="T5" fmla="*/ 0 h 112"/>
                <a:gd name="T6" fmla="*/ 133 w 133"/>
                <a:gd name="T7" fmla="*/ 77 h 112"/>
                <a:gd name="T8" fmla="*/ 133 w 133"/>
                <a:gd name="T9" fmla="*/ 112 h 112"/>
              </a:gdLst>
              <a:ahLst/>
              <a:cxnLst>
                <a:cxn ang="0">
                  <a:pos x="T0" y="T1"/>
                </a:cxn>
                <a:cxn ang="0">
                  <a:pos x="T2" y="T3"/>
                </a:cxn>
                <a:cxn ang="0">
                  <a:pos x="T4" y="T5"/>
                </a:cxn>
                <a:cxn ang="0">
                  <a:pos x="T6" y="T7"/>
                </a:cxn>
                <a:cxn ang="0">
                  <a:pos x="T8" y="T9"/>
                </a:cxn>
              </a:cxnLst>
              <a:rect l="0" t="0" r="r" b="b"/>
              <a:pathLst>
                <a:path w="133" h="112">
                  <a:moveTo>
                    <a:pt x="133" y="112"/>
                  </a:moveTo>
                  <a:lnTo>
                    <a:pt x="0" y="35"/>
                  </a:lnTo>
                  <a:lnTo>
                    <a:pt x="0" y="0"/>
                  </a:lnTo>
                  <a:lnTo>
                    <a:pt x="133" y="77"/>
                  </a:lnTo>
                  <a:lnTo>
                    <a:pt x="133" y="112"/>
                  </a:lnTo>
                  <a:close/>
                </a:path>
              </a:pathLst>
            </a:custGeom>
            <a:solidFill>
              <a:srgbClr val="AF58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 name="ïṩḷiḋe"/>
            <p:cNvSpPr/>
            <p:nvPr/>
          </p:nvSpPr>
          <p:spPr bwMode="auto">
            <a:xfrm>
              <a:off x="5135564" y="2809875"/>
              <a:ext cx="498475" cy="288925"/>
            </a:xfrm>
            <a:custGeom>
              <a:avLst/>
              <a:gdLst>
                <a:gd name="T0" fmla="*/ 156 w 314"/>
                <a:gd name="T1" fmla="*/ 182 h 182"/>
                <a:gd name="T2" fmla="*/ 314 w 314"/>
                <a:gd name="T3" fmla="*/ 91 h 182"/>
                <a:gd name="T4" fmla="*/ 156 w 314"/>
                <a:gd name="T5" fmla="*/ 0 h 182"/>
                <a:gd name="T6" fmla="*/ 0 w 314"/>
                <a:gd name="T7" fmla="*/ 91 h 182"/>
                <a:gd name="T8" fmla="*/ 156 w 314"/>
                <a:gd name="T9" fmla="*/ 182 h 182"/>
              </a:gdLst>
              <a:ahLst/>
              <a:cxnLst>
                <a:cxn ang="0">
                  <a:pos x="T0" y="T1"/>
                </a:cxn>
                <a:cxn ang="0">
                  <a:pos x="T2" y="T3"/>
                </a:cxn>
                <a:cxn ang="0">
                  <a:pos x="T4" y="T5"/>
                </a:cxn>
                <a:cxn ang="0">
                  <a:pos x="T6" y="T7"/>
                </a:cxn>
                <a:cxn ang="0">
                  <a:pos x="T8" y="T9"/>
                </a:cxn>
              </a:cxnLst>
              <a:rect l="0" t="0" r="r" b="b"/>
              <a:pathLst>
                <a:path w="314" h="182">
                  <a:moveTo>
                    <a:pt x="156" y="182"/>
                  </a:moveTo>
                  <a:lnTo>
                    <a:pt x="314" y="91"/>
                  </a:lnTo>
                  <a:lnTo>
                    <a:pt x="156" y="0"/>
                  </a:lnTo>
                  <a:lnTo>
                    <a:pt x="0" y="91"/>
                  </a:lnTo>
                  <a:lnTo>
                    <a:pt x="156" y="182"/>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 name="í$lîḑê"/>
            <p:cNvSpPr/>
            <p:nvPr/>
          </p:nvSpPr>
          <p:spPr bwMode="auto">
            <a:xfrm>
              <a:off x="5383214" y="2954338"/>
              <a:ext cx="250825" cy="165100"/>
            </a:xfrm>
            <a:custGeom>
              <a:avLst/>
              <a:gdLst>
                <a:gd name="T0" fmla="*/ 158 w 158"/>
                <a:gd name="T1" fmla="*/ 0 h 104"/>
                <a:gd name="T2" fmla="*/ 158 w 158"/>
                <a:gd name="T3" fmla="*/ 15 h 104"/>
                <a:gd name="T4" fmla="*/ 0 w 158"/>
                <a:gd name="T5" fmla="*/ 104 h 104"/>
                <a:gd name="T6" fmla="*/ 0 w 158"/>
                <a:gd name="T7" fmla="*/ 91 h 104"/>
                <a:gd name="T8" fmla="*/ 158 w 158"/>
                <a:gd name="T9" fmla="*/ 0 h 104"/>
              </a:gdLst>
              <a:ahLst/>
              <a:cxnLst>
                <a:cxn ang="0">
                  <a:pos x="T0" y="T1"/>
                </a:cxn>
                <a:cxn ang="0">
                  <a:pos x="T2" y="T3"/>
                </a:cxn>
                <a:cxn ang="0">
                  <a:pos x="T4" y="T5"/>
                </a:cxn>
                <a:cxn ang="0">
                  <a:pos x="T6" y="T7"/>
                </a:cxn>
                <a:cxn ang="0">
                  <a:pos x="T8" y="T9"/>
                </a:cxn>
              </a:cxnLst>
              <a:rect l="0" t="0" r="r" b="b"/>
              <a:pathLst>
                <a:path w="158" h="104">
                  <a:moveTo>
                    <a:pt x="158" y="0"/>
                  </a:moveTo>
                  <a:lnTo>
                    <a:pt x="158" y="15"/>
                  </a:lnTo>
                  <a:lnTo>
                    <a:pt x="0" y="104"/>
                  </a:lnTo>
                  <a:lnTo>
                    <a:pt x="0" y="91"/>
                  </a:lnTo>
                  <a:lnTo>
                    <a:pt x="158" y="0"/>
                  </a:lnTo>
                  <a:close/>
                </a:path>
              </a:pathLst>
            </a:custGeom>
            <a:solidFill>
              <a:srgbClr val="F2A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 name="ísḷïďé"/>
            <p:cNvSpPr/>
            <p:nvPr/>
          </p:nvSpPr>
          <p:spPr bwMode="auto">
            <a:xfrm>
              <a:off x="5135564" y="2954338"/>
              <a:ext cx="247650" cy="165100"/>
            </a:xfrm>
            <a:custGeom>
              <a:avLst/>
              <a:gdLst>
                <a:gd name="T0" fmla="*/ 156 w 156"/>
                <a:gd name="T1" fmla="*/ 104 h 104"/>
                <a:gd name="T2" fmla="*/ 0 w 156"/>
                <a:gd name="T3" fmla="*/ 15 h 104"/>
                <a:gd name="T4" fmla="*/ 0 w 156"/>
                <a:gd name="T5" fmla="*/ 0 h 104"/>
                <a:gd name="T6" fmla="*/ 156 w 156"/>
                <a:gd name="T7" fmla="*/ 91 h 104"/>
                <a:gd name="T8" fmla="*/ 156 w 156"/>
                <a:gd name="T9" fmla="*/ 104 h 104"/>
              </a:gdLst>
              <a:ahLst/>
              <a:cxnLst>
                <a:cxn ang="0">
                  <a:pos x="T0" y="T1"/>
                </a:cxn>
                <a:cxn ang="0">
                  <a:pos x="T2" y="T3"/>
                </a:cxn>
                <a:cxn ang="0">
                  <a:pos x="T4" y="T5"/>
                </a:cxn>
                <a:cxn ang="0">
                  <a:pos x="T6" y="T7"/>
                </a:cxn>
                <a:cxn ang="0">
                  <a:pos x="T8" y="T9"/>
                </a:cxn>
              </a:cxnLst>
              <a:rect l="0" t="0" r="r" b="b"/>
              <a:pathLst>
                <a:path w="156" h="104">
                  <a:moveTo>
                    <a:pt x="156" y="104"/>
                  </a:moveTo>
                  <a:lnTo>
                    <a:pt x="0" y="15"/>
                  </a:lnTo>
                  <a:lnTo>
                    <a:pt x="0" y="0"/>
                  </a:lnTo>
                  <a:lnTo>
                    <a:pt x="156" y="91"/>
                  </a:lnTo>
                  <a:lnTo>
                    <a:pt x="156" y="104"/>
                  </a:lnTo>
                  <a:close/>
                </a:path>
              </a:pathLst>
            </a:custGeom>
            <a:solidFill>
              <a:srgbClr val="EA8C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 name="ïṩľíḍé"/>
            <p:cNvSpPr/>
            <p:nvPr/>
          </p:nvSpPr>
          <p:spPr bwMode="auto">
            <a:xfrm>
              <a:off x="5172076" y="2776538"/>
              <a:ext cx="425450" cy="247650"/>
            </a:xfrm>
            <a:custGeom>
              <a:avLst/>
              <a:gdLst>
                <a:gd name="T0" fmla="*/ 133 w 268"/>
                <a:gd name="T1" fmla="*/ 156 h 156"/>
                <a:gd name="T2" fmla="*/ 268 w 268"/>
                <a:gd name="T3" fmla="*/ 79 h 156"/>
                <a:gd name="T4" fmla="*/ 133 w 268"/>
                <a:gd name="T5" fmla="*/ 0 h 156"/>
                <a:gd name="T6" fmla="*/ 0 w 268"/>
                <a:gd name="T7" fmla="*/ 79 h 156"/>
                <a:gd name="T8" fmla="*/ 133 w 268"/>
                <a:gd name="T9" fmla="*/ 156 h 156"/>
              </a:gdLst>
              <a:ahLst/>
              <a:cxnLst>
                <a:cxn ang="0">
                  <a:pos x="T0" y="T1"/>
                </a:cxn>
                <a:cxn ang="0">
                  <a:pos x="T2" y="T3"/>
                </a:cxn>
                <a:cxn ang="0">
                  <a:pos x="T4" y="T5"/>
                </a:cxn>
                <a:cxn ang="0">
                  <a:pos x="T6" y="T7"/>
                </a:cxn>
                <a:cxn ang="0">
                  <a:pos x="T8" y="T9"/>
                </a:cxn>
              </a:cxnLst>
              <a:rect l="0" t="0" r="r" b="b"/>
              <a:pathLst>
                <a:path w="268" h="156">
                  <a:moveTo>
                    <a:pt x="133" y="156"/>
                  </a:moveTo>
                  <a:lnTo>
                    <a:pt x="268" y="79"/>
                  </a:lnTo>
                  <a:lnTo>
                    <a:pt x="133" y="0"/>
                  </a:lnTo>
                  <a:lnTo>
                    <a:pt x="0" y="79"/>
                  </a:lnTo>
                  <a:lnTo>
                    <a:pt x="133" y="156"/>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 name="îśliḋe"/>
            <p:cNvSpPr/>
            <p:nvPr/>
          </p:nvSpPr>
          <p:spPr bwMode="auto">
            <a:xfrm>
              <a:off x="5383214" y="2901950"/>
              <a:ext cx="214313" cy="177800"/>
            </a:xfrm>
            <a:custGeom>
              <a:avLst/>
              <a:gdLst>
                <a:gd name="T0" fmla="*/ 135 w 135"/>
                <a:gd name="T1" fmla="*/ 0 h 112"/>
                <a:gd name="T2" fmla="*/ 135 w 135"/>
                <a:gd name="T3" fmla="*/ 35 h 112"/>
                <a:gd name="T4" fmla="*/ 0 w 135"/>
                <a:gd name="T5" fmla="*/ 112 h 112"/>
                <a:gd name="T6" fmla="*/ 0 w 135"/>
                <a:gd name="T7" fmla="*/ 77 h 112"/>
                <a:gd name="T8" fmla="*/ 135 w 135"/>
                <a:gd name="T9" fmla="*/ 0 h 112"/>
              </a:gdLst>
              <a:ahLst/>
              <a:cxnLst>
                <a:cxn ang="0">
                  <a:pos x="T0" y="T1"/>
                </a:cxn>
                <a:cxn ang="0">
                  <a:pos x="T2" y="T3"/>
                </a:cxn>
                <a:cxn ang="0">
                  <a:pos x="T4" y="T5"/>
                </a:cxn>
                <a:cxn ang="0">
                  <a:pos x="T6" y="T7"/>
                </a:cxn>
                <a:cxn ang="0">
                  <a:pos x="T8" y="T9"/>
                </a:cxn>
              </a:cxnLst>
              <a:rect l="0" t="0" r="r" b="b"/>
              <a:pathLst>
                <a:path w="135" h="112">
                  <a:moveTo>
                    <a:pt x="135" y="0"/>
                  </a:moveTo>
                  <a:lnTo>
                    <a:pt x="135" y="35"/>
                  </a:lnTo>
                  <a:lnTo>
                    <a:pt x="0" y="112"/>
                  </a:lnTo>
                  <a:lnTo>
                    <a:pt x="0" y="77"/>
                  </a:lnTo>
                  <a:lnTo>
                    <a:pt x="135" y="0"/>
                  </a:lnTo>
                  <a:close/>
                </a:path>
              </a:pathLst>
            </a:custGeom>
            <a:solidFill>
              <a:srgbClr val="C97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 name="íšḻídê"/>
            <p:cNvSpPr/>
            <p:nvPr/>
          </p:nvSpPr>
          <p:spPr bwMode="auto">
            <a:xfrm>
              <a:off x="5172076" y="2901950"/>
              <a:ext cx="211138" cy="177800"/>
            </a:xfrm>
            <a:custGeom>
              <a:avLst/>
              <a:gdLst>
                <a:gd name="T0" fmla="*/ 133 w 133"/>
                <a:gd name="T1" fmla="*/ 112 h 112"/>
                <a:gd name="T2" fmla="*/ 0 w 133"/>
                <a:gd name="T3" fmla="*/ 35 h 112"/>
                <a:gd name="T4" fmla="*/ 0 w 133"/>
                <a:gd name="T5" fmla="*/ 0 h 112"/>
                <a:gd name="T6" fmla="*/ 133 w 133"/>
                <a:gd name="T7" fmla="*/ 77 h 112"/>
                <a:gd name="T8" fmla="*/ 133 w 133"/>
                <a:gd name="T9" fmla="*/ 112 h 112"/>
              </a:gdLst>
              <a:ahLst/>
              <a:cxnLst>
                <a:cxn ang="0">
                  <a:pos x="T0" y="T1"/>
                </a:cxn>
                <a:cxn ang="0">
                  <a:pos x="T2" y="T3"/>
                </a:cxn>
                <a:cxn ang="0">
                  <a:pos x="T4" y="T5"/>
                </a:cxn>
                <a:cxn ang="0">
                  <a:pos x="T6" y="T7"/>
                </a:cxn>
                <a:cxn ang="0">
                  <a:pos x="T8" y="T9"/>
                </a:cxn>
              </a:cxnLst>
              <a:rect l="0" t="0" r="r" b="b"/>
              <a:pathLst>
                <a:path w="133" h="112">
                  <a:moveTo>
                    <a:pt x="133" y="112"/>
                  </a:moveTo>
                  <a:lnTo>
                    <a:pt x="0" y="35"/>
                  </a:lnTo>
                  <a:lnTo>
                    <a:pt x="0" y="0"/>
                  </a:lnTo>
                  <a:lnTo>
                    <a:pt x="133" y="77"/>
                  </a:lnTo>
                  <a:lnTo>
                    <a:pt x="133" y="112"/>
                  </a:lnTo>
                  <a:close/>
                </a:path>
              </a:pathLst>
            </a:custGeom>
            <a:solidFill>
              <a:srgbClr val="AF58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 name="ïṧ1íde"/>
            <p:cNvSpPr/>
            <p:nvPr/>
          </p:nvSpPr>
          <p:spPr bwMode="auto">
            <a:xfrm>
              <a:off x="5135564" y="2724150"/>
              <a:ext cx="498475" cy="288925"/>
            </a:xfrm>
            <a:custGeom>
              <a:avLst/>
              <a:gdLst>
                <a:gd name="T0" fmla="*/ 156 w 314"/>
                <a:gd name="T1" fmla="*/ 182 h 182"/>
                <a:gd name="T2" fmla="*/ 314 w 314"/>
                <a:gd name="T3" fmla="*/ 91 h 182"/>
                <a:gd name="T4" fmla="*/ 156 w 314"/>
                <a:gd name="T5" fmla="*/ 0 h 182"/>
                <a:gd name="T6" fmla="*/ 0 w 314"/>
                <a:gd name="T7" fmla="*/ 91 h 182"/>
                <a:gd name="T8" fmla="*/ 156 w 314"/>
                <a:gd name="T9" fmla="*/ 182 h 182"/>
              </a:gdLst>
              <a:ahLst/>
              <a:cxnLst>
                <a:cxn ang="0">
                  <a:pos x="T0" y="T1"/>
                </a:cxn>
                <a:cxn ang="0">
                  <a:pos x="T2" y="T3"/>
                </a:cxn>
                <a:cxn ang="0">
                  <a:pos x="T4" y="T5"/>
                </a:cxn>
                <a:cxn ang="0">
                  <a:pos x="T6" y="T7"/>
                </a:cxn>
                <a:cxn ang="0">
                  <a:pos x="T8" y="T9"/>
                </a:cxn>
              </a:cxnLst>
              <a:rect l="0" t="0" r="r" b="b"/>
              <a:pathLst>
                <a:path w="314" h="182">
                  <a:moveTo>
                    <a:pt x="156" y="182"/>
                  </a:moveTo>
                  <a:lnTo>
                    <a:pt x="314" y="91"/>
                  </a:lnTo>
                  <a:lnTo>
                    <a:pt x="156" y="0"/>
                  </a:lnTo>
                  <a:lnTo>
                    <a:pt x="0" y="91"/>
                  </a:lnTo>
                  <a:lnTo>
                    <a:pt x="156" y="182"/>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9" name="iṩļïḑê"/>
            <p:cNvSpPr/>
            <p:nvPr/>
          </p:nvSpPr>
          <p:spPr bwMode="auto">
            <a:xfrm>
              <a:off x="5383214" y="2868613"/>
              <a:ext cx="250825" cy="165100"/>
            </a:xfrm>
            <a:custGeom>
              <a:avLst/>
              <a:gdLst>
                <a:gd name="T0" fmla="*/ 158 w 158"/>
                <a:gd name="T1" fmla="*/ 0 h 104"/>
                <a:gd name="T2" fmla="*/ 158 w 158"/>
                <a:gd name="T3" fmla="*/ 13 h 104"/>
                <a:gd name="T4" fmla="*/ 0 w 158"/>
                <a:gd name="T5" fmla="*/ 104 h 104"/>
                <a:gd name="T6" fmla="*/ 0 w 158"/>
                <a:gd name="T7" fmla="*/ 91 h 104"/>
                <a:gd name="T8" fmla="*/ 158 w 158"/>
                <a:gd name="T9" fmla="*/ 0 h 104"/>
              </a:gdLst>
              <a:ahLst/>
              <a:cxnLst>
                <a:cxn ang="0">
                  <a:pos x="T0" y="T1"/>
                </a:cxn>
                <a:cxn ang="0">
                  <a:pos x="T2" y="T3"/>
                </a:cxn>
                <a:cxn ang="0">
                  <a:pos x="T4" y="T5"/>
                </a:cxn>
                <a:cxn ang="0">
                  <a:pos x="T6" y="T7"/>
                </a:cxn>
                <a:cxn ang="0">
                  <a:pos x="T8" y="T9"/>
                </a:cxn>
              </a:cxnLst>
              <a:rect l="0" t="0" r="r" b="b"/>
              <a:pathLst>
                <a:path w="158" h="104">
                  <a:moveTo>
                    <a:pt x="158" y="0"/>
                  </a:moveTo>
                  <a:lnTo>
                    <a:pt x="158" y="13"/>
                  </a:lnTo>
                  <a:lnTo>
                    <a:pt x="0" y="104"/>
                  </a:lnTo>
                  <a:lnTo>
                    <a:pt x="0" y="91"/>
                  </a:lnTo>
                  <a:lnTo>
                    <a:pt x="158" y="0"/>
                  </a:lnTo>
                  <a:close/>
                </a:path>
              </a:pathLst>
            </a:custGeom>
            <a:solidFill>
              <a:srgbClr val="F2A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 name="ïṣ1íďè"/>
            <p:cNvSpPr/>
            <p:nvPr/>
          </p:nvSpPr>
          <p:spPr bwMode="auto">
            <a:xfrm>
              <a:off x="5135564" y="2868613"/>
              <a:ext cx="247650" cy="165100"/>
            </a:xfrm>
            <a:custGeom>
              <a:avLst/>
              <a:gdLst>
                <a:gd name="T0" fmla="*/ 156 w 156"/>
                <a:gd name="T1" fmla="*/ 104 h 104"/>
                <a:gd name="T2" fmla="*/ 0 w 156"/>
                <a:gd name="T3" fmla="*/ 13 h 104"/>
                <a:gd name="T4" fmla="*/ 0 w 156"/>
                <a:gd name="T5" fmla="*/ 0 h 104"/>
                <a:gd name="T6" fmla="*/ 156 w 156"/>
                <a:gd name="T7" fmla="*/ 91 h 104"/>
                <a:gd name="T8" fmla="*/ 156 w 156"/>
                <a:gd name="T9" fmla="*/ 104 h 104"/>
              </a:gdLst>
              <a:ahLst/>
              <a:cxnLst>
                <a:cxn ang="0">
                  <a:pos x="T0" y="T1"/>
                </a:cxn>
                <a:cxn ang="0">
                  <a:pos x="T2" y="T3"/>
                </a:cxn>
                <a:cxn ang="0">
                  <a:pos x="T4" y="T5"/>
                </a:cxn>
                <a:cxn ang="0">
                  <a:pos x="T6" y="T7"/>
                </a:cxn>
                <a:cxn ang="0">
                  <a:pos x="T8" y="T9"/>
                </a:cxn>
              </a:cxnLst>
              <a:rect l="0" t="0" r="r" b="b"/>
              <a:pathLst>
                <a:path w="156" h="104">
                  <a:moveTo>
                    <a:pt x="156" y="104"/>
                  </a:moveTo>
                  <a:lnTo>
                    <a:pt x="0" y="13"/>
                  </a:lnTo>
                  <a:lnTo>
                    <a:pt x="0" y="0"/>
                  </a:lnTo>
                  <a:lnTo>
                    <a:pt x="156" y="91"/>
                  </a:lnTo>
                  <a:lnTo>
                    <a:pt x="156" y="104"/>
                  </a:lnTo>
                  <a:close/>
                </a:path>
              </a:pathLst>
            </a:custGeom>
            <a:solidFill>
              <a:srgbClr val="EA8C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 name="íṩ1iḓê"/>
            <p:cNvSpPr/>
            <p:nvPr/>
          </p:nvSpPr>
          <p:spPr bwMode="auto">
            <a:xfrm>
              <a:off x="5172076" y="2690813"/>
              <a:ext cx="425450" cy="244475"/>
            </a:xfrm>
            <a:custGeom>
              <a:avLst/>
              <a:gdLst>
                <a:gd name="T0" fmla="*/ 133 w 268"/>
                <a:gd name="T1" fmla="*/ 154 h 154"/>
                <a:gd name="T2" fmla="*/ 268 w 268"/>
                <a:gd name="T3" fmla="*/ 77 h 154"/>
                <a:gd name="T4" fmla="*/ 133 w 268"/>
                <a:gd name="T5" fmla="*/ 0 h 154"/>
                <a:gd name="T6" fmla="*/ 0 w 268"/>
                <a:gd name="T7" fmla="*/ 77 h 154"/>
                <a:gd name="T8" fmla="*/ 133 w 268"/>
                <a:gd name="T9" fmla="*/ 154 h 154"/>
              </a:gdLst>
              <a:ahLst/>
              <a:cxnLst>
                <a:cxn ang="0">
                  <a:pos x="T0" y="T1"/>
                </a:cxn>
                <a:cxn ang="0">
                  <a:pos x="T2" y="T3"/>
                </a:cxn>
                <a:cxn ang="0">
                  <a:pos x="T4" y="T5"/>
                </a:cxn>
                <a:cxn ang="0">
                  <a:pos x="T6" y="T7"/>
                </a:cxn>
                <a:cxn ang="0">
                  <a:pos x="T8" y="T9"/>
                </a:cxn>
              </a:cxnLst>
              <a:rect l="0" t="0" r="r" b="b"/>
              <a:pathLst>
                <a:path w="268" h="154">
                  <a:moveTo>
                    <a:pt x="133" y="154"/>
                  </a:moveTo>
                  <a:lnTo>
                    <a:pt x="268" y="77"/>
                  </a:lnTo>
                  <a:lnTo>
                    <a:pt x="133" y="0"/>
                  </a:lnTo>
                  <a:lnTo>
                    <a:pt x="0" y="77"/>
                  </a:lnTo>
                  <a:lnTo>
                    <a:pt x="133" y="154"/>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 name="ïsḻidê"/>
            <p:cNvSpPr/>
            <p:nvPr/>
          </p:nvSpPr>
          <p:spPr bwMode="auto">
            <a:xfrm>
              <a:off x="5383214" y="2813050"/>
              <a:ext cx="214313" cy="180975"/>
            </a:xfrm>
            <a:custGeom>
              <a:avLst/>
              <a:gdLst>
                <a:gd name="T0" fmla="*/ 135 w 135"/>
                <a:gd name="T1" fmla="*/ 0 h 114"/>
                <a:gd name="T2" fmla="*/ 135 w 135"/>
                <a:gd name="T3" fmla="*/ 35 h 114"/>
                <a:gd name="T4" fmla="*/ 0 w 135"/>
                <a:gd name="T5" fmla="*/ 114 h 114"/>
                <a:gd name="T6" fmla="*/ 0 w 135"/>
                <a:gd name="T7" fmla="*/ 77 h 114"/>
                <a:gd name="T8" fmla="*/ 135 w 135"/>
                <a:gd name="T9" fmla="*/ 0 h 114"/>
              </a:gdLst>
              <a:ahLst/>
              <a:cxnLst>
                <a:cxn ang="0">
                  <a:pos x="T0" y="T1"/>
                </a:cxn>
                <a:cxn ang="0">
                  <a:pos x="T2" y="T3"/>
                </a:cxn>
                <a:cxn ang="0">
                  <a:pos x="T4" y="T5"/>
                </a:cxn>
                <a:cxn ang="0">
                  <a:pos x="T6" y="T7"/>
                </a:cxn>
                <a:cxn ang="0">
                  <a:pos x="T8" y="T9"/>
                </a:cxn>
              </a:cxnLst>
              <a:rect l="0" t="0" r="r" b="b"/>
              <a:pathLst>
                <a:path w="135" h="114">
                  <a:moveTo>
                    <a:pt x="135" y="0"/>
                  </a:moveTo>
                  <a:lnTo>
                    <a:pt x="135" y="35"/>
                  </a:lnTo>
                  <a:lnTo>
                    <a:pt x="0" y="114"/>
                  </a:lnTo>
                  <a:lnTo>
                    <a:pt x="0" y="77"/>
                  </a:lnTo>
                  <a:lnTo>
                    <a:pt x="135" y="0"/>
                  </a:lnTo>
                  <a:close/>
                </a:path>
              </a:pathLst>
            </a:custGeom>
            <a:solidFill>
              <a:srgbClr val="C97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 name="ïS1ïde"/>
            <p:cNvSpPr/>
            <p:nvPr/>
          </p:nvSpPr>
          <p:spPr bwMode="auto">
            <a:xfrm>
              <a:off x="5172076" y="2813050"/>
              <a:ext cx="211138" cy="180975"/>
            </a:xfrm>
            <a:custGeom>
              <a:avLst/>
              <a:gdLst>
                <a:gd name="T0" fmla="*/ 133 w 133"/>
                <a:gd name="T1" fmla="*/ 114 h 114"/>
                <a:gd name="T2" fmla="*/ 0 w 133"/>
                <a:gd name="T3" fmla="*/ 35 h 114"/>
                <a:gd name="T4" fmla="*/ 0 w 133"/>
                <a:gd name="T5" fmla="*/ 0 h 114"/>
                <a:gd name="T6" fmla="*/ 133 w 133"/>
                <a:gd name="T7" fmla="*/ 77 h 114"/>
                <a:gd name="T8" fmla="*/ 133 w 133"/>
                <a:gd name="T9" fmla="*/ 114 h 114"/>
              </a:gdLst>
              <a:ahLst/>
              <a:cxnLst>
                <a:cxn ang="0">
                  <a:pos x="T0" y="T1"/>
                </a:cxn>
                <a:cxn ang="0">
                  <a:pos x="T2" y="T3"/>
                </a:cxn>
                <a:cxn ang="0">
                  <a:pos x="T4" y="T5"/>
                </a:cxn>
                <a:cxn ang="0">
                  <a:pos x="T6" y="T7"/>
                </a:cxn>
                <a:cxn ang="0">
                  <a:pos x="T8" y="T9"/>
                </a:cxn>
              </a:cxnLst>
              <a:rect l="0" t="0" r="r" b="b"/>
              <a:pathLst>
                <a:path w="133" h="114">
                  <a:moveTo>
                    <a:pt x="133" y="114"/>
                  </a:moveTo>
                  <a:lnTo>
                    <a:pt x="0" y="35"/>
                  </a:lnTo>
                  <a:lnTo>
                    <a:pt x="0" y="0"/>
                  </a:lnTo>
                  <a:lnTo>
                    <a:pt x="133" y="77"/>
                  </a:lnTo>
                  <a:lnTo>
                    <a:pt x="133" y="114"/>
                  </a:lnTo>
                  <a:close/>
                </a:path>
              </a:pathLst>
            </a:custGeom>
            <a:solidFill>
              <a:srgbClr val="AF58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 name="îṣľíḋê"/>
            <p:cNvSpPr/>
            <p:nvPr/>
          </p:nvSpPr>
          <p:spPr bwMode="auto">
            <a:xfrm>
              <a:off x="5135564" y="2638425"/>
              <a:ext cx="498475" cy="285750"/>
            </a:xfrm>
            <a:custGeom>
              <a:avLst/>
              <a:gdLst>
                <a:gd name="T0" fmla="*/ 156 w 314"/>
                <a:gd name="T1" fmla="*/ 180 h 180"/>
                <a:gd name="T2" fmla="*/ 314 w 314"/>
                <a:gd name="T3" fmla="*/ 91 h 180"/>
                <a:gd name="T4" fmla="*/ 156 w 314"/>
                <a:gd name="T5" fmla="*/ 0 h 180"/>
                <a:gd name="T6" fmla="*/ 0 w 314"/>
                <a:gd name="T7" fmla="*/ 91 h 180"/>
                <a:gd name="T8" fmla="*/ 156 w 314"/>
                <a:gd name="T9" fmla="*/ 180 h 180"/>
              </a:gdLst>
              <a:ahLst/>
              <a:cxnLst>
                <a:cxn ang="0">
                  <a:pos x="T0" y="T1"/>
                </a:cxn>
                <a:cxn ang="0">
                  <a:pos x="T2" y="T3"/>
                </a:cxn>
                <a:cxn ang="0">
                  <a:pos x="T4" y="T5"/>
                </a:cxn>
                <a:cxn ang="0">
                  <a:pos x="T6" y="T7"/>
                </a:cxn>
                <a:cxn ang="0">
                  <a:pos x="T8" y="T9"/>
                </a:cxn>
              </a:cxnLst>
              <a:rect l="0" t="0" r="r" b="b"/>
              <a:pathLst>
                <a:path w="314" h="180">
                  <a:moveTo>
                    <a:pt x="156" y="180"/>
                  </a:moveTo>
                  <a:lnTo>
                    <a:pt x="314" y="91"/>
                  </a:lnTo>
                  <a:lnTo>
                    <a:pt x="156" y="0"/>
                  </a:lnTo>
                  <a:lnTo>
                    <a:pt x="0" y="91"/>
                  </a:lnTo>
                  <a:lnTo>
                    <a:pt x="156" y="180"/>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 name="iŝḷíḋé"/>
            <p:cNvSpPr/>
            <p:nvPr/>
          </p:nvSpPr>
          <p:spPr bwMode="auto">
            <a:xfrm>
              <a:off x="5383214" y="2782888"/>
              <a:ext cx="250825" cy="165100"/>
            </a:xfrm>
            <a:custGeom>
              <a:avLst/>
              <a:gdLst>
                <a:gd name="T0" fmla="*/ 158 w 158"/>
                <a:gd name="T1" fmla="*/ 0 h 104"/>
                <a:gd name="T2" fmla="*/ 158 w 158"/>
                <a:gd name="T3" fmla="*/ 13 h 104"/>
                <a:gd name="T4" fmla="*/ 0 w 158"/>
                <a:gd name="T5" fmla="*/ 104 h 104"/>
                <a:gd name="T6" fmla="*/ 0 w 158"/>
                <a:gd name="T7" fmla="*/ 89 h 104"/>
                <a:gd name="T8" fmla="*/ 158 w 158"/>
                <a:gd name="T9" fmla="*/ 0 h 104"/>
              </a:gdLst>
              <a:ahLst/>
              <a:cxnLst>
                <a:cxn ang="0">
                  <a:pos x="T0" y="T1"/>
                </a:cxn>
                <a:cxn ang="0">
                  <a:pos x="T2" y="T3"/>
                </a:cxn>
                <a:cxn ang="0">
                  <a:pos x="T4" y="T5"/>
                </a:cxn>
                <a:cxn ang="0">
                  <a:pos x="T6" y="T7"/>
                </a:cxn>
                <a:cxn ang="0">
                  <a:pos x="T8" y="T9"/>
                </a:cxn>
              </a:cxnLst>
              <a:rect l="0" t="0" r="r" b="b"/>
              <a:pathLst>
                <a:path w="158" h="104">
                  <a:moveTo>
                    <a:pt x="158" y="0"/>
                  </a:moveTo>
                  <a:lnTo>
                    <a:pt x="158" y="13"/>
                  </a:lnTo>
                  <a:lnTo>
                    <a:pt x="0" y="104"/>
                  </a:lnTo>
                  <a:lnTo>
                    <a:pt x="0" y="89"/>
                  </a:lnTo>
                  <a:lnTo>
                    <a:pt x="158" y="0"/>
                  </a:lnTo>
                  <a:close/>
                </a:path>
              </a:pathLst>
            </a:custGeom>
            <a:solidFill>
              <a:srgbClr val="F2A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6" name="ïSḻîdé"/>
            <p:cNvSpPr/>
            <p:nvPr/>
          </p:nvSpPr>
          <p:spPr bwMode="auto">
            <a:xfrm>
              <a:off x="5135564" y="2782888"/>
              <a:ext cx="247650" cy="165100"/>
            </a:xfrm>
            <a:custGeom>
              <a:avLst/>
              <a:gdLst>
                <a:gd name="T0" fmla="*/ 156 w 156"/>
                <a:gd name="T1" fmla="*/ 104 h 104"/>
                <a:gd name="T2" fmla="*/ 0 w 156"/>
                <a:gd name="T3" fmla="*/ 13 h 104"/>
                <a:gd name="T4" fmla="*/ 0 w 156"/>
                <a:gd name="T5" fmla="*/ 0 h 104"/>
                <a:gd name="T6" fmla="*/ 156 w 156"/>
                <a:gd name="T7" fmla="*/ 89 h 104"/>
                <a:gd name="T8" fmla="*/ 156 w 156"/>
                <a:gd name="T9" fmla="*/ 104 h 104"/>
              </a:gdLst>
              <a:ahLst/>
              <a:cxnLst>
                <a:cxn ang="0">
                  <a:pos x="T0" y="T1"/>
                </a:cxn>
                <a:cxn ang="0">
                  <a:pos x="T2" y="T3"/>
                </a:cxn>
                <a:cxn ang="0">
                  <a:pos x="T4" y="T5"/>
                </a:cxn>
                <a:cxn ang="0">
                  <a:pos x="T6" y="T7"/>
                </a:cxn>
                <a:cxn ang="0">
                  <a:pos x="T8" y="T9"/>
                </a:cxn>
              </a:cxnLst>
              <a:rect l="0" t="0" r="r" b="b"/>
              <a:pathLst>
                <a:path w="156" h="104">
                  <a:moveTo>
                    <a:pt x="156" y="104"/>
                  </a:moveTo>
                  <a:lnTo>
                    <a:pt x="0" y="13"/>
                  </a:lnTo>
                  <a:lnTo>
                    <a:pt x="0" y="0"/>
                  </a:lnTo>
                  <a:lnTo>
                    <a:pt x="156" y="89"/>
                  </a:lnTo>
                  <a:lnTo>
                    <a:pt x="156" y="104"/>
                  </a:lnTo>
                  <a:close/>
                </a:path>
              </a:pathLst>
            </a:custGeom>
            <a:solidFill>
              <a:srgbClr val="EA8C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 name="ïŝ1iḑê"/>
            <p:cNvSpPr/>
            <p:nvPr/>
          </p:nvSpPr>
          <p:spPr bwMode="auto">
            <a:xfrm>
              <a:off x="5172076" y="2605088"/>
              <a:ext cx="425450" cy="244475"/>
            </a:xfrm>
            <a:custGeom>
              <a:avLst/>
              <a:gdLst>
                <a:gd name="T0" fmla="*/ 133 w 268"/>
                <a:gd name="T1" fmla="*/ 154 h 154"/>
                <a:gd name="T2" fmla="*/ 268 w 268"/>
                <a:gd name="T3" fmla="*/ 77 h 154"/>
                <a:gd name="T4" fmla="*/ 133 w 268"/>
                <a:gd name="T5" fmla="*/ 0 h 154"/>
                <a:gd name="T6" fmla="*/ 0 w 268"/>
                <a:gd name="T7" fmla="*/ 77 h 154"/>
                <a:gd name="T8" fmla="*/ 133 w 268"/>
                <a:gd name="T9" fmla="*/ 154 h 154"/>
              </a:gdLst>
              <a:ahLst/>
              <a:cxnLst>
                <a:cxn ang="0">
                  <a:pos x="T0" y="T1"/>
                </a:cxn>
                <a:cxn ang="0">
                  <a:pos x="T2" y="T3"/>
                </a:cxn>
                <a:cxn ang="0">
                  <a:pos x="T4" y="T5"/>
                </a:cxn>
                <a:cxn ang="0">
                  <a:pos x="T6" y="T7"/>
                </a:cxn>
                <a:cxn ang="0">
                  <a:pos x="T8" y="T9"/>
                </a:cxn>
              </a:cxnLst>
              <a:rect l="0" t="0" r="r" b="b"/>
              <a:pathLst>
                <a:path w="268" h="154">
                  <a:moveTo>
                    <a:pt x="133" y="154"/>
                  </a:moveTo>
                  <a:lnTo>
                    <a:pt x="268" y="77"/>
                  </a:lnTo>
                  <a:lnTo>
                    <a:pt x="133" y="0"/>
                  </a:lnTo>
                  <a:lnTo>
                    <a:pt x="0" y="77"/>
                  </a:lnTo>
                  <a:lnTo>
                    <a:pt x="133" y="154"/>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8" name="işlîďé"/>
            <p:cNvSpPr/>
            <p:nvPr/>
          </p:nvSpPr>
          <p:spPr bwMode="auto">
            <a:xfrm>
              <a:off x="5383214" y="2727325"/>
              <a:ext cx="214313" cy="177800"/>
            </a:xfrm>
            <a:custGeom>
              <a:avLst/>
              <a:gdLst>
                <a:gd name="T0" fmla="*/ 135 w 135"/>
                <a:gd name="T1" fmla="*/ 0 h 112"/>
                <a:gd name="T2" fmla="*/ 135 w 135"/>
                <a:gd name="T3" fmla="*/ 35 h 112"/>
                <a:gd name="T4" fmla="*/ 0 w 135"/>
                <a:gd name="T5" fmla="*/ 112 h 112"/>
                <a:gd name="T6" fmla="*/ 0 w 135"/>
                <a:gd name="T7" fmla="*/ 77 h 112"/>
                <a:gd name="T8" fmla="*/ 135 w 135"/>
                <a:gd name="T9" fmla="*/ 0 h 112"/>
              </a:gdLst>
              <a:ahLst/>
              <a:cxnLst>
                <a:cxn ang="0">
                  <a:pos x="T0" y="T1"/>
                </a:cxn>
                <a:cxn ang="0">
                  <a:pos x="T2" y="T3"/>
                </a:cxn>
                <a:cxn ang="0">
                  <a:pos x="T4" y="T5"/>
                </a:cxn>
                <a:cxn ang="0">
                  <a:pos x="T6" y="T7"/>
                </a:cxn>
                <a:cxn ang="0">
                  <a:pos x="T8" y="T9"/>
                </a:cxn>
              </a:cxnLst>
              <a:rect l="0" t="0" r="r" b="b"/>
              <a:pathLst>
                <a:path w="135" h="112">
                  <a:moveTo>
                    <a:pt x="135" y="0"/>
                  </a:moveTo>
                  <a:lnTo>
                    <a:pt x="135" y="35"/>
                  </a:lnTo>
                  <a:lnTo>
                    <a:pt x="0" y="112"/>
                  </a:lnTo>
                  <a:lnTo>
                    <a:pt x="0" y="77"/>
                  </a:lnTo>
                  <a:lnTo>
                    <a:pt x="135" y="0"/>
                  </a:lnTo>
                  <a:close/>
                </a:path>
              </a:pathLst>
            </a:custGeom>
            <a:solidFill>
              <a:srgbClr val="C97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9" name="ïSļïḑè"/>
            <p:cNvSpPr/>
            <p:nvPr/>
          </p:nvSpPr>
          <p:spPr bwMode="auto">
            <a:xfrm>
              <a:off x="5172076" y="2727325"/>
              <a:ext cx="211138" cy="177800"/>
            </a:xfrm>
            <a:custGeom>
              <a:avLst/>
              <a:gdLst>
                <a:gd name="T0" fmla="*/ 133 w 133"/>
                <a:gd name="T1" fmla="*/ 112 h 112"/>
                <a:gd name="T2" fmla="*/ 0 w 133"/>
                <a:gd name="T3" fmla="*/ 35 h 112"/>
                <a:gd name="T4" fmla="*/ 0 w 133"/>
                <a:gd name="T5" fmla="*/ 0 h 112"/>
                <a:gd name="T6" fmla="*/ 133 w 133"/>
                <a:gd name="T7" fmla="*/ 77 h 112"/>
                <a:gd name="T8" fmla="*/ 133 w 133"/>
                <a:gd name="T9" fmla="*/ 112 h 112"/>
              </a:gdLst>
              <a:ahLst/>
              <a:cxnLst>
                <a:cxn ang="0">
                  <a:pos x="T0" y="T1"/>
                </a:cxn>
                <a:cxn ang="0">
                  <a:pos x="T2" y="T3"/>
                </a:cxn>
                <a:cxn ang="0">
                  <a:pos x="T4" y="T5"/>
                </a:cxn>
                <a:cxn ang="0">
                  <a:pos x="T6" y="T7"/>
                </a:cxn>
                <a:cxn ang="0">
                  <a:pos x="T8" y="T9"/>
                </a:cxn>
              </a:cxnLst>
              <a:rect l="0" t="0" r="r" b="b"/>
              <a:pathLst>
                <a:path w="133" h="112">
                  <a:moveTo>
                    <a:pt x="133" y="112"/>
                  </a:moveTo>
                  <a:lnTo>
                    <a:pt x="0" y="35"/>
                  </a:lnTo>
                  <a:lnTo>
                    <a:pt x="0" y="0"/>
                  </a:lnTo>
                  <a:lnTo>
                    <a:pt x="133" y="77"/>
                  </a:lnTo>
                  <a:lnTo>
                    <a:pt x="133" y="112"/>
                  </a:lnTo>
                  <a:close/>
                </a:path>
              </a:pathLst>
            </a:custGeom>
            <a:solidFill>
              <a:srgbClr val="AF58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0" name="ïş1iďê"/>
            <p:cNvSpPr/>
            <p:nvPr/>
          </p:nvSpPr>
          <p:spPr bwMode="auto">
            <a:xfrm>
              <a:off x="5135564" y="2552700"/>
              <a:ext cx="498475" cy="285750"/>
            </a:xfrm>
            <a:custGeom>
              <a:avLst/>
              <a:gdLst>
                <a:gd name="T0" fmla="*/ 156 w 314"/>
                <a:gd name="T1" fmla="*/ 180 h 180"/>
                <a:gd name="T2" fmla="*/ 314 w 314"/>
                <a:gd name="T3" fmla="*/ 89 h 180"/>
                <a:gd name="T4" fmla="*/ 156 w 314"/>
                <a:gd name="T5" fmla="*/ 0 h 180"/>
                <a:gd name="T6" fmla="*/ 0 w 314"/>
                <a:gd name="T7" fmla="*/ 89 h 180"/>
                <a:gd name="T8" fmla="*/ 156 w 314"/>
                <a:gd name="T9" fmla="*/ 180 h 180"/>
              </a:gdLst>
              <a:ahLst/>
              <a:cxnLst>
                <a:cxn ang="0">
                  <a:pos x="T0" y="T1"/>
                </a:cxn>
                <a:cxn ang="0">
                  <a:pos x="T2" y="T3"/>
                </a:cxn>
                <a:cxn ang="0">
                  <a:pos x="T4" y="T5"/>
                </a:cxn>
                <a:cxn ang="0">
                  <a:pos x="T6" y="T7"/>
                </a:cxn>
                <a:cxn ang="0">
                  <a:pos x="T8" y="T9"/>
                </a:cxn>
              </a:cxnLst>
              <a:rect l="0" t="0" r="r" b="b"/>
              <a:pathLst>
                <a:path w="314" h="180">
                  <a:moveTo>
                    <a:pt x="156" y="180"/>
                  </a:moveTo>
                  <a:lnTo>
                    <a:pt x="314" y="89"/>
                  </a:lnTo>
                  <a:lnTo>
                    <a:pt x="156" y="0"/>
                  </a:lnTo>
                  <a:lnTo>
                    <a:pt x="0" y="89"/>
                  </a:lnTo>
                  <a:lnTo>
                    <a:pt x="156" y="180"/>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1" name="iṩḻíḋe"/>
            <p:cNvSpPr/>
            <p:nvPr/>
          </p:nvSpPr>
          <p:spPr bwMode="auto">
            <a:xfrm>
              <a:off x="5383214" y="2693988"/>
              <a:ext cx="250825" cy="168275"/>
            </a:xfrm>
            <a:custGeom>
              <a:avLst/>
              <a:gdLst>
                <a:gd name="T0" fmla="*/ 158 w 158"/>
                <a:gd name="T1" fmla="*/ 0 h 106"/>
                <a:gd name="T2" fmla="*/ 158 w 158"/>
                <a:gd name="T3" fmla="*/ 15 h 106"/>
                <a:gd name="T4" fmla="*/ 0 w 158"/>
                <a:gd name="T5" fmla="*/ 106 h 106"/>
                <a:gd name="T6" fmla="*/ 0 w 158"/>
                <a:gd name="T7" fmla="*/ 91 h 106"/>
                <a:gd name="T8" fmla="*/ 158 w 158"/>
                <a:gd name="T9" fmla="*/ 0 h 106"/>
              </a:gdLst>
              <a:ahLst/>
              <a:cxnLst>
                <a:cxn ang="0">
                  <a:pos x="T0" y="T1"/>
                </a:cxn>
                <a:cxn ang="0">
                  <a:pos x="T2" y="T3"/>
                </a:cxn>
                <a:cxn ang="0">
                  <a:pos x="T4" y="T5"/>
                </a:cxn>
                <a:cxn ang="0">
                  <a:pos x="T6" y="T7"/>
                </a:cxn>
                <a:cxn ang="0">
                  <a:pos x="T8" y="T9"/>
                </a:cxn>
              </a:cxnLst>
              <a:rect l="0" t="0" r="r" b="b"/>
              <a:pathLst>
                <a:path w="158" h="106">
                  <a:moveTo>
                    <a:pt x="158" y="0"/>
                  </a:moveTo>
                  <a:lnTo>
                    <a:pt x="158" y="15"/>
                  </a:lnTo>
                  <a:lnTo>
                    <a:pt x="0" y="106"/>
                  </a:lnTo>
                  <a:lnTo>
                    <a:pt x="0" y="91"/>
                  </a:lnTo>
                  <a:lnTo>
                    <a:pt x="158" y="0"/>
                  </a:lnTo>
                  <a:close/>
                </a:path>
              </a:pathLst>
            </a:custGeom>
            <a:solidFill>
              <a:srgbClr val="F2A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 name="ïṡ1íďè"/>
            <p:cNvSpPr/>
            <p:nvPr/>
          </p:nvSpPr>
          <p:spPr bwMode="auto">
            <a:xfrm>
              <a:off x="5135564" y="2693988"/>
              <a:ext cx="247650" cy="168275"/>
            </a:xfrm>
            <a:custGeom>
              <a:avLst/>
              <a:gdLst>
                <a:gd name="T0" fmla="*/ 156 w 156"/>
                <a:gd name="T1" fmla="*/ 106 h 106"/>
                <a:gd name="T2" fmla="*/ 0 w 156"/>
                <a:gd name="T3" fmla="*/ 15 h 106"/>
                <a:gd name="T4" fmla="*/ 0 w 156"/>
                <a:gd name="T5" fmla="*/ 0 h 106"/>
                <a:gd name="T6" fmla="*/ 156 w 156"/>
                <a:gd name="T7" fmla="*/ 91 h 106"/>
                <a:gd name="T8" fmla="*/ 156 w 156"/>
                <a:gd name="T9" fmla="*/ 106 h 106"/>
              </a:gdLst>
              <a:ahLst/>
              <a:cxnLst>
                <a:cxn ang="0">
                  <a:pos x="T0" y="T1"/>
                </a:cxn>
                <a:cxn ang="0">
                  <a:pos x="T2" y="T3"/>
                </a:cxn>
                <a:cxn ang="0">
                  <a:pos x="T4" y="T5"/>
                </a:cxn>
                <a:cxn ang="0">
                  <a:pos x="T6" y="T7"/>
                </a:cxn>
                <a:cxn ang="0">
                  <a:pos x="T8" y="T9"/>
                </a:cxn>
              </a:cxnLst>
              <a:rect l="0" t="0" r="r" b="b"/>
              <a:pathLst>
                <a:path w="156" h="106">
                  <a:moveTo>
                    <a:pt x="156" y="106"/>
                  </a:moveTo>
                  <a:lnTo>
                    <a:pt x="0" y="15"/>
                  </a:lnTo>
                  <a:lnTo>
                    <a:pt x="0" y="0"/>
                  </a:lnTo>
                  <a:lnTo>
                    <a:pt x="156" y="91"/>
                  </a:lnTo>
                  <a:lnTo>
                    <a:pt x="156" y="106"/>
                  </a:lnTo>
                  <a:close/>
                </a:path>
              </a:pathLst>
            </a:custGeom>
            <a:solidFill>
              <a:srgbClr val="EA8C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 name="ïṥ1îḍè"/>
            <p:cNvSpPr/>
            <p:nvPr/>
          </p:nvSpPr>
          <p:spPr bwMode="auto">
            <a:xfrm>
              <a:off x="5172076" y="2519363"/>
              <a:ext cx="425450" cy="244475"/>
            </a:xfrm>
            <a:custGeom>
              <a:avLst/>
              <a:gdLst>
                <a:gd name="T0" fmla="*/ 133 w 268"/>
                <a:gd name="T1" fmla="*/ 154 h 154"/>
                <a:gd name="T2" fmla="*/ 268 w 268"/>
                <a:gd name="T3" fmla="*/ 77 h 154"/>
                <a:gd name="T4" fmla="*/ 133 w 268"/>
                <a:gd name="T5" fmla="*/ 0 h 154"/>
                <a:gd name="T6" fmla="*/ 0 w 268"/>
                <a:gd name="T7" fmla="*/ 77 h 154"/>
                <a:gd name="T8" fmla="*/ 133 w 268"/>
                <a:gd name="T9" fmla="*/ 154 h 154"/>
              </a:gdLst>
              <a:ahLst/>
              <a:cxnLst>
                <a:cxn ang="0">
                  <a:pos x="T0" y="T1"/>
                </a:cxn>
                <a:cxn ang="0">
                  <a:pos x="T2" y="T3"/>
                </a:cxn>
                <a:cxn ang="0">
                  <a:pos x="T4" y="T5"/>
                </a:cxn>
                <a:cxn ang="0">
                  <a:pos x="T6" y="T7"/>
                </a:cxn>
                <a:cxn ang="0">
                  <a:pos x="T8" y="T9"/>
                </a:cxn>
              </a:cxnLst>
              <a:rect l="0" t="0" r="r" b="b"/>
              <a:pathLst>
                <a:path w="268" h="154">
                  <a:moveTo>
                    <a:pt x="133" y="154"/>
                  </a:moveTo>
                  <a:lnTo>
                    <a:pt x="268" y="77"/>
                  </a:lnTo>
                  <a:lnTo>
                    <a:pt x="133" y="0"/>
                  </a:lnTo>
                  <a:lnTo>
                    <a:pt x="0" y="77"/>
                  </a:lnTo>
                  <a:lnTo>
                    <a:pt x="133" y="154"/>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 name="îṩḷiḑe"/>
            <p:cNvSpPr/>
            <p:nvPr/>
          </p:nvSpPr>
          <p:spPr bwMode="auto">
            <a:xfrm>
              <a:off x="5383214" y="2641600"/>
              <a:ext cx="214313" cy="177800"/>
            </a:xfrm>
            <a:custGeom>
              <a:avLst/>
              <a:gdLst>
                <a:gd name="T0" fmla="*/ 135 w 135"/>
                <a:gd name="T1" fmla="*/ 0 h 112"/>
                <a:gd name="T2" fmla="*/ 135 w 135"/>
                <a:gd name="T3" fmla="*/ 35 h 112"/>
                <a:gd name="T4" fmla="*/ 0 w 135"/>
                <a:gd name="T5" fmla="*/ 112 h 112"/>
                <a:gd name="T6" fmla="*/ 0 w 135"/>
                <a:gd name="T7" fmla="*/ 77 h 112"/>
                <a:gd name="T8" fmla="*/ 135 w 135"/>
                <a:gd name="T9" fmla="*/ 0 h 112"/>
              </a:gdLst>
              <a:ahLst/>
              <a:cxnLst>
                <a:cxn ang="0">
                  <a:pos x="T0" y="T1"/>
                </a:cxn>
                <a:cxn ang="0">
                  <a:pos x="T2" y="T3"/>
                </a:cxn>
                <a:cxn ang="0">
                  <a:pos x="T4" y="T5"/>
                </a:cxn>
                <a:cxn ang="0">
                  <a:pos x="T6" y="T7"/>
                </a:cxn>
                <a:cxn ang="0">
                  <a:pos x="T8" y="T9"/>
                </a:cxn>
              </a:cxnLst>
              <a:rect l="0" t="0" r="r" b="b"/>
              <a:pathLst>
                <a:path w="135" h="112">
                  <a:moveTo>
                    <a:pt x="135" y="0"/>
                  </a:moveTo>
                  <a:lnTo>
                    <a:pt x="135" y="35"/>
                  </a:lnTo>
                  <a:lnTo>
                    <a:pt x="0" y="112"/>
                  </a:lnTo>
                  <a:lnTo>
                    <a:pt x="0" y="77"/>
                  </a:lnTo>
                  <a:lnTo>
                    <a:pt x="135" y="0"/>
                  </a:lnTo>
                  <a:close/>
                </a:path>
              </a:pathLst>
            </a:custGeom>
            <a:solidFill>
              <a:srgbClr val="C97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 name="işľîḑe"/>
            <p:cNvSpPr/>
            <p:nvPr/>
          </p:nvSpPr>
          <p:spPr bwMode="auto">
            <a:xfrm>
              <a:off x="5172076" y="2641600"/>
              <a:ext cx="211138" cy="177800"/>
            </a:xfrm>
            <a:custGeom>
              <a:avLst/>
              <a:gdLst>
                <a:gd name="T0" fmla="*/ 133 w 133"/>
                <a:gd name="T1" fmla="*/ 112 h 112"/>
                <a:gd name="T2" fmla="*/ 0 w 133"/>
                <a:gd name="T3" fmla="*/ 35 h 112"/>
                <a:gd name="T4" fmla="*/ 0 w 133"/>
                <a:gd name="T5" fmla="*/ 0 h 112"/>
                <a:gd name="T6" fmla="*/ 133 w 133"/>
                <a:gd name="T7" fmla="*/ 77 h 112"/>
                <a:gd name="T8" fmla="*/ 133 w 133"/>
                <a:gd name="T9" fmla="*/ 112 h 112"/>
              </a:gdLst>
              <a:ahLst/>
              <a:cxnLst>
                <a:cxn ang="0">
                  <a:pos x="T0" y="T1"/>
                </a:cxn>
                <a:cxn ang="0">
                  <a:pos x="T2" y="T3"/>
                </a:cxn>
                <a:cxn ang="0">
                  <a:pos x="T4" y="T5"/>
                </a:cxn>
                <a:cxn ang="0">
                  <a:pos x="T6" y="T7"/>
                </a:cxn>
                <a:cxn ang="0">
                  <a:pos x="T8" y="T9"/>
                </a:cxn>
              </a:cxnLst>
              <a:rect l="0" t="0" r="r" b="b"/>
              <a:pathLst>
                <a:path w="133" h="112">
                  <a:moveTo>
                    <a:pt x="133" y="112"/>
                  </a:moveTo>
                  <a:lnTo>
                    <a:pt x="0" y="35"/>
                  </a:lnTo>
                  <a:lnTo>
                    <a:pt x="0" y="0"/>
                  </a:lnTo>
                  <a:lnTo>
                    <a:pt x="133" y="77"/>
                  </a:lnTo>
                  <a:lnTo>
                    <a:pt x="133" y="112"/>
                  </a:lnTo>
                  <a:close/>
                </a:path>
              </a:pathLst>
            </a:custGeom>
            <a:solidFill>
              <a:srgbClr val="AF58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 name="íšḷiďe"/>
            <p:cNvSpPr/>
            <p:nvPr/>
          </p:nvSpPr>
          <p:spPr bwMode="auto">
            <a:xfrm>
              <a:off x="5135564" y="2466975"/>
              <a:ext cx="498475" cy="285750"/>
            </a:xfrm>
            <a:custGeom>
              <a:avLst/>
              <a:gdLst>
                <a:gd name="T0" fmla="*/ 156 w 314"/>
                <a:gd name="T1" fmla="*/ 180 h 180"/>
                <a:gd name="T2" fmla="*/ 314 w 314"/>
                <a:gd name="T3" fmla="*/ 89 h 180"/>
                <a:gd name="T4" fmla="*/ 156 w 314"/>
                <a:gd name="T5" fmla="*/ 0 h 180"/>
                <a:gd name="T6" fmla="*/ 0 w 314"/>
                <a:gd name="T7" fmla="*/ 89 h 180"/>
                <a:gd name="T8" fmla="*/ 156 w 314"/>
                <a:gd name="T9" fmla="*/ 180 h 180"/>
              </a:gdLst>
              <a:ahLst/>
              <a:cxnLst>
                <a:cxn ang="0">
                  <a:pos x="T0" y="T1"/>
                </a:cxn>
                <a:cxn ang="0">
                  <a:pos x="T2" y="T3"/>
                </a:cxn>
                <a:cxn ang="0">
                  <a:pos x="T4" y="T5"/>
                </a:cxn>
                <a:cxn ang="0">
                  <a:pos x="T6" y="T7"/>
                </a:cxn>
                <a:cxn ang="0">
                  <a:pos x="T8" y="T9"/>
                </a:cxn>
              </a:cxnLst>
              <a:rect l="0" t="0" r="r" b="b"/>
              <a:pathLst>
                <a:path w="314" h="180">
                  <a:moveTo>
                    <a:pt x="156" y="180"/>
                  </a:moveTo>
                  <a:lnTo>
                    <a:pt x="314" y="89"/>
                  </a:lnTo>
                  <a:lnTo>
                    <a:pt x="156" y="0"/>
                  </a:lnTo>
                  <a:lnTo>
                    <a:pt x="0" y="89"/>
                  </a:lnTo>
                  <a:lnTo>
                    <a:pt x="156" y="180"/>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 name="iṣḷíḓé"/>
            <p:cNvSpPr/>
            <p:nvPr/>
          </p:nvSpPr>
          <p:spPr bwMode="auto">
            <a:xfrm>
              <a:off x="5383214" y="2608263"/>
              <a:ext cx="250825" cy="165100"/>
            </a:xfrm>
            <a:custGeom>
              <a:avLst/>
              <a:gdLst>
                <a:gd name="T0" fmla="*/ 158 w 158"/>
                <a:gd name="T1" fmla="*/ 0 h 104"/>
                <a:gd name="T2" fmla="*/ 158 w 158"/>
                <a:gd name="T3" fmla="*/ 15 h 104"/>
                <a:gd name="T4" fmla="*/ 0 w 158"/>
                <a:gd name="T5" fmla="*/ 104 h 104"/>
                <a:gd name="T6" fmla="*/ 0 w 158"/>
                <a:gd name="T7" fmla="*/ 91 h 104"/>
                <a:gd name="T8" fmla="*/ 158 w 158"/>
                <a:gd name="T9" fmla="*/ 0 h 104"/>
              </a:gdLst>
              <a:ahLst/>
              <a:cxnLst>
                <a:cxn ang="0">
                  <a:pos x="T0" y="T1"/>
                </a:cxn>
                <a:cxn ang="0">
                  <a:pos x="T2" y="T3"/>
                </a:cxn>
                <a:cxn ang="0">
                  <a:pos x="T4" y="T5"/>
                </a:cxn>
                <a:cxn ang="0">
                  <a:pos x="T6" y="T7"/>
                </a:cxn>
                <a:cxn ang="0">
                  <a:pos x="T8" y="T9"/>
                </a:cxn>
              </a:cxnLst>
              <a:rect l="0" t="0" r="r" b="b"/>
              <a:pathLst>
                <a:path w="158" h="104">
                  <a:moveTo>
                    <a:pt x="158" y="0"/>
                  </a:moveTo>
                  <a:lnTo>
                    <a:pt x="158" y="15"/>
                  </a:lnTo>
                  <a:lnTo>
                    <a:pt x="0" y="104"/>
                  </a:lnTo>
                  <a:lnTo>
                    <a:pt x="0" y="91"/>
                  </a:lnTo>
                  <a:lnTo>
                    <a:pt x="158" y="0"/>
                  </a:lnTo>
                  <a:close/>
                </a:path>
              </a:pathLst>
            </a:custGeom>
            <a:solidFill>
              <a:srgbClr val="F2A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 name="íś1ide"/>
            <p:cNvSpPr/>
            <p:nvPr/>
          </p:nvSpPr>
          <p:spPr bwMode="auto">
            <a:xfrm>
              <a:off x="5135564" y="2608263"/>
              <a:ext cx="247650" cy="165100"/>
            </a:xfrm>
            <a:custGeom>
              <a:avLst/>
              <a:gdLst>
                <a:gd name="T0" fmla="*/ 156 w 156"/>
                <a:gd name="T1" fmla="*/ 104 h 104"/>
                <a:gd name="T2" fmla="*/ 0 w 156"/>
                <a:gd name="T3" fmla="*/ 15 h 104"/>
                <a:gd name="T4" fmla="*/ 0 w 156"/>
                <a:gd name="T5" fmla="*/ 0 h 104"/>
                <a:gd name="T6" fmla="*/ 156 w 156"/>
                <a:gd name="T7" fmla="*/ 91 h 104"/>
                <a:gd name="T8" fmla="*/ 156 w 156"/>
                <a:gd name="T9" fmla="*/ 104 h 104"/>
              </a:gdLst>
              <a:ahLst/>
              <a:cxnLst>
                <a:cxn ang="0">
                  <a:pos x="T0" y="T1"/>
                </a:cxn>
                <a:cxn ang="0">
                  <a:pos x="T2" y="T3"/>
                </a:cxn>
                <a:cxn ang="0">
                  <a:pos x="T4" y="T5"/>
                </a:cxn>
                <a:cxn ang="0">
                  <a:pos x="T6" y="T7"/>
                </a:cxn>
                <a:cxn ang="0">
                  <a:pos x="T8" y="T9"/>
                </a:cxn>
              </a:cxnLst>
              <a:rect l="0" t="0" r="r" b="b"/>
              <a:pathLst>
                <a:path w="156" h="104">
                  <a:moveTo>
                    <a:pt x="156" y="104"/>
                  </a:moveTo>
                  <a:lnTo>
                    <a:pt x="0" y="15"/>
                  </a:lnTo>
                  <a:lnTo>
                    <a:pt x="0" y="0"/>
                  </a:lnTo>
                  <a:lnTo>
                    <a:pt x="156" y="91"/>
                  </a:lnTo>
                  <a:lnTo>
                    <a:pt x="156" y="104"/>
                  </a:lnTo>
                  <a:close/>
                </a:path>
              </a:pathLst>
            </a:custGeom>
            <a:solidFill>
              <a:srgbClr val="EA8C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 name="iṩļïḍè"/>
            <p:cNvSpPr/>
            <p:nvPr/>
          </p:nvSpPr>
          <p:spPr bwMode="auto">
            <a:xfrm>
              <a:off x="5172076" y="2433638"/>
              <a:ext cx="425450" cy="244475"/>
            </a:xfrm>
            <a:custGeom>
              <a:avLst/>
              <a:gdLst>
                <a:gd name="T0" fmla="*/ 133 w 268"/>
                <a:gd name="T1" fmla="*/ 154 h 154"/>
                <a:gd name="T2" fmla="*/ 268 w 268"/>
                <a:gd name="T3" fmla="*/ 77 h 154"/>
                <a:gd name="T4" fmla="*/ 133 w 268"/>
                <a:gd name="T5" fmla="*/ 0 h 154"/>
                <a:gd name="T6" fmla="*/ 0 w 268"/>
                <a:gd name="T7" fmla="*/ 77 h 154"/>
                <a:gd name="T8" fmla="*/ 133 w 268"/>
                <a:gd name="T9" fmla="*/ 154 h 154"/>
              </a:gdLst>
              <a:ahLst/>
              <a:cxnLst>
                <a:cxn ang="0">
                  <a:pos x="T0" y="T1"/>
                </a:cxn>
                <a:cxn ang="0">
                  <a:pos x="T2" y="T3"/>
                </a:cxn>
                <a:cxn ang="0">
                  <a:pos x="T4" y="T5"/>
                </a:cxn>
                <a:cxn ang="0">
                  <a:pos x="T6" y="T7"/>
                </a:cxn>
                <a:cxn ang="0">
                  <a:pos x="T8" y="T9"/>
                </a:cxn>
              </a:cxnLst>
              <a:rect l="0" t="0" r="r" b="b"/>
              <a:pathLst>
                <a:path w="268" h="154">
                  <a:moveTo>
                    <a:pt x="133" y="154"/>
                  </a:moveTo>
                  <a:lnTo>
                    <a:pt x="268" y="77"/>
                  </a:lnTo>
                  <a:lnTo>
                    <a:pt x="133" y="0"/>
                  </a:lnTo>
                  <a:lnTo>
                    <a:pt x="0" y="77"/>
                  </a:lnTo>
                  <a:lnTo>
                    <a:pt x="133" y="154"/>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 name="iSḷîḍè"/>
            <p:cNvSpPr/>
            <p:nvPr/>
          </p:nvSpPr>
          <p:spPr bwMode="auto">
            <a:xfrm>
              <a:off x="5383214" y="2555875"/>
              <a:ext cx="214313" cy="177800"/>
            </a:xfrm>
            <a:custGeom>
              <a:avLst/>
              <a:gdLst>
                <a:gd name="T0" fmla="*/ 135 w 135"/>
                <a:gd name="T1" fmla="*/ 0 h 112"/>
                <a:gd name="T2" fmla="*/ 135 w 135"/>
                <a:gd name="T3" fmla="*/ 35 h 112"/>
                <a:gd name="T4" fmla="*/ 0 w 135"/>
                <a:gd name="T5" fmla="*/ 112 h 112"/>
                <a:gd name="T6" fmla="*/ 0 w 135"/>
                <a:gd name="T7" fmla="*/ 77 h 112"/>
                <a:gd name="T8" fmla="*/ 135 w 135"/>
                <a:gd name="T9" fmla="*/ 0 h 112"/>
              </a:gdLst>
              <a:ahLst/>
              <a:cxnLst>
                <a:cxn ang="0">
                  <a:pos x="T0" y="T1"/>
                </a:cxn>
                <a:cxn ang="0">
                  <a:pos x="T2" y="T3"/>
                </a:cxn>
                <a:cxn ang="0">
                  <a:pos x="T4" y="T5"/>
                </a:cxn>
                <a:cxn ang="0">
                  <a:pos x="T6" y="T7"/>
                </a:cxn>
                <a:cxn ang="0">
                  <a:pos x="T8" y="T9"/>
                </a:cxn>
              </a:cxnLst>
              <a:rect l="0" t="0" r="r" b="b"/>
              <a:pathLst>
                <a:path w="135" h="112">
                  <a:moveTo>
                    <a:pt x="135" y="0"/>
                  </a:moveTo>
                  <a:lnTo>
                    <a:pt x="135" y="35"/>
                  </a:lnTo>
                  <a:lnTo>
                    <a:pt x="0" y="112"/>
                  </a:lnTo>
                  <a:lnTo>
                    <a:pt x="0" y="77"/>
                  </a:lnTo>
                  <a:lnTo>
                    <a:pt x="135" y="0"/>
                  </a:lnTo>
                  <a:close/>
                </a:path>
              </a:pathLst>
            </a:custGeom>
            <a:solidFill>
              <a:srgbClr val="C97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 name="îṡḻïďe"/>
            <p:cNvSpPr/>
            <p:nvPr/>
          </p:nvSpPr>
          <p:spPr bwMode="auto">
            <a:xfrm>
              <a:off x="5172076" y="2555875"/>
              <a:ext cx="211138" cy="177800"/>
            </a:xfrm>
            <a:custGeom>
              <a:avLst/>
              <a:gdLst>
                <a:gd name="T0" fmla="*/ 133 w 133"/>
                <a:gd name="T1" fmla="*/ 112 h 112"/>
                <a:gd name="T2" fmla="*/ 0 w 133"/>
                <a:gd name="T3" fmla="*/ 35 h 112"/>
                <a:gd name="T4" fmla="*/ 0 w 133"/>
                <a:gd name="T5" fmla="*/ 0 h 112"/>
                <a:gd name="T6" fmla="*/ 133 w 133"/>
                <a:gd name="T7" fmla="*/ 77 h 112"/>
                <a:gd name="T8" fmla="*/ 133 w 133"/>
                <a:gd name="T9" fmla="*/ 112 h 112"/>
              </a:gdLst>
              <a:ahLst/>
              <a:cxnLst>
                <a:cxn ang="0">
                  <a:pos x="T0" y="T1"/>
                </a:cxn>
                <a:cxn ang="0">
                  <a:pos x="T2" y="T3"/>
                </a:cxn>
                <a:cxn ang="0">
                  <a:pos x="T4" y="T5"/>
                </a:cxn>
                <a:cxn ang="0">
                  <a:pos x="T6" y="T7"/>
                </a:cxn>
                <a:cxn ang="0">
                  <a:pos x="T8" y="T9"/>
                </a:cxn>
              </a:cxnLst>
              <a:rect l="0" t="0" r="r" b="b"/>
              <a:pathLst>
                <a:path w="133" h="112">
                  <a:moveTo>
                    <a:pt x="133" y="112"/>
                  </a:moveTo>
                  <a:lnTo>
                    <a:pt x="0" y="35"/>
                  </a:lnTo>
                  <a:lnTo>
                    <a:pt x="0" y="0"/>
                  </a:lnTo>
                  <a:lnTo>
                    <a:pt x="133" y="77"/>
                  </a:lnTo>
                  <a:lnTo>
                    <a:pt x="133" y="112"/>
                  </a:lnTo>
                  <a:close/>
                </a:path>
              </a:pathLst>
            </a:custGeom>
            <a:solidFill>
              <a:srgbClr val="AF58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 name="îṧļiḑé"/>
            <p:cNvSpPr/>
            <p:nvPr/>
          </p:nvSpPr>
          <p:spPr bwMode="auto">
            <a:xfrm>
              <a:off x="5135564" y="2378075"/>
              <a:ext cx="498475" cy="288925"/>
            </a:xfrm>
            <a:custGeom>
              <a:avLst/>
              <a:gdLst>
                <a:gd name="T0" fmla="*/ 156 w 314"/>
                <a:gd name="T1" fmla="*/ 182 h 182"/>
                <a:gd name="T2" fmla="*/ 314 w 314"/>
                <a:gd name="T3" fmla="*/ 91 h 182"/>
                <a:gd name="T4" fmla="*/ 156 w 314"/>
                <a:gd name="T5" fmla="*/ 0 h 182"/>
                <a:gd name="T6" fmla="*/ 0 w 314"/>
                <a:gd name="T7" fmla="*/ 91 h 182"/>
                <a:gd name="T8" fmla="*/ 156 w 314"/>
                <a:gd name="T9" fmla="*/ 182 h 182"/>
              </a:gdLst>
              <a:ahLst/>
              <a:cxnLst>
                <a:cxn ang="0">
                  <a:pos x="T0" y="T1"/>
                </a:cxn>
                <a:cxn ang="0">
                  <a:pos x="T2" y="T3"/>
                </a:cxn>
                <a:cxn ang="0">
                  <a:pos x="T4" y="T5"/>
                </a:cxn>
                <a:cxn ang="0">
                  <a:pos x="T6" y="T7"/>
                </a:cxn>
                <a:cxn ang="0">
                  <a:pos x="T8" y="T9"/>
                </a:cxn>
              </a:cxnLst>
              <a:rect l="0" t="0" r="r" b="b"/>
              <a:pathLst>
                <a:path w="314" h="182">
                  <a:moveTo>
                    <a:pt x="156" y="182"/>
                  </a:moveTo>
                  <a:lnTo>
                    <a:pt x="314" y="91"/>
                  </a:lnTo>
                  <a:lnTo>
                    <a:pt x="156" y="0"/>
                  </a:lnTo>
                  <a:lnTo>
                    <a:pt x="0" y="91"/>
                  </a:lnTo>
                  <a:lnTo>
                    <a:pt x="156" y="182"/>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 name="îṡļíḓè"/>
            <p:cNvSpPr/>
            <p:nvPr/>
          </p:nvSpPr>
          <p:spPr bwMode="auto">
            <a:xfrm>
              <a:off x="5383214" y="2522538"/>
              <a:ext cx="250825" cy="165100"/>
            </a:xfrm>
            <a:custGeom>
              <a:avLst/>
              <a:gdLst>
                <a:gd name="T0" fmla="*/ 158 w 158"/>
                <a:gd name="T1" fmla="*/ 0 h 104"/>
                <a:gd name="T2" fmla="*/ 158 w 158"/>
                <a:gd name="T3" fmla="*/ 13 h 104"/>
                <a:gd name="T4" fmla="*/ 0 w 158"/>
                <a:gd name="T5" fmla="*/ 104 h 104"/>
                <a:gd name="T6" fmla="*/ 0 w 158"/>
                <a:gd name="T7" fmla="*/ 91 h 104"/>
                <a:gd name="T8" fmla="*/ 158 w 158"/>
                <a:gd name="T9" fmla="*/ 0 h 104"/>
              </a:gdLst>
              <a:ahLst/>
              <a:cxnLst>
                <a:cxn ang="0">
                  <a:pos x="T0" y="T1"/>
                </a:cxn>
                <a:cxn ang="0">
                  <a:pos x="T2" y="T3"/>
                </a:cxn>
                <a:cxn ang="0">
                  <a:pos x="T4" y="T5"/>
                </a:cxn>
                <a:cxn ang="0">
                  <a:pos x="T6" y="T7"/>
                </a:cxn>
                <a:cxn ang="0">
                  <a:pos x="T8" y="T9"/>
                </a:cxn>
              </a:cxnLst>
              <a:rect l="0" t="0" r="r" b="b"/>
              <a:pathLst>
                <a:path w="158" h="104">
                  <a:moveTo>
                    <a:pt x="158" y="0"/>
                  </a:moveTo>
                  <a:lnTo>
                    <a:pt x="158" y="13"/>
                  </a:lnTo>
                  <a:lnTo>
                    <a:pt x="0" y="104"/>
                  </a:lnTo>
                  <a:lnTo>
                    <a:pt x="0" y="91"/>
                  </a:lnTo>
                  <a:lnTo>
                    <a:pt x="158" y="0"/>
                  </a:lnTo>
                  <a:close/>
                </a:path>
              </a:pathLst>
            </a:custGeom>
            <a:solidFill>
              <a:srgbClr val="F2A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4" name="iṧḻíḋe"/>
            <p:cNvSpPr/>
            <p:nvPr/>
          </p:nvSpPr>
          <p:spPr bwMode="auto">
            <a:xfrm>
              <a:off x="5135564" y="2522538"/>
              <a:ext cx="247650" cy="165100"/>
            </a:xfrm>
            <a:custGeom>
              <a:avLst/>
              <a:gdLst>
                <a:gd name="T0" fmla="*/ 156 w 156"/>
                <a:gd name="T1" fmla="*/ 104 h 104"/>
                <a:gd name="T2" fmla="*/ 0 w 156"/>
                <a:gd name="T3" fmla="*/ 13 h 104"/>
                <a:gd name="T4" fmla="*/ 0 w 156"/>
                <a:gd name="T5" fmla="*/ 0 h 104"/>
                <a:gd name="T6" fmla="*/ 156 w 156"/>
                <a:gd name="T7" fmla="*/ 91 h 104"/>
                <a:gd name="T8" fmla="*/ 156 w 156"/>
                <a:gd name="T9" fmla="*/ 104 h 104"/>
              </a:gdLst>
              <a:ahLst/>
              <a:cxnLst>
                <a:cxn ang="0">
                  <a:pos x="T0" y="T1"/>
                </a:cxn>
                <a:cxn ang="0">
                  <a:pos x="T2" y="T3"/>
                </a:cxn>
                <a:cxn ang="0">
                  <a:pos x="T4" y="T5"/>
                </a:cxn>
                <a:cxn ang="0">
                  <a:pos x="T6" y="T7"/>
                </a:cxn>
                <a:cxn ang="0">
                  <a:pos x="T8" y="T9"/>
                </a:cxn>
              </a:cxnLst>
              <a:rect l="0" t="0" r="r" b="b"/>
              <a:pathLst>
                <a:path w="156" h="104">
                  <a:moveTo>
                    <a:pt x="156" y="104"/>
                  </a:moveTo>
                  <a:lnTo>
                    <a:pt x="0" y="13"/>
                  </a:lnTo>
                  <a:lnTo>
                    <a:pt x="0" y="0"/>
                  </a:lnTo>
                  <a:lnTo>
                    <a:pt x="156" y="91"/>
                  </a:lnTo>
                  <a:lnTo>
                    <a:pt x="156" y="104"/>
                  </a:lnTo>
                  <a:close/>
                </a:path>
              </a:pathLst>
            </a:custGeom>
            <a:solidFill>
              <a:srgbClr val="EA8C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5" name="îṣļíďê"/>
            <p:cNvSpPr/>
            <p:nvPr/>
          </p:nvSpPr>
          <p:spPr bwMode="auto">
            <a:xfrm>
              <a:off x="5172076" y="2344738"/>
              <a:ext cx="425450" cy="247650"/>
            </a:xfrm>
            <a:custGeom>
              <a:avLst/>
              <a:gdLst>
                <a:gd name="T0" fmla="*/ 133 w 268"/>
                <a:gd name="T1" fmla="*/ 156 h 156"/>
                <a:gd name="T2" fmla="*/ 268 w 268"/>
                <a:gd name="T3" fmla="*/ 77 h 156"/>
                <a:gd name="T4" fmla="*/ 133 w 268"/>
                <a:gd name="T5" fmla="*/ 0 h 156"/>
                <a:gd name="T6" fmla="*/ 0 w 268"/>
                <a:gd name="T7" fmla="*/ 77 h 156"/>
                <a:gd name="T8" fmla="*/ 133 w 268"/>
                <a:gd name="T9" fmla="*/ 156 h 156"/>
              </a:gdLst>
              <a:ahLst/>
              <a:cxnLst>
                <a:cxn ang="0">
                  <a:pos x="T0" y="T1"/>
                </a:cxn>
                <a:cxn ang="0">
                  <a:pos x="T2" y="T3"/>
                </a:cxn>
                <a:cxn ang="0">
                  <a:pos x="T4" y="T5"/>
                </a:cxn>
                <a:cxn ang="0">
                  <a:pos x="T6" y="T7"/>
                </a:cxn>
                <a:cxn ang="0">
                  <a:pos x="T8" y="T9"/>
                </a:cxn>
              </a:cxnLst>
              <a:rect l="0" t="0" r="r" b="b"/>
              <a:pathLst>
                <a:path w="268" h="156">
                  <a:moveTo>
                    <a:pt x="133" y="156"/>
                  </a:moveTo>
                  <a:lnTo>
                    <a:pt x="268" y="77"/>
                  </a:lnTo>
                  <a:lnTo>
                    <a:pt x="133" y="0"/>
                  </a:lnTo>
                  <a:lnTo>
                    <a:pt x="0" y="77"/>
                  </a:lnTo>
                  <a:lnTo>
                    <a:pt x="133" y="156"/>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6" name="iṡlíḑè"/>
            <p:cNvSpPr/>
            <p:nvPr/>
          </p:nvSpPr>
          <p:spPr bwMode="auto">
            <a:xfrm>
              <a:off x="5383214" y="2466975"/>
              <a:ext cx="214313" cy="180975"/>
            </a:xfrm>
            <a:custGeom>
              <a:avLst/>
              <a:gdLst>
                <a:gd name="T0" fmla="*/ 135 w 135"/>
                <a:gd name="T1" fmla="*/ 0 h 114"/>
                <a:gd name="T2" fmla="*/ 135 w 135"/>
                <a:gd name="T3" fmla="*/ 37 h 114"/>
                <a:gd name="T4" fmla="*/ 0 w 135"/>
                <a:gd name="T5" fmla="*/ 114 h 114"/>
                <a:gd name="T6" fmla="*/ 0 w 135"/>
                <a:gd name="T7" fmla="*/ 79 h 114"/>
                <a:gd name="T8" fmla="*/ 135 w 135"/>
                <a:gd name="T9" fmla="*/ 0 h 114"/>
              </a:gdLst>
              <a:ahLst/>
              <a:cxnLst>
                <a:cxn ang="0">
                  <a:pos x="T0" y="T1"/>
                </a:cxn>
                <a:cxn ang="0">
                  <a:pos x="T2" y="T3"/>
                </a:cxn>
                <a:cxn ang="0">
                  <a:pos x="T4" y="T5"/>
                </a:cxn>
                <a:cxn ang="0">
                  <a:pos x="T6" y="T7"/>
                </a:cxn>
                <a:cxn ang="0">
                  <a:pos x="T8" y="T9"/>
                </a:cxn>
              </a:cxnLst>
              <a:rect l="0" t="0" r="r" b="b"/>
              <a:pathLst>
                <a:path w="135" h="114">
                  <a:moveTo>
                    <a:pt x="135" y="0"/>
                  </a:moveTo>
                  <a:lnTo>
                    <a:pt x="135" y="37"/>
                  </a:lnTo>
                  <a:lnTo>
                    <a:pt x="0" y="114"/>
                  </a:lnTo>
                  <a:lnTo>
                    <a:pt x="0" y="79"/>
                  </a:lnTo>
                  <a:lnTo>
                    <a:pt x="135" y="0"/>
                  </a:lnTo>
                  <a:close/>
                </a:path>
              </a:pathLst>
            </a:custGeom>
            <a:solidFill>
              <a:srgbClr val="C97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7" name="îṥliḑe"/>
            <p:cNvSpPr/>
            <p:nvPr/>
          </p:nvSpPr>
          <p:spPr bwMode="auto">
            <a:xfrm>
              <a:off x="5172076" y="2466975"/>
              <a:ext cx="211138" cy="180975"/>
            </a:xfrm>
            <a:custGeom>
              <a:avLst/>
              <a:gdLst>
                <a:gd name="T0" fmla="*/ 133 w 133"/>
                <a:gd name="T1" fmla="*/ 114 h 114"/>
                <a:gd name="T2" fmla="*/ 0 w 133"/>
                <a:gd name="T3" fmla="*/ 37 h 114"/>
                <a:gd name="T4" fmla="*/ 0 w 133"/>
                <a:gd name="T5" fmla="*/ 0 h 114"/>
                <a:gd name="T6" fmla="*/ 133 w 133"/>
                <a:gd name="T7" fmla="*/ 79 h 114"/>
                <a:gd name="T8" fmla="*/ 133 w 133"/>
                <a:gd name="T9" fmla="*/ 114 h 114"/>
              </a:gdLst>
              <a:ahLst/>
              <a:cxnLst>
                <a:cxn ang="0">
                  <a:pos x="T0" y="T1"/>
                </a:cxn>
                <a:cxn ang="0">
                  <a:pos x="T2" y="T3"/>
                </a:cxn>
                <a:cxn ang="0">
                  <a:pos x="T4" y="T5"/>
                </a:cxn>
                <a:cxn ang="0">
                  <a:pos x="T6" y="T7"/>
                </a:cxn>
                <a:cxn ang="0">
                  <a:pos x="T8" y="T9"/>
                </a:cxn>
              </a:cxnLst>
              <a:rect l="0" t="0" r="r" b="b"/>
              <a:pathLst>
                <a:path w="133" h="114">
                  <a:moveTo>
                    <a:pt x="133" y="114"/>
                  </a:moveTo>
                  <a:lnTo>
                    <a:pt x="0" y="37"/>
                  </a:lnTo>
                  <a:lnTo>
                    <a:pt x="0" y="0"/>
                  </a:lnTo>
                  <a:lnTo>
                    <a:pt x="133" y="79"/>
                  </a:lnTo>
                  <a:lnTo>
                    <a:pt x="133" y="114"/>
                  </a:lnTo>
                  <a:close/>
                </a:path>
              </a:pathLst>
            </a:custGeom>
            <a:solidFill>
              <a:srgbClr val="AF58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8" name="îsḻïḋê"/>
            <p:cNvSpPr/>
            <p:nvPr/>
          </p:nvSpPr>
          <p:spPr bwMode="auto">
            <a:xfrm>
              <a:off x="5135564" y="2292350"/>
              <a:ext cx="498475" cy="288925"/>
            </a:xfrm>
            <a:custGeom>
              <a:avLst/>
              <a:gdLst>
                <a:gd name="T0" fmla="*/ 156 w 314"/>
                <a:gd name="T1" fmla="*/ 182 h 182"/>
                <a:gd name="T2" fmla="*/ 314 w 314"/>
                <a:gd name="T3" fmla="*/ 91 h 182"/>
                <a:gd name="T4" fmla="*/ 156 w 314"/>
                <a:gd name="T5" fmla="*/ 0 h 182"/>
                <a:gd name="T6" fmla="*/ 0 w 314"/>
                <a:gd name="T7" fmla="*/ 91 h 182"/>
                <a:gd name="T8" fmla="*/ 156 w 314"/>
                <a:gd name="T9" fmla="*/ 182 h 182"/>
              </a:gdLst>
              <a:ahLst/>
              <a:cxnLst>
                <a:cxn ang="0">
                  <a:pos x="T0" y="T1"/>
                </a:cxn>
                <a:cxn ang="0">
                  <a:pos x="T2" y="T3"/>
                </a:cxn>
                <a:cxn ang="0">
                  <a:pos x="T4" y="T5"/>
                </a:cxn>
                <a:cxn ang="0">
                  <a:pos x="T6" y="T7"/>
                </a:cxn>
                <a:cxn ang="0">
                  <a:pos x="T8" y="T9"/>
                </a:cxn>
              </a:cxnLst>
              <a:rect l="0" t="0" r="r" b="b"/>
              <a:pathLst>
                <a:path w="314" h="182">
                  <a:moveTo>
                    <a:pt x="156" y="182"/>
                  </a:moveTo>
                  <a:lnTo>
                    <a:pt x="314" y="91"/>
                  </a:lnTo>
                  <a:lnTo>
                    <a:pt x="156" y="0"/>
                  </a:lnTo>
                  <a:lnTo>
                    <a:pt x="0" y="91"/>
                  </a:lnTo>
                  <a:lnTo>
                    <a:pt x="156" y="182"/>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9" name="ïšlíḑé"/>
            <p:cNvSpPr/>
            <p:nvPr/>
          </p:nvSpPr>
          <p:spPr bwMode="auto">
            <a:xfrm>
              <a:off x="5383214" y="2436813"/>
              <a:ext cx="250825" cy="165100"/>
            </a:xfrm>
            <a:custGeom>
              <a:avLst/>
              <a:gdLst>
                <a:gd name="T0" fmla="*/ 158 w 158"/>
                <a:gd name="T1" fmla="*/ 0 h 104"/>
                <a:gd name="T2" fmla="*/ 158 w 158"/>
                <a:gd name="T3" fmla="*/ 13 h 104"/>
                <a:gd name="T4" fmla="*/ 0 w 158"/>
                <a:gd name="T5" fmla="*/ 104 h 104"/>
                <a:gd name="T6" fmla="*/ 0 w 158"/>
                <a:gd name="T7" fmla="*/ 91 h 104"/>
                <a:gd name="T8" fmla="*/ 158 w 158"/>
                <a:gd name="T9" fmla="*/ 0 h 104"/>
              </a:gdLst>
              <a:ahLst/>
              <a:cxnLst>
                <a:cxn ang="0">
                  <a:pos x="T0" y="T1"/>
                </a:cxn>
                <a:cxn ang="0">
                  <a:pos x="T2" y="T3"/>
                </a:cxn>
                <a:cxn ang="0">
                  <a:pos x="T4" y="T5"/>
                </a:cxn>
                <a:cxn ang="0">
                  <a:pos x="T6" y="T7"/>
                </a:cxn>
                <a:cxn ang="0">
                  <a:pos x="T8" y="T9"/>
                </a:cxn>
              </a:cxnLst>
              <a:rect l="0" t="0" r="r" b="b"/>
              <a:pathLst>
                <a:path w="158" h="104">
                  <a:moveTo>
                    <a:pt x="158" y="0"/>
                  </a:moveTo>
                  <a:lnTo>
                    <a:pt x="158" y="13"/>
                  </a:lnTo>
                  <a:lnTo>
                    <a:pt x="0" y="104"/>
                  </a:lnTo>
                  <a:lnTo>
                    <a:pt x="0" y="91"/>
                  </a:lnTo>
                  <a:lnTo>
                    <a:pt x="158" y="0"/>
                  </a:lnTo>
                  <a:close/>
                </a:path>
              </a:pathLst>
            </a:custGeom>
            <a:solidFill>
              <a:srgbClr val="F2A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0" name="íṡ1ïḍè"/>
            <p:cNvSpPr/>
            <p:nvPr/>
          </p:nvSpPr>
          <p:spPr bwMode="auto">
            <a:xfrm>
              <a:off x="5135564" y="2436813"/>
              <a:ext cx="247650" cy="165100"/>
            </a:xfrm>
            <a:custGeom>
              <a:avLst/>
              <a:gdLst>
                <a:gd name="T0" fmla="*/ 156 w 156"/>
                <a:gd name="T1" fmla="*/ 104 h 104"/>
                <a:gd name="T2" fmla="*/ 0 w 156"/>
                <a:gd name="T3" fmla="*/ 13 h 104"/>
                <a:gd name="T4" fmla="*/ 0 w 156"/>
                <a:gd name="T5" fmla="*/ 0 h 104"/>
                <a:gd name="T6" fmla="*/ 156 w 156"/>
                <a:gd name="T7" fmla="*/ 91 h 104"/>
                <a:gd name="T8" fmla="*/ 156 w 156"/>
                <a:gd name="T9" fmla="*/ 104 h 104"/>
              </a:gdLst>
              <a:ahLst/>
              <a:cxnLst>
                <a:cxn ang="0">
                  <a:pos x="T0" y="T1"/>
                </a:cxn>
                <a:cxn ang="0">
                  <a:pos x="T2" y="T3"/>
                </a:cxn>
                <a:cxn ang="0">
                  <a:pos x="T4" y="T5"/>
                </a:cxn>
                <a:cxn ang="0">
                  <a:pos x="T6" y="T7"/>
                </a:cxn>
                <a:cxn ang="0">
                  <a:pos x="T8" y="T9"/>
                </a:cxn>
              </a:cxnLst>
              <a:rect l="0" t="0" r="r" b="b"/>
              <a:pathLst>
                <a:path w="156" h="104">
                  <a:moveTo>
                    <a:pt x="156" y="104"/>
                  </a:moveTo>
                  <a:lnTo>
                    <a:pt x="0" y="13"/>
                  </a:lnTo>
                  <a:lnTo>
                    <a:pt x="0" y="0"/>
                  </a:lnTo>
                  <a:lnTo>
                    <a:pt x="156" y="91"/>
                  </a:lnTo>
                  <a:lnTo>
                    <a:pt x="156" y="104"/>
                  </a:lnTo>
                  <a:close/>
                </a:path>
              </a:pathLst>
            </a:custGeom>
            <a:solidFill>
              <a:srgbClr val="EA8C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1" name="î$ḻîḓe"/>
            <p:cNvSpPr/>
            <p:nvPr/>
          </p:nvSpPr>
          <p:spPr bwMode="auto">
            <a:xfrm>
              <a:off x="5172076" y="2259013"/>
              <a:ext cx="425450" cy="244475"/>
            </a:xfrm>
            <a:custGeom>
              <a:avLst/>
              <a:gdLst>
                <a:gd name="T0" fmla="*/ 133 w 268"/>
                <a:gd name="T1" fmla="*/ 154 h 154"/>
                <a:gd name="T2" fmla="*/ 268 w 268"/>
                <a:gd name="T3" fmla="*/ 77 h 154"/>
                <a:gd name="T4" fmla="*/ 133 w 268"/>
                <a:gd name="T5" fmla="*/ 0 h 154"/>
                <a:gd name="T6" fmla="*/ 0 w 268"/>
                <a:gd name="T7" fmla="*/ 77 h 154"/>
                <a:gd name="T8" fmla="*/ 133 w 268"/>
                <a:gd name="T9" fmla="*/ 154 h 154"/>
              </a:gdLst>
              <a:ahLst/>
              <a:cxnLst>
                <a:cxn ang="0">
                  <a:pos x="T0" y="T1"/>
                </a:cxn>
                <a:cxn ang="0">
                  <a:pos x="T2" y="T3"/>
                </a:cxn>
                <a:cxn ang="0">
                  <a:pos x="T4" y="T5"/>
                </a:cxn>
                <a:cxn ang="0">
                  <a:pos x="T6" y="T7"/>
                </a:cxn>
                <a:cxn ang="0">
                  <a:pos x="T8" y="T9"/>
                </a:cxn>
              </a:cxnLst>
              <a:rect l="0" t="0" r="r" b="b"/>
              <a:pathLst>
                <a:path w="268" h="154">
                  <a:moveTo>
                    <a:pt x="133" y="154"/>
                  </a:moveTo>
                  <a:lnTo>
                    <a:pt x="268" y="77"/>
                  </a:lnTo>
                  <a:lnTo>
                    <a:pt x="133" y="0"/>
                  </a:lnTo>
                  <a:lnTo>
                    <a:pt x="0" y="77"/>
                  </a:lnTo>
                  <a:lnTo>
                    <a:pt x="133" y="154"/>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2" name="îSḷiḑe"/>
            <p:cNvSpPr/>
            <p:nvPr/>
          </p:nvSpPr>
          <p:spPr bwMode="auto">
            <a:xfrm>
              <a:off x="5383214" y="2381250"/>
              <a:ext cx="214313" cy="177800"/>
            </a:xfrm>
            <a:custGeom>
              <a:avLst/>
              <a:gdLst>
                <a:gd name="T0" fmla="*/ 135 w 135"/>
                <a:gd name="T1" fmla="*/ 0 h 112"/>
                <a:gd name="T2" fmla="*/ 135 w 135"/>
                <a:gd name="T3" fmla="*/ 35 h 112"/>
                <a:gd name="T4" fmla="*/ 0 w 135"/>
                <a:gd name="T5" fmla="*/ 112 h 112"/>
                <a:gd name="T6" fmla="*/ 0 w 135"/>
                <a:gd name="T7" fmla="*/ 77 h 112"/>
                <a:gd name="T8" fmla="*/ 135 w 135"/>
                <a:gd name="T9" fmla="*/ 0 h 112"/>
              </a:gdLst>
              <a:ahLst/>
              <a:cxnLst>
                <a:cxn ang="0">
                  <a:pos x="T0" y="T1"/>
                </a:cxn>
                <a:cxn ang="0">
                  <a:pos x="T2" y="T3"/>
                </a:cxn>
                <a:cxn ang="0">
                  <a:pos x="T4" y="T5"/>
                </a:cxn>
                <a:cxn ang="0">
                  <a:pos x="T6" y="T7"/>
                </a:cxn>
                <a:cxn ang="0">
                  <a:pos x="T8" y="T9"/>
                </a:cxn>
              </a:cxnLst>
              <a:rect l="0" t="0" r="r" b="b"/>
              <a:pathLst>
                <a:path w="135" h="112">
                  <a:moveTo>
                    <a:pt x="135" y="0"/>
                  </a:moveTo>
                  <a:lnTo>
                    <a:pt x="135" y="35"/>
                  </a:lnTo>
                  <a:lnTo>
                    <a:pt x="0" y="112"/>
                  </a:lnTo>
                  <a:lnTo>
                    <a:pt x="0" y="77"/>
                  </a:lnTo>
                  <a:lnTo>
                    <a:pt x="135" y="0"/>
                  </a:lnTo>
                  <a:close/>
                </a:path>
              </a:pathLst>
            </a:custGeom>
            <a:solidFill>
              <a:srgbClr val="C97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3" name="işlîḓe"/>
            <p:cNvSpPr/>
            <p:nvPr/>
          </p:nvSpPr>
          <p:spPr bwMode="auto">
            <a:xfrm>
              <a:off x="5172076" y="2381250"/>
              <a:ext cx="211138" cy="177800"/>
            </a:xfrm>
            <a:custGeom>
              <a:avLst/>
              <a:gdLst>
                <a:gd name="T0" fmla="*/ 133 w 133"/>
                <a:gd name="T1" fmla="*/ 112 h 112"/>
                <a:gd name="T2" fmla="*/ 0 w 133"/>
                <a:gd name="T3" fmla="*/ 35 h 112"/>
                <a:gd name="T4" fmla="*/ 0 w 133"/>
                <a:gd name="T5" fmla="*/ 0 h 112"/>
                <a:gd name="T6" fmla="*/ 133 w 133"/>
                <a:gd name="T7" fmla="*/ 77 h 112"/>
                <a:gd name="T8" fmla="*/ 133 w 133"/>
                <a:gd name="T9" fmla="*/ 112 h 112"/>
              </a:gdLst>
              <a:ahLst/>
              <a:cxnLst>
                <a:cxn ang="0">
                  <a:pos x="T0" y="T1"/>
                </a:cxn>
                <a:cxn ang="0">
                  <a:pos x="T2" y="T3"/>
                </a:cxn>
                <a:cxn ang="0">
                  <a:pos x="T4" y="T5"/>
                </a:cxn>
                <a:cxn ang="0">
                  <a:pos x="T6" y="T7"/>
                </a:cxn>
                <a:cxn ang="0">
                  <a:pos x="T8" y="T9"/>
                </a:cxn>
              </a:cxnLst>
              <a:rect l="0" t="0" r="r" b="b"/>
              <a:pathLst>
                <a:path w="133" h="112">
                  <a:moveTo>
                    <a:pt x="133" y="112"/>
                  </a:moveTo>
                  <a:lnTo>
                    <a:pt x="0" y="35"/>
                  </a:lnTo>
                  <a:lnTo>
                    <a:pt x="0" y="0"/>
                  </a:lnTo>
                  <a:lnTo>
                    <a:pt x="133" y="77"/>
                  </a:lnTo>
                  <a:lnTo>
                    <a:pt x="133" y="112"/>
                  </a:lnTo>
                  <a:close/>
                </a:path>
              </a:pathLst>
            </a:custGeom>
            <a:solidFill>
              <a:srgbClr val="AF58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4" name="iṣlîḍe"/>
            <p:cNvSpPr/>
            <p:nvPr/>
          </p:nvSpPr>
          <p:spPr bwMode="auto">
            <a:xfrm>
              <a:off x="5135564" y="2206625"/>
              <a:ext cx="498475" cy="285750"/>
            </a:xfrm>
            <a:custGeom>
              <a:avLst/>
              <a:gdLst>
                <a:gd name="T0" fmla="*/ 156 w 314"/>
                <a:gd name="T1" fmla="*/ 180 h 180"/>
                <a:gd name="T2" fmla="*/ 314 w 314"/>
                <a:gd name="T3" fmla="*/ 91 h 180"/>
                <a:gd name="T4" fmla="*/ 156 w 314"/>
                <a:gd name="T5" fmla="*/ 0 h 180"/>
                <a:gd name="T6" fmla="*/ 0 w 314"/>
                <a:gd name="T7" fmla="*/ 91 h 180"/>
                <a:gd name="T8" fmla="*/ 156 w 314"/>
                <a:gd name="T9" fmla="*/ 180 h 180"/>
              </a:gdLst>
              <a:ahLst/>
              <a:cxnLst>
                <a:cxn ang="0">
                  <a:pos x="T0" y="T1"/>
                </a:cxn>
                <a:cxn ang="0">
                  <a:pos x="T2" y="T3"/>
                </a:cxn>
                <a:cxn ang="0">
                  <a:pos x="T4" y="T5"/>
                </a:cxn>
                <a:cxn ang="0">
                  <a:pos x="T6" y="T7"/>
                </a:cxn>
                <a:cxn ang="0">
                  <a:pos x="T8" y="T9"/>
                </a:cxn>
              </a:cxnLst>
              <a:rect l="0" t="0" r="r" b="b"/>
              <a:pathLst>
                <a:path w="314" h="180">
                  <a:moveTo>
                    <a:pt x="156" y="180"/>
                  </a:moveTo>
                  <a:lnTo>
                    <a:pt x="314" y="91"/>
                  </a:lnTo>
                  <a:lnTo>
                    <a:pt x="156" y="0"/>
                  </a:lnTo>
                  <a:lnTo>
                    <a:pt x="0" y="91"/>
                  </a:lnTo>
                  <a:lnTo>
                    <a:pt x="156" y="180"/>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5" name="îṧḻîdè"/>
            <p:cNvSpPr/>
            <p:nvPr/>
          </p:nvSpPr>
          <p:spPr bwMode="auto">
            <a:xfrm>
              <a:off x="5383214" y="2351088"/>
              <a:ext cx="250825" cy="165100"/>
            </a:xfrm>
            <a:custGeom>
              <a:avLst/>
              <a:gdLst>
                <a:gd name="T0" fmla="*/ 158 w 158"/>
                <a:gd name="T1" fmla="*/ 0 h 104"/>
                <a:gd name="T2" fmla="*/ 158 w 158"/>
                <a:gd name="T3" fmla="*/ 13 h 104"/>
                <a:gd name="T4" fmla="*/ 0 w 158"/>
                <a:gd name="T5" fmla="*/ 104 h 104"/>
                <a:gd name="T6" fmla="*/ 0 w 158"/>
                <a:gd name="T7" fmla="*/ 89 h 104"/>
                <a:gd name="T8" fmla="*/ 158 w 158"/>
                <a:gd name="T9" fmla="*/ 0 h 104"/>
              </a:gdLst>
              <a:ahLst/>
              <a:cxnLst>
                <a:cxn ang="0">
                  <a:pos x="T0" y="T1"/>
                </a:cxn>
                <a:cxn ang="0">
                  <a:pos x="T2" y="T3"/>
                </a:cxn>
                <a:cxn ang="0">
                  <a:pos x="T4" y="T5"/>
                </a:cxn>
                <a:cxn ang="0">
                  <a:pos x="T6" y="T7"/>
                </a:cxn>
                <a:cxn ang="0">
                  <a:pos x="T8" y="T9"/>
                </a:cxn>
              </a:cxnLst>
              <a:rect l="0" t="0" r="r" b="b"/>
              <a:pathLst>
                <a:path w="158" h="104">
                  <a:moveTo>
                    <a:pt x="158" y="0"/>
                  </a:moveTo>
                  <a:lnTo>
                    <a:pt x="158" y="13"/>
                  </a:lnTo>
                  <a:lnTo>
                    <a:pt x="0" y="104"/>
                  </a:lnTo>
                  <a:lnTo>
                    <a:pt x="0" y="89"/>
                  </a:lnTo>
                  <a:lnTo>
                    <a:pt x="158" y="0"/>
                  </a:lnTo>
                  <a:close/>
                </a:path>
              </a:pathLst>
            </a:custGeom>
            <a:solidFill>
              <a:srgbClr val="F2A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6" name="íš1ïḑè"/>
            <p:cNvSpPr/>
            <p:nvPr/>
          </p:nvSpPr>
          <p:spPr bwMode="auto">
            <a:xfrm>
              <a:off x="5135564" y="2351088"/>
              <a:ext cx="247650" cy="165100"/>
            </a:xfrm>
            <a:custGeom>
              <a:avLst/>
              <a:gdLst>
                <a:gd name="T0" fmla="*/ 156 w 156"/>
                <a:gd name="T1" fmla="*/ 104 h 104"/>
                <a:gd name="T2" fmla="*/ 0 w 156"/>
                <a:gd name="T3" fmla="*/ 13 h 104"/>
                <a:gd name="T4" fmla="*/ 0 w 156"/>
                <a:gd name="T5" fmla="*/ 0 h 104"/>
                <a:gd name="T6" fmla="*/ 156 w 156"/>
                <a:gd name="T7" fmla="*/ 89 h 104"/>
                <a:gd name="T8" fmla="*/ 156 w 156"/>
                <a:gd name="T9" fmla="*/ 104 h 104"/>
              </a:gdLst>
              <a:ahLst/>
              <a:cxnLst>
                <a:cxn ang="0">
                  <a:pos x="T0" y="T1"/>
                </a:cxn>
                <a:cxn ang="0">
                  <a:pos x="T2" y="T3"/>
                </a:cxn>
                <a:cxn ang="0">
                  <a:pos x="T4" y="T5"/>
                </a:cxn>
                <a:cxn ang="0">
                  <a:pos x="T6" y="T7"/>
                </a:cxn>
                <a:cxn ang="0">
                  <a:pos x="T8" y="T9"/>
                </a:cxn>
              </a:cxnLst>
              <a:rect l="0" t="0" r="r" b="b"/>
              <a:pathLst>
                <a:path w="156" h="104">
                  <a:moveTo>
                    <a:pt x="156" y="104"/>
                  </a:moveTo>
                  <a:lnTo>
                    <a:pt x="0" y="13"/>
                  </a:lnTo>
                  <a:lnTo>
                    <a:pt x="0" y="0"/>
                  </a:lnTo>
                  <a:lnTo>
                    <a:pt x="156" y="89"/>
                  </a:lnTo>
                  <a:lnTo>
                    <a:pt x="156" y="104"/>
                  </a:lnTo>
                  <a:close/>
                </a:path>
              </a:pathLst>
            </a:custGeom>
            <a:solidFill>
              <a:srgbClr val="EA8C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7" name="íṧľïḍe"/>
            <p:cNvSpPr/>
            <p:nvPr/>
          </p:nvSpPr>
          <p:spPr bwMode="auto">
            <a:xfrm>
              <a:off x="5172076" y="2173288"/>
              <a:ext cx="425450" cy="244475"/>
            </a:xfrm>
            <a:custGeom>
              <a:avLst/>
              <a:gdLst>
                <a:gd name="T0" fmla="*/ 133 w 268"/>
                <a:gd name="T1" fmla="*/ 154 h 154"/>
                <a:gd name="T2" fmla="*/ 268 w 268"/>
                <a:gd name="T3" fmla="*/ 77 h 154"/>
                <a:gd name="T4" fmla="*/ 133 w 268"/>
                <a:gd name="T5" fmla="*/ 0 h 154"/>
                <a:gd name="T6" fmla="*/ 0 w 268"/>
                <a:gd name="T7" fmla="*/ 77 h 154"/>
                <a:gd name="T8" fmla="*/ 133 w 268"/>
                <a:gd name="T9" fmla="*/ 154 h 154"/>
              </a:gdLst>
              <a:ahLst/>
              <a:cxnLst>
                <a:cxn ang="0">
                  <a:pos x="T0" y="T1"/>
                </a:cxn>
                <a:cxn ang="0">
                  <a:pos x="T2" y="T3"/>
                </a:cxn>
                <a:cxn ang="0">
                  <a:pos x="T4" y="T5"/>
                </a:cxn>
                <a:cxn ang="0">
                  <a:pos x="T6" y="T7"/>
                </a:cxn>
                <a:cxn ang="0">
                  <a:pos x="T8" y="T9"/>
                </a:cxn>
              </a:cxnLst>
              <a:rect l="0" t="0" r="r" b="b"/>
              <a:pathLst>
                <a:path w="268" h="154">
                  <a:moveTo>
                    <a:pt x="133" y="154"/>
                  </a:moveTo>
                  <a:lnTo>
                    <a:pt x="268" y="77"/>
                  </a:lnTo>
                  <a:lnTo>
                    <a:pt x="133" y="0"/>
                  </a:lnTo>
                  <a:lnTo>
                    <a:pt x="0" y="77"/>
                  </a:lnTo>
                  <a:lnTo>
                    <a:pt x="133" y="154"/>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8" name="iṣliḍé"/>
            <p:cNvSpPr/>
            <p:nvPr/>
          </p:nvSpPr>
          <p:spPr bwMode="auto">
            <a:xfrm>
              <a:off x="5383214" y="2295525"/>
              <a:ext cx="214313" cy="177800"/>
            </a:xfrm>
            <a:custGeom>
              <a:avLst/>
              <a:gdLst>
                <a:gd name="T0" fmla="*/ 135 w 135"/>
                <a:gd name="T1" fmla="*/ 0 h 112"/>
                <a:gd name="T2" fmla="*/ 135 w 135"/>
                <a:gd name="T3" fmla="*/ 35 h 112"/>
                <a:gd name="T4" fmla="*/ 0 w 135"/>
                <a:gd name="T5" fmla="*/ 112 h 112"/>
                <a:gd name="T6" fmla="*/ 0 w 135"/>
                <a:gd name="T7" fmla="*/ 77 h 112"/>
                <a:gd name="T8" fmla="*/ 135 w 135"/>
                <a:gd name="T9" fmla="*/ 0 h 112"/>
              </a:gdLst>
              <a:ahLst/>
              <a:cxnLst>
                <a:cxn ang="0">
                  <a:pos x="T0" y="T1"/>
                </a:cxn>
                <a:cxn ang="0">
                  <a:pos x="T2" y="T3"/>
                </a:cxn>
                <a:cxn ang="0">
                  <a:pos x="T4" y="T5"/>
                </a:cxn>
                <a:cxn ang="0">
                  <a:pos x="T6" y="T7"/>
                </a:cxn>
                <a:cxn ang="0">
                  <a:pos x="T8" y="T9"/>
                </a:cxn>
              </a:cxnLst>
              <a:rect l="0" t="0" r="r" b="b"/>
              <a:pathLst>
                <a:path w="135" h="112">
                  <a:moveTo>
                    <a:pt x="135" y="0"/>
                  </a:moveTo>
                  <a:lnTo>
                    <a:pt x="135" y="35"/>
                  </a:lnTo>
                  <a:lnTo>
                    <a:pt x="0" y="112"/>
                  </a:lnTo>
                  <a:lnTo>
                    <a:pt x="0" y="77"/>
                  </a:lnTo>
                  <a:lnTo>
                    <a:pt x="135" y="0"/>
                  </a:lnTo>
                  <a:close/>
                </a:path>
              </a:pathLst>
            </a:custGeom>
            <a:solidFill>
              <a:srgbClr val="C97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9" name="íŝļïḓê"/>
            <p:cNvSpPr/>
            <p:nvPr/>
          </p:nvSpPr>
          <p:spPr bwMode="auto">
            <a:xfrm>
              <a:off x="5172076" y="2295525"/>
              <a:ext cx="211138" cy="177800"/>
            </a:xfrm>
            <a:custGeom>
              <a:avLst/>
              <a:gdLst>
                <a:gd name="T0" fmla="*/ 133 w 133"/>
                <a:gd name="T1" fmla="*/ 112 h 112"/>
                <a:gd name="T2" fmla="*/ 0 w 133"/>
                <a:gd name="T3" fmla="*/ 35 h 112"/>
                <a:gd name="T4" fmla="*/ 0 w 133"/>
                <a:gd name="T5" fmla="*/ 0 h 112"/>
                <a:gd name="T6" fmla="*/ 133 w 133"/>
                <a:gd name="T7" fmla="*/ 77 h 112"/>
                <a:gd name="T8" fmla="*/ 133 w 133"/>
                <a:gd name="T9" fmla="*/ 112 h 112"/>
              </a:gdLst>
              <a:ahLst/>
              <a:cxnLst>
                <a:cxn ang="0">
                  <a:pos x="T0" y="T1"/>
                </a:cxn>
                <a:cxn ang="0">
                  <a:pos x="T2" y="T3"/>
                </a:cxn>
                <a:cxn ang="0">
                  <a:pos x="T4" y="T5"/>
                </a:cxn>
                <a:cxn ang="0">
                  <a:pos x="T6" y="T7"/>
                </a:cxn>
                <a:cxn ang="0">
                  <a:pos x="T8" y="T9"/>
                </a:cxn>
              </a:cxnLst>
              <a:rect l="0" t="0" r="r" b="b"/>
              <a:pathLst>
                <a:path w="133" h="112">
                  <a:moveTo>
                    <a:pt x="133" y="112"/>
                  </a:moveTo>
                  <a:lnTo>
                    <a:pt x="0" y="35"/>
                  </a:lnTo>
                  <a:lnTo>
                    <a:pt x="0" y="0"/>
                  </a:lnTo>
                  <a:lnTo>
                    <a:pt x="133" y="77"/>
                  </a:lnTo>
                  <a:lnTo>
                    <a:pt x="133" y="112"/>
                  </a:lnTo>
                  <a:close/>
                </a:path>
              </a:pathLst>
            </a:custGeom>
            <a:solidFill>
              <a:srgbClr val="AF58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0" name="işḷïde"/>
            <p:cNvSpPr/>
            <p:nvPr/>
          </p:nvSpPr>
          <p:spPr bwMode="auto">
            <a:xfrm>
              <a:off x="5135564" y="2120900"/>
              <a:ext cx="498475" cy="285750"/>
            </a:xfrm>
            <a:custGeom>
              <a:avLst/>
              <a:gdLst>
                <a:gd name="T0" fmla="*/ 156 w 314"/>
                <a:gd name="T1" fmla="*/ 180 h 180"/>
                <a:gd name="T2" fmla="*/ 314 w 314"/>
                <a:gd name="T3" fmla="*/ 89 h 180"/>
                <a:gd name="T4" fmla="*/ 156 w 314"/>
                <a:gd name="T5" fmla="*/ 0 h 180"/>
                <a:gd name="T6" fmla="*/ 0 w 314"/>
                <a:gd name="T7" fmla="*/ 89 h 180"/>
                <a:gd name="T8" fmla="*/ 156 w 314"/>
                <a:gd name="T9" fmla="*/ 180 h 180"/>
              </a:gdLst>
              <a:ahLst/>
              <a:cxnLst>
                <a:cxn ang="0">
                  <a:pos x="T0" y="T1"/>
                </a:cxn>
                <a:cxn ang="0">
                  <a:pos x="T2" y="T3"/>
                </a:cxn>
                <a:cxn ang="0">
                  <a:pos x="T4" y="T5"/>
                </a:cxn>
                <a:cxn ang="0">
                  <a:pos x="T6" y="T7"/>
                </a:cxn>
                <a:cxn ang="0">
                  <a:pos x="T8" y="T9"/>
                </a:cxn>
              </a:cxnLst>
              <a:rect l="0" t="0" r="r" b="b"/>
              <a:pathLst>
                <a:path w="314" h="180">
                  <a:moveTo>
                    <a:pt x="156" y="180"/>
                  </a:moveTo>
                  <a:lnTo>
                    <a:pt x="314" y="89"/>
                  </a:lnTo>
                  <a:lnTo>
                    <a:pt x="156" y="0"/>
                  </a:lnTo>
                  <a:lnTo>
                    <a:pt x="0" y="89"/>
                  </a:lnTo>
                  <a:lnTo>
                    <a:pt x="156" y="180"/>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1" name="işḻîďê"/>
            <p:cNvSpPr/>
            <p:nvPr/>
          </p:nvSpPr>
          <p:spPr bwMode="auto">
            <a:xfrm>
              <a:off x="5383214" y="2262188"/>
              <a:ext cx="250825" cy="168275"/>
            </a:xfrm>
            <a:custGeom>
              <a:avLst/>
              <a:gdLst>
                <a:gd name="T0" fmla="*/ 158 w 158"/>
                <a:gd name="T1" fmla="*/ 0 h 106"/>
                <a:gd name="T2" fmla="*/ 158 w 158"/>
                <a:gd name="T3" fmla="*/ 15 h 106"/>
                <a:gd name="T4" fmla="*/ 0 w 158"/>
                <a:gd name="T5" fmla="*/ 106 h 106"/>
                <a:gd name="T6" fmla="*/ 0 w 158"/>
                <a:gd name="T7" fmla="*/ 91 h 106"/>
                <a:gd name="T8" fmla="*/ 158 w 158"/>
                <a:gd name="T9" fmla="*/ 0 h 106"/>
              </a:gdLst>
              <a:ahLst/>
              <a:cxnLst>
                <a:cxn ang="0">
                  <a:pos x="T0" y="T1"/>
                </a:cxn>
                <a:cxn ang="0">
                  <a:pos x="T2" y="T3"/>
                </a:cxn>
                <a:cxn ang="0">
                  <a:pos x="T4" y="T5"/>
                </a:cxn>
                <a:cxn ang="0">
                  <a:pos x="T6" y="T7"/>
                </a:cxn>
                <a:cxn ang="0">
                  <a:pos x="T8" y="T9"/>
                </a:cxn>
              </a:cxnLst>
              <a:rect l="0" t="0" r="r" b="b"/>
              <a:pathLst>
                <a:path w="158" h="106">
                  <a:moveTo>
                    <a:pt x="158" y="0"/>
                  </a:moveTo>
                  <a:lnTo>
                    <a:pt x="158" y="15"/>
                  </a:lnTo>
                  <a:lnTo>
                    <a:pt x="0" y="106"/>
                  </a:lnTo>
                  <a:lnTo>
                    <a:pt x="0" y="91"/>
                  </a:lnTo>
                  <a:lnTo>
                    <a:pt x="158" y="0"/>
                  </a:lnTo>
                  <a:close/>
                </a:path>
              </a:pathLst>
            </a:custGeom>
            <a:solidFill>
              <a:srgbClr val="F2A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2" name="isľîḋê"/>
            <p:cNvSpPr/>
            <p:nvPr/>
          </p:nvSpPr>
          <p:spPr bwMode="auto">
            <a:xfrm>
              <a:off x="5135564" y="2262188"/>
              <a:ext cx="247650" cy="168275"/>
            </a:xfrm>
            <a:custGeom>
              <a:avLst/>
              <a:gdLst>
                <a:gd name="T0" fmla="*/ 156 w 156"/>
                <a:gd name="T1" fmla="*/ 106 h 106"/>
                <a:gd name="T2" fmla="*/ 0 w 156"/>
                <a:gd name="T3" fmla="*/ 15 h 106"/>
                <a:gd name="T4" fmla="*/ 0 w 156"/>
                <a:gd name="T5" fmla="*/ 0 h 106"/>
                <a:gd name="T6" fmla="*/ 156 w 156"/>
                <a:gd name="T7" fmla="*/ 91 h 106"/>
                <a:gd name="T8" fmla="*/ 156 w 156"/>
                <a:gd name="T9" fmla="*/ 106 h 106"/>
              </a:gdLst>
              <a:ahLst/>
              <a:cxnLst>
                <a:cxn ang="0">
                  <a:pos x="T0" y="T1"/>
                </a:cxn>
                <a:cxn ang="0">
                  <a:pos x="T2" y="T3"/>
                </a:cxn>
                <a:cxn ang="0">
                  <a:pos x="T4" y="T5"/>
                </a:cxn>
                <a:cxn ang="0">
                  <a:pos x="T6" y="T7"/>
                </a:cxn>
                <a:cxn ang="0">
                  <a:pos x="T8" y="T9"/>
                </a:cxn>
              </a:cxnLst>
              <a:rect l="0" t="0" r="r" b="b"/>
              <a:pathLst>
                <a:path w="156" h="106">
                  <a:moveTo>
                    <a:pt x="156" y="106"/>
                  </a:moveTo>
                  <a:lnTo>
                    <a:pt x="0" y="15"/>
                  </a:lnTo>
                  <a:lnTo>
                    <a:pt x="0" y="0"/>
                  </a:lnTo>
                  <a:lnTo>
                    <a:pt x="156" y="91"/>
                  </a:lnTo>
                  <a:lnTo>
                    <a:pt x="156" y="106"/>
                  </a:lnTo>
                  <a:close/>
                </a:path>
              </a:pathLst>
            </a:custGeom>
            <a:solidFill>
              <a:srgbClr val="EA8C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3" name="ï$liḍê"/>
            <p:cNvSpPr/>
            <p:nvPr/>
          </p:nvSpPr>
          <p:spPr bwMode="auto">
            <a:xfrm>
              <a:off x="5172076" y="2087563"/>
              <a:ext cx="425450" cy="244475"/>
            </a:xfrm>
            <a:custGeom>
              <a:avLst/>
              <a:gdLst>
                <a:gd name="T0" fmla="*/ 133 w 268"/>
                <a:gd name="T1" fmla="*/ 154 h 154"/>
                <a:gd name="T2" fmla="*/ 268 w 268"/>
                <a:gd name="T3" fmla="*/ 77 h 154"/>
                <a:gd name="T4" fmla="*/ 133 w 268"/>
                <a:gd name="T5" fmla="*/ 0 h 154"/>
                <a:gd name="T6" fmla="*/ 0 w 268"/>
                <a:gd name="T7" fmla="*/ 77 h 154"/>
                <a:gd name="T8" fmla="*/ 133 w 268"/>
                <a:gd name="T9" fmla="*/ 154 h 154"/>
              </a:gdLst>
              <a:ahLst/>
              <a:cxnLst>
                <a:cxn ang="0">
                  <a:pos x="T0" y="T1"/>
                </a:cxn>
                <a:cxn ang="0">
                  <a:pos x="T2" y="T3"/>
                </a:cxn>
                <a:cxn ang="0">
                  <a:pos x="T4" y="T5"/>
                </a:cxn>
                <a:cxn ang="0">
                  <a:pos x="T6" y="T7"/>
                </a:cxn>
                <a:cxn ang="0">
                  <a:pos x="T8" y="T9"/>
                </a:cxn>
              </a:cxnLst>
              <a:rect l="0" t="0" r="r" b="b"/>
              <a:pathLst>
                <a:path w="268" h="154">
                  <a:moveTo>
                    <a:pt x="133" y="154"/>
                  </a:moveTo>
                  <a:lnTo>
                    <a:pt x="268" y="77"/>
                  </a:lnTo>
                  <a:lnTo>
                    <a:pt x="133" y="0"/>
                  </a:lnTo>
                  <a:lnTo>
                    <a:pt x="0" y="77"/>
                  </a:lnTo>
                  <a:lnTo>
                    <a:pt x="133" y="154"/>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4" name="ïṥľíḋè"/>
            <p:cNvSpPr/>
            <p:nvPr/>
          </p:nvSpPr>
          <p:spPr bwMode="auto">
            <a:xfrm>
              <a:off x="5383214" y="2209800"/>
              <a:ext cx="214313" cy="177800"/>
            </a:xfrm>
            <a:custGeom>
              <a:avLst/>
              <a:gdLst>
                <a:gd name="T0" fmla="*/ 135 w 135"/>
                <a:gd name="T1" fmla="*/ 0 h 112"/>
                <a:gd name="T2" fmla="*/ 135 w 135"/>
                <a:gd name="T3" fmla="*/ 35 h 112"/>
                <a:gd name="T4" fmla="*/ 0 w 135"/>
                <a:gd name="T5" fmla="*/ 112 h 112"/>
                <a:gd name="T6" fmla="*/ 0 w 135"/>
                <a:gd name="T7" fmla="*/ 77 h 112"/>
                <a:gd name="T8" fmla="*/ 135 w 135"/>
                <a:gd name="T9" fmla="*/ 0 h 112"/>
              </a:gdLst>
              <a:ahLst/>
              <a:cxnLst>
                <a:cxn ang="0">
                  <a:pos x="T0" y="T1"/>
                </a:cxn>
                <a:cxn ang="0">
                  <a:pos x="T2" y="T3"/>
                </a:cxn>
                <a:cxn ang="0">
                  <a:pos x="T4" y="T5"/>
                </a:cxn>
                <a:cxn ang="0">
                  <a:pos x="T6" y="T7"/>
                </a:cxn>
                <a:cxn ang="0">
                  <a:pos x="T8" y="T9"/>
                </a:cxn>
              </a:cxnLst>
              <a:rect l="0" t="0" r="r" b="b"/>
              <a:pathLst>
                <a:path w="135" h="112">
                  <a:moveTo>
                    <a:pt x="135" y="0"/>
                  </a:moveTo>
                  <a:lnTo>
                    <a:pt x="135" y="35"/>
                  </a:lnTo>
                  <a:lnTo>
                    <a:pt x="0" y="112"/>
                  </a:lnTo>
                  <a:lnTo>
                    <a:pt x="0" y="77"/>
                  </a:lnTo>
                  <a:lnTo>
                    <a:pt x="135" y="0"/>
                  </a:lnTo>
                  <a:close/>
                </a:path>
              </a:pathLst>
            </a:custGeom>
            <a:solidFill>
              <a:srgbClr val="C97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5" name="îṩ1íďé"/>
            <p:cNvSpPr/>
            <p:nvPr/>
          </p:nvSpPr>
          <p:spPr bwMode="auto">
            <a:xfrm>
              <a:off x="5172076" y="2209800"/>
              <a:ext cx="211138" cy="177800"/>
            </a:xfrm>
            <a:custGeom>
              <a:avLst/>
              <a:gdLst>
                <a:gd name="T0" fmla="*/ 133 w 133"/>
                <a:gd name="T1" fmla="*/ 112 h 112"/>
                <a:gd name="T2" fmla="*/ 0 w 133"/>
                <a:gd name="T3" fmla="*/ 35 h 112"/>
                <a:gd name="T4" fmla="*/ 0 w 133"/>
                <a:gd name="T5" fmla="*/ 0 h 112"/>
                <a:gd name="T6" fmla="*/ 133 w 133"/>
                <a:gd name="T7" fmla="*/ 77 h 112"/>
                <a:gd name="T8" fmla="*/ 133 w 133"/>
                <a:gd name="T9" fmla="*/ 112 h 112"/>
              </a:gdLst>
              <a:ahLst/>
              <a:cxnLst>
                <a:cxn ang="0">
                  <a:pos x="T0" y="T1"/>
                </a:cxn>
                <a:cxn ang="0">
                  <a:pos x="T2" y="T3"/>
                </a:cxn>
                <a:cxn ang="0">
                  <a:pos x="T4" y="T5"/>
                </a:cxn>
                <a:cxn ang="0">
                  <a:pos x="T6" y="T7"/>
                </a:cxn>
                <a:cxn ang="0">
                  <a:pos x="T8" y="T9"/>
                </a:cxn>
              </a:cxnLst>
              <a:rect l="0" t="0" r="r" b="b"/>
              <a:pathLst>
                <a:path w="133" h="112">
                  <a:moveTo>
                    <a:pt x="133" y="112"/>
                  </a:moveTo>
                  <a:lnTo>
                    <a:pt x="0" y="35"/>
                  </a:lnTo>
                  <a:lnTo>
                    <a:pt x="0" y="0"/>
                  </a:lnTo>
                  <a:lnTo>
                    <a:pt x="133" y="77"/>
                  </a:lnTo>
                  <a:lnTo>
                    <a:pt x="133" y="112"/>
                  </a:lnTo>
                  <a:close/>
                </a:path>
              </a:pathLst>
            </a:custGeom>
            <a:solidFill>
              <a:srgbClr val="AF58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6" name="îṣḷíḑè"/>
            <p:cNvSpPr/>
            <p:nvPr/>
          </p:nvSpPr>
          <p:spPr bwMode="auto">
            <a:xfrm>
              <a:off x="5135564" y="2032000"/>
              <a:ext cx="498475" cy="290513"/>
            </a:xfrm>
            <a:custGeom>
              <a:avLst/>
              <a:gdLst>
                <a:gd name="T0" fmla="*/ 156 w 314"/>
                <a:gd name="T1" fmla="*/ 183 h 183"/>
                <a:gd name="T2" fmla="*/ 314 w 314"/>
                <a:gd name="T3" fmla="*/ 91 h 183"/>
                <a:gd name="T4" fmla="*/ 156 w 314"/>
                <a:gd name="T5" fmla="*/ 0 h 183"/>
                <a:gd name="T6" fmla="*/ 0 w 314"/>
                <a:gd name="T7" fmla="*/ 91 h 183"/>
                <a:gd name="T8" fmla="*/ 156 w 314"/>
                <a:gd name="T9" fmla="*/ 183 h 183"/>
              </a:gdLst>
              <a:ahLst/>
              <a:cxnLst>
                <a:cxn ang="0">
                  <a:pos x="T0" y="T1"/>
                </a:cxn>
                <a:cxn ang="0">
                  <a:pos x="T2" y="T3"/>
                </a:cxn>
                <a:cxn ang="0">
                  <a:pos x="T4" y="T5"/>
                </a:cxn>
                <a:cxn ang="0">
                  <a:pos x="T6" y="T7"/>
                </a:cxn>
                <a:cxn ang="0">
                  <a:pos x="T8" y="T9"/>
                </a:cxn>
              </a:cxnLst>
              <a:rect l="0" t="0" r="r" b="b"/>
              <a:pathLst>
                <a:path w="314" h="183">
                  <a:moveTo>
                    <a:pt x="156" y="183"/>
                  </a:moveTo>
                  <a:lnTo>
                    <a:pt x="314" y="91"/>
                  </a:lnTo>
                  <a:lnTo>
                    <a:pt x="156" y="0"/>
                  </a:lnTo>
                  <a:lnTo>
                    <a:pt x="0" y="91"/>
                  </a:lnTo>
                  <a:lnTo>
                    <a:pt x="156" y="183"/>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7" name="íṣḷídè"/>
            <p:cNvSpPr/>
            <p:nvPr/>
          </p:nvSpPr>
          <p:spPr bwMode="auto">
            <a:xfrm>
              <a:off x="5383214" y="2176463"/>
              <a:ext cx="250825" cy="165100"/>
            </a:xfrm>
            <a:custGeom>
              <a:avLst/>
              <a:gdLst>
                <a:gd name="T0" fmla="*/ 158 w 158"/>
                <a:gd name="T1" fmla="*/ 0 h 104"/>
                <a:gd name="T2" fmla="*/ 158 w 158"/>
                <a:gd name="T3" fmla="*/ 15 h 104"/>
                <a:gd name="T4" fmla="*/ 0 w 158"/>
                <a:gd name="T5" fmla="*/ 104 h 104"/>
                <a:gd name="T6" fmla="*/ 0 w 158"/>
                <a:gd name="T7" fmla="*/ 92 h 104"/>
                <a:gd name="T8" fmla="*/ 158 w 158"/>
                <a:gd name="T9" fmla="*/ 0 h 104"/>
              </a:gdLst>
              <a:ahLst/>
              <a:cxnLst>
                <a:cxn ang="0">
                  <a:pos x="T0" y="T1"/>
                </a:cxn>
                <a:cxn ang="0">
                  <a:pos x="T2" y="T3"/>
                </a:cxn>
                <a:cxn ang="0">
                  <a:pos x="T4" y="T5"/>
                </a:cxn>
                <a:cxn ang="0">
                  <a:pos x="T6" y="T7"/>
                </a:cxn>
                <a:cxn ang="0">
                  <a:pos x="T8" y="T9"/>
                </a:cxn>
              </a:cxnLst>
              <a:rect l="0" t="0" r="r" b="b"/>
              <a:pathLst>
                <a:path w="158" h="104">
                  <a:moveTo>
                    <a:pt x="158" y="0"/>
                  </a:moveTo>
                  <a:lnTo>
                    <a:pt x="158" y="15"/>
                  </a:lnTo>
                  <a:lnTo>
                    <a:pt x="0" y="104"/>
                  </a:lnTo>
                  <a:lnTo>
                    <a:pt x="0" y="92"/>
                  </a:lnTo>
                  <a:lnTo>
                    <a:pt x="158" y="0"/>
                  </a:lnTo>
                  <a:close/>
                </a:path>
              </a:pathLst>
            </a:custGeom>
            <a:solidFill>
              <a:srgbClr val="F2A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8" name="iŝľîdè"/>
            <p:cNvSpPr/>
            <p:nvPr/>
          </p:nvSpPr>
          <p:spPr bwMode="auto">
            <a:xfrm>
              <a:off x="5135564" y="2176463"/>
              <a:ext cx="247650" cy="165100"/>
            </a:xfrm>
            <a:custGeom>
              <a:avLst/>
              <a:gdLst>
                <a:gd name="T0" fmla="*/ 156 w 156"/>
                <a:gd name="T1" fmla="*/ 104 h 104"/>
                <a:gd name="T2" fmla="*/ 0 w 156"/>
                <a:gd name="T3" fmla="*/ 15 h 104"/>
                <a:gd name="T4" fmla="*/ 0 w 156"/>
                <a:gd name="T5" fmla="*/ 0 h 104"/>
                <a:gd name="T6" fmla="*/ 156 w 156"/>
                <a:gd name="T7" fmla="*/ 92 h 104"/>
                <a:gd name="T8" fmla="*/ 156 w 156"/>
                <a:gd name="T9" fmla="*/ 104 h 104"/>
              </a:gdLst>
              <a:ahLst/>
              <a:cxnLst>
                <a:cxn ang="0">
                  <a:pos x="T0" y="T1"/>
                </a:cxn>
                <a:cxn ang="0">
                  <a:pos x="T2" y="T3"/>
                </a:cxn>
                <a:cxn ang="0">
                  <a:pos x="T4" y="T5"/>
                </a:cxn>
                <a:cxn ang="0">
                  <a:pos x="T6" y="T7"/>
                </a:cxn>
                <a:cxn ang="0">
                  <a:pos x="T8" y="T9"/>
                </a:cxn>
              </a:cxnLst>
              <a:rect l="0" t="0" r="r" b="b"/>
              <a:pathLst>
                <a:path w="156" h="104">
                  <a:moveTo>
                    <a:pt x="156" y="104"/>
                  </a:moveTo>
                  <a:lnTo>
                    <a:pt x="0" y="15"/>
                  </a:lnTo>
                  <a:lnTo>
                    <a:pt x="0" y="0"/>
                  </a:lnTo>
                  <a:lnTo>
                    <a:pt x="156" y="92"/>
                  </a:lnTo>
                  <a:lnTo>
                    <a:pt x="156" y="104"/>
                  </a:lnTo>
                  <a:close/>
                </a:path>
              </a:pathLst>
            </a:custGeom>
            <a:solidFill>
              <a:srgbClr val="EA8C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9" name="íSļïďé"/>
            <p:cNvSpPr/>
            <p:nvPr/>
          </p:nvSpPr>
          <p:spPr bwMode="auto">
            <a:xfrm>
              <a:off x="5172076" y="2001838"/>
              <a:ext cx="425450" cy="244475"/>
            </a:xfrm>
            <a:custGeom>
              <a:avLst/>
              <a:gdLst>
                <a:gd name="T0" fmla="*/ 133 w 268"/>
                <a:gd name="T1" fmla="*/ 154 h 154"/>
                <a:gd name="T2" fmla="*/ 268 w 268"/>
                <a:gd name="T3" fmla="*/ 77 h 154"/>
                <a:gd name="T4" fmla="*/ 133 w 268"/>
                <a:gd name="T5" fmla="*/ 0 h 154"/>
                <a:gd name="T6" fmla="*/ 0 w 268"/>
                <a:gd name="T7" fmla="*/ 77 h 154"/>
                <a:gd name="T8" fmla="*/ 133 w 268"/>
                <a:gd name="T9" fmla="*/ 154 h 154"/>
              </a:gdLst>
              <a:ahLst/>
              <a:cxnLst>
                <a:cxn ang="0">
                  <a:pos x="T0" y="T1"/>
                </a:cxn>
                <a:cxn ang="0">
                  <a:pos x="T2" y="T3"/>
                </a:cxn>
                <a:cxn ang="0">
                  <a:pos x="T4" y="T5"/>
                </a:cxn>
                <a:cxn ang="0">
                  <a:pos x="T6" y="T7"/>
                </a:cxn>
                <a:cxn ang="0">
                  <a:pos x="T8" y="T9"/>
                </a:cxn>
              </a:cxnLst>
              <a:rect l="0" t="0" r="r" b="b"/>
              <a:pathLst>
                <a:path w="268" h="154">
                  <a:moveTo>
                    <a:pt x="133" y="154"/>
                  </a:moveTo>
                  <a:lnTo>
                    <a:pt x="268" y="77"/>
                  </a:lnTo>
                  <a:lnTo>
                    <a:pt x="133" y="0"/>
                  </a:lnTo>
                  <a:lnTo>
                    <a:pt x="0" y="77"/>
                  </a:lnTo>
                  <a:lnTo>
                    <a:pt x="133" y="154"/>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0" name="îṧḷîḓè"/>
            <p:cNvSpPr/>
            <p:nvPr/>
          </p:nvSpPr>
          <p:spPr bwMode="auto">
            <a:xfrm>
              <a:off x="5383214" y="2124075"/>
              <a:ext cx="214313" cy="177800"/>
            </a:xfrm>
            <a:custGeom>
              <a:avLst/>
              <a:gdLst>
                <a:gd name="T0" fmla="*/ 135 w 135"/>
                <a:gd name="T1" fmla="*/ 0 h 112"/>
                <a:gd name="T2" fmla="*/ 135 w 135"/>
                <a:gd name="T3" fmla="*/ 35 h 112"/>
                <a:gd name="T4" fmla="*/ 0 w 135"/>
                <a:gd name="T5" fmla="*/ 112 h 112"/>
                <a:gd name="T6" fmla="*/ 0 w 135"/>
                <a:gd name="T7" fmla="*/ 77 h 112"/>
                <a:gd name="T8" fmla="*/ 135 w 135"/>
                <a:gd name="T9" fmla="*/ 0 h 112"/>
              </a:gdLst>
              <a:ahLst/>
              <a:cxnLst>
                <a:cxn ang="0">
                  <a:pos x="T0" y="T1"/>
                </a:cxn>
                <a:cxn ang="0">
                  <a:pos x="T2" y="T3"/>
                </a:cxn>
                <a:cxn ang="0">
                  <a:pos x="T4" y="T5"/>
                </a:cxn>
                <a:cxn ang="0">
                  <a:pos x="T6" y="T7"/>
                </a:cxn>
                <a:cxn ang="0">
                  <a:pos x="T8" y="T9"/>
                </a:cxn>
              </a:cxnLst>
              <a:rect l="0" t="0" r="r" b="b"/>
              <a:pathLst>
                <a:path w="135" h="112">
                  <a:moveTo>
                    <a:pt x="135" y="0"/>
                  </a:moveTo>
                  <a:lnTo>
                    <a:pt x="135" y="35"/>
                  </a:lnTo>
                  <a:lnTo>
                    <a:pt x="0" y="112"/>
                  </a:lnTo>
                  <a:lnTo>
                    <a:pt x="0" y="77"/>
                  </a:lnTo>
                  <a:lnTo>
                    <a:pt x="135" y="0"/>
                  </a:lnTo>
                  <a:close/>
                </a:path>
              </a:pathLst>
            </a:custGeom>
            <a:solidFill>
              <a:srgbClr val="C97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1" name="îŝlîďé"/>
            <p:cNvSpPr/>
            <p:nvPr/>
          </p:nvSpPr>
          <p:spPr bwMode="auto">
            <a:xfrm>
              <a:off x="5172076" y="2124075"/>
              <a:ext cx="211138" cy="177800"/>
            </a:xfrm>
            <a:custGeom>
              <a:avLst/>
              <a:gdLst>
                <a:gd name="T0" fmla="*/ 133 w 133"/>
                <a:gd name="T1" fmla="*/ 112 h 112"/>
                <a:gd name="T2" fmla="*/ 0 w 133"/>
                <a:gd name="T3" fmla="*/ 35 h 112"/>
                <a:gd name="T4" fmla="*/ 0 w 133"/>
                <a:gd name="T5" fmla="*/ 0 h 112"/>
                <a:gd name="T6" fmla="*/ 133 w 133"/>
                <a:gd name="T7" fmla="*/ 77 h 112"/>
                <a:gd name="T8" fmla="*/ 133 w 133"/>
                <a:gd name="T9" fmla="*/ 112 h 112"/>
              </a:gdLst>
              <a:ahLst/>
              <a:cxnLst>
                <a:cxn ang="0">
                  <a:pos x="T0" y="T1"/>
                </a:cxn>
                <a:cxn ang="0">
                  <a:pos x="T2" y="T3"/>
                </a:cxn>
                <a:cxn ang="0">
                  <a:pos x="T4" y="T5"/>
                </a:cxn>
                <a:cxn ang="0">
                  <a:pos x="T6" y="T7"/>
                </a:cxn>
                <a:cxn ang="0">
                  <a:pos x="T8" y="T9"/>
                </a:cxn>
              </a:cxnLst>
              <a:rect l="0" t="0" r="r" b="b"/>
              <a:pathLst>
                <a:path w="133" h="112">
                  <a:moveTo>
                    <a:pt x="133" y="112"/>
                  </a:moveTo>
                  <a:lnTo>
                    <a:pt x="0" y="35"/>
                  </a:lnTo>
                  <a:lnTo>
                    <a:pt x="0" y="0"/>
                  </a:lnTo>
                  <a:lnTo>
                    <a:pt x="133" y="77"/>
                  </a:lnTo>
                  <a:lnTo>
                    <a:pt x="133" y="112"/>
                  </a:lnTo>
                  <a:close/>
                </a:path>
              </a:pathLst>
            </a:custGeom>
            <a:solidFill>
              <a:srgbClr val="AF58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2" name="iṩļïḓé"/>
            <p:cNvSpPr/>
            <p:nvPr/>
          </p:nvSpPr>
          <p:spPr bwMode="auto">
            <a:xfrm>
              <a:off x="5135564" y="1946275"/>
              <a:ext cx="498475" cy="290513"/>
            </a:xfrm>
            <a:custGeom>
              <a:avLst/>
              <a:gdLst>
                <a:gd name="T0" fmla="*/ 156 w 314"/>
                <a:gd name="T1" fmla="*/ 183 h 183"/>
                <a:gd name="T2" fmla="*/ 314 w 314"/>
                <a:gd name="T3" fmla="*/ 91 h 183"/>
                <a:gd name="T4" fmla="*/ 156 w 314"/>
                <a:gd name="T5" fmla="*/ 0 h 183"/>
                <a:gd name="T6" fmla="*/ 0 w 314"/>
                <a:gd name="T7" fmla="*/ 91 h 183"/>
                <a:gd name="T8" fmla="*/ 156 w 314"/>
                <a:gd name="T9" fmla="*/ 183 h 183"/>
              </a:gdLst>
              <a:ahLst/>
              <a:cxnLst>
                <a:cxn ang="0">
                  <a:pos x="T0" y="T1"/>
                </a:cxn>
                <a:cxn ang="0">
                  <a:pos x="T2" y="T3"/>
                </a:cxn>
                <a:cxn ang="0">
                  <a:pos x="T4" y="T5"/>
                </a:cxn>
                <a:cxn ang="0">
                  <a:pos x="T6" y="T7"/>
                </a:cxn>
                <a:cxn ang="0">
                  <a:pos x="T8" y="T9"/>
                </a:cxn>
              </a:cxnLst>
              <a:rect l="0" t="0" r="r" b="b"/>
              <a:pathLst>
                <a:path w="314" h="183">
                  <a:moveTo>
                    <a:pt x="156" y="183"/>
                  </a:moveTo>
                  <a:lnTo>
                    <a:pt x="314" y="91"/>
                  </a:lnTo>
                  <a:lnTo>
                    <a:pt x="156" y="0"/>
                  </a:lnTo>
                  <a:lnTo>
                    <a:pt x="0" y="91"/>
                  </a:lnTo>
                  <a:lnTo>
                    <a:pt x="156" y="183"/>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3" name="iśļiḋè"/>
            <p:cNvSpPr/>
            <p:nvPr/>
          </p:nvSpPr>
          <p:spPr bwMode="auto">
            <a:xfrm>
              <a:off x="5383214" y="2090738"/>
              <a:ext cx="250825" cy="165100"/>
            </a:xfrm>
            <a:custGeom>
              <a:avLst/>
              <a:gdLst>
                <a:gd name="T0" fmla="*/ 158 w 158"/>
                <a:gd name="T1" fmla="*/ 0 h 104"/>
                <a:gd name="T2" fmla="*/ 158 w 158"/>
                <a:gd name="T3" fmla="*/ 13 h 104"/>
                <a:gd name="T4" fmla="*/ 0 w 158"/>
                <a:gd name="T5" fmla="*/ 104 h 104"/>
                <a:gd name="T6" fmla="*/ 0 w 158"/>
                <a:gd name="T7" fmla="*/ 92 h 104"/>
                <a:gd name="T8" fmla="*/ 158 w 158"/>
                <a:gd name="T9" fmla="*/ 0 h 104"/>
              </a:gdLst>
              <a:ahLst/>
              <a:cxnLst>
                <a:cxn ang="0">
                  <a:pos x="T0" y="T1"/>
                </a:cxn>
                <a:cxn ang="0">
                  <a:pos x="T2" y="T3"/>
                </a:cxn>
                <a:cxn ang="0">
                  <a:pos x="T4" y="T5"/>
                </a:cxn>
                <a:cxn ang="0">
                  <a:pos x="T6" y="T7"/>
                </a:cxn>
                <a:cxn ang="0">
                  <a:pos x="T8" y="T9"/>
                </a:cxn>
              </a:cxnLst>
              <a:rect l="0" t="0" r="r" b="b"/>
              <a:pathLst>
                <a:path w="158" h="104">
                  <a:moveTo>
                    <a:pt x="158" y="0"/>
                  </a:moveTo>
                  <a:lnTo>
                    <a:pt x="158" y="13"/>
                  </a:lnTo>
                  <a:lnTo>
                    <a:pt x="0" y="104"/>
                  </a:lnTo>
                  <a:lnTo>
                    <a:pt x="0" y="92"/>
                  </a:lnTo>
                  <a:lnTo>
                    <a:pt x="158" y="0"/>
                  </a:lnTo>
                  <a:close/>
                </a:path>
              </a:pathLst>
            </a:custGeom>
            <a:solidFill>
              <a:srgbClr val="F2A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4" name="ïSlîďê"/>
            <p:cNvSpPr/>
            <p:nvPr/>
          </p:nvSpPr>
          <p:spPr bwMode="auto">
            <a:xfrm>
              <a:off x="5135564" y="2090738"/>
              <a:ext cx="247650" cy="165100"/>
            </a:xfrm>
            <a:custGeom>
              <a:avLst/>
              <a:gdLst>
                <a:gd name="T0" fmla="*/ 156 w 156"/>
                <a:gd name="T1" fmla="*/ 104 h 104"/>
                <a:gd name="T2" fmla="*/ 0 w 156"/>
                <a:gd name="T3" fmla="*/ 13 h 104"/>
                <a:gd name="T4" fmla="*/ 0 w 156"/>
                <a:gd name="T5" fmla="*/ 0 h 104"/>
                <a:gd name="T6" fmla="*/ 156 w 156"/>
                <a:gd name="T7" fmla="*/ 92 h 104"/>
                <a:gd name="T8" fmla="*/ 156 w 156"/>
                <a:gd name="T9" fmla="*/ 104 h 104"/>
              </a:gdLst>
              <a:ahLst/>
              <a:cxnLst>
                <a:cxn ang="0">
                  <a:pos x="T0" y="T1"/>
                </a:cxn>
                <a:cxn ang="0">
                  <a:pos x="T2" y="T3"/>
                </a:cxn>
                <a:cxn ang="0">
                  <a:pos x="T4" y="T5"/>
                </a:cxn>
                <a:cxn ang="0">
                  <a:pos x="T6" y="T7"/>
                </a:cxn>
                <a:cxn ang="0">
                  <a:pos x="T8" y="T9"/>
                </a:cxn>
              </a:cxnLst>
              <a:rect l="0" t="0" r="r" b="b"/>
              <a:pathLst>
                <a:path w="156" h="104">
                  <a:moveTo>
                    <a:pt x="156" y="104"/>
                  </a:moveTo>
                  <a:lnTo>
                    <a:pt x="0" y="13"/>
                  </a:lnTo>
                  <a:lnTo>
                    <a:pt x="0" y="0"/>
                  </a:lnTo>
                  <a:lnTo>
                    <a:pt x="156" y="92"/>
                  </a:lnTo>
                  <a:lnTo>
                    <a:pt x="156" y="104"/>
                  </a:lnTo>
                  <a:close/>
                </a:path>
              </a:pathLst>
            </a:custGeom>
            <a:solidFill>
              <a:srgbClr val="EA8C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5" name="işļiḑê"/>
            <p:cNvSpPr/>
            <p:nvPr/>
          </p:nvSpPr>
          <p:spPr bwMode="auto">
            <a:xfrm>
              <a:off x="5172076" y="1912938"/>
              <a:ext cx="425450" cy="247650"/>
            </a:xfrm>
            <a:custGeom>
              <a:avLst/>
              <a:gdLst>
                <a:gd name="T0" fmla="*/ 133 w 268"/>
                <a:gd name="T1" fmla="*/ 156 h 156"/>
                <a:gd name="T2" fmla="*/ 268 w 268"/>
                <a:gd name="T3" fmla="*/ 77 h 156"/>
                <a:gd name="T4" fmla="*/ 133 w 268"/>
                <a:gd name="T5" fmla="*/ 0 h 156"/>
                <a:gd name="T6" fmla="*/ 0 w 268"/>
                <a:gd name="T7" fmla="*/ 77 h 156"/>
                <a:gd name="T8" fmla="*/ 133 w 268"/>
                <a:gd name="T9" fmla="*/ 156 h 156"/>
              </a:gdLst>
              <a:ahLst/>
              <a:cxnLst>
                <a:cxn ang="0">
                  <a:pos x="T0" y="T1"/>
                </a:cxn>
                <a:cxn ang="0">
                  <a:pos x="T2" y="T3"/>
                </a:cxn>
                <a:cxn ang="0">
                  <a:pos x="T4" y="T5"/>
                </a:cxn>
                <a:cxn ang="0">
                  <a:pos x="T6" y="T7"/>
                </a:cxn>
                <a:cxn ang="0">
                  <a:pos x="T8" y="T9"/>
                </a:cxn>
              </a:cxnLst>
              <a:rect l="0" t="0" r="r" b="b"/>
              <a:pathLst>
                <a:path w="268" h="156">
                  <a:moveTo>
                    <a:pt x="133" y="156"/>
                  </a:moveTo>
                  <a:lnTo>
                    <a:pt x="268" y="77"/>
                  </a:lnTo>
                  <a:lnTo>
                    <a:pt x="133" y="0"/>
                  </a:lnTo>
                  <a:lnTo>
                    <a:pt x="0" y="77"/>
                  </a:lnTo>
                  <a:lnTo>
                    <a:pt x="133" y="156"/>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6" name="îṣḷiḓè"/>
            <p:cNvSpPr/>
            <p:nvPr/>
          </p:nvSpPr>
          <p:spPr bwMode="auto">
            <a:xfrm>
              <a:off x="5383214" y="2035175"/>
              <a:ext cx="214313" cy="180975"/>
            </a:xfrm>
            <a:custGeom>
              <a:avLst/>
              <a:gdLst>
                <a:gd name="T0" fmla="*/ 135 w 135"/>
                <a:gd name="T1" fmla="*/ 0 h 114"/>
                <a:gd name="T2" fmla="*/ 135 w 135"/>
                <a:gd name="T3" fmla="*/ 37 h 114"/>
                <a:gd name="T4" fmla="*/ 0 w 135"/>
                <a:gd name="T5" fmla="*/ 114 h 114"/>
                <a:gd name="T6" fmla="*/ 0 w 135"/>
                <a:gd name="T7" fmla="*/ 79 h 114"/>
                <a:gd name="T8" fmla="*/ 135 w 135"/>
                <a:gd name="T9" fmla="*/ 0 h 114"/>
              </a:gdLst>
              <a:ahLst/>
              <a:cxnLst>
                <a:cxn ang="0">
                  <a:pos x="T0" y="T1"/>
                </a:cxn>
                <a:cxn ang="0">
                  <a:pos x="T2" y="T3"/>
                </a:cxn>
                <a:cxn ang="0">
                  <a:pos x="T4" y="T5"/>
                </a:cxn>
                <a:cxn ang="0">
                  <a:pos x="T6" y="T7"/>
                </a:cxn>
                <a:cxn ang="0">
                  <a:pos x="T8" y="T9"/>
                </a:cxn>
              </a:cxnLst>
              <a:rect l="0" t="0" r="r" b="b"/>
              <a:pathLst>
                <a:path w="135" h="114">
                  <a:moveTo>
                    <a:pt x="135" y="0"/>
                  </a:moveTo>
                  <a:lnTo>
                    <a:pt x="135" y="37"/>
                  </a:lnTo>
                  <a:lnTo>
                    <a:pt x="0" y="114"/>
                  </a:lnTo>
                  <a:lnTo>
                    <a:pt x="0" y="79"/>
                  </a:lnTo>
                  <a:lnTo>
                    <a:pt x="135" y="0"/>
                  </a:lnTo>
                  <a:close/>
                </a:path>
              </a:pathLst>
            </a:custGeom>
            <a:solidFill>
              <a:srgbClr val="C97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7" name="iṡḷïḍé"/>
            <p:cNvSpPr/>
            <p:nvPr/>
          </p:nvSpPr>
          <p:spPr bwMode="auto">
            <a:xfrm>
              <a:off x="5172076" y="2035175"/>
              <a:ext cx="211138" cy="180975"/>
            </a:xfrm>
            <a:custGeom>
              <a:avLst/>
              <a:gdLst>
                <a:gd name="T0" fmla="*/ 133 w 133"/>
                <a:gd name="T1" fmla="*/ 114 h 114"/>
                <a:gd name="T2" fmla="*/ 0 w 133"/>
                <a:gd name="T3" fmla="*/ 37 h 114"/>
                <a:gd name="T4" fmla="*/ 0 w 133"/>
                <a:gd name="T5" fmla="*/ 0 h 114"/>
                <a:gd name="T6" fmla="*/ 133 w 133"/>
                <a:gd name="T7" fmla="*/ 79 h 114"/>
                <a:gd name="T8" fmla="*/ 133 w 133"/>
                <a:gd name="T9" fmla="*/ 114 h 114"/>
              </a:gdLst>
              <a:ahLst/>
              <a:cxnLst>
                <a:cxn ang="0">
                  <a:pos x="T0" y="T1"/>
                </a:cxn>
                <a:cxn ang="0">
                  <a:pos x="T2" y="T3"/>
                </a:cxn>
                <a:cxn ang="0">
                  <a:pos x="T4" y="T5"/>
                </a:cxn>
                <a:cxn ang="0">
                  <a:pos x="T6" y="T7"/>
                </a:cxn>
                <a:cxn ang="0">
                  <a:pos x="T8" y="T9"/>
                </a:cxn>
              </a:cxnLst>
              <a:rect l="0" t="0" r="r" b="b"/>
              <a:pathLst>
                <a:path w="133" h="114">
                  <a:moveTo>
                    <a:pt x="133" y="114"/>
                  </a:moveTo>
                  <a:lnTo>
                    <a:pt x="0" y="37"/>
                  </a:lnTo>
                  <a:lnTo>
                    <a:pt x="0" y="0"/>
                  </a:lnTo>
                  <a:lnTo>
                    <a:pt x="133" y="79"/>
                  </a:lnTo>
                  <a:lnTo>
                    <a:pt x="133" y="114"/>
                  </a:lnTo>
                  <a:close/>
                </a:path>
              </a:pathLst>
            </a:custGeom>
            <a:solidFill>
              <a:srgbClr val="AF58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8" name="ïṥlïḑé"/>
            <p:cNvSpPr/>
            <p:nvPr/>
          </p:nvSpPr>
          <p:spPr bwMode="auto">
            <a:xfrm>
              <a:off x="5135564" y="1860550"/>
              <a:ext cx="498475" cy="287338"/>
            </a:xfrm>
            <a:custGeom>
              <a:avLst/>
              <a:gdLst>
                <a:gd name="T0" fmla="*/ 156 w 314"/>
                <a:gd name="T1" fmla="*/ 181 h 181"/>
                <a:gd name="T2" fmla="*/ 314 w 314"/>
                <a:gd name="T3" fmla="*/ 91 h 181"/>
                <a:gd name="T4" fmla="*/ 156 w 314"/>
                <a:gd name="T5" fmla="*/ 0 h 181"/>
                <a:gd name="T6" fmla="*/ 0 w 314"/>
                <a:gd name="T7" fmla="*/ 91 h 181"/>
                <a:gd name="T8" fmla="*/ 156 w 314"/>
                <a:gd name="T9" fmla="*/ 181 h 181"/>
              </a:gdLst>
              <a:ahLst/>
              <a:cxnLst>
                <a:cxn ang="0">
                  <a:pos x="T0" y="T1"/>
                </a:cxn>
                <a:cxn ang="0">
                  <a:pos x="T2" y="T3"/>
                </a:cxn>
                <a:cxn ang="0">
                  <a:pos x="T4" y="T5"/>
                </a:cxn>
                <a:cxn ang="0">
                  <a:pos x="T6" y="T7"/>
                </a:cxn>
                <a:cxn ang="0">
                  <a:pos x="T8" y="T9"/>
                </a:cxn>
              </a:cxnLst>
              <a:rect l="0" t="0" r="r" b="b"/>
              <a:pathLst>
                <a:path w="314" h="181">
                  <a:moveTo>
                    <a:pt x="156" y="181"/>
                  </a:moveTo>
                  <a:lnTo>
                    <a:pt x="314" y="91"/>
                  </a:lnTo>
                  <a:lnTo>
                    <a:pt x="156" y="0"/>
                  </a:lnTo>
                  <a:lnTo>
                    <a:pt x="0" y="91"/>
                  </a:lnTo>
                  <a:lnTo>
                    <a:pt x="156" y="181"/>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9" name="ïṣļíḓê"/>
            <p:cNvSpPr/>
            <p:nvPr/>
          </p:nvSpPr>
          <p:spPr bwMode="auto">
            <a:xfrm>
              <a:off x="5383214" y="2005013"/>
              <a:ext cx="250825" cy="165100"/>
            </a:xfrm>
            <a:custGeom>
              <a:avLst/>
              <a:gdLst>
                <a:gd name="T0" fmla="*/ 158 w 158"/>
                <a:gd name="T1" fmla="*/ 0 h 104"/>
                <a:gd name="T2" fmla="*/ 158 w 158"/>
                <a:gd name="T3" fmla="*/ 13 h 104"/>
                <a:gd name="T4" fmla="*/ 0 w 158"/>
                <a:gd name="T5" fmla="*/ 104 h 104"/>
                <a:gd name="T6" fmla="*/ 0 w 158"/>
                <a:gd name="T7" fmla="*/ 90 h 104"/>
                <a:gd name="T8" fmla="*/ 158 w 158"/>
                <a:gd name="T9" fmla="*/ 0 h 104"/>
              </a:gdLst>
              <a:ahLst/>
              <a:cxnLst>
                <a:cxn ang="0">
                  <a:pos x="T0" y="T1"/>
                </a:cxn>
                <a:cxn ang="0">
                  <a:pos x="T2" y="T3"/>
                </a:cxn>
                <a:cxn ang="0">
                  <a:pos x="T4" y="T5"/>
                </a:cxn>
                <a:cxn ang="0">
                  <a:pos x="T6" y="T7"/>
                </a:cxn>
                <a:cxn ang="0">
                  <a:pos x="T8" y="T9"/>
                </a:cxn>
              </a:cxnLst>
              <a:rect l="0" t="0" r="r" b="b"/>
              <a:pathLst>
                <a:path w="158" h="104">
                  <a:moveTo>
                    <a:pt x="158" y="0"/>
                  </a:moveTo>
                  <a:lnTo>
                    <a:pt x="158" y="13"/>
                  </a:lnTo>
                  <a:lnTo>
                    <a:pt x="0" y="104"/>
                  </a:lnTo>
                  <a:lnTo>
                    <a:pt x="0" y="90"/>
                  </a:lnTo>
                  <a:lnTo>
                    <a:pt x="158" y="0"/>
                  </a:lnTo>
                  <a:close/>
                </a:path>
              </a:pathLst>
            </a:custGeom>
            <a:solidFill>
              <a:srgbClr val="F2A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0" name="iSḷíḓe"/>
            <p:cNvSpPr/>
            <p:nvPr/>
          </p:nvSpPr>
          <p:spPr bwMode="auto">
            <a:xfrm>
              <a:off x="5135564" y="2005013"/>
              <a:ext cx="247650" cy="165100"/>
            </a:xfrm>
            <a:custGeom>
              <a:avLst/>
              <a:gdLst>
                <a:gd name="T0" fmla="*/ 156 w 156"/>
                <a:gd name="T1" fmla="*/ 104 h 104"/>
                <a:gd name="T2" fmla="*/ 0 w 156"/>
                <a:gd name="T3" fmla="*/ 13 h 104"/>
                <a:gd name="T4" fmla="*/ 0 w 156"/>
                <a:gd name="T5" fmla="*/ 0 h 104"/>
                <a:gd name="T6" fmla="*/ 156 w 156"/>
                <a:gd name="T7" fmla="*/ 90 h 104"/>
                <a:gd name="T8" fmla="*/ 156 w 156"/>
                <a:gd name="T9" fmla="*/ 104 h 104"/>
              </a:gdLst>
              <a:ahLst/>
              <a:cxnLst>
                <a:cxn ang="0">
                  <a:pos x="T0" y="T1"/>
                </a:cxn>
                <a:cxn ang="0">
                  <a:pos x="T2" y="T3"/>
                </a:cxn>
                <a:cxn ang="0">
                  <a:pos x="T4" y="T5"/>
                </a:cxn>
                <a:cxn ang="0">
                  <a:pos x="T6" y="T7"/>
                </a:cxn>
                <a:cxn ang="0">
                  <a:pos x="T8" y="T9"/>
                </a:cxn>
              </a:cxnLst>
              <a:rect l="0" t="0" r="r" b="b"/>
              <a:pathLst>
                <a:path w="156" h="104">
                  <a:moveTo>
                    <a:pt x="156" y="104"/>
                  </a:moveTo>
                  <a:lnTo>
                    <a:pt x="0" y="13"/>
                  </a:lnTo>
                  <a:lnTo>
                    <a:pt x="0" y="0"/>
                  </a:lnTo>
                  <a:lnTo>
                    <a:pt x="156" y="90"/>
                  </a:lnTo>
                  <a:lnTo>
                    <a:pt x="156" y="104"/>
                  </a:lnTo>
                  <a:close/>
                </a:path>
              </a:pathLst>
            </a:custGeom>
            <a:solidFill>
              <a:srgbClr val="EA8C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1" name="ïSḻîḋe"/>
            <p:cNvSpPr/>
            <p:nvPr/>
          </p:nvSpPr>
          <p:spPr bwMode="auto">
            <a:xfrm>
              <a:off x="5172076" y="1827213"/>
              <a:ext cx="425450" cy="244475"/>
            </a:xfrm>
            <a:custGeom>
              <a:avLst/>
              <a:gdLst>
                <a:gd name="T0" fmla="*/ 133 w 268"/>
                <a:gd name="T1" fmla="*/ 154 h 154"/>
                <a:gd name="T2" fmla="*/ 268 w 268"/>
                <a:gd name="T3" fmla="*/ 77 h 154"/>
                <a:gd name="T4" fmla="*/ 133 w 268"/>
                <a:gd name="T5" fmla="*/ 0 h 154"/>
                <a:gd name="T6" fmla="*/ 0 w 268"/>
                <a:gd name="T7" fmla="*/ 77 h 154"/>
                <a:gd name="T8" fmla="*/ 133 w 268"/>
                <a:gd name="T9" fmla="*/ 154 h 154"/>
              </a:gdLst>
              <a:ahLst/>
              <a:cxnLst>
                <a:cxn ang="0">
                  <a:pos x="T0" y="T1"/>
                </a:cxn>
                <a:cxn ang="0">
                  <a:pos x="T2" y="T3"/>
                </a:cxn>
                <a:cxn ang="0">
                  <a:pos x="T4" y="T5"/>
                </a:cxn>
                <a:cxn ang="0">
                  <a:pos x="T6" y="T7"/>
                </a:cxn>
                <a:cxn ang="0">
                  <a:pos x="T8" y="T9"/>
                </a:cxn>
              </a:cxnLst>
              <a:rect l="0" t="0" r="r" b="b"/>
              <a:pathLst>
                <a:path w="268" h="154">
                  <a:moveTo>
                    <a:pt x="133" y="154"/>
                  </a:moveTo>
                  <a:lnTo>
                    <a:pt x="268" y="77"/>
                  </a:lnTo>
                  <a:lnTo>
                    <a:pt x="133" y="0"/>
                  </a:lnTo>
                  <a:lnTo>
                    <a:pt x="0" y="77"/>
                  </a:lnTo>
                  <a:lnTo>
                    <a:pt x="133" y="154"/>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2" name="ïşľíďê"/>
            <p:cNvSpPr/>
            <p:nvPr/>
          </p:nvSpPr>
          <p:spPr bwMode="auto">
            <a:xfrm>
              <a:off x="5383214" y="1949450"/>
              <a:ext cx="214313" cy="177800"/>
            </a:xfrm>
            <a:custGeom>
              <a:avLst/>
              <a:gdLst>
                <a:gd name="T0" fmla="*/ 135 w 135"/>
                <a:gd name="T1" fmla="*/ 0 h 112"/>
                <a:gd name="T2" fmla="*/ 135 w 135"/>
                <a:gd name="T3" fmla="*/ 35 h 112"/>
                <a:gd name="T4" fmla="*/ 0 w 135"/>
                <a:gd name="T5" fmla="*/ 112 h 112"/>
                <a:gd name="T6" fmla="*/ 0 w 135"/>
                <a:gd name="T7" fmla="*/ 77 h 112"/>
                <a:gd name="T8" fmla="*/ 135 w 135"/>
                <a:gd name="T9" fmla="*/ 0 h 112"/>
              </a:gdLst>
              <a:ahLst/>
              <a:cxnLst>
                <a:cxn ang="0">
                  <a:pos x="T0" y="T1"/>
                </a:cxn>
                <a:cxn ang="0">
                  <a:pos x="T2" y="T3"/>
                </a:cxn>
                <a:cxn ang="0">
                  <a:pos x="T4" y="T5"/>
                </a:cxn>
                <a:cxn ang="0">
                  <a:pos x="T6" y="T7"/>
                </a:cxn>
                <a:cxn ang="0">
                  <a:pos x="T8" y="T9"/>
                </a:cxn>
              </a:cxnLst>
              <a:rect l="0" t="0" r="r" b="b"/>
              <a:pathLst>
                <a:path w="135" h="112">
                  <a:moveTo>
                    <a:pt x="135" y="0"/>
                  </a:moveTo>
                  <a:lnTo>
                    <a:pt x="135" y="35"/>
                  </a:lnTo>
                  <a:lnTo>
                    <a:pt x="0" y="112"/>
                  </a:lnTo>
                  <a:lnTo>
                    <a:pt x="0" y="77"/>
                  </a:lnTo>
                  <a:lnTo>
                    <a:pt x="135" y="0"/>
                  </a:lnTo>
                  <a:close/>
                </a:path>
              </a:pathLst>
            </a:custGeom>
            <a:solidFill>
              <a:srgbClr val="C97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3" name="ïSḷîḓè"/>
            <p:cNvSpPr/>
            <p:nvPr/>
          </p:nvSpPr>
          <p:spPr bwMode="auto">
            <a:xfrm>
              <a:off x="5172076" y="1949450"/>
              <a:ext cx="211138" cy="177800"/>
            </a:xfrm>
            <a:custGeom>
              <a:avLst/>
              <a:gdLst>
                <a:gd name="T0" fmla="*/ 133 w 133"/>
                <a:gd name="T1" fmla="*/ 112 h 112"/>
                <a:gd name="T2" fmla="*/ 0 w 133"/>
                <a:gd name="T3" fmla="*/ 35 h 112"/>
                <a:gd name="T4" fmla="*/ 0 w 133"/>
                <a:gd name="T5" fmla="*/ 0 h 112"/>
                <a:gd name="T6" fmla="*/ 133 w 133"/>
                <a:gd name="T7" fmla="*/ 77 h 112"/>
                <a:gd name="T8" fmla="*/ 133 w 133"/>
                <a:gd name="T9" fmla="*/ 112 h 112"/>
              </a:gdLst>
              <a:ahLst/>
              <a:cxnLst>
                <a:cxn ang="0">
                  <a:pos x="T0" y="T1"/>
                </a:cxn>
                <a:cxn ang="0">
                  <a:pos x="T2" y="T3"/>
                </a:cxn>
                <a:cxn ang="0">
                  <a:pos x="T4" y="T5"/>
                </a:cxn>
                <a:cxn ang="0">
                  <a:pos x="T6" y="T7"/>
                </a:cxn>
                <a:cxn ang="0">
                  <a:pos x="T8" y="T9"/>
                </a:cxn>
              </a:cxnLst>
              <a:rect l="0" t="0" r="r" b="b"/>
              <a:pathLst>
                <a:path w="133" h="112">
                  <a:moveTo>
                    <a:pt x="133" y="112"/>
                  </a:moveTo>
                  <a:lnTo>
                    <a:pt x="0" y="35"/>
                  </a:lnTo>
                  <a:lnTo>
                    <a:pt x="0" y="0"/>
                  </a:lnTo>
                  <a:lnTo>
                    <a:pt x="133" y="77"/>
                  </a:lnTo>
                  <a:lnTo>
                    <a:pt x="133" y="112"/>
                  </a:lnTo>
                  <a:close/>
                </a:path>
              </a:pathLst>
            </a:custGeom>
            <a:solidFill>
              <a:srgbClr val="AF58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4" name="î$lïḋe"/>
            <p:cNvSpPr/>
            <p:nvPr/>
          </p:nvSpPr>
          <p:spPr bwMode="auto">
            <a:xfrm>
              <a:off x="5135564" y="1774825"/>
              <a:ext cx="498475" cy="287338"/>
            </a:xfrm>
            <a:custGeom>
              <a:avLst/>
              <a:gdLst>
                <a:gd name="T0" fmla="*/ 156 w 314"/>
                <a:gd name="T1" fmla="*/ 181 h 181"/>
                <a:gd name="T2" fmla="*/ 314 w 314"/>
                <a:gd name="T3" fmla="*/ 91 h 181"/>
                <a:gd name="T4" fmla="*/ 156 w 314"/>
                <a:gd name="T5" fmla="*/ 0 h 181"/>
                <a:gd name="T6" fmla="*/ 0 w 314"/>
                <a:gd name="T7" fmla="*/ 91 h 181"/>
                <a:gd name="T8" fmla="*/ 156 w 314"/>
                <a:gd name="T9" fmla="*/ 181 h 181"/>
              </a:gdLst>
              <a:ahLst/>
              <a:cxnLst>
                <a:cxn ang="0">
                  <a:pos x="T0" y="T1"/>
                </a:cxn>
                <a:cxn ang="0">
                  <a:pos x="T2" y="T3"/>
                </a:cxn>
                <a:cxn ang="0">
                  <a:pos x="T4" y="T5"/>
                </a:cxn>
                <a:cxn ang="0">
                  <a:pos x="T6" y="T7"/>
                </a:cxn>
                <a:cxn ang="0">
                  <a:pos x="T8" y="T9"/>
                </a:cxn>
              </a:cxnLst>
              <a:rect l="0" t="0" r="r" b="b"/>
              <a:pathLst>
                <a:path w="314" h="181">
                  <a:moveTo>
                    <a:pt x="156" y="181"/>
                  </a:moveTo>
                  <a:lnTo>
                    <a:pt x="314" y="91"/>
                  </a:lnTo>
                  <a:lnTo>
                    <a:pt x="156" y="0"/>
                  </a:lnTo>
                  <a:lnTo>
                    <a:pt x="0" y="91"/>
                  </a:lnTo>
                  <a:lnTo>
                    <a:pt x="156" y="181"/>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5" name="iṡḻidê"/>
            <p:cNvSpPr/>
            <p:nvPr/>
          </p:nvSpPr>
          <p:spPr bwMode="auto">
            <a:xfrm>
              <a:off x="5383214" y="1919288"/>
              <a:ext cx="250825" cy="165100"/>
            </a:xfrm>
            <a:custGeom>
              <a:avLst/>
              <a:gdLst>
                <a:gd name="T0" fmla="*/ 158 w 158"/>
                <a:gd name="T1" fmla="*/ 0 h 104"/>
                <a:gd name="T2" fmla="*/ 158 w 158"/>
                <a:gd name="T3" fmla="*/ 13 h 104"/>
                <a:gd name="T4" fmla="*/ 0 w 158"/>
                <a:gd name="T5" fmla="*/ 104 h 104"/>
                <a:gd name="T6" fmla="*/ 0 w 158"/>
                <a:gd name="T7" fmla="*/ 90 h 104"/>
                <a:gd name="T8" fmla="*/ 158 w 158"/>
                <a:gd name="T9" fmla="*/ 0 h 104"/>
              </a:gdLst>
              <a:ahLst/>
              <a:cxnLst>
                <a:cxn ang="0">
                  <a:pos x="T0" y="T1"/>
                </a:cxn>
                <a:cxn ang="0">
                  <a:pos x="T2" y="T3"/>
                </a:cxn>
                <a:cxn ang="0">
                  <a:pos x="T4" y="T5"/>
                </a:cxn>
                <a:cxn ang="0">
                  <a:pos x="T6" y="T7"/>
                </a:cxn>
                <a:cxn ang="0">
                  <a:pos x="T8" y="T9"/>
                </a:cxn>
              </a:cxnLst>
              <a:rect l="0" t="0" r="r" b="b"/>
              <a:pathLst>
                <a:path w="158" h="104">
                  <a:moveTo>
                    <a:pt x="158" y="0"/>
                  </a:moveTo>
                  <a:lnTo>
                    <a:pt x="158" y="13"/>
                  </a:lnTo>
                  <a:lnTo>
                    <a:pt x="0" y="104"/>
                  </a:lnTo>
                  <a:lnTo>
                    <a:pt x="0" y="90"/>
                  </a:lnTo>
                  <a:lnTo>
                    <a:pt x="158" y="0"/>
                  </a:lnTo>
                  <a:close/>
                </a:path>
              </a:pathLst>
            </a:custGeom>
            <a:solidFill>
              <a:srgbClr val="F2A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6" name="íṣḷîďè"/>
            <p:cNvSpPr/>
            <p:nvPr/>
          </p:nvSpPr>
          <p:spPr bwMode="auto">
            <a:xfrm>
              <a:off x="5135564" y="1919288"/>
              <a:ext cx="247650" cy="165100"/>
            </a:xfrm>
            <a:custGeom>
              <a:avLst/>
              <a:gdLst>
                <a:gd name="T0" fmla="*/ 156 w 156"/>
                <a:gd name="T1" fmla="*/ 104 h 104"/>
                <a:gd name="T2" fmla="*/ 0 w 156"/>
                <a:gd name="T3" fmla="*/ 13 h 104"/>
                <a:gd name="T4" fmla="*/ 0 w 156"/>
                <a:gd name="T5" fmla="*/ 0 h 104"/>
                <a:gd name="T6" fmla="*/ 156 w 156"/>
                <a:gd name="T7" fmla="*/ 90 h 104"/>
                <a:gd name="T8" fmla="*/ 156 w 156"/>
                <a:gd name="T9" fmla="*/ 104 h 104"/>
              </a:gdLst>
              <a:ahLst/>
              <a:cxnLst>
                <a:cxn ang="0">
                  <a:pos x="T0" y="T1"/>
                </a:cxn>
                <a:cxn ang="0">
                  <a:pos x="T2" y="T3"/>
                </a:cxn>
                <a:cxn ang="0">
                  <a:pos x="T4" y="T5"/>
                </a:cxn>
                <a:cxn ang="0">
                  <a:pos x="T6" y="T7"/>
                </a:cxn>
                <a:cxn ang="0">
                  <a:pos x="T8" y="T9"/>
                </a:cxn>
              </a:cxnLst>
              <a:rect l="0" t="0" r="r" b="b"/>
              <a:pathLst>
                <a:path w="156" h="104">
                  <a:moveTo>
                    <a:pt x="156" y="104"/>
                  </a:moveTo>
                  <a:lnTo>
                    <a:pt x="0" y="13"/>
                  </a:lnTo>
                  <a:lnTo>
                    <a:pt x="0" y="0"/>
                  </a:lnTo>
                  <a:lnTo>
                    <a:pt x="156" y="90"/>
                  </a:lnTo>
                  <a:lnTo>
                    <a:pt x="156" y="104"/>
                  </a:lnTo>
                  <a:close/>
                </a:path>
              </a:pathLst>
            </a:custGeom>
            <a:solidFill>
              <a:srgbClr val="EA8C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7" name="ïsliďé"/>
            <p:cNvSpPr/>
            <p:nvPr/>
          </p:nvSpPr>
          <p:spPr bwMode="auto">
            <a:xfrm>
              <a:off x="5172076" y="1741488"/>
              <a:ext cx="425450" cy="244475"/>
            </a:xfrm>
            <a:custGeom>
              <a:avLst/>
              <a:gdLst>
                <a:gd name="T0" fmla="*/ 133 w 268"/>
                <a:gd name="T1" fmla="*/ 154 h 154"/>
                <a:gd name="T2" fmla="*/ 268 w 268"/>
                <a:gd name="T3" fmla="*/ 77 h 154"/>
                <a:gd name="T4" fmla="*/ 133 w 268"/>
                <a:gd name="T5" fmla="*/ 0 h 154"/>
                <a:gd name="T6" fmla="*/ 0 w 268"/>
                <a:gd name="T7" fmla="*/ 77 h 154"/>
                <a:gd name="T8" fmla="*/ 133 w 268"/>
                <a:gd name="T9" fmla="*/ 154 h 154"/>
              </a:gdLst>
              <a:ahLst/>
              <a:cxnLst>
                <a:cxn ang="0">
                  <a:pos x="T0" y="T1"/>
                </a:cxn>
                <a:cxn ang="0">
                  <a:pos x="T2" y="T3"/>
                </a:cxn>
                <a:cxn ang="0">
                  <a:pos x="T4" y="T5"/>
                </a:cxn>
                <a:cxn ang="0">
                  <a:pos x="T6" y="T7"/>
                </a:cxn>
                <a:cxn ang="0">
                  <a:pos x="T8" y="T9"/>
                </a:cxn>
              </a:cxnLst>
              <a:rect l="0" t="0" r="r" b="b"/>
              <a:pathLst>
                <a:path w="268" h="154">
                  <a:moveTo>
                    <a:pt x="133" y="154"/>
                  </a:moveTo>
                  <a:lnTo>
                    <a:pt x="268" y="77"/>
                  </a:lnTo>
                  <a:lnTo>
                    <a:pt x="133" y="0"/>
                  </a:lnTo>
                  <a:lnTo>
                    <a:pt x="0" y="77"/>
                  </a:lnTo>
                  <a:lnTo>
                    <a:pt x="133" y="154"/>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8" name="iŝḷïḍé"/>
            <p:cNvSpPr/>
            <p:nvPr/>
          </p:nvSpPr>
          <p:spPr bwMode="auto">
            <a:xfrm>
              <a:off x="5383214" y="1863725"/>
              <a:ext cx="214313" cy="177800"/>
            </a:xfrm>
            <a:custGeom>
              <a:avLst/>
              <a:gdLst>
                <a:gd name="T0" fmla="*/ 135 w 135"/>
                <a:gd name="T1" fmla="*/ 0 h 112"/>
                <a:gd name="T2" fmla="*/ 135 w 135"/>
                <a:gd name="T3" fmla="*/ 35 h 112"/>
                <a:gd name="T4" fmla="*/ 0 w 135"/>
                <a:gd name="T5" fmla="*/ 112 h 112"/>
                <a:gd name="T6" fmla="*/ 0 w 135"/>
                <a:gd name="T7" fmla="*/ 77 h 112"/>
                <a:gd name="T8" fmla="*/ 135 w 135"/>
                <a:gd name="T9" fmla="*/ 0 h 112"/>
              </a:gdLst>
              <a:ahLst/>
              <a:cxnLst>
                <a:cxn ang="0">
                  <a:pos x="T0" y="T1"/>
                </a:cxn>
                <a:cxn ang="0">
                  <a:pos x="T2" y="T3"/>
                </a:cxn>
                <a:cxn ang="0">
                  <a:pos x="T4" y="T5"/>
                </a:cxn>
                <a:cxn ang="0">
                  <a:pos x="T6" y="T7"/>
                </a:cxn>
                <a:cxn ang="0">
                  <a:pos x="T8" y="T9"/>
                </a:cxn>
              </a:cxnLst>
              <a:rect l="0" t="0" r="r" b="b"/>
              <a:pathLst>
                <a:path w="135" h="112">
                  <a:moveTo>
                    <a:pt x="135" y="0"/>
                  </a:moveTo>
                  <a:lnTo>
                    <a:pt x="135" y="35"/>
                  </a:lnTo>
                  <a:lnTo>
                    <a:pt x="0" y="112"/>
                  </a:lnTo>
                  <a:lnTo>
                    <a:pt x="0" y="77"/>
                  </a:lnTo>
                  <a:lnTo>
                    <a:pt x="135" y="0"/>
                  </a:lnTo>
                  <a:close/>
                </a:path>
              </a:pathLst>
            </a:custGeom>
            <a:solidFill>
              <a:srgbClr val="C97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9" name="iṩlíďè"/>
            <p:cNvSpPr/>
            <p:nvPr/>
          </p:nvSpPr>
          <p:spPr bwMode="auto">
            <a:xfrm>
              <a:off x="5172076" y="1863725"/>
              <a:ext cx="211138" cy="177800"/>
            </a:xfrm>
            <a:custGeom>
              <a:avLst/>
              <a:gdLst>
                <a:gd name="T0" fmla="*/ 133 w 133"/>
                <a:gd name="T1" fmla="*/ 112 h 112"/>
                <a:gd name="T2" fmla="*/ 0 w 133"/>
                <a:gd name="T3" fmla="*/ 35 h 112"/>
                <a:gd name="T4" fmla="*/ 0 w 133"/>
                <a:gd name="T5" fmla="*/ 0 h 112"/>
                <a:gd name="T6" fmla="*/ 133 w 133"/>
                <a:gd name="T7" fmla="*/ 77 h 112"/>
                <a:gd name="T8" fmla="*/ 133 w 133"/>
                <a:gd name="T9" fmla="*/ 112 h 112"/>
              </a:gdLst>
              <a:ahLst/>
              <a:cxnLst>
                <a:cxn ang="0">
                  <a:pos x="T0" y="T1"/>
                </a:cxn>
                <a:cxn ang="0">
                  <a:pos x="T2" y="T3"/>
                </a:cxn>
                <a:cxn ang="0">
                  <a:pos x="T4" y="T5"/>
                </a:cxn>
                <a:cxn ang="0">
                  <a:pos x="T6" y="T7"/>
                </a:cxn>
                <a:cxn ang="0">
                  <a:pos x="T8" y="T9"/>
                </a:cxn>
              </a:cxnLst>
              <a:rect l="0" t="0" r="r" b="b"/>
              <a:pathLst>
                <a:path w="133" h="112">
                  <a:moveTo>
                    <a:pt x="133" y="112"/>
                  </a:moveTo>
                  <a:lnTo>
                    <a:pt x="0" y="35"/>
                  </a:lnTo>
                  <a:lnTo>
                    <a:pt x="0" y="0"/>
                  </a:lnTo>
                  <a:lnTo>
                    <a:pt x="133" y="77"/>
                  </a:lnTo>
                  <a:lnTo>
                    <a:pt x="133" y="112"/>
                  </a:lnTo>
                  <a:close/>
                </a:path>
              </a:pathLst>
            </a:custGeom>
            <a:solidFill>
              <a:srgbClr val="AF58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0" name="ïSḷïḍê"/>
            <p:cNvSpPr/>
            <p:nvPr/>
          </p:nvSpPr>
          <p:spPr bwMode="auto">
            <a:xfrm>
              <a:off x="5135564" y="1689100"/>
              <a:ext cx="498475" cy="287338"/>
            </a:xfrm>
            <a:custGeom>
              <a:avLst/>
              <a:gdLst>
                <a:gd name="T0" fmla="*/ 156 w 314"/>
                <a:gd name="T1" fmla="*/ 181 h 181"/>
                <a:gd name="T2" fmla="*/ 314 w 314"/>
                <a:gd name="T3" fmla="*/ 89 h 181"/>
                <a:gd name="T4" fmla="*/ 156 w 314"/>
                <a:gd name="T5" fmla="*/ 0 h 181"/>
                <a:gd name="T6" fmla="*/ 0 w 314"/>
                <a:gd name="T7" fmla="*/ 89 h 181"/>
                <a:gd name="T8" fmla="*/ 156 w 314"/>
                <a:gd name="T9" fmla="*/ 181 h 181"/>
              </a:gdLst>
              <a:ahLst/>
              <a:cxnLst>
                <a:cxn ang="0">
                  <a:pos x="T0" y="T1"/>
                </a:cxn>
                <a:cxn ang="0">
                  <a:pos x="T2" y="T3"/>
                </a:cxn>
                <a:cxn ang="0">
                  <a:pos x="T4" y="T5"/>
                </a:cxn>
                <a:cxn ang="0">
                  <a:pos x="T6" y="T7"/>
                </a:cxn>
                <a:cxn ang="0">
                  <a:pos x="T8" y="T9"/>
                </a:cxn>
              </a:cxnLst>
              <a:rect l="0" t="0" r="r" b="b"/>
              <a:pathLst>
                <a:path w="314" h="181">
                  <a:moveTo>
                    <a:pt x="156" y="181"/>
                  </a:moveTo>
                  <a:lnTo>
                    <a:pt x="314" y="89"/>
                  </a:lnTo>
                  <a:lnTo>
                    <a:pt x="156" y="0"/>
                  </a:lnTo>
                  <a:lnTo>
                    <a:pt x="0" y="89"/>
                  </a:lnTo>
                  <a:lnTo>
                    <a:pt x="156" y="181"/>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1" name="íšḷîḓè"/>
            <p:cNvSpPr/>
            <p:nvPr/>
          </p:nvSpPr>
          <p:spPr bwMode="auto">
            <a:xfrm>
              <a:off x="5383214" y="1830388"/>
              <a:ext cx="250825" cy="165100"/>
            </a:xfrm>
            <a:custGeom>
              <a:avLst/>
              <a:gdLst>
                <a:gd name="T0" fmla="*/ 158 w 158"/>
                <a:gd name="T1" fmla="*/ 0 h 104"/>
                <a:gd name="T2" fmla="*/ 158 w 158"/>
                <a:gd name="T3" fmla="*/ 15 h 104"/>
                <a:gd name="T4" fmla="*/ 0 w 158"/>
                <a:gd name="T5" fmla="*/ 104 h 104"/>
                <a:gd name="T6" fmla="*/ 0 w 158"/>
                <a:gd name="T7" fmla="*/ 92 h 104"/>
                <a:gd name="T8" fmla="*/ 158 w 158"/>
                <a:gd name="T9" fmla="*/ 0 h 104"/>
              </a:gdLst>
              <a:ahLst/>
              <a:cxnLst>
                <a:cxn ang="0">
                  <a:pos x="T0" y="T1"/>
                </a:cxn>
                <a:cxn ang="0">
                  <a:pos x="T2" y="T3"/>
                </a:cxn>
                <a:cxn ang="0">
                  <a:pos x="T4" y="T5"/>
                </a:cxn>
                <a:cxn ang="0">
                  <a:pos x="T6" y="T7"/>
                </a:cxn>
                <a:cxn ang="0">
                  <a:pos x="T8" y="T9"/>
                </a:cxn>
              </a:cxnLst>
              <a:rect l="0" t="0" r="r" b="b"/>
              <a:pathLst>
                <a:path w="158" h="104">
                  <a:moveTo>
                    <a:pt x="158" y="0"/>
                  </a:moveTo>
                  <a:lnTo>
                    <a:pt x="158" y="15"/>
                  </a:lnTo>
                  <a:lnTo>
                    <a:pt x="0" y="104"/>
                  </a:lnTo>
                  <a:lnTo>
                    <a:pt x="0" y="92"/>
                  </a:lnTo>
                  <a:lnTo>
                    <a:pt x="158" y="0"/>
                  </a:lnTo>
                  <a:close/>
                </a:path>
              </a:pathLst>
            </a:custGeom>
            <a:solidFill>
              <a:srgbClr val="F2A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2" name="islíďé"/>
            <p:cNvSpPr/>
            <p:nvPr/>
          </p:nvSpPr>
          <p:spPr bwMode="auto">
            <a:xfrm>
              <a:off x="5135564" y="1830388"/>
              <a:ext cx="247650" cy="165100"/>
            </a:xfrm>
            <a:custGeom>
              <a:avLst/>
              <a:gdLst>
                <a:gd name="T0" fmla="*/ 156 w 156"/>
                <a:gd name="T1" fmla="*/ 104 h 104"/>
                <a:gd name="T2" fmla="*/ 0 w 156"/>
                <a:gd name="T3" fmla="*/ 15 h 104"/>
                <a:gd name="T4" fmla="*/ 0 w 156"/>
                <a:gd name="T5" fmla="*/ 0 h 104"/>
                <a:gd name="T6" fmla="*/ 156 w 156"/>
                <a:gd name="T7" fmla="*/ 92 h 104"/>
                <a:gd name="T8" fmla="*/ 156 w 156"/>
                <a:gd name="T9" fmla="*/ 104 h 104"/>
              </a:gdLst>
              <a:ahLst/>
              <a:cxnLst>
                <a:cxn ang="0">
                  <a:pos x="T0" y="T1"/>
                </a:cxn>
                <a:cxn ang="0">
                  <a:pos x="T2" y="T3"/>
                </a:cxn>
                <a:cxn ang="0">
                  <a:pos x="T4" y="T5"/>
                </a:cxn>
                <a:cxn ang="0">
                  <a:pos x="T6" y="T7"/>
                </a:cxn>
                <a:cxn ang="0">
                  <a:pos x="T8" y="T9"/>
                </a:cxn>
              </a:cxnLst>
              <a:rect l="0" t="0" r="r" b="b"/>
              <a:pathLst>
                <a:path w="156" h="104">
                  <a:moveTo>
                    <a:pt x="156" y="104"/>
                  </a:moveTo>
                  <a:lnTo>
                    <a:pt x="0" y="15"/>
                  </a:lnTo>
                  <a:lnTo>
                    <a:pt x="0" y="0"/>
                  </a:lnTo>
                  <a:lnTo>
                    <a:pt x="156" y="92"/>
                  </a:lnTo>
                  <a:lnTo>
                    <a:pt x="156" y="104"/>
                  </a:lnTo>
                  <a:close/>
                </a:path>
              </a:pathLst>
            </a:custGeom>
            <a:solidFill>
              <a:srgbClr val="EA8C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3" name="iṩlîḓè"/>
            <p:cNvSpPr/>
            <p:nvPr/>
          </p:nvSpPr>
          <p:spPr bwMode="auto">
            <a:xfrm>
              <a:off x="5172076" y="1655763"/>
              <a:ext cx="425450" cy="244475"/>
            </a:xfrm>
            <a:custGeom>
              <a:avLst/>
              <a:gdLst>
                <a:gd name="T0" fmla="*/ 133 w 268"/>
                <a:gd name="T1" fmla="*/ 154 h 154"/>
                <a:gd name="T2" fmla="*/ 268 w 268"/>
                <a:gd name="T3" fmla="*/ 77 h 154"/>
                <a:gd name="T4" fmla="*/ 133 w 268"/>
                <a:gd name="T5" fmla="*/ 0 h 154"/>
                <a:gd name="T6" fmla="*/ 0 w 268"/>
                <a:gd name="T7" fmla="*/ 77 h 154"/>
                <a:gd name="T8" fmla="*/ 133 w 268"/>
                <a:gd name="T9" fmla="*/ 154 h 154"/>
              </a:gdLst>
              <a:ahLst/>
              <a:cxnLst>
                <a:cxn ang="0">
                  <a:pos x="T0" y="T1"/>
                </a:cxn>
                <a:cxn ang="0">
                  <a:pos x="T2" y="T3"/>
                </a:cxn>
                <a:cxn ang="0">
                  <a:pos x="T4" y="T5"/>
                </a:cxn>
                <a:cxn ang="0">
                  <a:pos x="T6" y="T7"/>
                </a:cxn>
                <a:cxn ang="0">
                  <a:pos x="T8" y="T9"/>
                </a:cxn>
              </a:cxnLst>
              <a:rect l="0" t="0" r="r" b="b"/>
              <a:pathLst>
                <a:path w="268" h="154">
                  <a:moveTo>
                    <a:pt x="133" y="154"/>
                  </a:moveTo>
                  <a:lnTo>
                    <a:pt x="268" y="77"/>
                  </a:lnTo>
                  <a:lnTo>
                    <a:pt x="133" y="0"/>
                  </a:lnTo>
                  <a:lnTo>
                    <a:pt x="0" y="77"/>
                  </a:lnTo>
                  <a:lnTo>
                    <a:pt x="133" y="154"/>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4" name="íṩḻiďé"/>
            <p:cNvSpPr/>
            <p:nvPr/>
          </p:nvSpPr>
          <p:spPr bwMode="auto">
            <a:xfrm>
              <a:off x="5383214" y="1778000"/>
              <a:ext cx="214313" cy="177800"/>
            </a:xfrm>
            <a:custGeom>
              <a:avLst/>
              <a:gdLst>
                <a:gd name="T0" fmla="*/ 135 w 135"/>
                <a:gd name="T1" fmla="*/ 0 h 112"/>
                <a:gd name="T2" fmla="*/ 135 w 135"/>
                <a:gd name="T3" fmla="*/ 35 h 112"/>
                <a:gd name="T4" fmla="*/ 0 w 135"/>
                <a:gd name="T5" fmla="*/ 112 h 112"/>
                <a:gd name="T6" fmla="*/ 0 w 135"/>
                <a:gd name="T7" fmla="*/ 77 h 112"/>
                <a:gd name="T8" fmla="*/ 135 w 135"/>
                <a:gd name="T9" fmla="*/ 0 h 112"/>
              </a:gdLst>
              <a:ahLst/>
              <a:cxnLst>
                <a:cxn ang="0">
                  <a:pos x="T0" y="T1"/>
                </a:cxn>
                <a:cxn ang="0">
                  <a:pos x="T2" y="T3"/>
                </a:cxn>
                <a:cxn ang="0">
                  <a:pos x="T4" y="T5"/>
                </a:cxn>
                <a:cxn ang="0">
                  <a:pos x="T6" y="T7"/>
                </a:cxn>
                <a:cxn ang="0">
                  <a:pos x="T8" y="T9"/>
                </a:cxn>
              </a:cxnLst>
              <a:rect l="0" t="0" r="r" b="b"/>
              <a:pathLst>
                <a:path w="135" h="112">
                  <a:moveTo>
                    <a:pt x="135" y="0"/>
                  </a:moveTo>
                  <a:lnTo>
                    <a:pt x="135" y="35"/>
                  </a:lnTo>
                  <a:lnTo>
                    <a:pt x="0" y="112"/>
                  </a:lnTo>
                  <a:lnTo>
                    <a:pt x="0" y="77"/>
                  </a:lnTo>
                  <a:lnTo>
                    <a:pt x="135" y="0"/>
                  </a:lnTo>
                  <a:close/>
                </a:path>
              </a:pathLst>
            </a:custGeom>
            <a:solidFill>
              <a:srgbClr val="C97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5" name="îşḷiďê"/>
            <p:cNvSpPr/>
            <p:nvPr/>
          </p:nvSpPr>
          <p:spPr bwMode="auto">
            <a:xfrm>
              <a:off x="5172076" y="1778000"/>
              <a:ext cx="211138" cy="177800"/>
            </a:xfrm>
            <a:custGeom>
              <a:avLst/>
              <a:gdLst>
                <a:gd name="T0" fmla="*/ 133 w 133"/>
                <a:gd name="T1" fmla="*/ 112 h 112"/>
                <a:gd name="T2" fmla="*/ 0 w 133"/>
                <a:gd name="T3" fmla="*/ 35 h 112"/>
                <a:gd name="T4" fmla="*/ 0 w 133"/>
                <a:gd name="T5" fmla="*/ 0 h 112"/>
                <a:gd name="T6" fmla="*/ 133 w 133"/>
                <a:gd name="T7" fmla="*/ 77 h 112"/>
                <a:gd name="T8" fmla="*/ 133 w 133"/>
                <a:gd name="T9" fmla="*/ 112 h 112"/>
              </a:gdLst>
              <a:ahLst/>
              <a:cxnLst>
                <a:cxn ang="0">
                  <a:pos x="T0" y="T1"/>
                </a:cxn>
                <a:cxn ang="0">
                  <a:pos x="T2" y="T3"/>
                </a:cxn>
                <a:cxn ang="0">
                  <a:pos x="T4" y="T5"/>
                </a:cxn>
                <a:cxn ang="0">
                  <a:pos x="T6" y="T7"/>
                </a:cxn>
                <a:cxn ang="0">
                  <a:pos x="T8" y="T9"/>
                </a:cxn>
              </a:cxnLst>
              <a:rect l="0" t="0" r="r" b="b"/>
              <a:pathLst>
                <a:path w="133" h="112">
                  <a:moveTo>
                    <a:pt x="133" y="112"/>
                  </a:moveTo>
                  <a:lnTo>
                    <a:pt x="0" y="35"/>
                  </a:lnTo>
                  <a:lnTo>
                    <a:pt x="0" y="0"/>
                  </a:lnTo>
                  <a:lnTo>
                    <a:pt x="133" y="77"/>
                  </a:lnTo>
                  <a:lnTo>
                    <a:pt x="133" y="112"/>
                  </a:lnTo>
                  <a:close/>
                </a:path>
              </a:pathLst>
            </a:custGeom>
            <a:solidFill>
              <a:srgbClr val="AF58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6" name="îşļíḓe"/>
            <p:cNvSpPr/>
            <p:nvPr/>
          </p:nvSpPr>
          <p:spPr bwMode="auto">
            <a:xfrm>
              <a:off x="5135564" y="1600200"/>
              <a:ext cx="498475" cy="290513"/>
            </a:xfrm>
            <a:custGeom>
              <a:avLst/>
              <a:gdLst>
                <a:gd name="T0" fmla="*/ 156 w 314"/>
                <a:gd name="T1" fmla="*/ 183 h 183"/>
                <a:gd name="T2" fmla="*/ 314 w 314"/>
                <a:gd name="T3" fmla="*/ 91 h 183"/>
                <a:gd name="T4" fmla="*/ 156 w 314"/>
                <a:gd name="T5" fmla="*/ 0 h 183"/>
                <a:gd name="T6" fmla="*/ 0 w 314"/>
                <a:gd name="T7" fmla="*/ 91 h 183"/>
                <a:gd name="T8" fmla="*/ 156 w 314"/>
                <a:gd name="T9" fmla="*/ 183 h 183"/>
              </a:gdLst>
              <a:ahLst/>
              <a:cxnLst>
                <a:cxn ang="0">
                  <a:pos x="T0" y="T1"/>
                </a:cxn>
                <a:cxn ang="0">
                  <a:pos x="T2" y="T3"/>
                </a:cxn>
                <a:cxn ang="0">
                  <a:pos x="T4" y="T5"/>
                </a:cxn>
                <a:cxn ang="0">
                  <a:pos x="T6" y="T7"/>
                </a:cxn>
                <a:cxn ang="0">
                  <a:pos x="T8" y="T9"/>
                </a:cxn>
              </a:cxnLst>
              <a:rect l="0" t="0" r="r" b="b"/>
              <a:pathLst>
                <a:path w="314" h="183">
                  <a:moveTo>
                    <a:pt x="156" y="183"/>
                  </a:moveTo>
                  <a:lnTo>
                    <a:pt x="314" y="91"/>
                  </a:lnTo>
                  <a:lnTo>
                    <a:pt x="156" y="0"/>
                  </a:lnTo>
                  <a:lnTo>
                    <a:pt x="0" y="91"/>
                  </a:lnTo>
                  <a:lnTo>
                    <a:pt x="156" y="183"/>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7" name="ïṥḻíḑè"/>
            <p:cNvSpPr/>
            <p:nvPr/>
          </p:nvSpPr>
          <p:spPr bwMode="auto">
            <a:xfrm>
              <a:off x="5383214" y="1744663"/>
              <a:ext cx="250825" cy="165100"/>
            </a:xfrm>
            <a:custGeom>
              <a:avLst/>
              <a:gdLst>
                <a:gd name="T0" fmla="*/ 158 w 158"/>
                <a:gd name="T1" fmla="*/ 0 h 104"/>
                <a:gd name="T2" fmla="*/ 158 w 158"/>
                <a:gd name="T3" fmla="*/ 13 h 104"/>
                <a:gd name="T4" fmla="*/ 0 w 158"/>
                <a:gd name="T5" fmla="*/ 104 h 104"/>
                <a:gd name="T6" fmla="*/ 0 w 158"/>
                <a:gd name="T7" fmla="*/ 92 h 104"/>
                <a:gd name="T8" fmla="*/ 158 w 158"/>
                <a:gd name="T9" fmla="*/ 0 h 104"/>
              </a:gdLst>
              <a:ahLst/>
              <a:cxnLst>
                <a:cxn ang="0">
                  <a:pos x="T0" y="T1"/>
                </a:cxn>
                <a:cxn ang="0">
                  <a:pos x="T2" y="T3"/>
                </a:cxn>
                <a:cxn ang="0">
                  <a:pos x="T4" y="T5"/>
                </a:cxn>
                <a:cxn ang="0">
                  <a:pos x="T6" y="T7"/>
                </a:cxn>
                <a:cxn ang="0">
                  <a:pos x="T8" y="T9"/>
                </a:cxn>
              </a:cxnLst>
              <a:rect l="0" t="0" r="r" b="b"/>
              <a:pathLst>
                <a:path w="158" h="104">
                  <a:moveTo>
                    <a:pt x="158" y="0"/>
                  </a:moveTo>
                  <a:lnTo>
                    <a:pt x="158" y="13"/>
                  </a:lnTo>
                  <a:lnTo>
                    <a:pt x="0" y="104"/>
                  </a:lnTo>
                  <a:lnTo>
                    <a:pt x="0" y="92"/>
                  </a:lnTo>
                  <a:lnTo>
                    <a:pt x="158" y="0"/>
                  </a:lnTo>
                  <a:close/>
                </a:path>
              </a:pathLst>
            </a:custGeom>
            <a:solidFill>
              <a:srgbClr val="F2A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8" name="îṧļîḍè"/>
            <p:cNvSpPr/>
            <p:nvPr/>
          </p:nvSpPr>
          <p:spPr bwMode="auto">
            <a:xfrm>
              <a:off x="5135564" y="1744663"/>
              <a:ext cx="247650" cy="165100"/>
            </a:xfrm>
            <a:custGeom>
              <a:avLst/>
              <a:gdLst>
                <a:gd name="T0" fmla="*/ 156 w 156"/>
                <a:gd name="T1" fmla="*/ 104 h 104"/>
                <a:gd name="T2" fmla="*/ 0 w 156"/>
                <a:gd name="T3" fmla="*/ 13 h 104"/>
                <a:gd name="T4" fmla="*/ 0 w 156"/>
                <a:gd name="T5" fmla="*/ 0 h 104"/>
                <a:gd name="T6" fmla="*/ 156 w 156"/>
                <a:gd name="T7" fmla="*/ 92 h 104"/>
                <a:gd name="T8" fmla="*/ 156 w 156"/>
                <a:gd name="T9" fmla="*/ 104 h 104"/>
              </a:gdLst>
              <a:ahLst/>
              <a:cxnLst>
                <a:cxn ang="0">
                  <a:pos x="T0" y="T1"/>
                </a:cxn>
                <a:cxn ang="0">
                  <a:pos x="T2" y="T3"/>
                </a:cxn>
                <a:cxn ang="0">
                  <a:pos x="T4" y="T5"/>
                </a:cxn>
                <a:cxn ang="0">
                  <a:pos x="T6" y="T7"/>
                </a:cxn>
                <a:cxn ang="0">
                  <a:pos x="T8" y="T9"/>
                </a:cxn>
              </a:cxnLst>
              <a:rect l="0" t="0" r="r" b="b"/>
              <a:pathLst>
                <a:path w="156" h="104">
                  <a:moveTo>
                    <a:pt x="156" y="104"/>
                  </a:moveTo>
                  <a:lnTo>
                    <a:pt x="0" y="13"/>
                  </a:lnTo>
                  <a:lnTo>
                    <a:pt x="0" y="0"/>
                  </a:lnTo>
                  <a:lnTo>
                    <a:pt x="156" y="92"/>
                  </a:lnTo>
                  <a:lnTo>
                    <a:pt x="156" y="104"/>
                  </a:lnTo>
                  <a:close/>
                </a:path>
              </a:pathLst>
            </a:custGeom>
            <a:solidFill>
              <a:srgbClr val="EA8C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9" name="isľíḑe"/>
            <p:cNvSpPr/>
            <p:nvPr/>
          </p:nvSpPr>
          <p:spPr bwMode="auto">
            <a:xfrm>
              <a:off x="5172076" y="1566863"/>
              <a:ext cx="425450" cy="247650"/>
            </a:xfrm>
            <a:custGeom>
              <a:avLst/>
              <a:gdLst>
                <a:gd name="T0" fmla="*/ 133 w 268"/>
                <a:gd name="T1" fmla="*/ 156 h 156"/>
                <a:gd name="T2" fmla="*/ 268 w 268"/>
                <a:gd name="T3" fmla="*/ 79 h 156"/>
                <a:gd name="T4" fmla="*/ 133 w 268"/>
                <a:gd name="T5" fmla="*/ 0 h 156"/>
                <a:gd name="T6" fmla="*/ 0 w 268"/>
                <a:gd name="T7" fmla="*/ 79 h 156"/>
                <a:gd name="T8" fmla="*/ 133 w 268"/>
                <a:gd name="T9" fmla="*/ 156 h 156"/>
              </a:gdLst>
              <a:ahLst/>
              <a:cxnLst>
                <a:cxn ang="0">
                  <a:pos x="T0" y="T1"/>
                </a:cxn>
                <a:cxn ang="0">
                  <a:pos x="T2" y="T3"/>
                </a:cxn>
                <a:cxn ang="0">
                  <a:pos x="T4" y="T5"/>
                </a:cxn>
                <a:cxn ang="0">
                  <a:pos x="T6" y="T7"/>
                </a:cxn>
                <a:cxn ang="0">
                  <a:pos x="T8" y="T9"/>
                </a:cxn>
              </a:cxnLst>
              <a:rect l="0" t="0" r="r" b="b"/>
              <a:pathLst>
                <a:path w="268" h="156">
                  <a:moveTo>
                    <a:pt x="133" y="156"/>
                  </a:moveTo>
                  <a:lnTo>
                    <a:pt x="268" y="79"/>
                  </a:lnTo>
                  <a:lnTo>
                    <a:pt x="133" y="0"/>
                  </a:lnTo>
                  <a:lnTo>
                    <a:pt x="0" y="79"/>
                  </a:lnTo>
                  <a:lnTo>
                    <a:pt x="133" y="156"/>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0" name="ï$ḻidê"/>
            <p:cNvSpPr/>
            <p:nvPr/>
          </p:nvSpPr>
          <p:spPr bwMode="auto">
            <a:xfrm>
              <a:off x="5383214" y="1692275"/>
              <a:ext cx="214313" cy="177800"/>
            </a:xfrm>
            <a:custGeom>
              <a:avLst/>
              <a:gdLst>
                <a:gd name="T0" fmla="*/ 135 w 135"/>
                <a:gd name="T1" fmla="*/ 0 h 112"/>
                <a:gd name="T2" fmla="*/ 135 w 135"/>
                <a:gd name="T3" fmla="*/ 35 h 112"/>
                <a:gd name="T4" fmla="*/ 0 w 135"/>
                <a:gd name="T5" fmla="*/ 112 h 112"/>
                <a:gd name="T6" fmla="*/ 0 w 135"/>
                <a:gd name="T7" fmla="*/ 77 h 112"/>
                <a:gd name="T8" fmla="*/ 135 w 135"/>
                <a:gd name="T9" fmla="*/ 0 h 112"/>
              </a:gdLst>
              <a:ahLst/>
              <a:cxnLst>
                <a:cxn ang="0">
                  <a:pos x="T0" y="T1"/>
                </a:cxn>
                <a:cxn ang="0">
                  <a:pos x="T2" y="T3"/>
                </a:cxn>
                <a:cxn ang="0">
                  <a:pos x="T4" y="T5"/>
                </a:cxn>
                <a:cxn ang="0">
                  <a:pos x="T6" y="T7"/>
                </a:cxn>
                <a:cxn ang="0">
                  <a:pos x="T8" y="T9"/>
                </a:cxn>
              </a:cxnLst>
              <a:rect l="0" t="0" r="r" b="b"/>
              <a:pathLst>
                <a:path w="135" h="112">
                  <a:moveTo>
                    <a:pt x="135" y="0"/>
                  </a:moveTo>
                  <a:lnTo>
                    <a:pt x="135" y="35"/>
                  </a:lnTo>
                  <a:lnTo>
                    <a:pt x="0" y="112"/>
                  </a:lnTo>
                  <a:lnTo>
                    <a:pt x="0" y="77"/>
                  </a:lnTo>
                  <a:lnTo>
                    <a:pt x="135" y="0"/>
                  </a:lnTo>
                  <a:close/>
                </a:path>
              </a:pathLst>
            </a:custGeom>
            <a:solidFill>
              <a:srgbClr val="C97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1" name="îšlíḓe"/>
            <p:cNvSpPr/>
            <p:nvPr/>
          </p:nvSpPr>
          <p:spPr bwMode="auto">
            <a:xfrm>
              <a:off x="5172076" y="1692275"/>
              <a:ext cx="211138" cy="177800"/>
            </a:xfrm>
            <a:custGeom>
              <a:avLst/>
              <a:gdLst>
                <a:gd name="T0" fmla="*/ 133 w 133"/>
                <a:gd name="T1" fmla="*/ 112 h 112"/>
                <a:gd name="T2" fmla="*/ 0 w 133"/>
                <a:gd name="T3" fmla="*/ 35 h 112"/>
                <a:gd name="T4" fmla="*/ 0 w 133"/>
                <a:gd name="T5" fmla="*/ 0 h 112"/>
                <a:gd name="T6" fmla="*/ 133 w 133"/>
                <a:gd name="T7" fmla="*/ 77 h 112"/>
                <a:gd name="T8" fmla="*/ 133 w 133"/>
                <a:gd name="T9" fmla="*/ 112 h 112"/>
              </a:gdLst>
              <a:ahLst/>
              <a:cxnLst>
                <a:cxn ang="0">
                  <a:pos x="T0" y="T1"/>
                </a:cxn>
                <a:cxn ang="0">
                  <a:pos x="T2" y="T3"/>
                </a:cxn>
                <a:cxn ang="0">
                  <a:pos x="T4" y="T5"/>
                </a:cxn>
                <a:cxn ang="0">
                  <a:pos x="T6" y="T7"/>
                </a:cxn>
                <a:cxn ang="0">
                  <a:pos x="T8" y="T9"/>
                </a:cxn>
              </a:cxnLst>
              <a:rect l="0" t="0" r="r" b="b"/>
              <a:pathLst>
                <a:path w="133" h="112">
                  <a:moveTo>
                    <a:pt x="133" y="112"/>
                  </a:moveTo>
                  <a:lnTo>
                    <a:pt x="0" y="35"/>
                  </a:lnTo>
                  <a:lnTo>
                    <a:pt x="0" y="0"/>
                  </a:lnTo>
                  <a:lnTo>
                    <a:pt x="133" y="77"/>
                  </a:lnTo>
                  <a:lnTo>
                    <a:pt x="133" y="112"/>
                  </a:lnTo>
                  <a:close/>
                </a:path>
              </a:pathLst>
            </a:custGeom>
            <a:solidFill>
              <a:srgbClr val="AF58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2" name="ïṣḷiḓe"/>
            <p:cNvSpPr/>
            <p:nvPr/>
          </p:nvSpPr>
          <p:spPr bwMode="auto">
            <a:xfrm>
              <a:off x="5135564" y="1514475"/>
              <a:ext cx="498475" cy="290513"/>
            </a:xfrm>
            <a:custGeom>
              <a:avLst/>
              <a:gdLst>
                <a:gd name="T0" fmla="*/ 156 w 314"/>
                <a:gd name="T1" fmla="*/ 183 h 183"/>
                <a:gd name="T2" fmla="*/ 314 w 314"/>
                <a:gd name="T3" fmla="*/ 91 h 183"/>
                <a:gd name="T4" fmla="*/ 156 w 314"/>
                <a:gd name="T5" fmla="*/ 0 h 183"/>
                <a:gd name="T6" fmla="*/ 0 w 314"/>
                <a:gd name="T7" fmla="*/ 91 h 183"/>
                <a:gd name="T8" fmla="*/ 156 w 314"/>
                <a:gd name="T9" fmla="*/ 183 h 183"/>
              </a:gdLst>
              <a:ahLst/>
              <a:cxnLst>
                <a:cxn ang="0">
                  <a:pos x="T0" y="T1"/>
                </a:cxn>
                <a:cxn ang="0">
                  <a:pos x="T2" y="T3"/>
                </a:cxn>
                <a:cxn ang="0">
                  <a:pos x="T4" y="T5"/>
                </a:cxn>
                <a:cxn ang="0">
                  <a:pos x="T6" y="T7"/>
                </a:cxn>
                <a:cxn ang="0">
                  <a:pos x="T8" y="T9"/>
                </a:cxn>
              </a:cxnLst>
              <a:rect l="0" t="0" r="r" b="b"/>
              <a:pathLst>
                <a:path w="314" h="183">
                  <a:moveTo>
                    <a:pt x="156" y="183"/>
                  </a:moveTo>
                  <a:lnTo>
                    <a:pt x="314" y="91"/>
                  </a:lnTo>
                  <a:lnTo>
                    <a:pt x="156" y="0"/>
                  </a:lnTo>
                  <a:lnTo>
                    <a:pt x="0" y="91"/>
                  </a:lnTo>
                  <a:lnTo>
                    <a:pt x="156" y="183"/>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3" name="îşḷîḑe"/>
            <p:cNvSpPr/>
            <p:nvPr/>
          </p:nvSpPr>
          <p:spPr bwMode="auto">
            <a:xfrm>
              <a:off x="5383214" y="1658938"/>
              <a:ext cx="250825" cy="165100"/>
            </a:xfrm>
            <a:custGeom>
              <a:avLst/>
              <a:gdLst>
                <a:gd name="T0" fmla="*/ 158 w 158"/>
                <a:gd name="T1" fmla="*/ 0 h 104"/>
                <a:gd name="T2" fmla="*/ 158 w 158"/>
                <a:gd name="T3" fmla="*/ 13 h 104"/>
                <a:gd name="T4" fmla="*/ 0 w 158"/>
                <a:gd name="T5" fmla="*/ 104 h 104"/>
                <a:gd name="T6" fmla="*/ 0 w 158"/>
                <a:gd name="T7" fmla="*/ 92 h 104"/>
                <a:gd name="T8" fmla="*/ 158 w 158"/>
                <a:gd name="T9" fmla="*/ 0 h 104"/>
              </a:gdLst>
              <a:ahLst/>
              <a:cxnLst>
                <a:cxn ang="0">
                  <a:pos x="T0" y="T1"/>
                </a:cxn>
                <a:cxn ang="0">
                  <a:pos x="T2" y="T3"/>
                </a:cxn>
                <a:cxn ang="0">
                  <a:pos x="T4" y="T5"/>
                </a:cxn>
                <a:cxn ang="0">
                  <a:pos x="T6" y="T7"/>
                </a:cxn>
                <a:cxn ang="0">
                  <a:pos x="T8" y="T9"/>
                </a:cxn>
              </a:cxnLst>
              <a:rect l="0" t="0" r="r" b="b"/>
              <a:pathLst>
                <a:path w="158" h="104">
                  <a:moveTo>
                    <a:pt x="158" y="0"/>
                  </a:moveTo>
                  <a:lnTo>
                    <a:pt x="158" y="13"/>
                  </a:lnTo>
                  <a:lnTo>
                    <a:pt x="0" y="104"/>
                  </a:lnTo>
                  <a:lnTo>
                    <a:pt x="0" y="92"/>
                  </a:lnTo>
                  <a:lnTo>
                    <a:pt x="158" y="0"/>
                  </a:lnTo>
                  <a:close/>
                </a:path>
              </a:pathLst>
            </a:custGeom>
            <a:solidFill>
              <a:srgbClr val="F2A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4" name="iṧļídé"/>
            <p:cNvSpPr/>
            <p:nvPr/>
          </p:nvSpPr>
          <p:spPr bwMode="auto">
            <a:xfrm>
              <a:off x="5135564" y="1658938"/>
              <a:ext cx="247650" cy="165100"/>
            </a:xfrm>
            <a:custGeom>
              <a:avLst/>
              <a:gdLst>
                <a:gd name="T0" fmla="*/ 156 w 156"/>
                <a:gd name="T1" fmla="*/ 104 h 104"/>
                <a:gd name="T2" fmla="*/ 0 w 156"/>
                <a:gd name="T3" fmla="*/ 13 h 104"/>
                <a:gd name="T4" fmla="*/ 0 w 156"/>
                <a:gd name="T5" fmla="*/ 0 h 104"/>
                <a:gd name="T6" fmla="*/ 156 w 156"/>
                <a:gd name="T7" fmla="*/ 92 h 104"/>
                <a:gd name="T8" fmla="*/ 156 w 156"/>
                <a:gd name="T9" fmla="*/ 104 h 104"/>
              </a:gdLst>
              <a:ahLst/>
              <a:cxnLst>
                <a:cxn ang="0">
                  <a:pos x="T0" y="T1"/>
                </a:cxn>
                <a:cxn ang="0">
                  <a:pos x="T2" y="T3"/>
                </a:cxn>
                <a:cxn ang="0">
                  <a:pos x="T4" y="T5"/>
                </a:cxn>
                <a:cxn ang="0">
                  <a:pos x="T6" y="T7"/>
                </a:cxn>
                <a:cxn ang="0">
                  <a:pos x="T8" y="T9"/>
                </a:cxn>
              </a:cxnLst>
              <a:rect l="0" t="0" r="r" b="b"/>
              <a:pathLst>
                <a:path w="156" h="104">
                  <a:moveTo>
                    <a:pt x="156" y="104"/>
                  </a:moveTo>
                  <a:lnTo>
                    <a:pt x="0" y="13"/>
                  </a:lnTo>
                  <a:lnTo>
                    <a:pt x="0" y="0"/>
                  </a:lnTo>
                  <a:lnTo>
                    <a:pt x="156" y="92"/>
                  </a:lnTo>
                  <a:lnTo>
                    <a:pt x="156" y="104"/>
                  </a:lnTo>
                  <a:close/>
                </a:path>
              </a:pathLst>
            </a:custGeom>
            <a:solidFill>
              <a:srgbClr val="EA8C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5" name="í$ľîḑé"/>
            <p:cNvSpPr/>
            <p:nvPr/>
          </p:nvSpPr>
          <p:spPr bwMode="auto">
            <a:xfrm>
              <a:off x="5172076" y="1481138"/>
              <a:ext cx="425450" cy="244475"/>
            </a:xfrm>
            <a:custGeom>
              <a:avLst/>
              <a:gdLst>
                <a:gd name="T0" fmla="*/ 133 w 268"/>
                <a:gd name="T1" fmla="*/ 154 h 154"/>
                <a:gd name="T2" fmla="*/ 268 w 268"/>
                <a:gd name="T3" fmla="*/ 77 h 154"/>
                <a:gd name="T4" fmla="*/ 133 w 268"/>
                <a:gd name="T5" fmla="*/ 0 h 154"/>
                <a:gd name="T6" fmla="*/ 0 w 268"/>
                <a:gd name="T7" fmla="*/ 77 h 154"/>
                <a:gd name="T8" fmla="*/ 133 w 268"/>
                <a:gd name="T9" fmla="*/ 154 h 154"/>
              </a:gdLst>
              <a:ahLst/>
              <a:cxnLst>
                <a:cxn ang="0">
                  <a:pos x="T0" y="T1"/>
                </a:cxn>
                <a:cxn ang="0">
                  <a:pos x="T2" y="T3"/>
                </a:cxn>
                <a:cxn ang="0">
                  <a:pos x="T4" y="T5"/>
                </a:cxn>
                <a:cxn ang="0">
                  <a:pos x="T6" y="T7"/>
                </a:cxn>
                <a:cxn ang="0">
                  <a:pos x="T8" y="T9"/>
                </a:cxn>
              </a:cxnLst>
              <a:rect l="0" t="0" r="r" b="b"/>
              <a:pathLst>
                <a:path w="268" h="154">
                  <a:moveTo>
                    <a:pt x="133" y="154"/>
                  </a:moveTo>
                  <a:lnTo>
                    <a:pt x="268" y="77"/>
                  </a:lnTo>
                  <a:lnTo>
                    <a:pt x="133" y="0"/>
                  </a:lnTo>
                  <a:lnTo>
                    <a:pt x="0" y="77"/>
                  </a:lnTo>
                  <a:lnTo>
                    <a:pt x="133" y="154"/>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6" name="iŝľiḓê"/>
            <p:cNvSpPr/>
            <p:nvPr/>
          </p:nvSpPr>
          <p:spPr bwMode="auto">
            <a:xfrm>
              <a:off x="5227639" y="1514475"/>
              <a:ext cx="314325" cy="180975"/>
            </a:xfrm>
            <a:custGeom>
              <a:avLst/>
              <a:gdLst>
                <a:gd name="T0" fmla="*/ 98 w 198"/>
                <a:gd name="T1" fmla="*/ 114 h 114"/>
                <a:gd name="T2" fmla="*/ 198 w 198"/>
                <a:gd name="T3" fmla="*/ 56 h 114"/>
                <a:gd name="T4" fmla="*/ 98 w 198"/>
                <a:gd name="T5" fmla="*/ 0 h 114"/>
                <a:gd name="T6" fmla="*/ 0 w 198"/>
                <a:gd name="T7" fmla="*/ 56 h 114"/>
                <a:gd name="T8" fmla="*/ 98 w 198"/>
                <a:gd name="T9" fmla="*/ 114 h 114"/>
              </a:gdLst>
              <a:ahLst/>
              <a:cxnLst>
                <a:cxn ang="0">
                  <a:pos x="T0" y="T1"/>
                </a:cxn>
                <a:cxn ang="0">
                  <a:pos x="T2" y="T3"/>
                </a:cxn>
                <a:cxn ang="0">
                  <a:pos x="T4" y="T5"/>
                </a:cxn>
                <a:cxn ang="0">
                  <a:pos x="T6" y="T7"/>
                </a:cxn>
                <a:cxn ang="0">
                  <a:pos x="T8" y="T9"/>
                </a:cxn>
              </a:cxnLst>
              <a:rect l="0" t="0" r="r" b="b"/>
              <a:pathLst>
                <a:path w="198" h="114">
                  <a:moveTo>
                    <a:pt x="98" y="114"/>
                  </a:moveTo>
                  <a:lnTo>
                    <a:pt x="198" y="56"/>
                  </a:lnTo>
                  <a:lnTo>
                    <a:pt x="98" y="0"/>
                  </a:lnTo>
                  <a:lnTo>
                    <a:pt x="0" y="56"/>
                  </a:lnTo>
                  <a:lnTo>
                    <a:pt x="98" y="114"/>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7" name="i$ḻîḓê"/>
            <p:cNvSpPr/>
            <p:nvPr/>
          </p:nvSpPr>
          <p:spPr bwMode="auto">
            <a:xfrm>
              <a:off x="5227639" y="1514475"/>
              <a:ext cx="314325" cy="180975"/>
            </a:xfrm>
            <a:custGeom>
              <a:avLst/>
              <a:gdLst>
                <a:gd name="T0" fmla="*/ 98 w 198"/>
                <a:gd name="T1" fmla="*/ 114 h 114"/>
                <a:gd name="T2" fmla="*/ 198 w 198"/>
                <a:gd name="T3" fmla="*/ 56 h 114"/>
                <a:gd name="T4" fmla="*/ 98 w 198"/>
                <a:gd name="T5" fmla="*/ 0 h 114"/>
                <a:gd name="T6" fmla="*/ 0 w 198"/>
                <a:gd name="T7" fmla="*/ 56 h 114"/>
                <a:gd name="T8" fmla="*/ 98 w 198"/>
                <a:gd name="T9" fmla="*/ 114 h 114"/>
              </a:gdLst>
              <a:ahLst/>
              <a:cxnLst>
                <a:cxn ang="0">
                  <a:pos x="T0" y="T1"/>
                </a:cxn>
                <a:cxn ang="0">
                  <a:pos x="T2" y="T3"/>
                </a:cxn>
                <a:cxn ang="0">
                  <a:pos x="T4" y="T5"/>
                </a:cxn>
                <a:cxn ang="0">
                  <a:pos x="T6" y="T7"/>
                </a:cxn>
                <a:cxn ang="0">
                  <a:pos x="T8" y="T9"/>
                </a:cxn>
              </a:cxnLst>
              <a:rect l="0" t="0" r="r" b="b"/>
              <a:pathLst>
                <a:path w="198" h="114">
                  <a:moveTo>
                    <a:pt x="98" y="114"/>
                  </a:moveTo>
                  <a:lnTo>
                    <a:pt x="198" y="56"/>
                  </a:lnTo>
                  <a:lnTo>
                    <a:pt x="98" y="0"/>
                  </a:lnTo>
                  <a:lnTo>
                    <a:pt x="0" y="56"/>
                  </a:lnTo>
                  <a:lnTo>
                    <a:pt x="98" y="114"/>
                  </a:lnTo>
                  <a:close/>
                </a:path>
              </a:pathLst>
            </a:custGeom>
            <a:solidFill>
              <a:srgbClr val="F2AC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8" name="îşľiḓé"/>
            <p:cNvSpPr/>
            <p:nvPr/>
          </p:nvSpPr>
          <p:spPr bwMode="auto">
            <a:xfrm>
              <a:off x="5227639" y="1514475"/>
              <a:ext cx="314325" cy="98425"/>
            </a:xfrm>
            <a:custGeom>
              <a:avLst/>
              <a:gdLst>
                <a:gd name="T0" fmla="*/ 98 w 198"/>
                <a:gd name="T1" fmla="*/ 8 h 62"/>
                <a:gd name="T2" fmla="*/ 189 w 198"/>
                <a:gd name="T3" fmla="*/ 62 h 62"/>
                <a:gd name="T4" fmla="*/ 198 w 198"/>
                <a:gd name="T5" fmla="*/ 56 h 62"/>
                <a:gd name="T6" fmla="*/ 98 w 198"/>
                <a:gd name="T7" fmla="*/ 0 h 62"/>
                <a:gd name="T8" fmla="*/ 0 w 198"/>
                <a:gd name="T9" fmla="*/ 56 h 62"/>
                <a:gd name="T10" fmla="*/ 8 w 198"/>
                <a:gd name="T11" fmla="*/ 62 h 62"/>
                <a:gd name="T12" fmla="*/ 98 w 198"/>
                <a:gd name="T13" fmla="*/ 8 h 62"/>
              </a:gdLst>
              <a:ahLst/>
              <a:cxnLst>
                <a:cxn ang="0">
                  <a:pos x="T0" y="T1"/>
                </a:cxn>
                <a:cxn ang="0">
                  <a:pos x="T2" y="T3"/>
                </a:cxn>
                <a:cxn ang="0">
                  <a:pos x="T4" y="T5"/>
                </a:cxn>
                <a:cxn ang="0">
                  <a:pos x="T6" y="T7"/>
                </a:cxn>
                <a:cxn ang="0">
                  <a:pos x="T8" y="T9"/>
                </a:cxn>
                <a:cxn ang="0">
                  <a:pos x="T10" y="T11"/>
                </a:cxn>
                <a:cxn ang="0">
                  <a:pos x="T12" y="T13"/>
                </a:cxn>
              </a:cxnLst>
              <a:rect l="0" t="0" r="r" b="b"/>
              <a:pathLst>
                <a:path w="198" h="62">
                  <a:moveTo>
                    <a:pt x="98" y="8"/>
                  </a:moveTo>
                  <a:lnTo>
                    <a:pt x="189" y="62"/>
                  </a:lnTo>
                  <a:lnTo>
                    <a:pt x="198" y="56"/>
                  </a:lnTo>
                  <a:lnTo>
                    <a:pt x="98" y="0"/>
                  </a:lnTo>
                  <a:lnTo>
                    <a:pt x="0" y="56"/>
                  </a:lnTo>
                  <a:lnTo>
                    <a:pt x="8" y="62"/>
                  </a:lnTo>
                  <a:lnTo>
                    <a:pt x="98" y="8"/>
                  </a:lnTo>
                  <a:close/>
                </a:path>
              </a:pathLst>
            </a:custGeom>
            <a:solidFill>
              <a:srgbClr val="E595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9" name="iśļîdè"/>
            <p:cNvSpPr/>
            <p:nvPr/>
          </p:nvSpPr>
          <p:spPr bwMode="auto">
            <a:xfrm>
              <a:off x="5383214" y="1603375"/>
              <a:ext cx="214313" cy="180975"/>
            </a:xfrm>
            <a:custGeom>
              <a:avLst/>
              <a:gdLst>
                <a:gd name="T0" fmla="*/ 135 w 135"/>
                <a:gd name="T1" fmla="*/ 0 h 114"/>
                <a:gd name="T2" fmla="*/ 135 w 135"/>
                <a:gd name="T3" fmla="*/ 35 h 114"/>
                <a:gd name="T4" fmla="*/ 0 w 135"/>
                <a:gd name="T5" fmla="*/ 114 h 114"/>
                <a:gd name="T6" fmla="*/ 0 w 135"/>
                <a:gd name="T7" fmla="*/ 77 h 114"/>
                <a:gd name="T8" fmla="*/ 135 w 135"/>
                <a:gd name="T9" fmla="*/ 0 h 114"/>
              </a:gdLst>
              <a:ahLst/>
              <a:cxnLst>
                <a:cxn ang="0">
                  <a:pos x="T0" y="T1"/>
                </a:cxn>
                <a:cxn ang="0">
                  <a:pos x="T2" y="T3"/>
                </a:cxn>
                <a:cxn ang="0">
                  <a:pos x="T4" y="T5"/>
                </a:cxn>
                <a:cxn ang="0">
                  <a:pos x="T6" y="T7"/>
                </a:cxn>
                <a:cxn ang="0">
                  <a:pos x="T8" y="T9"/>
                </a:cxn>
              </a:cxnLst>
              <a:rect l="0" t="0" r="r" b="b"/>
              <a:pathLst>
                <a:path w="135" h="114">
                  <a:moveTo>
                    <a:pt x="135" y="0"/>
                  </a:moveTo>
                  <a:lnTo>
                    <a:pt x="135" y="35"/>
                  </a:lnTo>
                  <a:lnTo>
                    <a:pt x="0" y="114"/>
                  </a:lnTo>
                  <a:lnTo>
                    <a:pt x="0" y="77"/>
                  </a:lnTo>
                  <a:lnTo>
                    <a:pt x="135" y="0"/>
                  </a:lnTo>
                  <a:close/>
                </a:path>
              </a:pathLst>
            </a:custGeom>
            <a:solidFill>
              <a:srgbClr val="C97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0" name="i$ḻîďé"/>
            <p:cNvSpPr/>
            <p:nvPr/>
          </p:nvSpPr>
          <p:spPr bwMode="auto">
            <a:xfrm>
              <a:off x="5172076" y="1603375"/>
              <a:ext cx="211138" cy="180975"/>
            </a:xfrm>
            <a:custGeom>
              <a:avLst/>
              <a:gdLst>
                <a:gd name="T0" fmla="*/ 133 w 133"/>
                <a:gd name="T1" fmla="*/ 114 h 114"/>
                <a:gd name="T2" fmla="*/ 0 w 133"/>
                <a:gd name="T3" fmla="*/ 35 h 114"/>
                <a:gd name="T4" fmla="*/ 0 w 133"/>
                <a:gd name="T5" fmla="*/ 0 h 114"/>
                <a:gd name="T6" fmla="*/ 133 w 133"/>
                <a:gd name="T7" fmla="*/ 77 h 114"/>
                <a:gd name="T8" fmla="*/ 133 w 133"/>
                <a:gd name="T9" fmla="*/ 114 h 114"/>
              </a:gdLst>
              <a:ahLst/>
              <a:cxnLst>
                <a:cxn ang="0">
                  <a:pos x="T0" y="T1"/>
                </a:cxn>
                <a:cxn ang="0">
                  <a:pos x="T2" y="T3"/>
                </a:cxn>
                <a:cxn ang="0">
                  <a:pos x="T4" y="T5"/>
                </a:cxn>
                <a:cxn ang="0">
                  <a:pos x="T6" y="T7"/>
                </a:cxn>
                <a:cxn ang="0">
                  <a:pos x="T8" y="T9"/>
                </a:cxn>
              </a:cxnLst>
              <a:rect l="0" t="0" r="r" b="b"/>
              <a:pathLst>
                <a:path w="133" h="114">
                  <a:moveTo>
                    <a:pt x="133" y="114"/>
                  </a:moveTo>
                  <a:lnTo>
                    <a:pt x="0" y="35"/>
                  </a:lnTo>
                  <a:lnTo>
                    <a:pt x="0" y="0"/>
                  </a:lnTo>
                  <a:lnTo>
                    <a:pt x="133" y="77"/>
                  </a:lnTo>
                  <a:lnTo>
                    <a:pt x="133" y="114"/>
                  </a:lnTo>
                  <a:close/>
                </a:path>
              </a:pathLst>
            </a:custGeom>
            <a:solidFill>
              <a:srgbClr val="AF58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1" name="îś1ide"/>
            <p:cNvSpPr/>
            <p:nvPr/>
          </p:nvSpPr>
          <p:spPr bwMode="auto">
            <a:xfrm>
              <a:off x="5927726" y="1909763"/>
              <a:ext cx="333375" cy="1535113"/>
            </a:xfrm>
            <a:custGeom>
              <a:avLst/>
              <a:gdLst>
                <a:gd name="T0" fmla="*/ 0 w 210"/>
                <a:gd name="T1" fmla="*/ 967 h 967"/>
                <a:gd name="T2" fmla="*/ 0 w 210"/>
                <a:gd name="T3" fmla="*/ 120 h 967"/>
                <a:gd name="T4" fmla="*/ 210 w 210"/>
                <a:gd name="T5" fmla="*/ 0 h 967"/>
                <a:gd name="T6" fmla="*/ 210 w 210"/>
                <a:gd name="T7" fmla="*/ 847 h 967"/>
                <a:gd name="T8" fmla="*/ 0 w 210"/>
                <a:gd name="T9" fmla="*/ 967 h 967"/>
              </a:gdLst>
              <a:ahLst/>
              <a:cxnLst>
                <a:cxn ang="0">
                  <a:pos x="T0" y="T1"/>
                </a:cxn>
                <a:cxn ang="0">
                  <a:pos x="T2" y="T3"/>
                </a:cxn>
                <a:cxn ang="0">
                  <a:pos x="T4" y="T5"/>
                </a:cxn>
                <a:cxn ang="0">
                  <a:pos x="T6" y="T7"/>
                </a:cxn>
                <a:cxn ang="0">
                  <a:pos x="T8" y="T9"/>
                </a:cxn>
              </a:cxnLst>
              <a:rect l="0" t="0" r="r" b="b"/>
              <a:pathLst>
                <a:path w="210" h="967">
                  <a:moveTo>
                    <a:pt x="0" y="967"/>
                  </a:moveTo>
                  <a:lnTo>
                    <a:pt x="0" y="120"/>
                  </a:lnTo>
                  <a:lnTo>
                    <a:pt x="210" y="0"/>
                  </a:lnTo>
                  <a:lnTo>
                    <a:pt x="210" y="847"/>
                  </a:lnTo>
                  <a:lnTo>
                    <a:pt x="0" y="967"/>
                  </a:lnTo>
                  <a:close/>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2" name="îṩ1iḑè"/>
            <p:cNvSpPr/>
            <p:nvPr/>
          </p:nvSpPr>
          <p:spPr bwMode="auto">
            <a:xfrm>
              <a:off x="5594351" y="1909763"/>
              <a:ext cx="333375" cy="1535113"/>
            </a:xfrm>
            <a:custGeom>
              <a:avLst/>
              <a:gdLst>
                <a:gd name="T0" fmla="*/ 210 w 210"/>
                <a:gd name="T1" fmla="*/ 967 h 967"/>
                <a:gd name="T2" fmla="*/ 0 w 210"/>
                <a:gd name="T3" fmla="*/ 847 h 967"/>
                <a:gd name="T4" fmla="*/ 0 w 210"/>
                <a:gd name="T5" fmla="*/ 0 h 967"/>
                <a:gd name="T6" fmla="*/ 210 w 210"/>
                <a:gd name="T7" fmla="*/ 120 h 967"/>
                <a:gd name="T8" fmla="*/ 210 w 210"/>
                <a:gd name="T9" fmla="*/ 967 h 967"/>
              </a:gdLst>
              <a:ahLst/>
              <a:cxnLst>
                <a:cxn ang="0">
                  <a:pos x="T0" y="T1"/>
                </a:cxn>
                <a:cxn ang="0">
                  <a:pos x="T2" y="T3"/>
                </a:cxn>
                <a:cxn ang="0">
                  <a:pos x="T4" y="T5"/>
                </a:cxn>
                <a:cxn ang="0">
                  <a:pos x="T6" y="T7"/>
                </a:cxn>
                <a:cxn ang="0">
                  <a:pos x="T8" y="T9"/>
                </a:cxn>
              </a:cxnLst>
              <a:rect l="0" t="0" r="r" b="b"/>
              <a:pathLst>
                <a:path w="210" h="967">
                  <a:moveTo>
                    <a:pt x="210" y="967"/>
                  </a:moveTo>
                  <a:lnTo>
                    <a:pt x="0" y="847"/>
                  </a:lnTo>
                  <a:lnTo>
                    <a:pt x="0" y="0"/>
                  </a:lnTo>
                  <a:lnTo>
                    <a:pt x="210" y="120"/>
                  </a:lnTo>
                  <a:lnTo>
                    <a:pt x="210" y="967"/>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3" name="iṣḻïḑe"/>
            <p:cNvSpPr/>
            <p:nvPr/>
          </p:nvSpPr>
          <p:spPr bwMode="auto">
            <a:xfrm>
              <a:off x="5594351" y="1716088"/>
              <a:ext cx="666750" cy="384175"/>
            </a:xfrm>
            <a:custGeom>
              <a:avLst/>
              <a:gdLst>
                <a:gd name="T0" fmla="*/ 0 w 420"/>
                <a:gd name="T1" fmla="*/ 122 h 242"/>
                <a:gd name="T2" fmla="*/ 210 w 420"/>
                <a:gd name="T3" fmla="*/ 0 h 242"/>
                <a:gd name="T4" fmla="*/ 420 w 420"/>
                <a:gd name="T5" fmla="*/ 122 h 242"/>
                <a:gd name="T6" fmla="*/ 210 w 420"/>
                <a:gd name="T7" fmla="*/ 242 h 242"/>
                <a:gd name="T8" fmla="*/ 0 w 420"/>
                <a:gd name="T9" fmla="*/ 122 h 242"/>
              </a:gdLst>
              <a:ahLst/>
              <a:cxnLst>
                <a:cxn ang="0">
                  <a:pos x="T0" y="T1"/>
                </a:cxn>
                <a:cxn ang="0">
                  <a:pos x="T2" y="T3"/>
                </a:cxn>
                <a:cxn ang="0">
                  <a:pos x="T4" y="T5"/>
                </a:cxn>
                <a:cxn ang="0">
                  <a:pos x="T6" y="T7"/>
                </a:cxn>
                <a:cxn ang="0">
                  <a:pos x="T8" y="T9"/>
                </a:cxn>
              </a:cxnLst>
              <a:rect l="0" t="0" r="r" b="b"/>
              <a:pathLst>
                <a:path w="420" h="242">
                  <a:moveTo>
                    <a:pt x="0" y="122"/>
                  </a:moveTo>
                  <a:lnTo>
                    <a:pt x="210" y="0"/>
                  </a:lnTo>
                  <a:lnTo>
                    <a:pt x="420" y="122"/>
                  </a:lnTo>
                  <a:lnTo>
                    <a:pt x="210" y="242"/>
                  </a:lnTo>
                  <a:lnTo>
                    <a:pt x="0" y="122"/>
                  </a:lnTo>
                  <a:close/>
                </a:path>
              </a:pathLst>
            </a:custGeom>
            <a:solidFill>
              <a:schemeClr val="accent4">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4" name="í$ľïḍè"/>
            <p:cNvSpPr/>
            <p:nvPr/>
          </p:nvSpPr>
          <p:spPr bwMode="auto">
            <a:xfrm>
              <a:off x="5927726" y="1404938"/>
              <a:ext cx="250825" cy="646113"/>
            </a:xfrm>
            <a:custGeom>
              <a:avLst/>
              <a:gdLst>
                <a:gd name="T0" fmla="*/ 0 w 158"/>
                <a:gd name="T1" fmla="*/ 407 h 407"/>
                <a:gd name="T2" fmla="*/ 0 w 158"/>
                <a:gd name="T3" fmla="*/ 92 h 407"/>
                <a:gd name="T4" fmla="*/ 158 w 158"/>
                <a:gd name="T5" fmla="*/ 0 h 407"/>
                <a:gd name="T6" fmla="*/ 158 w 158"/>
                <a:gd name="T7" fmla="*/ 316 h 407"/>
                <a:gd name="T8" fmla="*/ 0 w 158"/>
                <a:gd name="T9" fmla="*/ 407 h 407"/>
              </a:gdLst>
              <a:ahLst/>
              <a:cxnLst>
                <a:cxn ang="0">
                  <a:pos x="T0" y="T1"/>
                </a:cxn>
                <a:cxn ang="0">
                  <a:pos x="T2" y="T3"/>
                </a:cxn>
                <a:cxn ang="0">
                  <a:pos x="T4" y="T5"/>
                </a:cxn>
                <a:cxn ang="0">
                  <a:pos x="T6" y="T7"/>
                </a:cxn>
                <a:cxn ang="0">
                  <a:pos x="T8" y="T9"/>
                </a:cxn>
              </a:cxnLst>
              <a:rect l="0" t="0" r="r" b="b"/>
              <a:pathLst>
                <a:path w="158" h="407">
                  <a:moveTo>
                    <a:pt x="0" y="407"/>
                  </a:moveTo>
                  <a:lnTo>
                    <a:pt x="0" y="92"/>
                  </a:lnTo>
                  <a:lnTo>
                    <a:pt x="158" y="0"/>
                  </a:lnTo>
                  <a:lnTo>
                    <a:pt x="158" y="316"/>
                  </a:lnTo>
                  <a:lnTo>
                    <a:pt x="0" y="407"/>
                  </a:lnTo>
                  <a:close/>
                </a:path>
              </a:pathLst>
            </a:custGeom>
            <a:solidFill>
              <a:schemeClr val="accent4">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5" name="ïṥḷiďé"/>
            <p:cNvSpPr/>
            <p:nvPr/>
          </p:nvSpPr>
          <p:spPr bwMode="auto">
            <a:xfrm>
              <a:off x="5673726" y="1404938"/>
              <a:ext cx="254000" cy="646113"/>
            </a:xfrm>
            <a:custGeom>
              <a:avLst/>
              <a:gdLst>
                <a:gd name="T0" fmla="*/ 160 w 160"/>
                <a:gd name="T1" fmla="*/ 407 h 407"/>
                <a:gd name="T2" fmla="*/ 0 w 160"/>
                <a:gd name="T3" fmla="*/ 316 h 407"/>
                <a:gd name="T4" fmla="*/ 0 w 160"/>
                <a:gd name="T5" fmla="*/ 0 h 407"/>
                <a:gd name="T6" fmla="*/ 160 w 160"/>
                <a:gd name="T7" fmla="*/ 92 h 407"/>
                <a:gd name="T8" fmla="*/ 160 w 160"/>
                <a:gd name="T9" fmla="*/ 407 h 407"/>
              </a:gdLst>
              <a:ahLst/>
              <a:cxnLst>
                <a:cxn ang="0">
                  <a:pos x="T0" y="T1"/>
                </a:cxn>
                <a:cxn ang="0">
                  <a:pos x="T2" y="T3"/>
                </a:cxn>
                <a:cxn ang="0">
                  <a:pos x="T4" y="T5"/>
                </a:cxn>
                <a:cxn ang="0">
                  <a:pos x="T6" y="T7"/>
                </a:cxn>
                <a:cxn ang="0">
                  <a:pos x="T8" y="T9"/>
                </a:cxn>
              </a:cxnLst>
              <a:rect l="0" t="0" r="r" b="b"/>
              <a:pathLst>
                <a:path w="160" h="407">
                  <a:moveTo>
                    <a:pt x="160" y="407"/>
                  </a:moveTo>
                  <a:lnTo>
                    <a:pt x="0" y="316"/>
                  </a:lnTo>
                  <a:lnTo>
                    <a:pt x="0" y="0"/>
                  </a:lnTo>
                  <a:lnTo>
                    <a:pt x="160" y="92"/>
                  </a:lnTo>
                  <a:lnTo>
                    <a:pt x="160" y="407"/>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6" name="ïṩlíďé"/>
            <p:cNvSpPr/>
            <p:nvPr/>
          </p:nvSpPr>
          <p:spPr bwMode="auto">
            <a:xfrm>
              <a:off x="5673726" y="1257300"/>
              <a:ext cx="504825" cy="293688"/>
            </a:xfrm>
            <a:custGeom>
              <a:avLst/>
              <a:gdLst>
                <a:gd name="T0" fmla="*/ 0 w 318"/>
                <a:gd name="T1" fmla="*/ 93 h 185"/>
                <a:gd name="T2" fmla="*/ 160 w 318"/>
                <a:gd name="T3" fmla="*/ 0 h 185"/>
                <a:gd name="T4" fmla="*/ 318 w 318"/>
                <a:gd name="T5" fmla="*/ 93 h 185"/>
                <a:gd name="T6" fmla="*/ 160 w 318"/>
                <a:gd name="T7" fmla="*/ 185 h 185"/>
                <a:gd name="T8" fmla="*/ 0 w 318"/>
                <a:gd name="T9" fmla="*/ 93 h 185"/>
              </a:gdLst>
              <a:ahLst/>
              <a:cxnLst>
                <a:cxn ang="0">
                  <a:pos x="T0" y="T1"/>
                </a:cxn>
                <a:cxn ang="0">
                  <a:pos x="T2" y="T3"/>
                </a:cxn>
                <a:cxn ang="0">
                  <a:pos x="T4" y="T5"/>
                </a:cxn>
                <a:cxn ang="0">
                  <a:pos x="T6" y="T7"/>
                </a:cxn>
                <a:cxn ang="0">
                  <a:pos x="T8" y="T9"/>
                </a:cxn>
              </a:cxnLst>
              <a:rect l="0" t="0" r="r" b="b"/>
              <a:pathLst>
                <a:path w="318" h="185">
                  <a:moveTo>
                    <a:pt x="0" y="93"/>
                  </a:moveTo>
                  <a:lnTo>
                    <a:pt x="160" y="0"/>
                  </a:lnTo>
                  <a:lnTo>
                    <a:pt x="318" y="93"/>
                  </a:lnTo>
                  <a:lnTo>
                    <a:pt x="160" y="185"/>
                  </a:lnTo>
                  <a:lnTo>
                    <a:pt x="0" y="93"/>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7" name="ïṥḻíḑè"/>
            <p:cNvSpPr/>
            <p:nvPr/>
          </p:nvSpPr>
          <p:spPr bwMode="auto">
            <a:xfrm>
              <a:off x="5927726" y="1214438"/>
              <a:ext cx="204788" cy="296863"/>
            </a:xfrm>
            <a:custGeom>
              <a:avLst/>
              <a:gdLst>
                <a:gd name="T0" fmla="*/ 0 w 129"/>
                <a:gd name="T1" fmla="*/ 187 h 187"/>
                <a:gd name="T2" fmla="*/ 0 w 129"/>
                <a:gd name="T3" fmla="*/ 75 h 187"/>
                <a:gd name="T4" fmla="*/ 129 w 129"/>
                <a:gd name="T5" fmla="*/ 0 h 187"/>
                <a:gd name="T6" fmla="*/ 129 w 129"/>
                <a:gd name="T7" fmla="*/ 112 h 187"/>
                <a:gd name="T8" fmla="*/ 0 w 129"/>
                <a:gd name="T9" fmla="*/ 187 h 187"/>
              </a:gdLst>
              <a:ahLst/>
              <a:cxnLst>
                <a:cxn ang="0">
                  <a:pos x="T0" y="T1"/>
                </a:cxn>
                <a:cxn ang="0">
                  <a:pos x="T2" y="T3"/>
                </a:cxn>
                <a:cxn ang="0">
                  <a:pos x="T4" y="T5"/>
                </a:cxn>
                <a:cxn ang="0">
                  <a:pos x="T6" y="T7"/>
                </a:cxn>
                <a:cxn ang="0">
                  <a:pos x="T8" y="T9"/>
                </a:cxn>
              </a:cxnLst>
              <a:rect l="0" t="0" r="r" b="b"/>
              <a:pathLst>
                <a:path w="129" h="187">
                  <a:moveTo>
                    <a:pt x="0" y="187"/>
                  </a:moveTo>
                  <a:lnTo>
                    <a:pt x="0" y="75"/>
                  </a:lnTo>
                  <a:lnTo>
                    <a:pt x="129" y="0"/>
                  </a:lnTo>
                  <a:lnTo>
                    <a:pt x="129" y="112"/>
                  </a:lnTo>
                  <a:lnTo>
                    <a:pt x="0" y="187"/>
                  </a:lnTo>
                  <a:close/>
                </a:path>
              </a:pathLst>
            </a:custGeom>
            <a:solidFill>
              <a:schemeClr val="accent4">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8" name="ísḷíḍè"/>
            <p:cNvSpPr/>
            <p:nvPr/>
          </p:nvSpPr>
          <p:spPr bwMode="auto">
            <a:xfrm>
              <a:off x="5719764" y="1214438"/>
              <a:ext cx="207963" cy="296863"/>
            </a:xfrm>
            <a:custGeom>
              <a:avLst/>
              <a:gdLst>
                <a:gd name="T0" fmla="*/ 131 w 131"/>
                <a:gd name="T1" fmla="*/ 187 h 187"/>
                <a:gd name="T2" fmla="*/ 0 w 131"/>
                <a:gd name="T3" fmla="*/ 112 h 187"/>
                <a:gd name="T4" fmla="*/ 0 w 131"/>
                <a:gd name="T5" fmla="*/ 0 h 187"/>
                <a:gd name="T6" fmla="*/ 131 w 131"/>
                <a:gd name="T7" fmla="*/ 75 h 187"/>
                <a:gd name="T8" fmla="*/ 131 w 131"/>
                <a:gd name="T9" fmla="*/ 187 h 187"/>
              </a:gdLst>
              <a:ahLst/>
              <a:cxnLst>
                <a:cxn ang="0">
                  <a:pos x="T0" y="T1"/>
                </a:cxn>
                <a:cxn ang="0">
                  <a:pos x="T2" y="T3"/>
                </a:cxn>
                <a:cxn ang="0">
                  <a:pos x="T4" y="T5"/>
                </a:cxn>
                <a:cxn ang="0">
                  <a:pos x="T6" y="T7"/>
                </a:cxn>
                <a:cxn ang="0">
                  <a:pos x="T8" y="T9"/>
                </a:cxn>
              </a:cxnLst>
              <a:rect l="0" t="0" r="r" b="b"/>
              <a:pathLst>
                <a:path w="131" h="187">
                  <a:moveTo>
                    <a:pt x="131" y="187"/>
                  </a:moveTo>
                  <a:lnTo>
                    <a:pt x="0" y="112"/>
                  </a:lnTo>
                  <a:lnTo>
                    <a:pt x="0" y="0"/>
                  </a:lnTo>
                  <a:lnTo>
                    <a:pt x="131" y="75"/>
                  </a:lnTo>
                  <a:lnTo>
                    <a:pt x="131" y="187"/>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9" name="íṩļïḋê"/>
            <p:cNvSpPr/>
            <p:nvPr/>
          </p:nvSpPr>
          <p:spPr bwMode="auto">
            <a:xfrm>
              <a:off x="5719764" y="1095375"/>
              <a:ext cx="412750" cy="238125"/>
            </a:xfrm>
            <a:custGeom>
              <a:avLst/>
              <a:gdLst>
                <a:gd name="T0" fmla="*/ 0 w 260"/>
                <a:gd name="T1" fmla="*/ 75 h 150"/>
                <a:gd name="T2" fmla="*/ 131 w 260"/>
                <a:gd name="T3" fmla="*/ 0 h 150"/>
                <a:gd name="T4" fmla="*/ 260 w 260"/>
                <a:gd name="T5" fmla="*/ 75 h 150"/>
                <a:gd name="T6" fmla="*/ 131 w 260"/>
                <a:gd name="T7" fmla="*/ 150 h 150"/>
                <a:gd name="T8" fmla="*/ 0 w 260"/>
                <a:gd name="T9" fmla="*/ 75 h 150"/>
              </a:gdLst>
              <a:ahLst/>
              <a:cxnLst>
                <a:cxn ang="0">
                  <a:pos x="T0" y="T1"/>
                </a:cxn>
                <a:cxn ang="0">
                  <a:pos x="T2" y="T3"/>
                </a:cxn>
                <a:cxn ang="0">
                  <a:pos x="T4" y="T5"/>
                </a:cxn>
                <a:cxn ang="0">
                  <a:pos x="T6" y="T7"/>
                </a:cxn>
                <a:cxn ang="0">
                  <a:pos x="T8" y="T9"/>
                </a:cxn>
              </a:cxnLst>
              <a:rect l="0" t="0" r="r" b="b"/>
              <a:pathLst>
                <a:path w="260" h="150">
                  <a:moveTo>
                    <a:pt x="0" y="75"/>
                  </a:moveTo>
                  <a:lnTo>
                    <a:pt x="131" y="0"/>
                  </a:lnTo>
                  <a:lnTo>
                    <a:pt x="260" y="75"/>
                  </a:lnTo>
                  <a:lnTo>
                    <a:pt x="131" y="150"/>
                  </a:lnTo>
                  <a:lnTo>
                    <a:pt x="0" y="7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0" name="išḻïḋé"/>
            <p:cNvSpPr/>
            <p:nvPr/>
          </p:nvSpPr>
          <p:spPr bwMode="auto">
            <a:xfrm>
              <a:off x="5927726" y="1141413"/>
              <a:ext cx="104775" cy="155575"/>
            </a:xfrm>
            <a:custGeom>
              <a:avLst/>
              <a:gdLst>
                <a:gd name="T0" fmla="*/ 0 w 66"/>
                <a:gd name="T1" fmla="*/ 98 h 98"/>
                <a:gd name="T2" fmla="*/ 0 w 66"/>
                <a:gd name="T3" fmla="*/ 40 h 98"/>
                <a:gd name="T4" fmla="*/ 66 w 66"/>
                <a:gd name="T5" fmla="*/ 0 h 98"/>
                <a:gd name="T6" fmla="*/ 66 w 66"/>
                <a:gd name="T7" fmla="*/ 59 h 98"/>
                <a:gd name="T8" fmla="*/ 0 w 66"/>
                <a:gd name="T9" fmla="*/ 98 h 98"/>
              </a:gdLst>
              <a:ahLst/>
              <a:cxnLst>
                <a:cxn ang="0">
                  <a:pos x="T0" y="T1"/>
                </a:cxn>
                <a:cxn ang="0">
                  <a:pos x="T2" y="T3"/>
                </a:cxn>
                <a:cxn ang="0">
                  <a:pos x="T4" y="T5"/>
                </a:cxn>
                <a:cxn ang="0">
                  <a:pos x="T6" y="T7"/>
                </a:cxn>
                <a:cxn ang="0">
                  <a:pos x="T8" y="T9"/>
                </a:cxn>
              </a:cxnLst>
              <a:rect l="0" t="0" r="r" b="b"/>
              <a:pathLst>
                <a:path w="66" h="98">
                  <a:moveTo>
                    <a:pt x="0" y="98"/>
                  </a:moveTo>
                  <a:lnTo>
                    <a:pt x="0" y="40"/>
                  </a:lnTo>
                  <a:lnTo>
                    <a:pt x="66" y="0"/>
                  </a:lnTo>
                  <a:lnTo>
                    <a:pt x="66" y="59"/>
                  </a:lnTo>
                  <a:lnTo>
                    <a:pt x="0" y="98"/>
                  </a:lnTo>
                  <a:close/>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1" name="íṣļîḋe"/>
            <p:cNvSpPr/>
            <p:nvPr/>
          </p:nvSpPr>
          <p:spPr bwMode="auto">
            <a:xfrm>
              <a:off x="5818189" y="1141413"/>
              <a:ext cx="109538" cy="155575"/>
            </a:xfrm>
            <a:custGeom>
              <a:avLst/>
              <a:gdLst>
                <a:gd name="T0" fmla="*/ 69 w 69"/>
                <a:gd name="T1" fmla="*/ 98 h 98"/>
                <a:gd name="T2" fmla="*/ 0 w 69"/>
                <a:gd name="T3" fmla="*/ 59 h 98"/>
                <a:gd name="T4" fmla="*/ 0 w 69"/>
                <a:gd name="T5" fmla="*/ 0 h 98"/>
                <a:gd name="T6" fmla="*/ 69 w 69"/>
                <a:gd name="T7" fmla="*/ 40 h 98"/>
                <a:gd name="T8" fmla="*/ 69 w 69"/>
                <a:gd name="T9" fmla="*/ 98 h 98"/>
              </a:gdLst>
              <a:ahLst/>
              <a:cxnLst>
                <a:cxn ang="0">
                  <a:pos x="T0" y="T1"/>
                </a:cxn>
                <a:cxn ang="0">
                  <a:pos x="T2" y="T3"/>
                </a:cxn>
                <a:cxn ang="0">
                  <a:pos x="T4" y="T5"/>
                </a:cxn>
                <a:cxn ang="0">
                  <a:pos x="T6" y="T7"/>
                </a:cxn>
                <a:cxn ang="0">
                  <a:pos x="T8" y="T9"/>
                </a:cxn>
              </a:cxnLst>
              <a:rect l="0" t="0" r="r" b="b"/>
              <a:pathLst>
                <a:path w="69" h="98">
                  <a:moveTo>
                    <a:pt x="69" y="98"/>
                  </a:moveTo>
                  <a:lnTo>
                    <a:pt x="0" y="59"/>
                  </a:lnTo>
                  <a:lnTo>
                    <a:pt x="0" y="0"/>
                  </a:lnTo>
                  <a:lnTo>
                    <a:pt x="69" y="40"/>
                  </a:lnTo>
                  <a:lnTo>
                    <a:pt x="69" y="98"/>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2" name="išḷíde"/>
            <p:cNvSpPr/>
            <p:nvPr/>
          </p:nvSpPr>
          <p:spPr bwMode="auto">
            <a:xfrm>
              <a:off x="5818189" y="1079500"/>
              <a:ext cx="214313" cy="125413"/>
            </a:xfrm>
            <a:custGeom>
              <a:avLst/>
              <a:gdLst>
                <a:gd name="T0" fmla="*/ 0 w 135"/>
                <a:gd name="T1" fmla="*/ 39 h 79"/>
                <a:gd name="T2" fmla="*/ 69 w 135"/>
                <a:gd name="T3" fmla="*/ 0 h 79"/>
                <a:gd name="T4" fmla="*/ 135 w 135"/>
                <a:gd name="T5" fmla="*/ 39 h 79"/>
                <a:gd name="T6" fmla="*/ 69 w 135"/>
                <a:gd name="T7" fmla="*/ 79 h 79"/>
                <a:gd name="T8" fmla="*/ 0 w 135"/>
                <a:gd name="T9" fmla="*/ 39 h 79"/>
              </a:gdLst>
              <a:ahLst/>
              <a:cxnLst>
                <a:cxn ang="0">
                  <a:pos x="T0" y="T1"/>
                </a:cxn>
                <a:cxn ang="0">
                  <a:pos x="T2" y="T3"/>
                </a:cxn>
                <a:cxn ang="0">
                  <a:pos x="T4" y="T5"/>
                </a:cxn>
                <a:cxn ang="0">
                  <a:pos x="T6" y="T7"/>
                </a:cxn>
                <a:cxn ang="0">
                  <a:pos x="T8" y="T9"/>
                </a:cxn>
              </a:cxnLst>
              <a:rect l="0" t="0" r="r" b="b"/>
              <a:pathLst>
                <a:path w="135" h="79">
                  <a:moveTo>
                    <a:pt x="0" y="39"/>
                  </a:moveTo>
                  <a:lnTo>
                    <a:pt x="69" y="0"/>
                  </a:lnTo>
                  <a:lnTo>
                    <a:pt x="135" y="39"/>
                  </a:lnTo>
                  <a:lnTo>
                    <a:pt x="69" y="79"/>
                  </a:lnTo>
                  <a:lnTo>
                    <a:pt x="0" y="39"/>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3" name="iSļiḋè"/>
            <p:cNvSpPr/>
            <p:nvPr/>
          </p:nvSpPr>
          <p:spPr bwMode="auto">
            <a:xfrm>
              <a:off x="4841876" y="2384425"/>
              <a:ext cx="419100" cy="1584325"/>
            </a:xfrm>
            <a:custGeom>
              <a:avLst/>
              <a:gdLst>
                <a:gd name="T0" fmla="*/ 264 w 264"/>
                <a:gd name="T1" fmla="*/ 998 h 998"/>
                <a:gd name="T2" fmla="*/ 264 w 264"/>
                <a:gd name="T3" fmla="*/ 151 h 998"/>
                <a:gd name="T4" fmla="*/ 0 w 264"/>
                <a:gd name="T5" fmla="*/ 0 h 998"/>
                <a:gd name="T6" fmla="*/ 0 w 264"/>
                <a:gd name="T7" fmla="*/ 849 h 998"/>
                <a:gd name="T8" fmla="*/ 264 w 264"/>
                <a:gd name="T9" fmla="*/ 998 h 998"/>
              </a:gdLst>
              <a:ahLst/>
              <a:cxnLst>
                <a:cxn ang="0">
                  <a:pos x="T0" y="T1"/>
                </a:cxn>
                <a:cxn ang="0">
                  <a:pos x="T2" y="T3"/>
                </a:cxn>
                <a:cxn ang="0">
                  <a:pos x="T4" y="T5"/>
                </a:cxn>
                <a:cxn ang="0">
                  <a:pos x="T6" y="T7"/>
                </a:cxn>
                <a:cxn ang="0">
                  <a:pos x="T8" y="T9"/>
                </a:cxn>
              </a:cxnLst>
              <a:rect l="0" t="0" r="r" b="b"/>
              <a:pathLst>
                <a:path w="264" h="998">
                  <a:moveTo>
                    <a:pt x="264" y="998"/>
                  </a:moveTo>
                  <a:lnTo>
                    <a:pt x="264" y="151"/>
                  </a:lnTo>
                  <a:lnTo>
                    <a:pt x="0" y="0"/>
                  </a:lnTo>
                  <a:lnTo>
                    <a:pt x="0" y="849"/>
                  </a:lnTo>
                  <a:lnTo>
                    <a:pt x="264" y="998"/>
                  </a:lnTo>
                  <a:close/>
                </a:path>
              </a:pathLst>
            </a:custGeom>
            <a:solidFill>
              <a:srgbClr val="6BA7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4" name="îṣ1íḓè"/>
            <p:cNvSpPr/>
            <p:nvPr/>
          </p:nvSpPr>
          <p:spPr bwMode="auto">
            <a:xfrm>
              <a:off x="5260976" y="2528888"/>
              <a:ext cx="165100" cy="1439863"/>
            </a:xfrm>
            <a:custGeom>
              <a:avLst/>
              <a:gdLst>
                <a:gd name="T0" fmla="*/ 0 w 104"/>
                <a:gd name="T1" fmla="*/ 907 h 907"/>
                <a:gd name="T2" fmla="*/ 104 w 104"/>
                <a:gd name="T3" fmla="*/ 847 h 907"/>
                <a:gd name="T4" fmla="*/ 104 w 104"/>
                <a:gd name="T5" fmla="*/ 0 h 907"/>
                <a:gd name="T6" fmla="*/ 0 w 104"/>
                <a:gd name="T7" fmla="*/ 60 h 907"/>
                <a:gd name="T8" fmla="*/ 0 w 104"/>
                <a:gd name="T9" fmla="*/ 907 h 907"/>
              </a:gdLst>
              <a:ahLst/>
              <a:cxnLst>
                <a:cxn ang="0">
                  <a:pos x="T0" y="T1"/>
                </a:cxn>
                <a:cxn ang="0">
                  <a:pos x="T2" y="T3"/>
                </a:cxn>
                <a:cxn ang="0">
                  <a:pos x="T4" y="T5"/>
                </a:cxn>
                <a:cxn ang="0">
                  <a:pos x="T6" y="T7"/>
                </a:cxn>
                <a:cxn ang="0">
                  <a:pos x="T8" y="T9"/>
                </a:cxn>
              </a:cxnLst>
              <a:rect l="0" t="0" r="r" b="b"/>
              <a:pathLst>
                <a:path w="104" h="907">
                  <a:moveTo>
                    <a:pt x="0" y="907"/>
                  </a:moveTo>
                  <a:lnTo>
                    <a:pt x="104" y="847"/>
                  </a:lnTo>
                  <a:lnTo>
                    <a:pt x="104" y="0"/>
                  </a:lnTo>
                  <a:lnTo>
                    <a:pt x="0" y="60"/>
                  </a:lnTo>
                  <a:lnTo>
                    <a:pt x="0" y="907"/>
                  </a:lnTo>
                  <a:close/>
                </a:path>
              </a:pathLst>
            </a:custGeom>
            <a:solidFill>
              <a:srgbClr val="7FB5D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5" name="ïSlíḋe"/>
            <p:cNvSpPr/>
            <p:nvPr/>
          </p:nvSpPr>
          <p:spPr bwMode="auto">
            <a:xfrm>
              <a:off x="4841876" y="2289175"/>
              <a:ext cx="584200" cy="334963"/>
            </a:xfrm>
            <a:custGeom>
              <a:avLst/>
              <a:gdLst>
                <a:gd name="T0" fmla="*/ 368 w 368"/>
                <a:gd name="T1" fmla="*/ 151 h 211"/>
                <a:gd name="T2" fmla="*/ 106 w 368"/>
                <a:gd name="T3" fmla="*/ 0 h 211"/>
                <a:gd name="T4" fmla="*/ 0 w 368"/>
                <a:gd name="T5" fmla="*/ 60 h 211"/>
                <a:gd name="T6" fmla="*/ 264 w 368"/>
                <a:gd name="T7" fmla="*/ 211 h 211"/>
                <a:gd name="T8" fmla="*/ 368 w 368"/>
                <a:gd name="T9" fmla="*/ 151 h 211"/>
              </a:gdLst>
              <a:ahLst/>
              <a:cxnLst>
                <a:cxn ang="0">
                  <a:pos x="T0" y="T1"/>
                </a:cxn>
                <a:cxn ang="0">
                  <a:pos x="T2" y="T3"/>
                </a:cxn>
                <a:cxn ang="0">
                  <a:pos x="T4" y="T5"/>
                </a:cxn>
                <a:cxn ang="0">
                  <a:pos x="T6" y="T7"/>
                </a:cxn>
                <a:cxn ang="0">
                  <a:pos x="T8" y="T9"/>
                </a:cxn>
              </a:cxnLst>
              <a:rect l="0" t="0" r="r" b="b"/>
              <a:pathLst>
                <a:path w="368" h="211">
                  <a:moveTo>
                    <a:pt x="368" y="151"/>
                  </a:moveTo>
                  <a:lnTo>
                    <a:pt x="106" y="0"/>
                  </a:lnTo>
                  <a:lnTo>
                    <a:pt x="0" y="60"/>
                  </a:lnTo>
                  <a:lnTo>
                    <a:pt x="264" y="211"/>
                  </a:lnTo>
                  <a:lnTo>
                    <a:pt x="368" y="151"/>
                  </a:lnTo>
                  <a:close/>
                </a:path>
              </a:pathLst>
            </a:custGeom>
            <a:solidFill>
              <a:srgbClr val="8CBEE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6" name="îşľíďê"/>
            <p:cNvSpPr/>
            <p:nvPr/>
          </p:nvSpPr>
          <p:spPr bwMode="auto">
            <a:xfrm>
              <a:off x="5624514" y="2255838"/>
              <a:ext cx="306388" cy="1473200"/>
            </a:xfrm>
            <a:custGeom>
              <a:avLst/>
              <a:gdLst>
                <a:gd name="T0" fmla="*/ 0 w 193"/>
                <a:gd name="T1" fmla="*/ 816 h 928"/>
                <a:gd name="T2" fmla="*/ 0 w 193"/>
                <a:gd name="T3" fmla="*/ 0 h 928"/>
                <a:gd name="T4" fmla="*/ 193 w 193"/>
                <a:gd name="T5" fmla="*/ 112 h 928"/>
                <a:gd name="T6" fmla="*/ 193 w 193"/>
                <a:gd name="T7" fmla="*/ 928 h 928"/>
                <a:gd name="T8" fmla="*/ 0 w 193"/>
                <a:gd name="T9" fmla="*/ 816 h 928"/>
              </a:gdLst>
              <a:ahLst/>
              <a:cxnLst>
                <a:cxn ang="0">
                  <a:pos x="T0" y="T1"/>
                </a:cxn>
                <a:cxn ang="0">
                  <a:pos x="T2" y="T3"/>
                </a:cxn>
                <a:cxn ang="0">
                  <a:pos x="T4" y="T5"/>
                </a:cxn>
                <a:cxn ang="0">
                  <a:pos x="T6" y="T7"/>
                </a:cxn>
                <a:cxn ang="0">
                  <a:pos x="T8" y="T9"/>
                </a:cxn>
              </a:cxnLst>
              <a:rect l="0" t="0" r="r" b="b"/>
              <a:pathLst>
                <a:path w="193" h="928">
                  <a:moveTo>
                    <a:pt x="0" y="816"/>
                  </a:moveTo>
                  <a:lnTo>
                    <a:pt x="0" y="0"/>
                  </a:lnTo>
                  <a:lnTo>
                    <a:pt x="193" y="112"/>
                  </a:lnTo>
                  <a:lnTo>
                    <a:pt x="193" y="928"/>
                  </a:lnTo>
                  <a:lnTo>
                    <a:pt x="0" y="816"/>
                  </a:lnTo>
                  <a:close/>
                </a:path>
              </a:pathLst>
            </a:custGeom>
            <a:solidFill>
              <a:srgbClr val="44A0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7" name="ïşḻîdé"/>
            <p:cNvSpPr/>
            <p:nvPr/>
          </p:nvSpPr>
          <p:spPr bwMode="auto">
            <a:xfrm>
              <a:off x="5624514" y="2185988"/>
              <a:ext cx="431800" cy="247650"/>
            </a:xfrm>
            <a:custGeom>
              <a:avLst/>
              <a:gdLst>
                <a:gd name="T0" fmla="*/ 0 w 272"/>
                <a:gd name="T1" fmla="*/ 44 h 156"/>
                <a:gd name="T2" fmla="*/ 79 w 272"/>
                <a:gd name="T3" fmla="*/ 0 h 156"/>
                <a:gd name="T4" fmla="*/ 272 w 272"/>
                <a:gd name="T5" fmla="*/ 112 h 156"/>
                <a:gd name="T6" fmla="*/ 193 w 272"/>
                <a:gd name="T7" fmla="*/ 156 h 156"/>
                <a:gd name="T8" fmla="*/ 0 w 272"/>
                <a:gd name="T9" fmla="*/ 44 h 156"/>
              </a:gdLst>
              <a:ahLst/>
              <a:cxnLst>
                <a:cxn ang="0">
                  <a:pos x="T0" y="T1"/>
                </a:cxn>
                <a:cxn ang="0">
                  <a:pos x="T2" y="T3"/>
                </a:cxn>
                <a:cxn ang="0">
                  <a:pos x="T4" y="T5"/>
                </a:cxn>
                <a:cxn ang="0">
                  <a:pos x="T6" y="T7"/>
                </a:cxn>
                <a:cxn ang="0">
                  <a:pos x="T8" y="T9"/>
                </a:cxn>
              </a:cxnLst>
              <a:rect l="0" t="0" r="r" b="b"/>
              <a:pathLst>
                <a:path w="272" h="156">
                  <a:moveTo>
                    <a:pt x="0" y="44"/>
                  </a:moveTo>
                  <a:lnTo>
                    <a:pt x="79" y="0"/>
                  </a:lnTo>
                  <a:lnTo>
                    <a:pt x="272" y="112"/>
                  </a:lnTo>
                  <a:lnTo>
                    <a:pt x="193" y="156"/>
                  </a:lnTo>
                  <a:lnTo>
                    <a:pt x="0" y="44"/>
                  </a:lnTo>
                  <a:close/>
                </a:path>
              </a:pathLst>
            </a:custGeom>
            <a:solidFill>
              <a:srgbClr val="C0E6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8" name="îšľîḓe"/>
            <p:cNvSpPr/>
            <p:nvPr/>
          </p:nvSpPr>
          <p:spPr bwMode="auto">
            <a:xfrm>
              <a:off x="5676901" y="2216150"/>
              <a:ext cx="327025" cy="187325"/>
            </a:xfrm>
            <a:custGeom>
              <a:avLst/>
              <a:gdLst>
                <a:gd name="T0" fmla="*/ 0 w 206"/>
                <a:gd name="T1" fmla="*/ 25 h 118"/>
                <a:gd name="T2" fmla="*/ 46 w 206"/>
                <a:gd name="T3" fmla="*/ 0 h 118"/>
                <a:gd name="T4" fmla="*/ 206 w 206"/>
                <a:gd name="T5" fmla="*/ 93 h 118"/>
                <a:gd name="T6" fmla="*/ 160 w 206"/>
                <a:gd name="T7" fmla="*/ 118 h 118"/>
                <a:gd name="T8" fmla="*/ 0 w 206"/>
                <a:gd name="T9" fmla="*/ 25 h 118"/>
              </a:gdLst>
              <a:ahLst/>
              <a:cxnLst>
                <a:cxn ang="0">
                  <a:pos x="T0" y="T1"/>
                </a:cxn>
                <a:cxn ang="0">
                  <a:pos x="T2" y="T3"/>
                </a:cxn>
                <a:cxn ang="0">
                  <a:pos x="T4" y="T5"/>
                </a:cxn>
                <a:cxn ang="0">
                  <a:pos x="T6" y="T7"/>
                </a:cxn>
                <a:cxn ang="0">
                  <a:pos x="T8" y="T9"/>
                </a:cxn>
              </a:cxnLst>
              <a:rect l="0" t="0" r="r" b="b"/>
              <a:pathLst>
                <a:path w="206" h="118">
                  <a:moveTo>
                    <a:pt x="0" y="25"/>
                  </a:moveTo>
                  <a:lnTo>
                    <a:pt x="46" y="0"/>
                  </a:lnTo>
                  <a:lnTo>
                    <a:pt x="206" y="93"/>
                  </a:lnTo>
                  <a:lnTo>
                    <a:pt x="160" y="118"/>
                  </a:lnTo>
                  <a:lnTo>
                    <a:pt x="0" y="25"/>
                  </a:lnTo>
                  <a:close/>
                </a:path>
              </a:pathLst>
            </a:custGeom>
            <a:solidFill>
              <a:srgbClr val="B4DEE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9" name="isļîḋé"/>
            <p:cNvSpPr/>
            <p:nvPr/>
          </p:nvSpPr>
          <p:spPr bwMode="auto">
            <a:xfrm>
              <a:off x="5676901" y="2216150"/>
              <a:ext cx="327025" cy="161925"/>
            </a:xfrm>
            <a:custGeom>
              <a:avLst/>
              <a:gdLst>
                <a:gd name="T0" fmla="*/ 46 w 206"/>
                <a:gd name="T1" fmla="*/ 19 h 102"/>
                <a:gd name="T2" fmla="*/ 189 w 206"/>
                <a:gd name="T3" fmla="*/ 102 h 102"/>
                <a:gd name="T4" fmla="*/ 206 w 206"/>
                <a:gd name="T5" fmla="*/ 93 h 102"/>
                <a:gd name="T6" fmla="*/ 46 w 206"/>
                <a:gd name="T7" fmla="*/ 0 h 102"/>
                <a:gd name="T8" fmla="*/ 0 w 206"/>
                <a:gd name="T9" fmla="*/ 25 h 102"/>
                <a:gd name="T10" fmla="*/ 17 w 206"/>
                <a:gd name="T11" fmla="*/ 35 h 102"/>
                <a:gd name="T12" fmla="*/ 46 w 206"/>
                <a:gd name="T13" fmla="*/ 19 h 102"/>
              </a:gdLst>
              <a:ahLst/>
              <a:cxnLst>
                <a:cxn ang="0">
                  <a:pos x="T0" y="T1"/>
                </a:cxn>
                <a:cxn ang="0">
                  <a:pos x="T2" y="T3"/>
                </a:cxn>
                <a:cxn ang="0">
                  <a:pos x="T4" y="T5"/>
                </a:cxn>
                <a:cxn ang="0">
                  <a:pos x="T6" y="T7"/>
                </a:cxn>
                <a:cxn ang="0">
                  <a:pos x="T8" y="T9"/>
                </a:cxn>
                <a:cxn ang="0">
                  <a:pos x="T10" y="T11"/>
                </a:cxn>
                <a:cxn ang="0">
                  <a:pos x="T12" y="T13"/>
                </a:cxn>
              </a:cxnLst>
              <a:rect l="0" t="0" r="r" b="b"/>
              <a:pathLst>
                <a:path w="206" h="102">
                  <a:moveTo>
                    <a:pt x="46" y="19"/>
                  </a:moveTo>
                  <a:lnTo>
                    <a:pt x="189" y="102"/>
                  </a:lnTo>
                  <a:lnTo>
                    <a:pt x="206" y="93"/>
                  </a:lnTo>
                  <a:lnTo>
                    <a:pt x="46" y="0"/>
                  </a:lnTo>
                  <a:lnTo>
                    <a:pt x="0" y="25"/>
                  </a:lnTo>
                  <a:lnTo>
                    <a:pt x="17" y="35"/>
                  </a:lnTo>
                  <a:lnTo>
                    <a:pt x="46" y="19"/>
                  </a:lnTo>
                  <a:close/>
                </a:path>
              </a:pathLst>
            </a:custGeom>
            <a:solidFill>
              <a:srgbClr val="91D2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0" name="ísḻiḑe"/>
            <p:cNvSpPr/>
            <p:nvPr/>
          </p:nvSpPr>
          <p:spPr bwMode="auto">
            <a:xfrm>
              <a:off x="5930901" y="2363788"/>
              <a:ext cx="125413" cy="1365250"/>
            </a:xfrm>
            <a:custGeom>
              <a:avLst/>
              <a:gdLst>
                <a:gd name="T0" fmla="*/ 79 w 79"/>
                <a:gd name="T1" fmla="*/ 0 h 860"/>
                <a:gd name="T2" fmla="*/ 79 w 79"/>
                <a:gd name="T3" fmla="*/ 814 h 860"/>
                <a:gd name="T4" fmla="*/ 0 w 79"/>
                <a:gd name="T5" fmla="*/ 860 h 860"/>
                <a:gd name="T6" fmla="*/ 0 w 79"/>
                <a:gd name="T7" fmla="*/ 44 h 860"/>
                <a:gd name="T8" fmla="*/ 79 w 79"/>
                <a:gd name="T9" fmla="*/ 0 h 860"/>
              </a:gdLst>
              <a:ahLst/>
              <a:cxnLst>
                <a:cxn ang="0">
                  <a:pos x="T0" y="T1"/>
                </a:cxn>
                <a:cxn ang="0">
                  <a:pos x="T2" y="T3"/>
                </a:cxn>
                <a:cxn ang="0">
                  <a:pos x="T4" y="T5"/>
                </a:cxn>
                <a:cxn ang="0">
                  <a:pos x="T6" y="T7"/>
                </a:cxn>
                <a:cxn ang="0">
                  <a:pos x="T8" y="T9"/>
                </a:cxn>
              </a:cxnLst>
              <a:rect l="0" t="0" r="r" b="b"/>
              <a:pathLst>
                <a:path w="79" h="860">
                  <a:moveTo>
                    <a:pt x="79" y="0"/>
                  </a:moveTo>
                  <a:lnTo>
                    <a:pt x="79" y="814"/>
                  </a:lnTo>
                  <a:lnTo>
                    <a:pt x="0" y="860"/>
                  </a:lnTo>
                  <a:lnTo>
                    <a:pt x="0" y="44"/>
                  </a:lnTo>
                  <a:lnTo>
                    <a:pt x="79" y="0"/>
                  </a:lnTo>
                  <a:close/>
                </a:path>
              </a:pathLst>
            </a:custGeom>
            <a:solidFill>
              <a:srgbClr val="6EDD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1" name="ïṧļîḓe"/>
            <p:cNvSpPr/>
            <p:nvPr/>
          </p:nvSpPr>
          <p:spPr bwMode="auto">
            <a:xfrm>
              <a:off x="5462589" y="2351088"/>
              <a:ext cx="306388" cy="1470025"/>
            </a:xfrm>
            <a:custGeom>
              <a:avLst/>
              <a:gdLst>
                <a:gd name="T0" fmla="*/ 0 w 193"/>
                <a:gd name="T1" fmla="*/ 816 h 926"/>
                <a:gd name="T2" fmla="*/ 0 w 193"/>
                <a:gd name="T3" fmla="*/ 0 h 926"/>
                <a:gd name="T4" fmla="*/ 193 w 193"/>
                <a:gd name="T5" fmla="*/ 112 h 926"/>
                <a:gd name="T6" fmla="*/ 193 w 193"/>
                <a:gd name="T7" fmla="*/ 926 h 926"/>
                <a:gd name="T8" fmla="*/ 0 w 193"/>
                <a:gd name="T9" fmla="*/ 816 h 926"/>
              </a:gdLst>
              <a:ahLst/>
              <a:cxnLst>
                <a:cxn ang="0">
                  <a:pos x="T0" y="T1"/>
                </a:cxn>
                <a:cxn ang="0">
                  <a:pos x="T2" y="T3"/>
                </a:cxn>
                <a:cxn ang="0">
                  <a:pos x="T4" y="T5"/>
                </a:cxn>
                <a:cxn ang="0">
                  <a:pos x="T6" y="T7"/>
                </a:cxn>
                <a:cxn ang="0">
                  <a:pos x="T8" y="T9"/>
                </a:cxn>
              </a:cxnLst>
              <a:rect l="0" t="0" r="r" b="b"/>
              <a:pathLst>
                <a:path w="193" h="926">
                  <a:moveTo>
                    <a:pt x="0" y="816"/>
                  </a:moveTo>
                  <a:lnTo>
                    <a:pt x="0" y="0"/>
                  </a:lnTo>
                  <a:lnTo>
                    <a:pt x="193" y="112"/>
                  </a:lnTo>
                  <a:lnTo>
                    <a:pt x="193" y="926"/>
                  </a:lnTo>
                  <a:lnTo>
                    <a:pt x="0" y="816"/>
                  </a:lnTo>
                  <a:close/>
                </a:path>
              </a:pathLst>
            </a:custGeom>
            <a:solidFill>
              <a:srgbClr val="60C49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2" name="îṣlîḋè"/>
            <p:cNvSpPr/>
            <p:nvPr/>
          </p:nvSpPr>
          <p:spPr bwMode="auto">
            <a:xfrm>
              <a:off x="5462589" y="2282825"/>
              <a:ext cx="428625" cy="246063"/>
            </a:xfrm>
            <a:custGeom>
              <a:avLst/>
              <a:gdLst>
                <a:gd name="T0" fmla="*/ 0 w 270"/>
                <a:gd name="T1" fmla="*/ 43 h 155"/>
                <a:gd name="T2" fmla="*/ 77 w 270"/>
                <a:gd name="T3" fmla="*/ 0 h 155"/>
                <a:gd name="T4" fmla="*/ 270 w 270"/>
                <a:gd name="T5" fmla="*/ 110 h 155"/>
                <a:gd name="T6" fmla="*/ 193 w 270"/>
                <a:gd name="T7" fmla="*/ 155 h 155"/>
                <a:gd name="T8" fmla="*/ 0 w 270"/>
                <a:gd name="T9" fmla="*/ 43 h 155"/>
              </a:gdLst>
              <a:ahLst/>
              <a:cxnLst>
                <a:cxn ang="0">
                  <a:pos x="T0" y="T1"/>
                </a:cxn>
                <a:cxn ang="0">
                  <a:pos x="T2" y="T3"/>
                </a:cxn>
                <a:cxn ang="0">
                  <a:pos x="T4" y="T5"/>
                </a:cxn>
                <a:cxn ang="0">
                  <a:pos x="T6" y="T7"/>
                </a:cxn>
                <a:cxn ang="0">
                  <a:pos x="T8" y="T9"/>
                </a:cxn>
              </a:cxnLst>
              <a:rect l="0" t="0" r="r" b="b"/>
              <a:pathLst>
                <a:path w="270" h="155">
                  <a:moveTo>
                    <a:pt x="0" y="43"/>
                  </a:moveTo>
                  <a:lnTo>
                    <a:pt x="77" y="0"/>
                  </a:lnTo>
                  <a:lnTo>
                    <a:pt x="270" y="110"/>
                  </a:lnTo>
                  <a:lnTo>
                    <a:pt x="193" y="155"/>
                  </a:lnTo>
                  <a:lnTo>
                    <a:pt x="0" y="43"/>
                  </a:lnTo>
                  <a:close/>
                </a:path>
              </a:pathLst>
            </a:custGeom>
            <a:solidFill>
              <a:srgbClr val="C0E6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3" name="íşļíḓê"/>
            <p:cNvSpPr/>
            <p:nvPr/>
          </p:nvSpPr>
          <p:spPr bwMode="auto">
            <a:xfrm>
              <a:off x="5511801" y="2311400"/>
              <a:ext cx="327025" cy="188913"/>
            </a:xfrm>
            <a:custGeom>
              <a:avLst/>
              <a:gdLst>
                <a:gd name="T0" fmla="*/ 0 w 206"/>
                <a:gd name="T1" fmla="*/ 25 h 119"/>
                <a:gd name="T2" fmla="*/ 46 w 206"/>
                <a:gd name="T3" fmla="*/ 0 h 119"/>
                <a:gd name="T4" fmla="*/ 206 w 206"/>
                <a:gd name="T5" fmla="*/ 92 h 119"/>
                <a:gd name="T6" fmla="*/ 162 w 206"/>
                <a:gd name="T7" fmla="*/ 119 h 119"/>
                <a:gd name="T8" fmla="*/ 0 w 206"/>
                <a:gd name="T9" fmla="*/ 25 h 119"/>
              </a:gdLst>
              <a:ahLst/>
              <a:cxnLst>
                <a:cxn ang="0">
                  <a:pos x="T0" y="T1"/>
                </a:cxn>
                <a:cxn ang="0">
                  <a:pos x="T2" y="T3"/>
                </a:cxn>
                <a:cxn ang="0">
                  <a:pos x="T4" y="T5"/>
                </a:cxn>
                <a:cxn ang="0">
                  <a:pos x="T6" y="T7"/>
                </a:cxn>
                <a:cxn ang="0">
                  <a:pos x="T8" y="T9"/>
                </a:cxn>
              </a:cxnLst>
              <a:rect l="0" t="0" r="r" b="b"/>
              <a:pathLst>
                <a:path w="206" h="119">
                  <a:moveTo>
                    <a:pt x="0" y="25"/>
                  </a:moveTo>
                  <a:lnTo>
                    <a:pt x="46" y="0"/>
                  </a:lnTo>
                  <a:lnTo>
                    <a:pt x="206" y="92"/>
                  </a:lnTo>
                  <a:lnTo>
                    <a:pt x="162" y="119"/>
                  </a:lnTo>
                  <a:lnTo>
                    <a:pt x="0" y="25"/>
                  </a:lnTo>
                  <a:close/>
                </a:path>
              </a:pathLst>
            </a:custGeom>
            <a:solidFill>
              <a:srgbClr val="B4DEE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4" name="iṡliḋe"/>
            <p:cNvSpPr/>
            <p:nvPr/>
          </p:nvSpPr>
          <p:spPr bwMode="auto">
            <a:xfrm>
              <a:off x="5511801" y="2311400"/>
              <a:ext cx="327025" cy="161925"/>
            </a:xfrm>
            <a:custGeom>
              <a:avLst/>
              <a:gdLst>
                <a:gd name="T0" fmla="*/ 46 w 206"/>
                <a:gd name="T1" fmla="*/ 19 h 102"/>
                <a:gd name="T2" fmla="*/ 191 w 206"/>
                <a:gd name="T3" fmla="*/ 102 h 102"/>
                <a:gd name="T4" fmla="*/ 206 w 206"/>
                <a:gd name="T5" fmla="*/ 92 h 102"/>
                <a:gd name="T6" fmla="*/ 46 w 206"/>
                <a:gd name="T7" fmla="*/ 0 h 102"/>
                <a:gd name="T8" fmla="*/ 0 w 206"/>
                <a:gd name="T9" fmla="*/ 25 h 102"/>
                <a:gd name="T10" fmla="*/ 17 w 206"/>
                <a:gd name="T11" fmla="*/ 36 h 102"/>
                <a:gd name="T12" fmla="*/ 46 w 206"/>
                <a:gd name="T13" fmla="*/ 19 h 102"/>
              </a:gdLst>
              <a:ahLst/>
              <a:cxnLst>
                <a:cxn ang="0">
                  <a:pos x="T0" y="T1"/>
                </a:cxn>
                <a:cxn ang="0">
                  <a:pos x="T2" y="T3"/>
                </a:cxn>
                <a:cxn ang="0">
                  <a:pos x="T4" y="T5"/>
                </a:cxn>
                <a:cxn ang="0">
                  <a:pos x="T6" y="T7"/>
                </a:cxn>
                <a:cxn ang="0">
                  <a:pos x="T8" y="T9"/>
                </a:cxn>
                <a:cxn ang="0">
                  <a:pos x="T10" y="T11"/>
                </a:cxn>
                <a:cxn ang="0">
                  <a:pos x="T12" y="T13"/>
                </a:cxn>
              </a:cxnLst>
              <a:rect l="0" t="0" r="r" b="b"/>
              <a:pathLst>
                <a:path w="206" h="102">
                  <a:moveTo>
                    <a:pt x="46" y="19"/>
                  </a:moveTo>
                  <a:lnTo>
                    <a:pt x="191" y="102"/>
                  </a:lnTo>
                  <a:lnTo>
                    <a:pt x="206" y="92"/>
                  </a:lnTo>
                  <a:lnTo>
                    <a:pt x="46" y="0"/>
                  </a:lnTo>
                  <a:lnTo>
                    <a:pt x="0" y="25"/>
                  </a:lnTo>
                  <a:lnTo>
                    <a:pt x="17" y="36"/>
                  </a:lnTo>
                  <a:lnTo>
                    <a:pt x="46" y="19"/>
                  </a:lnTo>
                  <a:close/>
                </a:path>
              </a:pathLst>
            </a:custGeom>
            <a:solidFill>
              <a:srgbClr val="91D2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5" name="îsḷïďê"/>
            <p:cNvSpPr/>
            <p:nvPr/>
          </p:nvSpPr>
          <p:spPr bwMode="auto">
            <a:xfrm>
              <a:off x="5768976" y="2457450"/>
              <a:ext cx="122238" cy="1363663"/>
            </a:xfrm>
            <a:custGeom>
              <a:avLst/>
              <a:gdLst>
                <a:gd name="T0" fmla="*/ 77 w 77"/>
                <a:gd name="T1" fmla="*/ 0 h 859"/>
                <a:gd name="T2" fmla="*/ 77 w 77"/>
                <a:gd name="T3" fmla="*/ 815 h 859"/>
                <a:gd name="T4" fmla="*/ 0 w 77"/>
                <a:gd name="T5" fmla="*/ 859 h 859"/>
                <a:gd name="T6" fmla="*/ 0 w 77"/>
                <a:gd name="T7" fmla="*/ 45 h 859"/>
                <a:gd name="T8" fmla="*/ 77 w 77"/>
                <a:gd name="T9" fmla="*/ 0 h 859"/>
              </a:gdLst>
              <a:ahLst/>
              <a:cxnLst>
                <a:cxn ang="0">
                  <a:pos x="T0" y="T1"/>
                </a:cxn>
                <a:cxn ang="0">
                  <a:pos x="T2" y="T3"/>
                </a:cxn>
                <a:cxn ang="0">
                  <a:pos x="T4" y="T5"/>
                </a:cxn>
                <a:cxn ang="0">
                  <a:pos x="T6" y="T7"/>
                </a:cxn>
                <a:cxn ang="0">
                  <a:pos x="T8" y="T9"/>
                </a:cxn>
              </a:cxnLst>
              <a:rect l="0" t="0" r="r" b="b"/>
              <a:pathLst>
                <a:path w="77" h="859">
                  <a:moveTo>
                    <a:pt x="77" y="0"/>
                  </a:moveTo>
                  <a:lnTo>
                    <a:pt x="77" y="815"/>
                  </a:lnTo>
                  <a:lnTo>
                    <a:pt x="0" y="859"/>
                  </a:lnTo>
                  <a:lnTo>
                    <a:pt x="0" y="45"/>
                  </a:lnTo>
                  <a:lnTo>
                    <a:pt x="77" y="0"/>
                  </a:lnTo>
                  <a:close/>
                </a:path>
              </a:pathLst>
            </a:custGeom>
            <a:solidFill>
              <a:srgbClr val="6EDD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6" name="ïṣľïḑè"/>
            <p:cNvSpPr/>
            <p:nvPr/>
          </p:nvSpPr>
          <p:spPr bwMode="auto">
            <a:xfrm>
              <a:off x="5416551" y="2286000"/>
              <a:ext cx="339725" cy="279400"/>
            </a:xfrm>
            <a:custGeom>
              <a:avLst/>
              <a:gdLst>
                <a:gd name="T0" fmla="*/ 0 w 214"/>
                <a:gd name="T1" fmla="*/ 54 h 176"/>
                <a:gd name="T2" fmla="*/ 0 w 214"/>
                <a:gd name="T3" fmla="*/ 0 h 176"/>
                <a:gd name="T4" fmla="*/ 214 w 214"/>
                <a:gd name="T5" fmla="*/ 124 h 176"/>
                <a:gd name="T6" fmla="*/ 214 w 214"/>
                <a:gd name="T7" fmla="*/ 176 h 176"/>
                <a:gd name="T8" fmla="*/ 0 w 214"/>
                <a:gd name="T9" fmla="*/ 54 h 176"/>
              </a:gdLst>
              <a:ahLst/>
              <a:cxnLst>
                <a:cxn ang="0">
                  <a:pos x="T0" y="T1"/>
                </a:cxn>
                <a:cxn ang="0">
                  <a:pos x="T2" y="T3"/>
                </a:cxn>
                <a:cxn ang="0">
                  <a:pos x="T4" y="T5"/>
                </a:cxn>
                <a:cxn ang="0">
                  <a:pos x="T6" y="T7"/>
                </a:cxn>
                <a:cxn ang="0">
                  <a:pos x="T8" y="T9"/>
                </a:cxn>
              </a:cxnLst>
              <a:rect l="0" t="0" r="r" b="b"/>
              <a:pathLst>
                <a:path w="214" h="176">
                  <a:moveTo>
                    <a:pt x="0" y="54"/>
                  </a:moveTo>
                  <a:lnTo>
                    <a:pt x="0" y="0"/>
                  </a:lnTo>
                  <a:lnTo>
                    <a:pt x="214" y="124"/>
                  </a:lnTo>
                  <a:lnTo>
                    <a:pt x="214" y="176"/>
                  </a:lnTo>
                  <a:lnTo>
                    <a:pt x="0" y="54"/>
                  </a:lnTo>
                  <a:close/>
                </a:path>
              </a:pathLst>
            </a:custGeom>
            <a:solidFill>
              <a:srgbClr val="6ED1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7" name="ïş1íďe"/>
            <p:cNvSpPr/>
            <p:nvPr/>
          </p:nvSpPr>
          <p:spPr bwMode="auto">
            <a:xfrm>
              <a:off x="5416551" y="2100263"/>
              <a:ext cx="673100" cy="382588"/>
            </a:xfrm>
            <a:custGeom>
              <a:avLst/>
              <a:gdLst>
                <a:gd name="T0" fmla="*/ 0 w 424"/>
                <a:gd name="T1" fmla="*/ 117 h 241"/>
                <a:gd name="T2" fmla="*/ 210 w 424"/>
                <a:gd name="T3" fmla="*/ 0 h 241"/>
                <a:gd name="T4" fmla="*/ 424 w 424"/>
                <a:gd name="T5" fmla="*/ 125 h 241"/>
                <a:gd name="T6" fmla="*/ 214 w 424"/>
                <a:gd name="T7" fmla="*/ 241 h 241"/>
                <a:gd name="T8" fmla="*/ 0 w 424"/>
                <a:gd name="T9" fmla="*/ 117 h 241"/>
              </a:gdLst>
              <a:ahLst/>
              <a:cxnLst>
                <a:cxn ang="0">
                  <a:pos x="T0" y="T1"/>
                </a:cxn>
                <a:cxn ang="0">
                  <a:pos x="T2" y="T3"/>
                </a:cxn>
                <a:cxn ang="0">
                  <a:pos x="T4" y="T5"/>
                </a:cxn>
                <a:cxn ang="0">
                  <a:pos x="T6" y="T7"/>
                </a:cxn>
                <a:cxn ang="0">
                  <a:pos x="T8" y="T9"/>
                </a:cxn>
              </a:cxnLst>
              <a:rect l="0" t="0" r="r" b="b"/>
              <a:pathLst>
                <a:path w="424" h="241">
                  <a:moveTo>
                    <a:pt x="0" y="117"/>
                  </a:moveTo>
                  <a:lnTo>
                    <a:pt x="210" y="0"/>
                  </a:lnTo>
                  <a:lnTo>
                    <a:pt x="424" y="125"/>
                  </a:lnTo>
                  <a:lnTo>
                    <a:pt x="214" y="241"/>
                  </a:lnTo>
                  <a:lnTo>
                    <a:pt x="0" y="117"/>
                  </a:lnTo>
                  <a:close/>
                </a:path>
              </a:pathLst>
            </a:custGeom>
            <a:solidFill>
              <a:srgbClr val="9EFF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8" name="iṩḷidè"/>
            <p:cNvSpPr/>
            <p:nvPr/>
          </p:nvSpPr>
          <p:spPr bwMode="auto">
            <a:xfrm>
              <a:off x="5472113" y="2133600"/>
              <a:ext cx="560388" cy="315913"/>
            </a:xfrm>
            <a:custGeom>
              <a:avLst/>
              <a:gdLst>
                <a:gd name="T0" fmla="*/ 0 w 353"/>
                <a:gd name="T1" fmla="*/ 96 h 199"/>
                <a:gd name="T2" fmla="*/ 175 w 353"/>
                <a:gd name="T3" fmla="*/ 0 h 199"/>
                <a:gd name="T4" fmla="*/ 353 w 353"/>
                <a:gd name="T5" fmla="*/ 104 h 199"/>
                <a:gd name="T6" fmla="*/ 179 w 353"/>
                <a:gd name="T7" fmla="*/ 199 h 199"/>
                <a:gd name="T8" fmla="*/ 0 w 353"/>
                <a:gd name="T9" fmla="*/ 96 h 199"/>
              </a:gdLst>
              <a:ahLst/>
              <a:cxnLst>
                <a:cxn ang="0">
                  <a:pos x="T0" y="T1"/>
                </a:cxn>
                <a:cxn ang="0">
                  <a:pos x="T2" y="T3"/>
                </a:cxn>
                <a:cxn ang="0">
                  <a:pos x="T4" y="T5"/>
                </a:cxn>
                <a:cxn ang="0">
                  <a:pos x="T6" y="T7"/>
                </a:cxn>
                <a:cxn ang="0">
                  <a:pos x="T8" y="T9"/>
                </a:cxn>
              </a:cxnLst>
              <a:rect l="0" t="0" r="r" b="b"/>
              <a:pathLst>
                <a:path w="353" h="199">
                  <a:moveTo>
                    <a:pt x="0" y="96"/>
                  </a:moveTo>
                  <a:lnTo>
                    <a:pt x="175" y="0"/>
                  </a:lnTo>
                  <a:lnTo>
                    <a:pt x="353" y="104"/>
                  </a:lnTo>
                  <a:lnTo>
                    <a:pt x="179" y="199"/>
                  </a:lnTo>
                  <a:lnTo>
                    <a:pt x="0" y="96"/>
                  </a:lnTo>
                  <a:close/>
                </a:path>
              </a:pathLst>
            </a:custGeom>
            <a:solidFill>
              <a:srgbClr val="68D6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9" name="ïşľide"/>
            <p:cNvSpPr/>
            <p:nvPr/>
          </p:nvSpPr>
          <p:spPr bwMode="auto">
            <a:xfrm>
              <a:off x="5472113" y="2133600"/>
              <a:ext cx="560388" cy="180975"/>
            </a:xfrm>
            <a:custGeom>
              <a:avLst/>
              <a:gdLst>
                <a:gd name="T0" fmla="*/ 175 w 353"/>
                <a:gd name="T1" fmla="*/ 21 h 114"/>
                <a:gd name="T2" fmla="*/ 335 w 353"/>
                <a:gd name="T3" fmla="*/ 114 h 114"/>
                <a:gd name="T4" fmla="*/ 353 w 353"/>
                <a:gd name="T5" fmla="*/ 104 h 114"/>
                <a:gd name="T6" fmla="*/ 175 w 353"/>
                <a:gd name="T7" fmla="*/ 0 h 114"/>
                <a:gd name="T8" fmla="*/ 0 w 353"/>
                <a:gd name="T9" fmla="*/ 96 h 114"/>
                <a:gd name="T10" fmla="*/ 19 w 353"/>
                <a:gd name="T11" fmla="*/ 106 h 114"/>
                <a:gd name="T12" fmla="*/ 175 w 353"/>
                <a:gd name="T13" fmla="*/ 21 h 114"/>
              </a:gdLst>
              <a:ahLst/>
              <a:cxnLst>
                <a:cxn ang="0">
                  <a:pos x="T0" y="T1"/>
                </a:cxn>
                <a:cxn ang="0">
                  <a:pos x="T2" y="T3"/>
                </a:cxn>
                <a:cxn ang="0">
                  <a:pos x="T4" y="T5"/>
                </a:cxn>
                <a:cxn ang="0">
                  <a:pos x="T6" y="T7"/>
                </a:cxn>
                <a:cxn ang="0">
                  <a:pos x="T8" y="T9"/>
                </a:cxn>
                <a:cxn ang="0">
                  <a:pos x="T10" y="T11"/>
                </a:cxn>
                <a:cxn ang="0">
                  <a:pos x="T12" y="T13"/>
                </a:cxn>
              </a:cxnLst>
              <a:rect l="0" t="0" r="r" b="b"/>
              <a:pathLst>
                <a:path w="353" h="114">
                  <a:moveTo>
                    <a:pt x="175" y="21"/>
                  </a:moveTo>
                  <a:lnTo>
                    <a:pt x="335" y="114"/>
                  </a:lnTo>
                  <a:lnTo>
                    <a:pt x="353" y="104"/>
                  </a:lnTo>
                  <a:lnTo>
                    <a:pt x="175" y="0"/>
                  </a:lnTo>
                  <a:lnTo>
                    <a:pt x="0" y="96"/>
                  </a:lnTo>
                  <a:lnTo>
                    <a:pt x="19" y="106"/>
                  </a:lnTo>
                  <a:lnTo>
                    <a:pt x="175" y="21"/>
                  </a:lnTo>
                  <a:close/>
                </a:path>
              </a:pathLst>
            </a:custGeom>
            <a:solidFill>
              <a:srgbClr val="50BF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0" name="ïšļîḋé"/>
            <p:cNvSpPr/>
            <p:nvPr/>
          </p:nvSpPr>
          <p:spPr bwMode="auto">
            <a:xfrm>
              <a:off x="5756276" y="2298700"/>
              <a:ext cx="333375" cy="266700"/>
            </a:xfrm>
            <a:custGeom>
              <a:avLst/>
              <a:gdLst>
                <a:gd name="T0" fmla="*/ 210 w 210"/>
                <a:gd name="T1" fmla="*/ 0 h 168"/>
                <a:gd name="T2" fmla="*/ 210 w 210"/>
                <a:gd name="T3" fmla="*/ 52 h 168"/>
                <a:gd name="T4" fmla="*/ 0 w 210"/>
                <a:gd name="T5" fmla="*/ 168 h 168"/>
                <a:gd name="T6" fmla="*/ 0 w 210"/>
                <a:gd name="T7" fmla="*/ 116 h 168"/>
                <a:gd name="T8" fmla="*/ 210 w 210"/>
                <a:gd name="T9" fmla="*/ 0 h 168"/>
              </a:gdLst>
              <a:ahLst/>
              <a:cxnLst>
                <a:cxn ang="0">
                  <a:pos x="T0" y="T1"/>
                </a:cxn>
                <a:cxn ang="0">
                  <a:pos x="T2" y="T3"/>
                </a:cxn>
                <a:cxn ang="0">
                  <a:pos x="T4" y="T5"/>
                </a:cxn>
                <a:cxn ang="0">
                  <a:pos x="T6" y="T7"/>
                </a:cxn>
                <a:cxn ang="0">
                  <a:pos x="T8" y="T9"/>
                </a:cxn>
              </a:cxnLst>
              <a:rect l="0" t="0" r="r" b="b"/>
              <a:pathLst>
                <a:path w="210" h="168">
                  <a:moveTo>
                    <a:pt x="210" y="0"/>
                  </a:moveTo>
                  <a:lnTo>
                    <a:pt x="210" y="52"/>
                  </a:lnTo>
                  <a:lnTo>
                    <a:pt x="0" y="168"/>
                  </a:lnTo>
                  <a:lnTo>
                    <a:pt x="0" y="116"/>
                  </a:lnTo>
                  <a:lnTo>
                    <a:pt x="210" y="0"/>
                  </a:lnTo>
                  <a:close/>
                </a:path>
              </a:pathLst>
            </a:custGeom>
            <a:solidFill>
              <a:srgbClr val="78E8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1" name="íšļíḓé"/>
            <p:cNvSpPr/>
            <p:nvPr/>
          </p:nvSpPr>
          <p:spPr bwMode="auto">
            <a:xfrm>
              <a:off x="4841876" y="2384425"/>
              <a:ext cx="419100" cy="1584325"/>
            </a:xfrm>
            <a:custGeom>
              <a:avLst/>
              <a:gdLst>
                <a:gd name="T0" fmla="*/ 264 w 264"/>
                <a:gd name="T1" fmla="*/ 998 h 998"/>
                <a:gd name="T2" fmla="*/ 264 w 264"/>
                <a:gd name="T3" fmla="*/ 151 h 998"/>
                <a:gd name="T4" fmla="*/ 0 w 264"/>
                <a:gd name="T5" fmla="*/ 0 h 998"/>
                <a:gd name="T6" fmla="*/ 0 w 264"/>
                <a:gd name="T7" fmla="*/ 849 h 998"/>
                <a:gd name="T8" fmla="*/ 264 w 264"/>
                <a:gd name="T9" fmla="*/ 998 h 998"/>
              </a:gdLst>
              <a:ahLst/>
              <a:cxnLst>
                <a:cxn ang="0">
                  <a:pos x="T0" y="T1"/>
                </a:cxn>
                <a:cxn ang="0">
                  <a:pos x="T2" y="T3"/>
                </a:cxn>
                <a:cxn ang="0">
                  <a:pos x="T4" y="T5"/>
                </a:cxn>
                <a:cxn ang="0">
                  <a:pos x="T6" y="T7"/>
                </a:cxn>
                <a:cxn ang="0">
                  <a:pos x="T8" y="T9"/>
                </a:cxn>
              </a:cxnLst>
              <a:rect l="0" t="0" r="r" b="b"/>
              <a:pathLst>
                <a:path w="264" h="998">
                  <a:moveTo>
                    <a:pt x="264" y="998"/>
                  </a:moveTo>
                  <a:lnTo>
                    <a:pt x="264" y="151"/>
                  </a:lnTo>
                  <a:lnTo>
                    <a:pt x="0" y="0"/>
                  </a:lnTo>
                  <a:lnTo>
                    <a:pt x="0" y="849"/>
                  </a:lnTo>
                  <a:lnTo>
                    <a:pt x="264" y="998"/>
                  </a:lnTo>
                  <a:close/>
                </a:path>
              </a:pathLst>
            </a:custGeom>
            <a:solidFill>
              <a:srgbClr val="2B6E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2" name="ïṣlíḑê"/>
            <p:cNvSpPr/>
            <p:nvPr/>
          </p:nvSpPr>
          <p:spPr bwMode="auto">
            <a:xfrm>
              <a:off x="5260976" y="2528888"/>
              <a:ext cx="165100" cy="1439863"/>
            </a:xfrm>
            <a:custGeom>
              <a:avLst/>
              <a:gdLst>
                <a:gd name="T0" fmla="*/ 0 w 104"/>
                <a:gd name="T1" fmla="*/ 907 h 907"/>
                <a:gd name="T2" fmla="*/ 104 w 104"/>
                <a:gd name="T3" fmla="*/ 847 h 907"/>
                <a:gd name="T4" fmla="*/ 104 w 104"/>
                <a:gd name="T5" fmla="*/ 0 h 907"/>
                <a:gd name="T6" fmla="*/ 0 w 104"/>
                <a:gd name="T7" fmla="*/ 60 h 907"/>
                <a:gd name="T8" fmla="*/ 0 w 104"/>
                <a:gd name="T9" fmla="*/ 907 h 907"/>
              </a:gdLst>
              <a:ahLst/>
              <a:cxnLst>
                <a:cxn ang="0">
                  <a:pos x="T0" y="T1"/>
                </a:cxn>
                <a:cxn ang="0">
                  <a:pos x="T2" y="T3"/>
                </a:cxn>
                <a:cxn ang="0">
                  <a:pos x="T4" y="T5"/>
                </a:cxn>
                <a:cxn ang="0">
                  <a:pos x="T6" y="T7"/>
                </a:cxn>
                <a:cxn ang="0">
                  <a:pos x="T8" y="T9"/>
                </a:cxn>
              </a:cxnLst>
              <a:rect l="0" t="0" r="r" b="b"/>
              <a:pathLst>
                <a:path w="104" h="907">
                  <a:moveTo>
                    <a:pt x="0" y="907"/>
                  </a:moveTo>
                  <a:lnTo>
                    <a:pt x="104" y="847"/>
                  </a:lnTo>
                  <a:lnTo>
                    <a:pt x="104" y="0"/>
                  </a:lnTo>
                  <a:lnTo>
                    <a:pt x="0" y="60"/>
                  </a:lnTo>
                  <a:lnTo>
                    <a:pt x="0" y="907"/>
                  </a:ln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3" name="ïṣľiďê"/>
            <p:cNvSpPr/>
            <p:nvPr/>
          </p:nvSpPr>
          <p:spPr bwMode="auto">
            <a:xfrm>
              <a:off x="4841876" y="2289175"/>
              <a:ext cx="584200" cy="334963"/>
            </a:xfrm>
            <a:custGeom>
              <a:avLst/>
              <a:gdLst>
                <a:gd name="T0" fmla="*/ 368 w 368"/>
                <a:gd name="T1" fmla="*/ 151 h 211"/>
                <a:gd name="T2" fmla="*/ 106 w 368"/>
                <a:gd name="T3" fmla="*/ 0 h 211"/>
                <a:gd name="T4" fmla="*/ 0 w 368"/>
                <a:gd name="T5" fmla="*/ 60 h 211"/>
                <a:gd name="T6" fmla="*/ 264 w 368"/>
                <a:gd name="T7" fmla="*/ 211 h 211"/>
                <a:gd name="T8" fmla="*/ 368 w 368"/>
                <a:gd name="T9" fmla="*/ 151 h 211"/>
              </a:gdLst>
              <a:ahLst/>
              <a:cxnLst>
                <a:cxn ang="0">
                  <a:pos x="T0" y="T1"/>
                </a:cxn>
                <a:cxn ang="0">
                  <a:pos x="T2" y="T3"/>
                </a:cxn>
                <a:cxn ang="0">
                  <a:pos x="T4" y="T5"/>
                </a:cxn>
                <a:cxn ang="0">
                  <a:pos x="T6" y="T7"/>
                </a:cxn>
                <a:cxn ang="0">
                  <a:pos x="T8" y="T9"/>
                </a:cxn>
              </a:cxnLst>
              <a:rect l="0" t="0" r="r" b="b"/>
              <a:pathLst>
                <a:path w="368" h="211">
                  <a:moveTo>
                    <a:pt x="368" y="151"/>
                  </a:moveTo>
                  <a:lnTo>
                    <a:pt x="106" y="0"/>
                  </a:lnTo>
                  <a:lnTo>
                    <a:pt x="0" y="60"/>
                  </a:lnTo>
                  <a:lnTo>
                    <a:pt x="264" y="211"/>
                  </a:lnTo>
                  <a:lnTo>
                    <a:pt x="368" y="151"/>
                  </a:lnTo>
                  <a:close/>
                </a:path>
              </a:pathLst>
            </a:custGeom>
            <a:solidFill>
              <a:srgbClr val="2B6E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4" name="íś1íďe"/>
            <p:cNvSpPr/>
            <p:nvPr/>
          </p:nvSpPr>
          <p:spPr bwMode="auto">
            <a:xfrm>
              <a:off x="4811713" y="2832100"/>
              <a:ext cx="161925" cy="352425"/>
            </a:xfrm>
            <a:custGeom>
              <a:avLst/>
              <a:gdLst>
                <a:gd name="T0" fmla="*/ 102 w 102"/>
                <a:gd name="T1" fmla="*/ 222 h 222"/>
                <a:gd name="T2" fmla="*/ 102 w 102"/>
                <a:gd name="T3" fmla="*/ 58 h 222"/>
                <a:gd name="T4" fmla="*/ 0 w 102"/>
                <a:gd name="T5" fmla="*/ 0 h 222"/>
                <a:gd name="T6" fmla="*/ 0 w 102"/>
                <a:gd name="T7" fmla="*/ 164 h 222"/>
                <a:gd name="T8" fmla="*/ 102 w 102"/>
                <a:gd name="T9" fmla="*/ 222 h 222"/>
              </a:gdLst>
              <a:ahLst/>
              <a:cxnLst>
                <a:cxn ang="0">
                  <a:pos x="T0" y="T1"/>
                </a:cxn>
                <a:cxn ang="0">
                  <a:pos x="T2" y="T3"/>
                </a:cxn>
                <a:cxn ang="0">
                  <a:pos x="T4" y="T5"/>
                </a:cxn>
                <a:cxn ang="0">
                  <a:pos x="T6" y="T7"/>
                </a:cxn>
                <a:cxn ang="0">
                  <a:pos x="T8" y="T9"/>
                </a:cxn>
              </a:cxnLst>
              <a:rect l="0" t="0" r="r" b="b"/>
              <a:pathLst>
                <a:path w="102" h="222">
                  <a:moveTo>
                    <a:pt x="102" y="222"/>
                  </a:moveTo>
                  <a:lnTo>
                    <a:pt x="102" y="58"/>
                  </a:lnTo>
                  <a:lnTo>
                    <a:pt x="0" y="0"/>
                  </a:lnTo>
                  <a:lnTo>
                    <a:pt x="0" y="164"/>
                  </a:lnTo>
                  <a:lnTo>
                    <a:pt x="102" y="222"/>
                  </a:lnTo>
                  <a:close/>
                </a:path>
              </a:pathLst>
            </a:custGeom>
            <a:solidFill>
              <a:srgbClr val="5DA0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5" name="íšļiďé"/>
            <p:cNvSpPr/>
            <p:nvPr/>
          </p:nvSpPr>
          <p:spPr bwMode="auto">
            <a:xfrm>
              <a:off x="4973638" y="2908300"/>
              <a:ext cx="33338" cy="276225"/>
            </a:xfrm>
            <a:custGeom>
              <a:avLst/>
              <a:gdLst>
                <a:gd name="T0" fmla="*/ 0 w 21"/>
                <a:gd name="T1" fmla="*/ 174 h 174"/>
                <a:gd name="T2" fmla="*/ 21 w 21"/>
                <a:gd name="T3" fmla="*/ 164 h 174"/>
                <a:gd name="T4" fmla="*/ 21 w 21"/>
                <a:gd name="T5" fmla="*/ 0 h 174"/>
                <a:gd name="T6" fmla="*/ 0 w 21"/>
                <a:gd name="T7" fmla="*/ 10 h 174"/>
                <a:gd name="T8" fmla="*/ 0 w 21"/>
                <a:gd name="T9" fmla="*/ 174 h 174"/>
              </a:gdLst>
              <a:ahLst/>
              <a:cxnLst>
                <a:cxn ang="0">
                  <a:pos x="T0" y="T1"/>
                </a:cxn>
                <a:cxn ang="0">
                  <a:pos x="T2" y="T3"/>
                </a:cxn>
                <a:cxn ang="0">
                  <a:pos x="T4" y="T5"/>
                </a:cxn>
                <a:cxn ang="0">
                  <a:pos x="T6" y="T7"/>
                </a:cxn>
                <a:cxn ang="0">
                  <a:pos x="T8" y="T9"/>
                </a:cxn>
              </a:cxnLst>
              <a:rect l="0" t="0" r="r" b="b"/>
              <a:pathLst>
                <a:path w="21" h="174">
                  <a:moveTo>
                    <a:pt x="0" y="174"/>
                  </a:moveTo>
                  <a:lnTo>
                    <a:pt x="21" y="164"/>
                  </a:lnTo>
                  <a:lnTo>
                    <a:pt x="21" y="0"/>
                  </a:lnTo>
                  <a:lnTo>
                    <a:pt x="0" y="10"/>
                  </a:lnTo>
                  <a:lnTo>
                    <a:pt x="0" y="174"/>
                  </a:lnTo>
                  <a:close/>
                </a:path>
              </a:pathLst>
            </a:custGeom>
            <a:solidFill>
              <a:srgbClr val="6EB4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6" name="ïṡḷíde"/>
            <p:cNvSpPr/>
            <p:nvPr/>
          </p:nvSpPr>
          <p:spPr bwMode="auto">
            <a:xfrm>
              <a:off x="4811713" y="2816225"/>
              <a:ext cx="195263" cy="107950"/>
            </a:xfrm>
            <a:custGeom>
              <a:avLst/>
              <a:gdLst>
                <a:gd name="T0" fmla="*/ 123 w 123"/>
                <a:gd name="T1" fmla="*/ 58 h 68"/>
                <a:gd name="T2" fmla="*/ 21 w 123"/>
                <a:gd name="T3" fmla="*/ 0 h 68"/>
                <a:gd name="T4" fmla="*/ 0 w 123"/>
                <a:gd name="T5" fmla="*/ 10 h 68"/>
                <a:gd name="T6" fmla="*/ 102 w 123"/>
                <a:gd name="T7" fmla="*/ 68 h 68"/>
                <a:gd name="T8" fmla="*/ 123 w 123"/>
                <a:gd name="T9" fmla="*/ 58 h 68"/>
              </a:gdLst>
              <a:ahLst/>
              <a:cxnLst>
                <a:cxn ang="0">
                  <a:pos x="T0" y="T1"/>
                </a:cxn>
                <a:cxn ang="0">
                  <a:pos x="T2" y="T3"/>
                </a:cxn>
                <a:cxn ang="0">
                  <a:pos x="T4" y="T5"/>
                </a:cxn>
                <a:cxn ang="0">
                  <a:pos x="T6" y="T7"/>
                </a:cxn>
                <a:cxn ang="0">
                  <a:pos x="T8" y="T9"/>
                </a:cxn>
              </a:cxnLst>
              <a:rect l="0" t="0" r="r" b="b"/>
              <a:pathLst>
                <a:path w="123" h="68">
                  <a:moveTo>
                    <a:pt x="123" y="58"/>
                  </a:moveTo>
                  <a:lnTo>
                    <a:pt x="21" y="0"/>
                  </a:lnTo>
                  <a:lnTo>
                    <a:pt x="0" y="10"/>
                  </a:lnTo>
                  <a:lnTo>
                    <a:pt x="102" y="68"/>
                  </a:lnTo>
                  <a:lnTo>
                    <a:pt x="123" y="58"/>
                  </a:lnTo>
                  <a:close/>
                </a:path>
              </a:pathLst>
            </a:custGeom>
            <a:solidFill>
              <a:srgbClr val="7FB5D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7" name="îṣḷiḋé"/>
            <p:cNvSpPr/>
            <p:nvPr/>
          </p:nvSpPr>
          <p:spPr bwMode="auto">
            <a:xfrm>
              <a:off x="6567488" y="2841625"/>
              <a:ext cx="250825" cy="649288"/>
            </a:xfrm>
            <a:custGeom>
              <a:avLst/>
              <a:gdLst>
                <a:gd name="T0" fmla="*/ 0 w 158"/>
                <a:gd name="T1" fmla="*/ 341 h 409"/>
                <a:gd name="T2" fmla="*/ 0 w 158"/>
                <a:gd name="T3" fmla="*/ 98 h 409"/>
                <a:gd name="T4" fmla="*/ 0 w 158"/>
                <a:gd name="T5" fmla="*/ 0 h 409"/>
                <a:gd name="T6" fmla="*/ 158 w 158"/>
                <a:gd name="T7" fmla="*/ 92 h 409"/>
                <a:gd name="T8" fmla="*/ 158 w 158"/>
                <a:gd name="T9" fmla="*/ 189 h 409"/>
                <a:gd name="T10" fmla="*/ 121 w 158"/>
                <a:gd name="T11" fmla="*/ 409 h 409"/>
                <a:gd name="T12" fmla="*/ 0 w 158"/>
                <a:gd name="T13" fmla="*/ 341 h 409"/>
              </a:gdLst>
              <a:ahLst/>
              <a:cxnLst>
                <a:cxn ang="0">
                  <a:pos x="T0" y="T1"/>
                </a:cxn>
                <a:cxn ang="0">
                  <a:pos x="T2" y="T3"/>
                </a:cxn>
                <a:cxn ang="0">
                  <a:pos x="T4" y="T5"/>
                </a:cxn>
                <a:cxn ang="0">
                  <a:pos x="T6" y="T7"/>
                </a:cxn>
                <a:cxn ang="0">
                  <a:pos x="T8" y="T9"/>
                </a:cxn>
                <a:cxn ang="0">
                  <a:pos x="T10" y="T11"/>
                </a:cxn>
                <a:cxn ang="0">
                  <a:pos x="T12" y="T13"/>
                </a:cxn>
              </a:cxnLst>
              <a:rect l="0" t="0" r="r" b="b"/>
              <a:pathLst>
                <a:path w="158" h="409">
                  <a:moveTo>
                    <a:pt x="0" y="341"/>
                  </a:moveTo>
                  <a:lnTo>
                    <a:pt x="0" y="98"/>
                  </a:lnTo>
                  <a:lnTo>
                    <a:pt x="0" y="0"/>
                  </a:lnTo>
                  <a:lnTo>
                    <a:pt x="158" y="92"/>
                  </a:lnTo>
                  <a:lnTo>
                    <a:pt x="158" y="189"/>
                  </a:lnTo>
                  <a:lnTo>
                    <a:pt x="121" y="409"/>
                  </a:lnTo>
                  <a:lnTo>
                    <a:pt x="0" y="341"/>
                  </a:lnTo>
                  <a:close/>
                </a:path>
              </a:pathLst>
            </a:custGeom>
            <a:solidFill>
              <a:srgbClr val="AB81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8" name="ïŝľîḋè"/>
            <p:cNvSpPr/>
            <p:nvPr/>
          </p:nvSpPr>
          <p:spPr bwMode="auto">
            <a:xfrm>
              <a:off x="6567488" y="2601913"/>
              <a:ext cx="666750" cy="385763"/>
            </a:xfrm>
            <a:custGeom>
              <a:avLst/>
              <a:gdLst>
                <a:gd name="T0" fmla="*/ 0 w 420"/>
                <a:gd name="T1" fmla="*/ 151 h 243"/>
                <a:gd name="T2" fmla="*/ 262 w 420"/>
                <a:gd name="T3" fmla="*/ 0 h 243"/>
                <a:gd name="T4" fmla="*/ 420 w 420"/>
                <a:gd name="T5" fmla="*/ 91 h 243"/>
                <a:gd name="T6" fmla="*/ 158 w 420"/>
                <a:gd name="T7" fmla="*/ 243 h 243"/>
                <a:gd name="T8" fmla="*/ 0 w 420"/>
                <a:gd name="T9" fmla="*/ 151 h 243"/>
              </a:gdLst>
              <a:ahLst/>
              <a:cxnLst>
                <a:cxn ang="0">
                  <a:pos x="T0" y="T1"/>
                </a:cxn>
                <a:cxn ang="0">
                  <a:pos x="T2" y="T3"/>
                </a:cxn>
                <a:cxn ang="0">
                  <a:pos x="T4" y="T5"/>
                </a:cxn>
                <a:cxn ang="0">
                  <a:pos x="T6" y="T7"/>
                </a:cxn>
                <a:cxn ang="0">
                  <a:pos x="T8" y="T9"/>
                </a:cxn>
              </a:cxnLst>
              <a:rect l="0" t="0" r="r" b="b"/>
              <a:pathLst>
                <a:path w="420" h="243">
                  <a:moveTo>
                    <a:pt x="0" y="151"/>
                  </a:moveTo>
                  <a:lnTo>
                    <a:pt x="262" y="0"/>
                  </a:lnTo>
                  <a:lnTo>
                    <a:pt x="420" y="91"/>
                  </a:lnTo>
                  <a:lnTo>
                    <a:pt x="158" y="243"/>
                  </a:lnTo>
                  <a:lnTo>
                    <a:pt x="0" y="151"/>
                  </a:lnTo>
                  <a:close/>
                </a:path>
              </a:pathLst>
            </a:custGeom>
            <a:solidFill>
              <a:srgbClr val="CCB2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9" name="îṧḻîḋê"/>
            <p:cNvSpPr/>
            <p:nvPr/>
          </p:nvSpPr>
          <p:spPr bwMode="auto">
            <a:xfrm>
              <a:off x="6610351" y="2624138"/>
              <a:ext cx="584200" cy="339725"/>
            </a:xfrm>
            <a:custGeom>
              <a:avLst/>
              <a:gdLst>
                <a:gd name="T0" fmla="*/ 0 w 368"/>
                <a:gd name="T1" fmla="*/ 137 h 214"/>
                <a:gd name="T2" fmla="*/ 235 w 368"/>
                <a:gd name="T3" fmla="*/ 0 h 214"/>
                <a:gd name="T4" fmla="*/ 368 w 368"/>
                <a:gd name="T5" fmla="*/ 77 h 214"/>
                <a:gd name="T6" fmla="*/ 131 w 368"/>
                <a:gd name="T7" fmla="*/ 214 h 214"/>
                <a:gd name="T8" fmla="*/ 0 w 368"/>
                <a:gd name="T9" fmla="*/ 137 h 214"/>
              </a:gdLst>
              <a:ahLst/>
              <a:cxnLst>
                <a:cxn ang="0">
                  <a:pos x="T0" y="T1"/>
                </a:cxn>
                <a:cxn ang="0">
                  <a:pos x="T2" y="T3"/>
                </a:cxn>
                <a:cxn ang="0">
                  <a:pos x="T4" y="T5"/>
                </a:cxn>
                <a:cxn ang="0">
                  <a:pos x="T6" y="T7"/>
                </a:cxn>
                <a:cxn ang="0">
                  <a:pos x="T8" y="T9"/>
                </a:cxn>
              </a:cxnLst>
              <a:rect l="0" t="0" r="r" b="b"/>
              <a:pathLst>
                <a:path w="368" h="214">
                  <a:moveTo>
                    <a:pt x="0" y="137"/>
                  </a:moveTo>
                  <a:lnTo>
                    <a:pt x="235" y="0"/>
                  </a:lnTo>
                  <a:lnTo>
                    <a:pt x="368" y="77"/>
                  </a:lnTo>
                  <a:lnTo>
                    <a:pt x="131" y="214"/>
                  </a:lnTo>
                  <a:lnTo>
                    <a:pt x="0" y="137"/>
                  </a:lnTo>
                  <a:close/>
                </a:path>
              </a:pathLst>
            </a:custGeom>
            <a:solidFill>
              <a:srgbClr val="B39AE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0" name="îš1îdê"/>
            <p:cNvSpPr/>
            <p:nvPr/>
          </p:nvSpPr>
          <p:spPr bwMode="auto">
            <a:xfrm>
              <a:off x="6610351" y="2624138"/>
              <a:ext cx="584200" cy="231775"/>
            </a:xfrm>
            <a:custGeom>
              <a:avLst/>
              <a:gdLst>
                <a:gd name="T0" fmla="*/ 235 w 368"/>
                <a:gd name="T1" fmla="*/ 17 h 146"/>
                <a:gd name="T2" fmla="*/ 354 w 368"/>
                <a:gd name="T3" fmla="*/ 83 h 146"/>
                <a:gd name="T4" fmla="*/ 368 w 368"/>
                <a:gd name="T5" fmla="*/ 77 h 146"/>
                <a:gd name="T6" fmla="*/ 235 w 368"/>
                <a:gd name="T7" fmla="*/ 0 h 146"/>
                <a:gd name="T8" fmla="*/ 0 w 368"/>
                <a:gd name="T9" fmla="*/ 137 h 146"/>
                <a:gd name="T10" fmla="*/ 13 w 368"/>
                <a:gd name="T11" fmla="*/ 146 h 146"/>
                <a:gd name="T12" fmla="*/ 235 w 368"/>
                <a:gd name="T13" fmla="*/ 17 h 146"/>
              </a:gdLst>
              <a:ahLst/>
              <a:cxnLst>
                <a:cxn ang="0">
                  <a:pos x="T0" y="T1"/>
                </a:cxn>
                <a:cxn ang="0">
                  <a:pos x="T2" y="T3"/>
                </a:cxn>
                <a:cxn ang="0">
                  <a:pos x="T4" y="T5"/>
                </a:cxn>
                <a:cxn ang="0">
                  <a:pos x="T6" y="T7"/>
                </a:cxn>
                <a:cxn ang="0">
                  <a:pos x="T8" y="T9"/>
                </a:cxn>
                <a:cxn ang="0">
                  <a:pos x="T10" y="T11"/>
                </a:cxn>
                <a:cxn ang="0">
                  <a:pos x="T12" y="T13"/>
                </a:cxn>
              </a:cxnLst>
              <a:rect l="0" t="0" r="r" b="b"/>
              <a:pathLst>
                <a:path w="368" h="146">
                  <a:moveTo>
                    <a:pt x="235" y="17"/>
                  </a:moveTo>
                  <a:lnTo>
                    <a:pt x="354" y="83"/>
                  </a:lnTo>
                  <a:lnTo>
                    <a:pt x="368" y="77"/>
                  </a:lnTo>
                  <a:lnTo>
                    <a:pt x="235" y="0"/>
                  </a:lnTo>
                  <a:lnTo>
                    <a:pt x="0" y="137"/>
                  </a:lnTo>
                  <a:lnTo>
                    <a:pt x="13" y="146"/>
                  </a:lnTo>
                  <a:lnTo>
                    <a:pt x="235" y="17"/>
                  </a:lnTo>
                  <a:close/>
                </a:path>
              </a:pathLst>
            </a:custGeom>
            <a:solidFill>
              <a:srgbClr val="AB81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1" name="išḷîḍe"/>
            <p:cNvSpPr/>
            <p:nvPr/>
          </p:nvSpPr>
          <p:spPr bwMode="auto">
            <a:xfrm>
              <a:off x="6759576" y="2746375"/>
              <a:ext cx="474663" cy="744538"/>
            </a:xfrm>
            <a:custGeom>
              <a:avLst/>
              <a:gdLst>
                <a:gd name="T0" fmla="*/ 299 w 299"/>
                <a:gd name="T1" fmla="*/ 0 h 469"/>
                <a:gd name="T2" fmla="*/ 299 w 299"/>
                <a:gd name="T3" fmla="*/ 98 h 469"/>
                <a:gd name="T4" fmla="*/ 262 w 299"/>
                <a:gd name="T5" fmla="*/ 318 h 469"/>
                <a:gd name="T6" fmla="*/ 0 w 299"/>
                <a:gd name="T7" fmla="*/ 469 h 469"/>
                <a:gd name="T8" fmla="*/ 37 w 299"/>
                <a:gd name="T9" fmla="*/ 249 h 469"/>
                <a:gd name="T10" fmla="*/ 37 w 299"/>
                <a:gd name="T11" fmla="*/ 152 h 469"/>
                <a:gd name="T12" fmla="*/ 299 w 299"/>
                <a:gd name="T13" fmla="*/ 0 h 469"/>
              </a:gdLst>
              <a:ahLst/>
              <a:cxnLst>
                <a:cxn ang="0">
                  <a:pos x="T0" y="T1"/>
                </a:cxn>
                <a:cxn ang="0">
                  <a:pos x="T2" y="T3"/>
                </a:cxn>
                <a:cxn ang="0">
                  <a:pos x="T4" y="T5"/>
                </a:cxn>
                <a:cxn ang="0">
                  <a:pos x="T6" y="T7"/>
                </a:cxn>
                <a:cxn ang="0">
                  <a:pos x="T8" y="T9"/>
                </a:cxn>
                <a:cxn ang="0">
                  <a:pos x="T10" y="T11"/>
                </a:cxn>
                <a:cxn ang="0">
                  <a:pos x="T12" y="T13"/>
                </a:cxn>
              </a:cxnLst>
              <a:rect l="0" t="0" r="r" b="b"/>
              <a:pathLst>
                <a:path w="299" h="469">
                  <a:moveTo>
                    <a:pt x="299" y="0"/>
                  </a:moveTo>
                  <a:lnTo>
                    <a:pt x="299" y="98"/>
                  </a:lnTo>
                  <a:lnTo>
                    <a:pt x="262" y="318"/>
                  </a:lnTo>
                  <a:lnTo>
                    <a:pt x="0" y="469"/>
                  </a:lnTo>
                  <a:lnTo>
                    <a:pt x="37" y="249"/>
                  </a:lnTo>
                  <a:lnTo>
                    <a:pt x="37" y="152"/>
                  </a:lnTo>
                  <a:lnTo>
                    <a:pt x="299" y="0"/>
                  </a:lnTo>
                  <a:close/>
                </a:path>
              </a:pathLst>
            </a:custGeom>
            <a:solidFill>
              <a:srgbClr val="B490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2" name="ïṩļíḑè"/>
            <p:cNvSpPr/>
            <p:nvPr/>
          </p:nvSpPr>
          <p:spPr bwMode="auto">
            <a:xfrm>
              <a:off x="6818313" y="2746375"/>
              <a:ext cx="415925" cy="395288"/>
            </a:xfrm>
            <a:custGeom>
              <a:avLst/>
              <a:gdLst>
                <a:gd name="T0" fmla="*/ 0 w 262"/>
                <a:gd name="T1" fmla="*/ 152 h 249"/>
                <a:gd name="T2" fmla="*/ 0 w 262"/>
                <a:gd name="T3" fmla="*/ 249 h 249"/>
                <a:gd name="T4" fmla="*/ 262 w 262"/>
                <a:gd name="T5" fmla="*/ 98 h 249"/>
                <a:gd name="T6" fmla="*/ 262 w 262"/>
                <a:gd name="T7" fmla="*/ 0 h 249"/>
                <a:gd name="T8" fmla="*/ 0 w 262"/>
                <a:gd name="T9" fmla="*/ 152 h 249"/>
              </a:gdLst>
              <a:ahLst/>
              <a:cxnLst>
                <a:cxn ang="0">
                  <a:pos x="T0" y="T1"/>
                </a:cxn>
                <a:cxn ang="0">
                  <a:pos x="T2" y="T3"/>
                </a:cxn>
                <a:cxn ang="0">
                  <a:pos x="T4" y="T5"/>
                </a:cxn>
                <a:cxn ang="0">
                  <a:pos x="T6" y="T7"/>
                </a:cxn>
                <a:cxn ang="0">
                  <a:pos x="T8" y="T9"/>
                </a:cxn>
              </a:cxnLst>
              <a:rect l="0" t="0" r="r" b="b"/>
              <a:pathLst>
                <a:path w="262" h="249">
                  <a:moveTo>
                    <a:pt x="0" y="152"/>
                  </a:moveTo>
                  <a:lnTo>
                    <a:pt x="0" y="249"/>
                  </a:lnTo>
                  <a:lnTo>
                    <a:pt x="262" y="98"/>
                  </a:lnTo>
                  <a:lnTo>
                    <a:pt x="262" y="0"/>
                  </a:lnTo>
                  <a:lnTo>
                    <a:pt x="0" y="152"/>
                  </a:lnTo>
                  <a:close/>
                </a:path>
              </a:pathLst>
            </a:custGeom>
            <a:solidFill>
              <a:srgbClr val="AF9CE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3" name="i$1îḍe"/>
            <p:cNvSpPr/>
            <p:nvPr/>
          </p:nvSpPr>
          <p:spPr bwMode="auto">
            <a:xfrm>
              <a:off x="6175376" y="2051050"/>
              <a:ext cx="501650" cy="1631950"/>
            </a:xfrm>
            <a:custGeom>
              <a:avLst/>
              <a:gdLst>
                <a:gd name="T0" fmla="*/ 152 w 152"/>
                <a:gd name="T1" fmla="*/ 43 h 495"/>
                <a:gd name="T2" fmla="*/ 76 w 152"/>
                <a:gd name="T3" fmla="*/ 495 h 495"/>
                <a:gd name="T4" fmla="*/ 0 w 152"/>
                <a:gd name="T5" fmla="*/ 452 h 495"/>
                <a:gd name="T6" fmla="*/ 0 w 152"/>
                <a:gd name="T7" fmla="*/ 103 h 495"/>
                <a:gd name="T8" fmla="*/ 51 w 152"/>
                <a:gd name="T9" fmla="*/ 14 h 495"/>
                <a:gd name="T10" fmla="*/ 76 w 152"/>
                <a:gd name="T11" fmla="*/ 0 h 495"/>
                <a:gd name="T12" fmla="*/ 152 w 152"/>
                <a:gd name="T13" fmla="*/ 43 h 495"/>
              </a:gdLst>
              <a:ahLst/>
              <a:cxnLst>
                <a:cxn ang="0">
                  <a:pos x="T0" y="T1"/>
                </a:cxn>
                <a:cxn ang="0">
                  <a:pos x="T2" y="T3"/>
                </a:cxn>
                <a:cxn ang="0">
                  <a:pos x="T4" y="T5"/>
                </a:cxn>
                <a:cxn ang="0">
                  <a:pos x="T6" y="T7"/>
                </a:cxn>
                <a:cxn ang="0">
                  <a:pos x="T8" y="T9"/>
                </a:cxn>
                <a:cxn ang="0">
                  <a:pos x="T10" y="T11"/>
                </a:cxn>
                <a:cxn ang="0">
                  <a:pos x="T12" y="T13"/>
                </a:cxn>
              </a:cxnLst>
              <a:rect l="0" t="0" r="r" b="b"/>
              <a:pathLst>
                <a:path w="152" h="495">
                  <a:moveTo>
                    <a:pt x="152" y="43"/>
                  </a:moveTo>
                  <a:cubicBezTo>
                    <a:pt x="76" y="495"/>
                    <a:pt x="76" y="495"/>
                    <a:pt x="76" y="495"/>
                  </a:cubicBezTo>
                  <a:cubicBezTo>
                    <a:pt x="0" y="452"/>
                    <a:pt x="0" y="452"/>
                    <a:pt x="0" y="452"/>
                  </a:cubicBezTo>
                  <a:cubicBezTo>
                    <a:pt x="0" y="103"/>
                    <a:pt x="0" y="103"/>
                    <a:pt x="0" y="103"/>
                  </a:cubicBezTo>
                  <a:cubicBezTo>
                    <a:pt x="0" y="66"/>
                    <a:pt x="20" y="33"/>
                    <a:pt x="51" y="14"/>
                  </a:cubicBezTo>
                  <a:cubicBezTo>
                    <a:pt x="76" y="0"/>
                    <a:pt x="76" y="0"/>
                    <a:pt x="76" y="0"/>
                  </a:cubicBezTo>
                  <a:lnTo>
                    <a:pt x="152" y="43"/>
                  </a:lnTo>
                  <a:close/>
                </a:path>
              </a:pathLst>
            </a:custGeom>
            <a:solidFill>
              <a:srgbClr val="2B6E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4" name="îŝļiḍe"/>
            <p:cNvSpPr/>
            <p:nvPr/>
          </p:nvSpPr>
          <p:spPr bwMode="auto">
            <a:xfrm>
              <a:off x="6426201" y="2193925"/>
              <a:ext cx="250825" cy="1489075"/>
            </a:xfrm>
            <a:custGeom>
              <a:avLst/>
              <a:gdLst>
                <a:gd name="T0" fmla="*/ 0 w 76"/>
                <a:gd name="T1" fmla="*/ 452 h 452"/>
                <a:gd name="T2" fmla="*/ 0 w 76"/>
                <a:gd name="T3" fmla="*/ 103 h 452"/>
                <a:gd name="T4" fmla="*/ 51 w 76"/>
                <a:gd name="T5" fmla="*/ 14 h 452"/>
                <a:gd name="T6" fmla="*/ 76 w 76"/>
                <a:gd name="T7" fmla="*/ 0 h 452"/>
                <a:gd name="T8" fmla="*/ 76 w 76"/>
                <a:gd name="T9" fmla="*/ 408 h 452"/>
                <a:gd name="T10" fmla="*/ 0 w 76"/>
                <a:gd name="T11" fmla="*/ 452 h 452"/>
              </a:gdLst>
              <a:ahLst/>
              <a:cxnLst>
                <a:cxn ang="0">
                  <a:pos x="T0" y="T1"/>
                </a:cxn>
                <a:cxn ang="0">
                  <a:pos x="T2" y="T3"/>
                </a:cxn>
                <a:cxn ang="0">
                  <a:pos x="T4" y="T5"/>
                </a:cxn>
                <a:cxn ang="0">
                  <a:pos x="T6" y="T7"/>
                </a:cxn>
                <a:cxn ang="0">
                  <a:pos x="T8" y="T9"/>
                </a:cxn>
                <a:cxn ang="0">
                  <a:pos x="T10" y="T11"/>
                </a:cxn>
              </a:cxnLst>
              <a:rect l="0" t="0" r="r" b="b"/>
              <a:pathLst>
                <a:path w="76" h="452">
                  <a:moveTo>
                    <a:pt x="0" y="452"/>
                  </a:moveTo>
                  <a:cubicBezTo>
                    <a:pt x="0" y="103"/>
                    <a:pt x="0" y="103"/>
                    <a:pt x="0" y="103"/>
                  </a:cubicBezTo>
                  <a:cubicBezTo>
                    <a:pt x="0" y="66"/>
                    <a:pt x="20" y="33"/>
                    <a:pt x="51" y="14"/>
                  </a:cubicBezTo>
                  <a:cubicBezTo>
                    <a:pt x="76" y="0"/>
                    <a:pt x="76" y="0"/>
                    <a:pt x="76" y="0"/>
                  </a:cubicBezTo>
                  <a:cubicBezTo>
                    <a:pt x="76" y="408"/>
                    <a:pt x="76" y="408"/>
                    <a:pt x="76" y="408"/>
                  </a:cubicBezTo>
                  <a:lnTo>
                    <a:pt x="0" y="452"/>
                  </a:lnTo>
                  <a:close/>
                </a:path>
              </a:pathLst>
            </a:custGeom>
            <a:solidFill>
              <a:srgbClr val="75A0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5" name="ïSlïḓe"/>
            <p:cNvSpPr/>
            <p:nvPr/>
          </p:nvSpPr>
          <p:spPr bwMode="auto">
            <a:xfrm>
              <a:off x="5927726" y="3346450"/>
              <a:ext cx="415925" cy="622300"/>
            </a:xfrm>
            <a:custGeom>
              <a:avLst/>
              <a:gdLst>
                <a:gd name="T0" fmla="*/ 0 w 262"/>
                <a:gd name="T1" fmla="*/ 392 h 392"/>
                <a:gd name="T2" fmla="*/ 0 w 262"/>
                <a:gd name="T3" fmla="*/ 152 h 392"/>
                <a:gd name="T4" fmla="*/ 262 w 262"/>
                <a:gd name="T5" fmla="*/ 0 h 392"/>
                <a:gd name="T6" fmla="*/ 262 w 262"/>
                <a:gd name="T7" fmla="*/ 243 h 392"/>
                <a:gd name="T8" fmla="*/ 0 w 262"/>
                <a:gd name="T9" fmla="*/ 392 h 392"/>
              </a:gdLst>
              <a:ahLst/>
              <a:cxnLst>
                <a:cxn ang="0">
                  <a:pos x="T0" y="T1"/>
                </a:cxn>
                <a:cxn ang="0">
                  <a:pos x="T2" y="T3"/>
                </a:cxn>
                <a:cxn ang="0">
                  <a:pos x="T4" y="T5"/>
                </a:cxn>
                <a:cxn ang="0">
                  <a:pos x="T6" y="T7"/>
                </a:cxn>
                <a:cxn ang="0">
                  <a:pos x="T8" y="T9"/>
                </a:cxn>
              </a:cxnLst>
              <a:rect l="0" t="0" r="r" b="b"/>
              <a:pathLst>
                <a:path w="262" h="392">
                  <a:moveTo>
                    <a:pt x="0" y="392"/>
                  </a:moveTo>
                  <a:lnTo>
                    <a:pt x="0" y="152"/>
                  </a:lnTo>
                  <a:lnTo>
                    <a:pt x="262" y="0"/>
                  </a:lnTo>
                  <a:lnTo>
                    <a:pt x="262" y="243"/>
                  </a:lnTo>
                  <a:lnTo>
                    <a:pt x="0" y="392"/>
                  </a:lnTo>
                  <a:close/>
                </a:path>
              </a:pathLst>
            </a:custGeom>
            <a:solidFill>
              <a:srgbClr val="8888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6" name="işļïdè"/>
            <p:cNvSpPr/>
            <p:nvPr/>
          </p:nvSpPr>
          <p:spPr bwMode="auto">
            <a:xfrm>
              <a:off x="5594351" y="3392488"/>
              <a:ext cx="333375" cy="576263"/>
            </a:xfrm>
            <a:custGeom>
              <a:avLst/>
              <a:gdLst>
                <a:gd name="T0" fmla="*/ 210 w 210"/>
                <a:gd name="T1" fmla="*/ 123 h 363"/>
                <a:gd name="T2" fmla="*/ 0 w 210"/>
                <a:gd name="T3" fmla="*/ 0 h 363"/>
                <a:gd name="T4" fmla="*/ 0 w 210"/>
                <a:gd name="T5" fmla="*/ 243 h 363"/>
                <a:gd name="T6" fmla="*/ 210 w 210"/>
                <a:gd name="T7" fmla="*/ 363 h 363"/>
                <a:gd name="T8" fmla="*/ 210 w 210"/>
                <a:gd name="T9" fmla="*/ 123 h 363"/>
              </a:gdLst>
              <a:ahLst/>
              <a:cxnLst>
                <a:cxn ang="0">
                  <a:pos x="T0" y="T1"/>
                </a:cxn>
                <a:cxn ang="0">
                  <a:pos x="T2" y="T3"/>
                </a:cxn>
                <a:cxn ang="0">
                  <a:pos x="T4" y="T5"/>
                </a:cxn>
                <a:cxn ang="0">
                  <a:pos x="T6" y="T7"/>
                </a:cxn>
                <a:cxn ang="0">
                  <a:pos x="T8" y="T9"/>
                </a:cxn>
              </a:cxnLst>
              <a:rect l="0" t="0" r="r" b="b"/>
              <a:pathLst>
                <a:path w="210" h="363">
                  <a:moveTo>
                    <a:pt x="210" y="123"/>
                  </a:moveTo>
                  <a:lnTo>
                    <a:pt x="0" y="0"/>
                  </a:lnTo>
                  <a:lnTo>
                    <a:pt x="0" y="243"/>
                  </a:lnTo>
                  <a:lnTo>
                    <a:pt x="210" y="363"/>
                  </a:lnTo>
                  <a:lnTo>
                    <a:pt x="210" y="123"/>
                  </a:lnTo>
                  <a:close/>
                </a:path>
              </a:pathLst>
            </a:custGeom>
            <a:solidFill>
              <a:srgbClr val="6F6F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7" name="ïṡlíḓê"/>
            <p:cNvSpPr/>
            <p:nvPr/>
          </p:nvSpPr>
          <p:spPr bwMode="auto">
            <a:xfrm>
              <a:off x="5594351" y="3155950"/>
              <a:ext cx="749300" cy="431800"/>
            </a:xfrm>
            <a:custGeom>
              <a:avLst/>
              <a:gdLst>
                <a:gd name="T0" fmla="*/ 0 w 472"/>
                <a:gd name="T1" fmla="*/ 149 h 272"/>
                <a:gd name="T2" fmla="*/ 262 w 472"/>
                <a:gd name="T3" fmla="*/ 0 h 272"/>
                <a:gd name="T4" fmla="*/ 472 w 472"/>
                <a:gd name="T5" fmla="*/ 120 h 272"/>
                <a:gd name="T6" fmla="*/ 210 w 472"/>
                <a:gd name="T7" fmla="*/ 272 h 272"/>
                <a:gd name="T8" fmla="*/ 0 w 472"/>
                <a:gd name="T9" fmla="*/ 149 h 272"/>
              </a:gdLst>
              <a:ahLst/>
              <a:cxnLst>
                <a:cxn ang="0">
                  <a:pos x="T0" y="T1"/>
                </a:cxn>
                <a:cxn ang="0">
                  <a:pos x="T2" y="T3"/>
                </a:cxn>
                <a:cxn ang="0">
                  <a:pos x="T4" y="T5"/>
                </a:cxn>
                <a:cxn ang="0">
                  <a:pos x="T6" y="T7"/>
                </a:cxn>
                <a:cxn ang="0">
                  <a:pos x="T8" y="T9"/>
                </a:cxn>
              </a:cxnLst>
              <a:rect l="0" t="0" r="r" b="b"/>
              <a:pathLst>
                <a:path w="472" h="272">
                  <a:moveTo>
                    <a:pt x="0" y="149"/>
                  </a:moveTo>
                  <a:lnTo>
                    <a:pt x="262" y="0"/>
                  </a:lnTo>
                  <a:lnTo>
                    <a:pt x="472" y="120"/>
                  </a:lnTo>
                  <a:lnTo>
                    <a:pt x="210" y="272"/>
                  </a:lnTo>
                  <a:lnTo>
                    <a:pt x="0" y="149"/>
                  </a:lnTo>
                  <a:close/>
                </a:path>
              </a:pathLst>
            </a:custGeom>
            <a:solidFill>
              <a:srgbClr val="A8A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8" name="ïślîḑe"/>
            <p:cNvSpPr/>
            <p:nvPr/>
          </p:nvSpPr>
          <p:spPr bwMode="auto">
            <a:xfrm>
              <a:off x="5927726" y="3346450"/>
              <a:ext cx="452438" cy="312738"/>
            </a:xfrm>
            <a:custGeom>
              <a:avLst/>
              <a:gdLst>
                <a:gd name="T0" fmla="*/ 0 w 285"/>
                <a:gd name="T1" fmla="*/ 152 h 197"/>
                <a:gd name="T2" fmla="*/ 23 w 285"/>
                <a:gd name="T3" fmla="*/ 197 h 197"/>
                <a:gd name="T4" fmla="*/ 285 w 285"/>
                <a:gd name="T5" fmla="*/ 48 h 197"/>
                <a:gd name="T6" fmla="*/ 262 w 285"/>
                <a:gd name="T7" fmla="*/ 0 h 197"/>
                <a:gd name="T8" fmla="*/ 0 w 285"/>
                <a:gd name="T9" fmla="*/ 152 h 197"/>
              </a:gdLst>
              <a:ahLst/>
              <a:cxnLst>
                <a:cxn ang="0">
                  <a:pos x="T0" y="T1"/>
                </a:cxn>
                <a:cxn ang="0">
                  <a:pos x="T2" y="T3"/>
                </a:cxn>
                <a:cxn ang="0">
                  <a:pos x="T4" y="T5"/>
                </a:cxn>
                <a:cxn ang="0">
                  <a:pos x="T6" y="T7"/>
                </a:cxn>
                <a:cxn ang="0">
                  <a:pos x="T8" y="T9"/>
                </a:cxn>
              </a:cxnLst>
              <a:rect l="0" t="0" r="r" b="b"/>
              <a:pathLst>
                <a:path w="285" h="197">
                  <a:moveTo>
                    <a:pt x="0" y="152"/>
                  </a:moveTo>
                  <a:lnTo>
                    <a:pt x="23" y="197"/>
                  </a:lnTo>
                  <a:lnTo>
                    <a:pt x="285" y="48"/>
                  </a:lnTo>
                  <a:lnTo>
                    <a:pt x="262" y="0"/>
                  </a:lnTo>
                  <a:lnTo>
                    <a:pt x="0" y="152"/>
                  </a:lnTo>
                  <a:close/>
                </a:path>
              </a:pathLst>
            </a:custGeom>
            <a:solidFill>
              <a:srgbClr val="9191E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9" name="ïsľïdè"/>
            <p:cNvSpPr/>
            <p:nvPr/>
          </p:nvSpPr>
          <p:spPr bwMode="auto">
            <a:xfrm>
              <a:off x="5964238" y="3422650"/>
              <a:ext cx="415925" cy="269875"/>
            </a:xfrm>
            <a:custGeom>
              <a:avLst/>
              <a:gdLst>
                <a:gd name="T0" fmla="*/ 0 w 262"/>
                <a:gd name="T1" fmla="*/ 149 h 170"/>
                <a:gd name="T2" fmla="*/ 0 w 262"/>
                <a:gd name="T3" fmla="*/ 170 h 170"/>
                <a:gd name="T4" fmla="*/ 262 w 262"/>
                <a:gd name="T5" fmla="*/ 18 h 170"/>
                <a:gd name="T6" fmla="*/ 262 w 262"/>
                <a:gd name="T7" fmla="*/ 0 h 170"/>
                <a:gd name="T8" fmla="*/ 0 w 262"/>
                <a:gd name="T9" fmla="*/ 149 h 170"/>
              </a:gdLst>
              <a:ahLst/>
              <a:cxnLst>
                <a:cxn ang="0">
                  <a:pos x="T0" y="T1"/>
                </a:cxn>
                <a:cxn ang="0">
                  <a:pos x="T2" y="T3"/>
                </a:cxn>
                <a:cxn ang="0">
                  <a:pos x="T4" y="T5"/>
                </a:cxn>
                <a:cxn ang="0">
                  <a:pos x="T6" y="T7"/>
                </a:cxn>
                <a:cxn ang="0">
                  <a:pos x="T8" y="T9"/>
                </a:cxn>
              </a:cxnLst>
              <a:rect l="0" t="0" r="r" b="b"/>
              <a:pathLst>
                <a:path w="262" h="170">
                  <a:moveTo>
                    <a:pt x="0" y="149"/>
                  </a:moveTo>
                  <a:lnTo>
                    <a:pt x="0" y="170"/>
                  </a:lnTo>
                  <a:lnTo>
                    <a:pt x="262" y="18"/>
                  </a:lnTo>
                  <a:lnTo>
                    <a:pt x="262" y="0"/>
                  </a:lnTo>
                  <a:lnTo>
                    <a:pt x="0" y="149"/>
                  </a:lnTo>
                  <a:close/>
                </a:path>
              </a:pathLst>
            </a:custGeom>
            <a:solidFill>
              <a:srgbClr val="8D8D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0" name="işľîḓè"/>
            <p:cNvSpPr/>
            <p:nvPr/>
          </p:nvSpPr>
          <p:spPr bwMode="auto">
            <a:xfrm>
              <a:off x="5954713" y="3306763"/>
              <a:ext cx="236538" cy="198438"/>
            </a:xfrm>
            <a:custGeom>
              <a:avLst/>
              <a:gdLst>
                <a:gd name="T0" fmla="*/ 0 w 149"/>
                <a:gd name="T1" fmla="*/ 125 h 125"/>
                <a:gd name="T2" fmla="*/ 0 w 149"/>
                <a:gd name="T3" fmla="*/ 87 h 125"/>
                <a:gd name="T4" fmla="*/ 149 w 149"/>
                <a:gd name="T5" fmla="*/ 0 h 125"/>
                <a:gd name="T6" fmla="*/ 149 w 149"/>
                <a:gd name="T7" fmla="*/ 40 h 125"/>
                <a:gd name="T8" fmla="*/ 0 w 149"/>
                <a:gd name="T9" fmla="*/ 125 h 125"/>
              </a:gdLst>
              <a:ahLst/>
              <a:cxnLst>
                <a:cxn ang="0">
                  <a:pos x="T0" y="T1"/>
                </a:cxn>
                <a:cxn ang="0">
                  <a:pos x="T2" y="T3"/>
                </a:cxn>
                <a:cxn ang="0">
                  <a:pos x="T4" y="T5"/>
                </a:cxn>
                <a:cxn ang="0">
                  <a:pos x="T6" y="T7"/>
                </a:cxn>
                <a:cxn ang="0">
                  <a:pos x="T8" y="T9"/>
                </a:cxn>
              </a:cxnLst>
              <a:rect l="0" t="0" r="r" b="b"/>
              <a:pathLst>
                <a:path w="149" h="125">
                  <a:moveTo>
                    <a:pt x="0" y="125"/>
                  </a:moveTo>
                  <a:lnTo>
                    <a:pt x="0" y="87"/>
                  </a:lnTo>
                  <a:lnTo>
                    <a:pt x="149" y="0"/>
                  </a:lnTo>
                  <a:lnTo>
                    <a:pt x="149" y="40"/>
                  </a:lnTo>
                  <a:lnTo>
                    <a:pt x="0" y="125"/>
                  </a:lnTo>
                  <a:close/>
                </a:path>
              </a:pathLst>
            </a:custGeom>
            <a:solidFill>
              <a:srgbClr val="8888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1" name="ïsḷíḍé"/>
            <p:cNvSpPr/>
            <p:nvPr/>
          </p:nvSpPr>
          <p:spPr bwMode="auto">
            <a:xfrm>
              <a:off x="5762626" y="3333750"/>
              <a:ext cx="192088" cy="171450"/>
            </a:xfrm>
            <a:custGeom>
              <a:avLst/>
              <a:gdLst>
                <a:gd name="T0" fmla="*/ 121 w 121"/>
                <a:gd name="T1" fmla="*/ 70 h 108"/>
                <a:gd name="T2" fmla="*/ 0 w 121"/>
                <a:gd name="T3" fmla="*/ 0 h 108"/>
                <a:gd name="T4" fmla="*/ 0 w 121"/>
                <a:gd name="T5" fmla="*/ 39 h 108"/>
                <a:gd name="T6" fmla="*/ 121 w 121"/>
                <a:gd name="T7" fmla="*/ 108 h 108"/>
                <a:gd name="T8" fmla="*/ 121 w 121"/>
                <a:gd name="T9" fmla="*/ 70 h 108"/>
              </a:gdLst>
              <a:ahLst/>
              <a:cxnLst>
                <a:cxn ang="0">
                  <a:pos x="T0" y="T1"/>
                </a:cxn>
                <a:cxn ang="0">
                  <a:pos x="T2" y="T3"/>
                </a:cxn>
                <a:cxn ang="0">
                  <a:pos x="T4" y="T5"/>
                </a:cxn>
                <a:cxn ang="0">
                  <a:pos x="T6" y="T7"/>
                </a:cxn>
                <a:cxn ang="0">
                  <a:pos x="T8" y="T9"/>
                </a:cxn>
              </a:cxnLst>
              <a:rect l="0" t="0" r="r" b="b"/>
              <a:pathLst>
                <a:path w="121" h="108">
                  <a:moveTo>
                    <a:pt x="121" y="70"/>
                  </a:moveTo>
                  <a:lnTo>
                    <a:pt x="0" y="0"/>
                  </a:lnTo>
                  <a:lnTo>
                    <a:pt x="0" y="39"/>
                  </a:lnTo>
                  <a:lnTo>
                    <a:pt x="121" y="108"/>
                  </a:lnTo>
                  <a:lnTo>
                    <a:pt x="121" y="70"/>
                  </a:lnTo>
                  <a:close/>
                </a:path>
              </a:pathLst>
            </a:custGeom>
            <a:solidFill>
              <a:srgbClr val="6F6F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2" name="î$1îḓe"/>
            <p:cNvSpPr/>
            <p:nvPr/>
          </p:nvSpPr>
          <p:spPr bwMode="auto">
            <a:xfrm>
              <a:off x="5762626" y="3195638"/>
              <a:ext cx="428625" cy="249238"/>
            </a:xfrm>
            <a:custGeom>
              <a:avLst/>
              <a:gdLst>
                <a:gd name="T0" fmla="*/ 0 w 270"/>
                <a:gd name="T1" fmla="*/ 87 h 157"/>
                <a:gd name="T2" fmla="*/ 150 w 270"/>
                <a:gd name="T3" fmla="*/ 0 h 157"/>
                <a:gd name="T4" fmla="*/ 270 w 270"/>
                <a:gd name="T5" fmla="*/ 70 h 157"/>
                <a:gd name="T6" fmla="*/ 121 w 270"/>
                <a:gd name="T7" fmla="*/ 157 h 157"/>
                <a:gd name="T8" fmla="*/ 0 w 270"/>
                <a:gd name="T9" fmla="*/ 87 h 157"/>
              </a:gdLst>
              <a:ahLst/>
              <a:cxnLst>
                <a:cxn ang="0">
                  <a:pos x="T0" y="T1"/>
                </a:cxn>
                <a:cxn ang="0">
                  <a:pos x="T2" y="T3"/>
                </a:cxn>
                <a:cxn ang="0">
                  <a:pos x="T4" y="T5"/>
                </a:cxn>
                <a:cxn ang="0">
                  <a:pos x="T6" y="T7"/>
                </a:cxn>
                <a:cxn ang="0">
                  <a:pos x="T8" y="T9"/>
                </a:cxn>
              </a:cxnLst>
              <a:rect l="0" t="0" r="r" b="b"/>
              <a:pathLst>
                <a:path w="270" h="157">
                  <a:moveTo>
                    <a:pt x="0" y="87"/>
                  </a:moveTo>
                  <a:lnTo>
                    <a:pt x="150" y="0"/>
                  </a:lnTo>
                  <a:lnTo>
                    <a:pt x="270" y="70"/>
                  </a:lnTo>
                  <a:lnTo>
                    <a:pt x="121" y="157"/>
                  </a:lnTo>
                  <a:lnTo>
                    <a:pt x="0" y="87"/>
                  </a:lnTo>
                  <a:close/>
                </a:path>
              </a:pathLst>
            </a:custGeom>
            <a:solidFill>
              <a:srgbClr val="A8A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3" name="ï$1ïḋe"/>
            <p:cNvSpPr/>
            <p:nvPr/>
          </p:nvSpPr>
          <p:spPr bwMode="auto">
            <a:xfrm>
              <a:off x="5343526" y="2960688"/>
              <a:ext cx="250825" cy="1203325"/>
            </a:xfrm>
            <a:custGeom>
              <a:avLst/>
              <a:gdLst>
                <a:gd name="T0" fmla="*/ 0 w 158"/>
                <a:gd name="T1" fmla="*/ 666 h 758"/>
                <a:gd name="T2" fmla="*/ 0 w 158"/>
                <a:gd name="T3" fmla="*/ 0 h 758"/>
                <a:gd name="T4" fmla="*/ 158 w 158"/>
                <a:gd name="T5" fmla="*/ 92 h 758"/>
                <a:gd name="T6" fmla="*/ 158 w 158"/>
                <a:gd name="T7" fmla="*/ 758 h 758"/>
                <a:gd name="T8" fmla="*/ 0 w 158"/>
                <a:gd name="T9" fmla="*/ 666 h 758"/>
              </a:gdLst>
              <a:ahLst/>
              <a:cxnLst>
                <a:cxn ang="0">
                  <a:pos x="T0" y="T1"/>
                </a:cxn>
                <a:cxn ang="0">
                  <a:pos x="T2" y="T3"/>
                </a:cxn>
                <a:cxn ang="0">
                  <a:pos x="T4" y="T5"/>
                </a:cxn>
                <a:cxn ang="0">
                  <a:pos x="T6" y="T7"/>
                </a:cxn>
                <a:cxn ang="0">
                  <a:pos x="T8" y="T9"/>
                </a:cxn>
              </a:cxnLst>
              <a:rect l="0" t="0" r="r" b="b"/>
              <a:pathLst>
                <a:path w="158" h="758">
                  <a:moveTo>
                    <a:pt x="0" y="666"/>
                  </a:moveTo>
                  <a:lnTo>
                    <a:pt x="0" y="0"/>
                  </a:lnTo>
                  <a:lnTo>
                    <a:pt x="158" y="92"/>
                  </a:lnTo>
                  <a:lnTo>
                    <a:pt x="158" y="758"/>
                  </a:lnTo>
                  <a:lnTo>
                    <a:pt x="0" y="666"/>
                  </a:lnTo>
                  <a:close/>
                </a:path>
              </a:pathLst>
            </a:custGeom>
            <a:solidFill>
              <a:srgbClr val="AACF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4" name="ï$ľidé"/>
            <p:cNvSpPr/>
            <p:nvPr/>
          </p:nvSpPr>
          <p:spPr bwMode="auto">
            <a:xfrm>
              <a:off x="5343526" y="2819400"/>
              <a:ext cx="498475" cy="287338"/>
            </a:xfrm>
            <a:custGeom>
              <a:avLst/>
              <a:gdLst>
                <a:gd name="T0" fmla="*/ 0 w 314"/>
                <a:gd name="T1" fmla="*/ 89 h 181"/>
                <a:gd name="T2" fmla="*/ 158 w 314"/>
                <a:gd name="T3" fmla="*/ 0 h 181"/>
                <a:gd name="T4" fmla="*/ 314 w 314"/>
                <a:gd name="T5" fmla="*/ 89 h 181"/>
                <a:gd name="T6" fmla="*/ 158 w 314"/>
                <a:gd name="T7" fmla="*/ 181 h 181"/>
                <a:gd name="T8" fmla="*/ 0 w 314"/>
                <a:gd name="T9" fmla="*/ 89 h 181"/>
              </a:gdLst>
              <a:ahLst/>
              <a:cxnLst>
                <a:cxn ang="0">
                  <a:pos x="T0" y="T1"/>
                </a:cxn>
                <a:cxn ang="0">
                  <a:pos x="T2" y="T3"/>
                </a:cxn>
                <a:cxn ang="0">
                  <a:pos x="T4" y="T5"/>
                </a:cxn>
                <a:cxn ang="0">
                  <a:pos x="T6" y="T7"/>
                </a:cxn>
                <a:cxn ang="0">
                  <a:pos x="T8" y="T9"/>
                </a:cxn>
              </a:cxnLst>
              <a:rect l="0" t="0" r="r" b="b"/>
              <a:pathLst>
                <a:path w="314" h="181">
                  <a:moveTo>
                    <a:pt x="0" y="89"/>
                  </a:moveTo>
                  <a:lnTo>
                    <a:pt x="158" y="0"/>
                  </a:lnTo>
                  <a:lnTo>
                    <a:pt x="314" y="89"/>
                  </a:lnTo>
                  <a:lnTo>
                    <a:pt x="158" y="181"/>
                  </a:lnTo>
                  <a:lnTo>
                    <a:pt x="0" y="89"/>
                  </a:lnTo>
                  <a:close/>
                </a:path>
              </a:pathLst>
            </a:custGeom>
            <a:solidFill>
              <a:srgbClr val="C0E6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5" name="îsḻíḓe"/>
            <p:cNvSpPr/>
            <p:nvPr/>
          </p:nvSpPr>
          <p:spPr bwMode="auto">
            <a:xfrm>
              <a:off x="5383213" y="2841625"/>
              <a:ext cx="419100" cy="241300"/>
            </a:xfrm>
            <a:custGeom>
              <a:avLst/>
              <a:gdLst>
                <a:gd name="T0" fmla="*/ 0 w 264"/>
                <a:gd name="T1" fmla="*/ 75 h 152"/>
                <a:gd name="T2" fmla="*/ 133 w 264"/>
                <a:gd name="T3" fmla="*/ 0 h 152"/>
                <a:gd name="T4" fmla="*/ 264 w 264"/>
                <a:gd name="T5" fmla="*/ 75 h 152"/>
                <a:gd name="T6" fmla="*/ 133 w 264"/>
                <a:gd name="T7" fmla="*/ 152 h 152"/>
                <a:gd name="T8" fmla="*/ 0 w 264"/>
                <a:gd name="T9" fmla="*/ 75 h 152"/>
              </a:gdLst>
              <a:ahLst/>
              <a:cxnLst>
                <a:cxn ang="0">
                  <a:pos x="T0" y="T1"/>
                </a:cxn>
                <a:cxn ang="0">
                  <a:pos x="T2" y="T3"/>
                </a:cxn>
                <a:cxn ang="0">
                  <a:pos x="T4" y="T5"/>
                </a:cxn>
                <a:cxn ang="0">
                  <a:pos x="T6" y="T7"/>
                </a:cxn>
                <a:cxn ang="0">
                  <a:pos x="T8" y="T9"/>
                </a:cxn>
              </a:cxnLst>
              <a:rect l="0" t="0" r="r" b="b"/>
              <a:pathLst>
                <a:path w="264" h="152">
                  <a:moveTo>
                    <a:pt x="0" y="75"/>
                  </a:moveTo>
                  <a:lnTo>
                    <a:pt x="133" y="0"/>
                  </a:lnTo>
                  <a:lnTo>
                    <a:pt x="264" y="75"/>
                  </a:lnTo>
                  <a:lnTo>
                    <a:pt x="133" y="152"/>
                  </a:lnTo>
                  <a:lnTo>
                    <a:pt x="0" y="75"/>
                  </a:lnTo>
                  <a:close/>
                </a:path>
              </a:pathLst>
            </a:custGeom>
            <a:solidFill>
              <a:srgbClr val="B4DEE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6" name="ïsļïḍé"/>
            <p:cNvSpPr/>
            <p:nvPr/>
          </p:nvSpPr>
          <p:spPr bwMode="auto">
            <a:xfrm>
              <a:off x="5383213" y="2841625"/>
              <a:ext cx="419100" cy="131763"/>
            </a:xfrm>
            <a:custGeom>
              <a:avLst/>
              <a:gdLst>
                <a:gd name="T0" fmla="*/ 133 w 264"/>
                <a:gd name="T1" fmla="*/ 15 h 83"/>
                <a:gd name="T2" fmla="*/ 249 w 264"/>
                <a:gd name="T3" fmla="*/ 83 h 83"/>
                <a:gd name="T4" fmla="*/ 264 w 264"/>
                <a:gd name="T5" fmla="*/ 75 h 83"/>
                <a:gd name="T6" fmla="*/ 133 w 264"/>
                <a:gd name="T7" fmla="*/ 0 h 83"/>
                <a:gd name="T8" fmla="*/ 0 w 264"/>
                <a:gd name="T9" fmla="*/ 75 h 83"/>
                <a:gd name="T10" fmla="*/ 14 w 264"/>
                <a:gd name="T11" fmla="*/ 83 h 83"/>
                <a:gd name="T12" fmla="*/ 133 w 264"/>
                <a:gd name="T13" fmla="*/ 15 h 83"/>
              </a:gdLst>
              <a:ahLst/>
              <a:cxnLst>
                <a:cxn ang="0">
                  <a:pos x="T0" y="T1"/>
                </a:cxn>
                <a:cxn ang="0">
                  <a:pos x="T2" y="T3"/>
                </a:cxn>
                <a:cxn ang="0">
                  <a:pos x="T4" y="T5"/>
                </a:cxn>
                <a:cxn ang="0">
                  <a:pos x="T6" y="T7"/>
                </a:cxn>
                <a:cxn ang="0">
                  <a:pos x="T8" y="T9"/>
                </a:cxn>
                <a:cxn ang="0">
                  <a:pos x="T10" y="T11"/>
                </a:cxn>
                <a:cxn ang="0">
                  <a:pos x="T12" y="T13"/>
                </a:cxn>
              </a:cxnLst>
              <a:rect l="0" t="0" r="r" b="b"/>
              <a:pathLst>
                <a:path w="264" h="83">
                  <a:moveTo>
                    <a:pt x="133" y="15"/>
                  </a:moveTo>
                  <a:lnTo>
                    <a:pt x="249" y="83"/>
                  </a:lnTo>
                  <a:lnTo>
                    <a:pt x="264" y="75"/>
                  </a:lnTo>
                  <a:lnTo>
                    <a:pt x="133" y="0"/>
                  </a:lnTo>
                  <a:lnTo>
                    <a:pt x="0" y="75"/>
                  </a:lnTo>
                  <a:lnTo>
                    <a:pt x="14" y="83"/>
                  </a:lnTo>
                  <a:lnTo>
                    <a:pt x="133" y="15"/>
                  </a:lnTo>
                  <a:close/>
                </a:path>
              </a:pathLst>
            </a:custGeom>
            <a:solidFill>
              <a:srgbClr val="91D2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7" name="iṩḻîḓè"/>
            <p:cNvSpPr/>
            <p:nvPr/>
          </p:nvSpPr>
          <p:spPr bwMode="auto">
            <a:xfrm>
              <a:off x="5594351" y="2960688"/>
              <a:ext cx="247650" cy="1203325"/>
            </a:xfrm>
            <a:custGeom>
              <a:avLst/>
              <a:gdLst>
                <a:gd name="T0" fmla="*/ 156 w 156"/>
                <a:gd name="T1" fmla="*/ 0 h 758"/>
                <a:gd name="T2" fmla="*/ 156 w 156"/>
                <a:gd name="T3" fmla="*/ 666 h 758"/>
                <a:gd name="T4" fmla="*/ 0 w 156"/>
                <a:gd name="T5" fmla="*/ 758 h 758"/>
                <a:gd name="T6" fmla="*/ 0 w 156"/>
                <a:gd name="T7" fmla="*/ 92 h 758"/>
                <a:gd name="T8" fmla="*/ 156 w 156"/>
                <a:gd name="T9" fmla="*/ 0 h 758"/>
              </a:gdLst>
              <a:ahLst/>
              <a:cxnLst>
                <a:cxn ang="0">
                  <a:pos x="T0" y="T1"/>
                </a:cxn>
                <a:cxn ang="0">
                  <a:pos x="T2" y="T3"/>
                </a:cxn>
                <a:cxn ang="0">
                  <a:pos x="T4" y="T5"/>
                </a:cxn>
                <a:cxn ang="0">
                  <a:pos x="T6" y="T7"/>
                </a:cxn>
                <a:cxn ang="0">
                  <a:pos x="T8" y="T9"/>
                </a:cxn>
              </a:cxnLst>
              <a:rect l="0" t="0" r="r" b="b"/>
              <a:pathLst>
                <a:path w="156" h="758">
                  <a:moveTo>
                    <a:pt x="156" y="0"/>
                  </a:moveTo>
                  <a:lnTo>
                    <a:pt x="156" y="666"/>
                  </a:lnTo>
                  <a:lnTo>
                    <a:pt x="0" y="758"/>
                  </a:lnTo>
                  <a:lnTo>
                    <a:pt x="0" y="92"/>
                  </a:lnTo>
                  <a:lnTo>
                    <a:pt x="156" y="0"/>
                  </a:lnTo>
                  <a:close/>
                </a:path>
              </a:pathLst>
            </a:custGeom>
            <a:solidFill>
              <a:srgbClr val="B1D8E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8" name="ïsľíďê"/>
            <p:cNvSpPr/>
            <p:nvPr/>
          </p:nvSpPr>
          <p:spPr bwMode="auto">
            <a:xfrm>
              <a:off x="4224338" y="3614738"/>
              <a:ext cx="0" cy="423863"/>
            </a:xfrm>
            <a:custGeom>
              <a:avLst/>
              <a:gdLst>
                <a:gd name="T0" fmla="*/ 0 h 267"/>
                <a:gd name="T1" fmla="*/ 267 h 267"/>
                <a:gd name="T2" fmla="*/ 0 h 267"/>
                <a:gd name="T3" fmla="*/ 0 h 267"/>
              </a:gdLst>
              <a:ahLst/>
              <a:cxnLst>
                <a:cxn ang="0">
                  <a:pos x="0" y="T0"/>
                </a:cxn>
                <a:cxn ang="0">
                  <a:pos x="0" y="T1"/>
                </a:cxn>
                <a:cxn ang="0">
                  <a:pos x="0" y="T2"/>
                </a:cxn>
                <a:cxn ang="0">
                  <a:pos x="0" y="T3"/>
                </a:cxn>
              </a:cxnLst>
              <a:rect l="0" t="0" r="r" b="b"/>
              <a:pathLst>
                <a:path h="267">
                  <a:moveTo>
                    <a:pt x="0" y="0"/>
                  </a:moveTo>
                  <a:lnTo>
                    <a:pt x="0" y="267"/>
                  </a:lnTo>
                  <a:lnTo>
                    <a:pt x="0" y="0"/>
                  </a:lnTo>
                  <a:lnTo>
                    <a:pt x="0" y="0"/>
                  </a:lnTo>
                  <a:close/>
                </a:path>
              </a:pathLst>
            </a:custGeom>
            <a:solidFill>
              <a:srgbClr val="83A1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9" name="íṩḷíḓé"/>
            <p:cNvSpPr/>
            <p:nvPr/>
          </p:nvSpPr>
          <p:spPr bwMode="auto">
            <a:xfrm>
              <a:off x="4224338" y="3614738"/>
              <a:ext cx="0" cy="423863"/>
            </a:xfrm>
            <a:custGeom>
              <a:avLst/>
              <a:gdLst>
                <a:gd name="T0" fmla="*/ 0 h 267"/>
                <a:gd name="T1" fmla="*/ 267 h 267"/>
                <a:gd name="T2" fmla="*/ 0 h 267"/>
                <a:gd name="T3" fmla="*/ 0 h 267"/>
              </a:gdLst>
              <a:ahLst/>
              <a:cxnLst>
                <a:cxn ang="0">
                  <a:pos x="0" y="T0"/>
                </a:cxn>
                <a:cxn ang="0">
                  <a:pos x="0" y="T1"/>
                </a:cxn>
                <a:cxn ang="0">
                  <a:pos x="0" y="T2"/>
                </a:cxn>
                <a:cxn ang="0">
                  <a:pos x="0" y="T3"/>
                </a:cxn>
              </a:cxnLst>
              <a:rect l="0" t="0" r="r" b="b"/>
              <a:pathLst>
                <a:path h="267">
                  <a:moveTo>
                    <a:pt x="0" y="0"/>
                  </a:moveTo>
                  <a:lnTo>
                    <a:pt x="0" y="267"/>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aphicFrame>
        <p:nvGraphicFramePr>
          <p:cNvPr id="240" name="PA_库_Chart 1563"/>
          <p:cNvGraphicFramePr/>
          <p:nvPr>
            <p:custDataLst>
              <p:tags r:id="rId1"/>
            </p:custDataLst>
          </p:nvPr>
        </p:nvGraphicFramePr>
        <p:xfrm>
          <a:off x="1022016" y="1959557"/>
          <a:ext cx="4393789" cy="4232168"/>
        </p:xfrm>
        <a:graphic>
          <a:graphicData uri="http://schemas.openxmlformats.org/drawingml/2006/chart">
            <c:chart xmlns:c="http://schemas.openxmlformats.org/drawingml/2006/chart" xmlns:r="http://schemas.openxmlformats.org/officeDocument/2006/relationships" r:id="rId12"/>
          </a:graphicData>
        </a:graphic>
      </p:graphicFrame>
      <p:sp>
        <p:nvSpPr>
          <p:cNvPr id="241" name="PA_库_形状 1564"/>
          <p:cNvSpPr/>
          <p:nvPr>
            <p:custDataLst>
              <p:tags r:id="rId2"/>
            </p:custDataLst>
          </p:nvPr>
        </p:nvSpPr>
        <p:spPr>
          <a:xfrm>
            <a:off x="1849217" y="3447995"/>
            <a:ext cx="797749" cy="797750"/>
          </a:xfrm>
          <a:prstGeom prst="ellipse">
            <a:avLst/>
          </a:prstGeom>
          <a:solidFill>
            <a:srgbClr val="FFFFFF"/>
          </a:solidFill>
          <a:ln w="38100">
            <a:solidFill>
              <a:srgbClr val="708492"/>
            </a:solidFill>
            <a:miter lim="400000"/>
          </a:ln>
        </p:spPr>
        <p:txBody>
          <a:bodyPr lIns="25400" tIns="25400" rIns="25400" bIns="25400" anchor="ctr"/>
          <a:lstStyle/>
          <a:p>
            <a:pPr defTabSz="292100" hangingPunct="0">
              <a:lnSpc>
                <a:spcPct val="140000"/>
              </a:lnSpc>
              <a:defRPr sz="5600" spc="-112">
                <a:latin typeface="Gill Sans"/>
                <a:ea typeface="Gill Sans"/>
                <a:cs typeface="Gill Sans"/>
                <a:sym typeface="Gill Sans"/>
              </a:defRPr>
            </a:pPr>
            <a:endParaRPr sz="2800" kern="0" spc="-56">
              <a:solidFill>
                <a:srgbClr val="93A3A5"/>
              </a:solidFill>
              <a:latin typeface="Gill Sans"/>
              <a:sym typeface="Gill Sans"/>
            </a:endParaRPr>
          </a:p>
        </p:txBody>
      </p:sp>
      <p:sp>
        <p:nvSpPr>
          <p:cNvPr id="242" name="PA_库_形状 1565"/>
          <p:cNvSpPr/>
          <p:nvPr>
            <p:custDataLst>
              <p:tags r:id="rId3"/>
            </p:custDataLst>
          </p:nvPr>
        </p:nvSpPr>
        <p:spPr>
          <a:xfrm>
            <a:off x="2607560" y="2583742"/>
            <a:ext cx="797750" cy="797749"/>
          </a:xfrm>
          <a:prstGeom prst="ellipse">
            <a:avLst/>
          </a:prstGeom>
          <a:solidFill>
            <a:srgbClr val="FFFFFF"/>
          </a:solidFill>
          <a:ln w="38100">
            <a:solidFill>
              <a:srgbClr val="708492"/>
            </a:solidFill>
            <a:miter lim="400000"/>
          </a:ln>
        </p:spPr>
        <p:txBody>
          <a:bodyPr lIns="25400" tIns="25400" rIns="25400" bIns="25400" anchor="ctr"/>
          <a:lstStyle/>
          <a:p>
            <a:pPr defTabSz="292100" hangingPunct="0">
              <a:lnSpc>
                <a:spcPct val="140000"/>
              </a:lnSpc>
              <a:defRPr sz="5600" spc="-112">
                <a:latin typeface="Gill Sans"/>
                <a:ea typeface="Gill Sans"/>
                <a:cs typeface="Gill Sans"/>
                <a:sym typeface="Gill Sans"/>
              </a:defRPr>
            </a:pPr>
            <a:endParaRPr sz="2800" kern="0" spc="-56">
              <a:solidFill>
                <a:srgbClr val="93A3A5"/>
              </a:solidFill>
              <a:latin typeface="Gill Sans"/>
              <a:sym typeface="Gill Sans"/>
            </a:endParaRPr>
          </a:p>
        </p:txBody>
      </p:sp>
      <p:sp>
        <p:nvSpPr>
          <p:cNvPr id="243" name="PA_库_形状 1566"/>
          <p:cNvSpPr/>
          <p:nvPr>
            <p:custDataLst>
              <p:tags r:id="rId4"/>
            </p:custDataLst>
          </p:nvPr>
        </p:nvSpPr>
        <p:spPr>
          <a:xfrm>
            <a:off x="4086667" y="2057882"/>
            <a:ext cx="797749" cy="797750"/>
          </a:xfrm>
          <a:prstGeom prst="ellipse">
            <a:avLst/>
          </a:prstGeom>
          <a:solidFill>
            <a:srgbClr val="FFFFFF"/>
          </a:solidFill>
          <a:ln w="38100">
            <a:solidFill>
              <a:srgbClr val="708492"/>
            </a:solidFill>
            <a:miter lim="400000"/>
          </a:ln>
        </p:spPr>
        <p:txBody>
          <a:bodyPr lIns="25400" tIns="25400" rIns="25400" bIns="25400" anchor="ctr"/>
          <a:lstStyle/>
          <a:p>
            <a:pPr defTabSz="292100" hangingPunct="0">
              <a:lnSpc>
                <a:spcPct val="140000"/>
              </a:lnSpc>
              <a:defRPr sz="5600" spc="-112">
                <a:latin typeface="Gill Sans"/>
                <a:ea typeface="Gill Sans"/>
                <a:cs typeface="Gill Sans"/>
                <a:sym typeface="Gill Sans"/>
              </a:defRPr>
            </a:pPr>
            <a:endParaRPr sz="2800" kern="0" spc="-56">
              <a:solidFill>
                <a:srgbClr val="93A3A5"/>
              </a:solidFill>
              <a:latin typeface="Gill Sans"/>
              <a:sym typeface="Gill Sans"/>
            </a:endParaRPr>
          </a:p>
        </p:txBody>
      </p:sp>
      <p:sp>
        <p:nvSpPr>
          <p:cNvPr id="244" name="PA_库_形状 1567"/>
          <p:cNvSpPr/>
          <p:nvPr>
            <p:custDataLst>
              <p:tags r:id="rId5"/>
            </p:custDataLst>
          </p:nvPr>
        </p:nvSpPr>
        <p:spPr>
          <a:xfrm>
            <a:off x="3337547" y="3848859"/>
            <a:ext cx="797749" cy="797749"/>
          </a:xfrm>
          <a:prstGeom prst="ellipse">
            <a:avLst/>
          </a:prstGeom>
          <a:solidFill>
            <a:srgbClr val="FFFFFF"/>
          </a:solidFill>
          <a:ln w="38100">
            <a:solidFill>
              <a:srgbClr val="708492"/>
            </a:solidFill>
            <a:miter lim="400000"/>
          </a:ln>
        </p:spPr>
        <p:txBody>
          <a:bodyPr lIns="25400" tIns="25400" rIns="25400" bIns="25400" anchor="ctr"/>
          <a:lstStyle/>
          <a:p>
            <a:pPr defTabSz="292100" hangingPunct="0">
              <a:lnSpc>
                <a:spcPct val="140000"/>
              </a:lnSpc>
              <a:defRPr sz="5600" spc="-112">
                <a:latin typeface="Gill Sans"/>
                <a:ea typeface="Gill Sans"/>
                <a:cs typeface="Gill Sans"/>
                <a:sym typeface="Gill Sans"/>
              </a:defRPr>
            </a:pPr>
            <a:endParaRPr sz="2800" kern="0" spc="-56">
              <a:solidFill>
                <a:srgbClr val="93A3A5"/>
              </a:solidFill>
              <a:latin typeface="Gill Sans"/>
              <a:sym typeface="Gill Sans"/>
            </a:endParaRPr>
          </a:p>
        </p:txBody>
      </p:sp>
      <p:sp>
        <p:nvSpPr>
          <p:cNvPr id="245" name="PA_库_形状 1576"/>
          <p:cNvSpPr/>
          <p:nvPr>
            <p:custDataLst>
              <p:tags r:id="rId6"/>
            </p:custDataLst>
          </p:nvPr>
        </p:nvSpPr>
        <p:spPr>
          <a:xfrm>
            <a:off x="928713" y="1038625"/>
            <a:ext cx="3206583" cy="622223"/>
          </a:xfrm>
          <a:prstGeom prst="rect">
            <a:avLst/>
          </a:prstGeom>
          <a:ln w="12700">
            <a:miter lim="400000"/>
          </a:ln>
        </p:spPr>
        <p:txBody>
          <a:bodyPr wrap="none" lIns="35719" tIns="35719" rIns="35719" bIns="35719" anchor="ctr">
            <a:spAutoFit/>
          </a:bodyPr>
          <a:lstStyle>
            <a:lvl1pPr algn="ctr">
              <a:defRPr sz="5900" spc="-413">
                <a:solidFill>
                  <a:srgbClr val="343434"/>
                </a:solidFill>
                <a:latin typeface="+mn-lt"/>
                <a:ea typeface="+mn-ea"/>
                <a:cs typeface="+mn-cs"/>
                <a:sym typeface="Montserrat-Bold"/>
              </a:defRPr>
            </a:lvl1pPr>
          </a:lstStyle>
          <a:p>
            <a:pPr defTabSz="410845" hangingPunct="0">
              <a:lnSpc>
                <a:spcPct val="140000"/>
              </a:lnSpc>
            </a:pPr>
            <a:r>
              <a:rPr sz="2950" kern="0" spc="-207" dirty="0">
                <a:latin typeface="Montserrat-Bold"/>
              </a:rPr>
              <a:t>Shares you will get</a:t>
            </a:r>
          </a:p>
        </p:txBody>
      </p:sp>
      <p:sp>
        <p:nvSpPr>
          <p:cNvPr id="246" name="PA_库_形状 1577"/>
          <p:cNvSpPr/>
          <p:nvPr>
            <p:custDataLst>
              <p:tags r:id="rId7"/>
            </p:custDataLst>
          </p:nvPr>
        </p:nvSpPr>
        <p:spPr>
          <a:xfrm>
            <a:off x="2057592" y="3653227"/>
            <a:ext cx="381001" cy="392665"/>
          </a:xfrm>
          <a:custGeom>
            <a:avLst/>
            <a:gdLst/>
            <a:ahLst/>
            <a:cxnLst>
              <a:cxn ang="0">
                <a:pos x="wd2" y="hd2"/>
              </a:cxn>
              <a:cxn ang="5400000">
                <a:pos x="wd2" y="hd2"/>
              </a:cxn>
              <a:cxn ang="10800000">
                <a:pos x="wd2" y="hd2"/>
              </a:cxn>
              <a:cxn ang="16200000">
                <a:pos x="wd2" y="hd2"/>
              </a:cxn>
            </a:cxnLst>
            <a:rect l="0" t="0" r="r" b="b"/>
            <a:pathLst>
              <a:path w="21600" h="21600" extrusionOk="0">
                <a:moveTo>
                  <a:pt x="17419" y="13500"/>
                </a:moveTo>
                <a:cubicBezTo>
                  <a:pt x="16026" y="13500"/>
                  <a:pt x="14632" y="14175"/>
                  <a:pt x="13935" y="15356"/>
                </a:cubicBezTo>
                <a:cubicBezTo>
                  <a:pt x="7839" y="12656"/>
                  <a:pt x="7839" y="12656"/>
                  <a:pt x="7839" y="12656"/>
                </a:cubicBezTo>
                <a:cubicBezTo>
                  <a:pt x="8187" y="12150"/>
                  <a:pt x="8361" y="11475"/>
                  <a:pt x="8361" y="10800"/>
                </a:cubicBezTo>
                <a:cubicBezTo>
                  <a:pt x="8361" y="10125"/>
                  <a:pt x="8187" y="9619"/>
                  <a:pt x="8013" y="9113"/>
                </a:cubicBezTo>
                <a:cubicBezTo>
                  <a:pt x="14110" y="6413"/>
                  <a:pt x="14110" y="6413"/>
                  <a:pt x="14110" y="6413"/>
                </a:cubicBezTo>
                <a:cubicBezTo>
                  <a:pt x="14806" y="7425"/>
                  <a:pt x="16026" y="8100"/>
                  <a:pt x="17419" y="8100"/>
                </a:cubicBezTo>
                <a:cubicBezTo>
                  <a:pt x="19684" y="8100"/>
                  <a:pt x="21600" y="6244"/>
                  <a:pt x="21600" y="4050"/>
                </a:cubicBezTo>
                <a:cubicBezTo>
                  <a:pt x="21600" y="1856"/>
                  <a:pt x="19684" y="0"/>
                  <a:pt x="17419" y="0"/>
                </a:cubicBezTo>
                <a:cubicBezTo>
                  <a:pt x="15155" y="0"/>
                  <a:pt x="13239" y="1856"/>
                  <a:pt x="13239" y="4050"/>
                </a:cubicBezTo>
                <a:cubicBezTo>
                  <a:pt x="13239" y="4388"/>
                  <a:pt x="13239" y="4894"/>
                  <a:pt x="13413" y="5231"/>
                </a:cubicBezTo>
                <a:cubicBezTo>
                  <a:pt x="7142" y="7931"/>
                  <a:pt x="7142" y="7931"/>
                  <a:pt x="7142" y="7931"/>
                </a:cubicBezTo>
                <a:cubicBezTo>
                  <a:pt x="6445" y="7256"/>
                  <a:pt x="5400" y="6750"/>
                  <a:pt x="4181" y="6750"/>
                </a:cubicBezTo>
                <a:cubicBezTo>
                  <a:pt x="1916" y="6750"/>
                  <a:pt x="0" y="8606"/>
                  <a:pt x="0" y="10800"/>
                </a:cubicBezTo>
                <a:cubicBezTo>
                  <a:pt x="0" y="12994"/>
                  <a:pt x="1916" y="14850"/>
                  <a:pt x="4181" y="14850"/>
                </a:cubicBezTo>
                <a:cubicBezTo>
                  <a:pt x="5226" y="14850"/>
                  <a:pt x="6271" y="14513"/>
                  <a:pt x="6968" y="13837"/>
                </a:cubicBezTo>
                <a:cubicBezTo>
                  <a:pt x="13413" y="16537"/>
                  <a:pt x="13413" y="16537"/>
                  <a:pt x="13413" y="16537"/>
                </a:cubicBezTo>
                <a:cubicBezTo>
                  <a:pt x="13239" y="16875"/>
                  <a:pt x="13239" y="17213"/>
                  <a:pt x="13239" y="17550"/>
                </a:cubicBezTo>
                <a:cubicBezTo>
                  <a:pt x="13239" y="19744"/>
                  <a:pt x="15155" y="21600"/>
                  <a:pt x="17419" y="21600"/>
                </a:cubicBezTo>
                <a:cubicBezTo>
                  <a:pt x="19684" y="21600"/>
                  <a:pt x="21600" y="19744"/>
                  <a:pt x="21600" y="17550"/>
                </a:cubicBezTo>
                <a:cubicBezTo>
                  <a:pt x="21600" y="15356"/>
                  <a:pt x="19684" y="13500"/>
                  <a:pt x="17419" y="13500"/>
                </a:cubicBezTo>
                <a:close/>
                <a:moveTo>
                  <a:pt x="17419" y="1350"/>
                </a:moveTo>
                <a:cubicBezTo>
                  <a:pt x="18987" y="1350"/>
                  <a:pt x="20206" y="2531"/>
                  <a:pt x="20206" y="4050"/>
                </a:cubicBezTo>
                <a:cubicBezTo>
                  <a:pt x="20206" y="5569"/>
                  <a:pt x="18987" y="6750"/>
                  <a:pt x="17419" y="6750"/>
                </a:cubicBezTo>
                <a:cubicBezTo>
                  <a:pt x="15852" y="6750"/>
                  <a:pt x="14632" y="5569"/>
                  <a:pt x="14632" y="4050"/>
                </a:cubicBezTo>
                <a:cubicBezTo>
                  <a:pt x="14632" y="2531"/>
                  <a:pt x="15852" y="1350"/>
                  <a:pt x="17419" y="1350"/>
                </a:cubicBezTo>
                <a:close/>
                <a:moveTo>
                  <a:pt x="4181" y="13500"/>
                </a:moveTo>
                <a:cubicBezTo>
                  <a:pt x="2613" y="13500"/>
                  <a:pt x="1394" y="12319"/>
                  <a:pt x="1394" y="10800"/>
                </a:cubicBezTo>
                <a:cubicBezTo>
                  <a:pt x="1394" y="9281"/>
                  <a:pt x="2613" y="8100"/>
                  <a:pt x="4181" y="8100"/>
                </a:cubicBezTo>
                <a:cubicBezTo>
                  <a:pt x="5748" y="8100"/>
                  <a:pt x="6968" y="9281"/>
                  <a:pt x="6968" y="10800"/>
                </a:cubicBezTo>
                <a:cubicBezTo>
                  <a:pt x="6968" y="12319"/>
                  <a:pt x="5748" y="13500"/>
                  <a:pt x="4181" y="13500"/>
                </a:cubicBezTo>
                <a:close/>
                <a:moveTo>
                  <a:pt x="17419" y="20250"/>
                </a:moveTo>
                <a:cubicBezTo>
                  <a:pt x="15852" y="20250"/>
                  <a:pt x="14632" y="19069"/>
                  <a:pt x="14632" y="17550"/>
                </a:cubicBezTo>
                <a:cubicBezTo>
                  <a:pt x="14632" y="16031"/>
                  <a:pt x="15852" y="14850"/>
                  <a:pt x="17419" y="14850"/>
                </a:cubicBezTo>
                <a:cubicBezTo>
                  <a:pt x="18987" y="14850"/>
                  <a:pt x="20206" y="16031"/>
                  <a:pt x="20206" y="17550"/>
                </a:cubicBezTo>
                <a:cubicBezTo>
                  <a:pt x="20206" y="19069"/>
                  <a:pt x="18987" y="20250"/>
                  <a:pt x="17419" y="20250"/>
                </a:cubicBezTo>
                <a:close/>
              </a:path>
            </a:pathLst>
          </a:custGeom>
          <a:solidFill>
            <a:srgbClr val="343434"/>
          </a:solidFill>
          <a:ln w="12700">
            <a:miter lim="400000"/>
          </a:ln>
        </p:spPr>
        <p:txBody>
          <a:bodyPr lIns="22860" rIns="22860"/>
          <a:lstStyle/>
          <a:p>
            <a:pPr defTabSz="1219200" hangingPunct="0">
              <a:defRPr sz="4800" spc="0">
                <a:solidFill>
                  <a:srgbClr val="27282D"/>
                </a:solidFill>
                <a:latin typeface="Calibri" panose="020F0502020204030204"/>
                <a:ea typeface="Calibri" panose="020F0502020204030204"/>
                <a:cs typeface="Calibri" panose="020F0502020204030204"/>
                <a:sym typeface="Calibri" panose="020F0502020204030204"/>
              </a:defRPr>
            </a:pPr>
            <a:endParaRPr sz="2400" kern="0">
              <a:solidFill>
                <a:srgbClr val="27282D"/>
              </a:solidFill>
              <a:latin typeface="Calibri" panose="020F0502020204030204"/>
              <a:sym typeface="Calibri" panose="020F0502020204030204"/>
            </a:endParaRPr>
          </a:p>
        </p:txBody>
      </p:sp>
      <p:sp>
        <p:nvSpPr>
          <p:cNvPr id="247" name="PA_库_形状 1578"/>
          <p:cNvSpPr/>
          <p:nvPr>
            <p:custDataLst>
              <p:tags r:id="rId8"/>
            </p:custDataLst>
          </p:nvPr>
        </p:nvSpPr>
        <p:spPr>
          <a:xfrm>
            <a:off x="3545922" y="4074371"/>
            <a:ext cx="381001" cy="346726"/>
          </a:xfrm>
          <a:custGeom>
            <a:avLst/>
            <a:gdLst/>
            <a:ahLst/>
            <a:cxnLst>
              <a:cxn ang="0">
                <a:pos x="wd2" y="hd2"/>
              </a:cxn>
              <a:cxn ang="5400000">
                <a:pos x="wd2" y="hd2"/>
              </a:cxn>
              <a:cxn ang="10800000">
                <a:pos x="wd2" y="hd2"/>
              </a:cxn>
              <a:cxn ang="16200000">
                <a:pos x="wd2" y="hd2"/>
              </a:cxn>
            </a:cxnLst>
            <a:rect l="0" t="0" r="r" b="b"/>
            <a:pathLst>
              <a:path w="21600" h="20972" extrusionOk="0">
                <a:moveTo>
                  <a:pt x="14850" y="5040"/>
                </a:moveTo>
                <a:cubicBezTo>
                  <a:pt x="2025" y="5040"/>
                  <a:pt x="2025" y="5040"/>
                  <a:pt x="2025" y="5040"/>
                </a:cubicBezTo>
                <a:cubicBezTo>
                  <a:pt x="844" y="5040"/>
                  <a:pt x="0" y="6120"/>
                  <a:pt x="0" y="7200"/>
                </a:cubicBezTo>
                <a:cubicBezTo>
                  <a:pt x="0" y="15840"/>
                  <a:pt x="0" y="15840"/>
                  <a:pt x="0" y="15840"/>
                </a:cubicBezTo>
                <a:cubicBezTo>
                  <a:pt x="0" y="17100"/>
                  <a:pt x="844" y="18000"/>
                  <a:pt x="2025" y="18000"/>
                </a:cubicBezTo>
                <a:cubicBezTo>
                  <a:pt x="3375" y="18000"/>
                  <a:pt x="3375" y="18000"/>
                  <a:pt x="3375" y="18000"/>
                </a:cubicBezTo>
                <a:cubicBezTo>
                  <a:pt x="3375" y="19620"/>
                  <a:pt x="3375" y="19620"/>
                  <a:pt x="3375" y="19620"/>
                </a:cubicBezTo>
                <a:cubicBezTo>
                  <a:pt x="3544" y="20520"/>
                  <a:pt x="4556" y="21600"/>
                  <a:pt x="6075" y="20520"/>
                </a:cubicBezTo>
                <a:cubicBezTo>
                  <a:pt x="8606" y="18000"/>
                  <a:pt x="8606" y="18000"/>
                  <a:pt x="8606" y="18000"/>
                </a:cubicBezTo>
                <a:cubicBezTo>
                  <a:pt x="14850" y="18000"/>
                  <a:pt x="14850" y="18000"/>
                  <a:pt x="14850" y="18000"/>
                </a:cubicBezTo>
                <a:cubicBezTo>
                  <a:pt x="16031" y="18000"/>
                  <a:pt x="16875" y="17100"/>
                  <a:pt x="16875" y="15840"/>
                </a:cubicBezTo>
                <a:cubicBezTo>
                  <a:pt x="16875" y="7200"/>
                  <a:pt x="16875" y="7200"/>
                  <a:pt x="16875" y="7200"/>
                </a:cubicBezTo>
                <a:cubicBezTo>
                  <a:pt x="16875" y="6120"/>
                  <a:pt x="16031" y="5040"/>
                  <a:pt x="14850" y="5040"/>
                </a:cubicBezTo>
                <a:close/>
                <a:moveTo>
                  <a:pt x="15525" y="15120"/>
                </a:moveTo>
                <a:cubicBezTo>
                  <a:pt x="15525" y="16020"/>
                  <a:pt x="14850" y="16560"/>
                  <a:pt x="14175" y="16560"/>
                </a:cubicBezTo>
                <a:cubicBezTo>
                  <a:pt x="9788" y="16560"/>
                  <a:pt x="9788" y="16560"/>
                  <a:pt x="9788" y="16560"/>
                </a:cubicBezTo>
                <a:cubicBezTo>
                  <a:pt x="8269" y="16560"/>
                  <a:pt x="8269" y="16560"/>
                  <a:pt x="8269" y="16560"/>
                </a:cubicBezTo>
                <a:cubicBezTo>
                  <a:pt x="5231" y="19440"/>
                  <a:pt x="5231" y="19440"/>
                  <a:pt x="5231" y="19440"/>
                </a:cubicBezTo>
                <a:cubicBezTo>
                  <a:pt x="4725" y="19800"/>
                  <a:pt x="4725" y="18720"/>
                  <a:pt x="4725" y="18720"/>
                </a:cubicBezTo>
                <a:cubicBezTo>
                  <a:pt x="4725" y="17640"/>
                  <a:pt x="4725" y="17640"/>
                  <a:pt x="4725" y="17640"/>
                </a:cubicBezTo>
                <a:cubicBezTo>
                  <a:pt x="4725" y="17280"/>
                  <a:pt x="4725" y="16560"/>
                  <a:pt x="4725" y="16560"/>
                </a:cubicBezTo>
                <a:cubicBezTo>
                  <a:pt x="4725" y="16560"/>
                  <a:pt x="4387" y="16560"/>
                  <a:pt x="4050" y="16560"/>
                </a:cubicBezTo>
                <a:cubicBezTo>
                  <a:pt x="2700" y="16560"/>
                  <a:pt x="2700" y="16560"/>
                  <a:pt x="2700" y="16560"/>
                </a:cubicBezTo>
                <a:cubicBezTo>
                  <a:pt x="2025" y="16560"/>
                  <a:pt x="1350" y="16020"/>
                  <a:pt x="1350" y="15120"/>
                </a:cubicBezTo>
                <a:cubicBezTo>
                  <a:pt x="1350" y="7920"/>
                  <a:pt x="1350" y="7920"/>
                  <a:pt x="1350" y="7920"/>
                </a:cubicBezTo>
                <a:cubicBezTo>
                  <a:pt x="1350" y="7200"/>
                  <a:pt x="2025" y="6480"/>
                  <a:pt x="2700" y="6480"/>
                </a:cubicBezTo>
                <a:cubicBezTo>
                  <a:pt x="14175" y="6480"/>
                  <a:pt x="14175" y="6480"/>
                  <a:pt x="14175" y="6480"/>
                </a:cubicBezTo>
                <a:cubicBezTo>
                  <a:pt x="14850" y="6480"/>
                  <a:pt x="15525" y="7200"/>
                  <a:pt x="15525" y="7920"/>
                </a:cubicBezTo>
                <a:cubicBezTo>
                  <a:pt x="15525" y="15120"/>
                  <a:pt x="15525" y="15120"/>
                  <a:pt x="15525" y="15120"/>
                </a:cubicBezTo>
                <a:close/>
                <a:moveTo>
                  <a:pt x="19575" y="0"/>
                </a:moveTo>
                <a:cubicBezTo>
                  <a:pt x="7425" y="0"/>
                  <a:pt x="7425" y="0"/>
                  <a:pt x="7425" y="0"/>
                </a:cubicBezTo>
                <a:cubicBezTo>
                  <a:pt x="6244" y="0"/>
                  <a:pt x="5400" y="900"/>
                  <a:pt x="5400" y="2160"/>
                </a:cubicBezTo>
                <a:cubicBezTo>
                  <a:pt x="5400" y="3600"/>
                  <a:pt x="5400" y="3600"/>
                  <a:pt x="5400" y="3600"/>
                </a:cubicBezTo>
                <a:cubicBezTo>
                  <a:pt x="6750" y="3600"/>
                  <a:pt x="6750" y="3600"/>
                  <a:pt x="6750" y="3600"/>
                </a:cubicBezTo>
                <a:cubicBezTo>
                  <a:pt x="6750" y="2880"/>
                  <a:pt x="6750" y="2880"/>
                  <a:pt x="6750" y="2880"/>
                </a:cubicBezTo>
                <a:cubicBezTo>
                  <a:pt x="6750" y="2160"/>
                  <a:pt x="7425" y="1440"/>
                  <a:pt x="8100" y="1440"/>
                </a:cubicBezTo>
                <a:cubicBezTo>
                  <a:pt x="18900" y="1440"/>
                  <a:pt x="18900" y="1440"/>
                  <a:pt x="18900" y="1440"/>
                </a:cubicBezTo>
                <a:cubicBezTo>
                  <a:pt x="19575" y="1440"/>
                  <a:pt x="20250" y="2160"/>
                  <a:pt x="20250" y="2880"/>
                </a:cubicBezTo>
                <a:cubicBezTo>
                  <a:pt x="20250" y="10080"/>
                  <a:pt x="20250" y="10080"/>
                  <a:pt x="20250" y="10080"/>
                </a:cubicBezTo>
                <a:cubicBezTo>
                  <a:pt x="20250" y="10800"/>
                  <a:pt x="19575" y="11520"/>
                  <a:pt x="18900" y="11520"/>
                </a:cubicBezTo>
                <a:cubicBezTo>
                  <a:pt x="18225" y="11520"/>
                  <a:pt x="18225" y="11520"/>
                  <a:pt x="18225" y="11520"/>
                </a:cubicBezTo>
                <a:cubicBezTo>
                  <a:pt x="18225" y="12960"/>
                  <a:pt x="18225" y="12960"/>
                  <a:pt x="18225" y="12960"/>
                </a:cubicBezTo>
                <a:cubicBezTo>
                  <a:pt x="19575" y="12960"/>
                  <a:pt x="19575" y="12960"/>
                  <a:pt x="19575" y="12960"/>
                </a:cubicBezTo>
                <a:cubicBezTo>
                  <a:pt x="20756" y="12960"/>
                  <a:pt x="21600" y="12060"/>
                  <a:pt x="21600" y="10800"/>
                </a:cubicBezTo>
                <a:cubicBezTo>
                  <a:pt x="21600" y="2160"/>
                  <a:pt x="21600" y="2160"/>
                  <a:pt x="21600" y="2160"/>
                </a:cubicBezTo>
                <a:cubicBezTo>
                  <a:pt x="21600" y="900"/>
                  <a:pt x="20756" y="0"/>
                  <a:pt x="19575" y="0"/>
                </a:cubicBezTo>
                <a:close/>
                <a:moveTo>
                  <a:pt x="12150" y="9360"/>
                </a:moveTo>
                <a:cubicBezTo>
                  <a:pt x="4725" y="9360"/>
                  <a:pt x="4725" y="9360"/>
                  <a:pt x="4725" y="9360"/>
                </a:cubicBezTo>
                <a:cubicBezTo>
                  <a:pt x="4387" y="9360"/>
                  <a:pt x="4050" y="9720"/>
                  <a:pt x="4050" y="10080"/>
                </a:cubicBezTo>
                <a:cubicBezTo>
                  <a:pt x="4050" y="10440"/>
                  <a:pt x="4387" y="10800"/>
                  <a:pt x="4725" y="10800"/>
                </a:cubicBezTo>
                <a:cubicBezTo>
                  <a:pt x="12150" y="10800"/>
                  <a:pt x="12150" y="10800"/>
                  <a:pt x="12150" y="10800"/>
                </a:cubicBezTo>
                <a:cubicBezTo>
                  <a:pt x="12488" y="10800"/>
                  <a:pt x="12825" y="10440"/>
                  <a:pt x="12825" y="10080"/>
                </a:cubicBezTo>
                <a:cubicBezTo>
                  <a:pt x="12825" y="9720"/>
                  <a:pt x="12488" y="9360"/>
                  <a:pt x="12150" y="9360"/>
                </a:cubicBezTo>
                <a:close/>
                <a:moveTo>
                  <a:pt x="10800" y="12240"/>
                </a:moveTo>
                <a:cubicBezTo>
                  <a:pt x="4725" y="12240"/>
                  <a:pt x="4725" y="12240"/>
                  <a:pt x="4725" y="12240"/>
                </a:cubicBezTo>
                <a:cubicBezTo>
                  <a:pt x="4387" y="12240"/>
                  <a:pt x="4050" y="12600"/>
                  <a:pt x="4050" y="12960"/>
                </a:cubicBezTo>
                <a:cubicBezTo>
                  <a:pt x="4050" y="13500"/>
                  <a:pt x="4387" y="13680"/>
                  <a:pt x="4725" y="13680"/>
                </a:cubicBezTo>
                <a:cubicBezTo>
                  <a:pt x="10800" y="13680"/>
                  <a:pt x="10800" y="13680"/>
                  <a:pt x="10800" y="13680"/>
                </a:cubicBezTo>
                <a:cubicBezTo>
                  <a:pt x="11138" y="13680"/>
                  <a:pt x="11475" y="13500"/>
                  <a:pt x="11475" y="12960"/>
                </a:cubicBezTo>
                <a:cubicBezTo>
                  <a:pt x="11475" y="12600"/>
                  <a:pt x="11138" y="12240"/>
                  <a:pt x="10800" y="12240"/>
                </a:cubicBezTo>
                <a:close/>
              </a:path>
            </a:pathLst>
          </a:custGeom>
          <a:solidFill>
            <a:srgbClr val="343434"/>
          </a:solidFill>
          <a:ln w="12700">
            <a:miter lim="400000"/>
          </a:ln>
        </p:spPr>
        <p:txBody>
          <a:bodyPr lIns="22860" rIns="22860"/>
          <a:lstStyle/>
          <a:p>
            <a:pPr defTabSz="1219200" hangingPunct="0">
              <a:defRPr sz="4800" spc="0">
                <a:solidFill>
                  <a:srgbClr val="27282D"/>
                </a:solidFill>
                <a:latin typeface="Calibri" panose="020F0502020204030204"/>
                <a:ea typeface="Calibri" panose="020F0502020204030204"/>
                <a:cs typeface="Calibri" panose="020F0502020204030204"/>
                <a:sym typeface="Calibri" panose="020F0502020204030204"/>
              </a:defRPr>
            </a:pPr>
            <a:endParaRPr sz="2400" kern="0">
              <a:solidFill>
                <a:srgbClr val="27282D"/>
              </a:solidFill>
              <a:latin typeface="Calibri" panose="020F0502020204030204"/>
              <a:sym typeface="Calibri" panose="020F0502020204030204"/>
            </a:endParaRPr>
          </a:p>
        </p:txBody>
      </p:sp>
      <p:sp>
        <p:nvSpPr>
          <p:cNvPr id="248" name="PA_库_形状 1579"/>
          <p:cNvSpPr/>
          <p:nvPr>
            <p:custDataLst>
              <p:tags r:id="rId9"/>
            </p:custDataLst>
          </p:nvPr>
        </p:nvSpPr>
        <p:spPr>
          <a:xfrm>
            <a:off x="2815935" y="2793605"/>
            <a:ext cx="381001" cy="378024"/>
          </a:xfrm>
          <a:custGeom>
            <a:avLst/>
            <a:gdLst/>
            <a:ahLst/>
            <a:cxnLst>
              <a:cxn ang="0">
                <a:pos x="wd2" y="hd2"/>
              </a:cxn>
              <a:cxn ang="5400000">
                <a:pos x="wd2" y="hd2"/>
              </a:cxn>
              <a:cxn ang="10800000">
                <a:pos x="wd2" y="hd2"/>
              </a:cxn>
              <a:cxn ang="16200000">
                <a:pos x="wd2" y="hd2"/>
              </a:cxn>
            </a:cxnLst>
            <a:rect l="0" t="0" r="r" b="b"/>
            <a:pathLst>
              <a:path w="21600" h="21431" extrusionOk="0">
                <a:moveTo>
                  <a:pt x="12825" y="6075"/>
                </a:moveTo>
                <a:cubicBezTo>
                  <a:pt x="7425" y="6075"/>
                  <a:pt x="7425" y="6075"/>
                  <a:pt x="7425" y="6075"/>
                </a:cubicBezTo>
                <a:cubicBezTo>
                  <a:pt x="7425" y="6750"/>
                  <a:pt x="7425" y="6750"/>
                  <a:pt x="7425" y="6750"/>
                </a:cubicBezTo>
                <a:cubicBezTo>
                  <a:pt x="12825" y="6750"/>
                  <a:pt x="12825" y="6750"/>
                  <a:pt x="12825" y="6750"/>
                </a:cubicBezTo>
                <a:cubicBezTo>
                  <a:pt x="12825" y="6075"/>
                  <a:pt x="12825" y="6075"/>
                  <a:pt x="12825" y="6075"/>
                </a:cubicBezTo>
                <a:close/>
                <a:moveTo>
                  <a:pt x="14850" y="7425"/>
                </a:moveTo>
                <a:cubicBezTo>
                  <a:pt x="7425" y="7425"/>
                  <a:pt x="7425" y="7425"/>
                  <a:pt x="7425" y="7425"/>
                </a:cubicBezTo>
                <a:cubicBezTo>
                  <a:pt x="7425" y="8100"/>
                  <a:pt x="7425" y="8100"/>
                  <a:pt x="7425" y="8100"/>
                </a:cubicBezTo>
                <a:cubicBezTo>
                  <a:pt x="14850" y="8100"/>
                  <a:pt x="14850" y="8100"/>
                  <a:pt x="14850" y="8100"/>
                </a:cubicBezTo>
                <a:cubicBezTo>
                  <a:pt x="14850" y="7425"/>
                  <a:pt x="14850" y="7425"/>
                  <a:pt x="14850" y="7425"/>
                </a:cubicBezTo>
                <a:close/>
                <a:moveTo>
                  <a:pt x="20925" y="7594"/>
                </a:moveTo>
                <a:cubicBezTo>
                  <a:pt x="20925" y="7594"/>
                  <a:pt x="20925" y="7594"/>
                  <a:pt x="20925" y="7594"/>
                </a:cubicBezTo>
                <a:cubicBezTo>
                  <a:pt x="18225" y="5400"/>
                  <a:pt x="18225" y="5400"/>
                  <a:pt x="18225" y="5400"/>
                </a:cubicBezTo>
                <a:cubicBezTo>
                  <a:pt x="18225" y="2700"/>
                  <a:pt x="18225" y="2700"/>
                  <a:pt x="18225" y="2700"/>
                </a:cubicBezTo>
                <a:cubicBezTo>
                  <a:pt x="14850" y="2700"/>
                  <a:pt x="14850" y="2700"/>
                  <a:pt x="14850" y="2700"/>
                </a:cubicBezTo>
                <a:cubicBezTo>
                  <a:pt x="12150" y="506"/>
                  <a:pt x="12150" y="506"/>
                  <a:pt x="12150" y="506"/>
                </a:cubicBezTo>
                <a:cubicBezTo>
                  <a:pt x="11475" y="-169"/>
                  <a:pt x="10294" y="-169"/>
                  <a:pt x="9450" y="506"/>
                </a:cubicBezTo>
                <a:cubicBezTo>
                  <a:pt x="6750" y="2700"/>
                  <a:pt x="6750" y="2700"/>
                  <a:pt x="6750" y="2700"/>
                </a:cubicBezTo>
                <a:cubicBezTo>
                  <a:pt x="4050" y="2700"/>
                  <a:pt x="4050" y="2700"/>
                  <a:pt x="4050" y="2700"/>
                </a:cubicBezTo>
                <a:cubicBezTo>
                  <a:pt x="4050" y="4894"/>
                  <a:pt x="4050" y="4894"/>
                  <a:pt x="4050" y="4894"/>
                </a:cubicBezTo>
                <a:cubicBezTo>
                  <a:pt x="675" y="7594"/>
                  <a:pt x="675" y="7594"/>
                  <a:pt x="675" y="7594"/>
                </a:cubicBezTo>
                <a:cubicBezTo>
                  <a:pt x="337" y="7931"/>
                  <a:pt x="0" y="8437"/>
                  <a:pt x="0" y="9450"/>
                </a:cubicBezTo>
                <a:cubicBezTo>
                  <a:pt x="0" y="19406"/>
                  <a:pt x="0" y="19406"/>
                  <a:pt x="0" y="19406"/>
                </a:cubicBezTo>
                <a:cubicBezTo>
                  <a:pt x="0" y="20587"/>
                  <a:pt x="844" y="21431"/>
                  <a:pt x="2025" y="21431"/>
                </a:cubicBezTo>
                <a:cubicBezTo>
                  <a:pt x="19575" y="21431"/>
                  <a:pt x="19575" y="21431"/>
                  <a:pt x="19575" y="21431"/>
                </a:cubicBezTo>
                <a:cubicBezTo>
                  <a:pt x="20756" y="21431"/>
                  <a:pt x="21600" y="20587"/>
                  <a:pt x="21600" y="19406"/>
                </a:cubicBezTo>
                <a:cubicBezTo>
                  <a:pt x="21600" y="9450"/>
                  <a:pt x="21600" y="9450"/>
                  <a:pt x="21600" y="9450"/>
                </a:cubicBezTo>
                <a:cubicBezTo>
                  <a:pt x="21600" y="8437"/>
                  <a:pt x="21263" y="7931"/>
                  <a:pt x="20925" y="7594"/>
                </a:cubicBezTo>
                <a:close/>
                <a:moveTo>
                  <a:pt x="18225" y="7256"/>
                </a:moveTo>
                <a:cubicBezTo>
                  <a:pt x="19575" y="8268"/>
                  <a:pt x="19575" y="8268"/>
                  <a:pt x="19575" y="8268"/>
                </a:cubicBezTo>
                <a:cubicBezTo>
                  <a:pt x="19069" y="8775"/>
                  <a:pt x="19069" y="8775"/>
                  <a:pt x="19069" y="8775"/>
                </a:cubicBezTo>
                <a:cubicBezTo>
                  <a:pt x="18900" y="8775"/>
                  <a:pt x="18900" y="8775"/>
                  <a:pt x="18900" y="8775"/>
                </a:cubicBezTo>
                <a:cubicBezTo>
                  <a:pt x="18900" y="8775"/>
                  <a:pt x="18900" y="8775"/>
                  <a:pt x="19069" y="8775"/>
                </a:cubicBezTo>
                <a:cubicBezTo>
                  <a:pt x="18225" y="9450"/>
                  <a:pt x="18225" y="9450"/>
                  <a:pt x="18225" y="9450"/>
                </a:cubicBezTo>
                <a:cubicBezTo>
                  <a:pt x="18225" y="7256"/>
                  <a:pt x="18225" y="7256"/>
                  <a:pt x="18225" y="7256"/>
                </a:cubicBezTo>
                <a:close/>
                <a:moveTo>
                  <a:pt x="10294" y="1519"/>
                </a:moveTo>
                <a:cubicBezTo>
                  <a:pt x="10462" y="1350"/>
                  <a:pt x="10631" y="1350"/>
                  <a:pt x="10800" y="1350"/>
                </a:cubicBezTo>
                <a:cubicBezTo>
                  <a:pt x="10969" y="1350"/>
                  <a:pt x="11306" y="1350"/>
                  <a:pt x="11306" y="1519"/>
                </a:cubicBezTo>
                <a:cubicBezTo>
                  <a:pt x="12825" y="2700"/>
                  <a:pt x="12825" y="2700"/>
                  <a:pt x="12825" y="2700"/>
                </a:cubicBezTo>
                <a:cubicBezTo>
                  <a:pt x="8944" y="2700"/>
                  <a:pt x="8944" y="2700"/>
                  <a:pt x="8944" y="2700"/>
                </a:cubicBezTo>
                <a:cubicBezTo>
                  <a:pt x="10294" y="1519"/>
                  <a:pt x="10294" y="1519"/>
                  <a:pt x="10294" y="1519"/>
                </a:cubicBezTo>
                <a:close/>
                <a:moveTo>
                  <a:pt x="5400" y="4050"/>
                </a:moveTo>
                <a:cubicBezTo>
                  <a:pt x="16875" y="4050"/>
                  <a:pt x="16875" y="4050"/>
                  <a:pt x="16875" y="4050"/>
                </a:cubicBezTo>
                <a:cubicBezTo>
                  <a:pt x="16875" y="10462"/>
                  <a:pt x="16875" y="10462"/>
                  <a:pt x="16875" y="10462"/>
                </a:cubicBezTo>
                <a:cubicBezTo>
                  <a:pt x="11306" y="15356"/>
                  <a:pt x="11306" y="15356"/>
                  <a:pt x="11306" y="15356"/>
                </a:cubicBezTo>
                <a:cubicBezTo>
                  <a:pt x="11306" y="15356"/>
                  <a:pt x="10969" y="15525"/>
                  <a:pt x="10800" y="15525"/>
                </a:cubicBezTo>
                <a:cubicBezTo>
                  <a:pt x="10631" y="15525"/>
                  <a:pt x="10462" y="15356"/>
                  <a:pt x="10294" y="15356"/>
                </a:cubicBezTo>
                <a:cubicBezTo>
                  <a:pt x="5400" y="10800"/>
                  <a:pt x="5400" y="10800"/>
                  <a:pt x="5400" y="10800"/>
                </a:cubicBezTo>
                <a:cubicBezTo>
                  <a:pt x="5400" y="4050"/>
                  <a:pt x="5400" y="4050"/>
                  <a:pt x="5400" y="4050"/>
                </a:cubicBezTo>
                <a:close/>
                <a:moveTo>
                  <a:pt x="4050" y="6750"/>
                </a:moveTo>
                <a:cubicBezTo>
                  <a:pt x="4050" y="9618"/>
                  <a:pt x="4050" y="9618"/>
                  <a:pt x="4050" y="9618"/>
                </a:cubicBezTo>
                <a:cubicBezTo>
                  <a:pt x="2362" y="8100"/>
                  <a:pt x="2362" y="8100"/>
                  <a:pt x="2362" y="8100"/>
                </a:cubicBezTo>
                <a:cubicBezTo>
                  <a:pt x="4050" y="6750"/>
                  <a:pt x="4050" y="6750"/>
                  <a:pt x="4050" y="6750"/>
                </a:cubicBezTo>
                <a:close/>
                <a:moveTo>
                  <a:pt x="1350" y="19068"/>
                </a:moveTo>
                <a:cubicBezTo>
                  <a:pt x="1350" y="19068"/>
                  <a:pt x="1350" y="18900"/>
                  <a:pt x="1350" y="18731"/>
                </a:cubicBezTo>
                <a:cubicBezTo>
                  <a:pt x="1350" y="9956"/>
                  <a:pt x="1350" y="9956"/>
                  <a:pt x="1350" y="9956"/>
                </a:cubicBezTo>
                <a:cubicBezTo>
                  <a:pt x="1350" y="9787"/>
                  <a:pt x="1519" y="9450"/>
                  <a:pt x="1687" y="9281"/>
                </a:cubicBezTo>
                <a:cubicBezTo>
                  <a:pt x="7088" y="14175"/>
                  <a:pt x="7088" y="14175"/>
                  <a:pt x="7088" y="14175"/>
                </a:cubicBezTo>
                <a:cubicBezTo>
                  <a:pt x="1350" y="19068"/>
                  <a:pt x="1350" y="19068"/>
                  <a:pt x="1350" y="19068"/>
                </a:cubicBezTo>
                <a:close/>
                <a:moveTo>
                  <a:pt x="18900" y="20081"/>
                </a:moveTo>
                <a:cubicBezTo>
                  <a:pt x="2700" y="20081"/>
                  <a:pt x="2700" y="20081"/>
                  <a:pt x="2700" y="20081"/>
                </a:cubicBezTo>
                <a:cubicBezTo>
                  <a:pt x="2531" y="20081"/>
                  <a:pt x="2531" y="20081"/>
                  <a:pt x="2362" y="20081"/>
                </a:cubicBezTo>
                <a:cubicBezTo>
                  <a:pt x="8100" y="15018"/>
                  <a:pt x="8100" y="15018"/>
                  <a:pt x="8100" y="15018"/>
                </a:cubicBezTo>
                <a:cubicBezTo>
                  <a:pt x="8100" y="15018"/>
                  <a:pt x="8100" y="15018"/>
                  <a:pt x="8100" y="15018"/>
                </a:cubicBezTo>
                <a:cubicBezTo>
                  <a:pt x="9450" y="16200"/>
                  <a:pt x="9450" y="16200"/>
                  <a:pt x="9450" y="16200"/>
                </a:cubicBezTo>
                <a:cubicBezTo>
                  <a:pt x="10294" y="16875"/>
                  <a:pt x="11475" y="16875"/>
                  <a:pt x="12150" y="16369"/>
                </a:cubicBezTo>
                <a:cubicBezTo>
                  <a:pt x="13500" y="15187"/>
                  <a:pt x="13500" y="15187"/>
                  <a:pt x="13500" y="15187"/>
                </a:cubicBezTo>
                <a:cubicBezTo>
                  <a:pt x="19238" y="20081"/>
                  <a:pt x="19238" y="20081"/>
                  <a:pt x="19238" y="20081"/>
                </a:cubicBezTo>
                <a:cubicBezTo>
                  <a:pt x="19069" y="20081"/>
                  <a:pt x="19069" y="20081"/>
                  <a:pt x="18900" y="20081"/>
                </a:cubicBezTo>
                <a:close/>
                <a:moveTo>
                  <a:pt x="20250" y="18731"/>
                </a:moveTo>
                <a:cubicBezTo>
                  <a:pt x="20250" y="18900"/>
                  <a:pt x="20250" y="19068"/>
                  <a:pt x="20250" y="19068"/>
                </a:cubicBezTo>
                <a:cubicBezTo>
                  <a:pt x="14681" y="14175"/>
                  <a:pt x="14681" y="14175"/>
                  <a:pt x="14681" y="14175"/>
                </a:cubicBezTo>
                <a:cubicBezTo>
                  <a:pt x="20081" y="9450"/>
                  <a:pt x="20081" y="9450"/>
                  <a:pt x="20081" y="9450"/>
                </a:cubicBezTo>
                <a:cubicBezTo>
                  <a:pt x="20250" y="9618"/>
                  <a:pt x="20250" y="9787"/>
                  <a:pt x="20250" y="9956"/>
                </a:cubicBezTo>
                <a:cubicBezTo>
                  <a:pt x="20250" y="18731"/>
                  <a:pt x="20250" y="18731"/>
                  <a:pt x="20250" y="18731"/>
                </a:cubicBezTo>
                <a:close/>
                <a:moveTo>
                  <a:pt x="14175" y="8775"/>
                </a:moveTo>
                <a:cubicBezTo>
                  <a:pt x="7425" y="8775"/>
                  <a:pt x="7425" y="8775"/>
                  <a:pt x="7425" y="8775"/>
                </a:cubicBezTo>
                <a:cubicBezTo>
                  <a:pt x="7425" y="9450"/>
                  <a:pt x="7425" y="9450"/>
                  <a:pt x="7425" y="9450"/>
                </a:cubicBezTo>
                <a:cubicBezTo>
                  <a:pt x="14175" y="9450"/>
                  <a:pt x="14175" y="9450"/>
                  <a:pt x="14175" y="9450"/>
                </a:cubicBezTo>
                <a:cubicBezTo>
                  <a:pt x="14175" y="8775"/>
                  <a:pt x="14175" y="8775"/>
                  <a:pt x="14175" y="8775"/>
                </a:cubicBezTo>
                <a:close/>
              </a:path>
            </a:pathLst>
          </a:custGeom>
          <a:solidFill>
            <a:srgbClr val="343434"/>
          </a:solidFill>
          <a:ln w="12700">
            <a:miter lim="400000"/>
          </a:ln>
        </p:spPr>
        <p:txBody>
          <a:bodyPr lIns="22860" rIns="22860"/>
          <a:lstStyle/>
          <a:p>
            <a:pPr defTabSz="1219200" hangingPunct="0">
              <a:defRPr sz="4800" spc="0">
                <a:solidFill>
                  <a:srgbClr val="27282D"/>
                </a:solidFill>
                <a:latin typeface="Calibri" panose="020F0502020204030204"/>
                <a:ea typeface="Calibri" panose="020F0502020204030204"/>
                <a:cs typeface="Calibri" panose="020F0502020204030204"/>
                <a:sym typeface="Calibri" panose="020F0502020204030204"/>
              </a:defRPr>
            </a:pPr>
            <a:endParaRPr sz="2400" kern="0">
              <a:solidFill>
                <a:srgbClr val="27282D"/>
              </a:solidFill>
              <a:latin typeface="Calibri" panose="020F0502020204030204"/>
              <a:sym typeface="Calibri" panose="020F0502020204030204"/>
            </a:endParaRPr>
          </a:p>
        </p:txBody>
      </p:sp>
      <p:sp>
        <p:nvSpPr>
          <p:cNvPr id="249" name="PA_库_形状 1580"/>
          <p:cNvSpPr/>
          <p:nvPr>
            <p:custDataLst>
              <p:tags r:id="rId10"/>
            </p:custDataLst>
          </p:nvPr>
        </p:nvSpPr>
        <p:spPr>
          <a:xfrm>
            <a:off x="4311264" y="2283394"/>
            <a:ext cx="348556" cy="346726"/>
          </a:xfrm>
          <a:custGeom>
            <a:avLst/>
            <a:gdLst/>
            <a:ahLst/>
            <a:cxnLst>
              <a:cxn ang="0">
                <a:pos x="wd2" y="hd2"/>
              </a:cxn>
              <a:cxn ang="5400000">
                <a:pos x="wd2" y="hd2"/>
              </a:cxn>
              <a:cxn ang="10800000">
                <a:pos x="wd2" y="hd2"/>
              </a:cxn>
              <a:cxn ang="16200000">
                <a:pos x="wd2" y="hd2"/>
              </a:cxn>
            </a:cxnLst>
            <a:rect l="0" t="0" r="r" b="b"/>
            <a:pathLst>
              <a:path w="21600" h="21558" extrusionOk="0">
                <a:moveTo>
                  <a:pt x="20925" y="15525"/>
                </a:moveTo>
                <a:cubicBezTo>
                  <a:pt x="20250" y="15525"/>
                  <a:pt x="20250" y="15525"/>
                  <a:pt x="20250" y="15525"/>
                </a:cubicBezTo>
                <a:cubicBezTo>
                  <a:pt x="20250" y="1350"/>
                  <a:pt x="20250" y="1350"/>
                  <a:pt x="20250" y="1350"/>
                </a:cubicBezTo>
                <a:cubicBezTo>
                  <a:pt x="20925" y="1350"/>
                  <a:pt x="20925" y="1350"/>
                  <a:pt x="20925" y="1350"/>
                </a:cubicBezTo>
                <a:cubicBezTo>
                  <a:pt x="21263" y="1350"/>
                  <a:pt x="21600" y="1013"/>
                  <a:pt x="21600" y="675"/>
                </a:cubicBezTo>
                <a:cubicBezTo>
                  <a:pt x="21600" y="338"/>
                  <a:pt x="21263" y="0"/>
                  <a:pt x="20925" y="0"/>
                </a:cubicBezTo>
                <a:cubicBezTo>
                  <a:pt x="675" y="0"/>
                  <a:pt x="675" y="0"/>
                  <a:pt x="675" y="0"/>
                </a:cubicBezTo>
                <a:cubicBezTo>
                  <a:pt x="337" y="0"/>
                  <a:pt x="0" y="338"/>
                  <a:pt x="0" y="675"/>
                </a:cubicBezTo>
                <a:cubicBezTo>
                  <a:pt x="0" y="1013"/>
                  <a:pt x="337" y="1350"/>
                  <a:pt x="675" y="1350"/>
                </a:cubicBezTo>
                <a:cubicBezTo>
                  <a:pt x="1350" y="1350"/>
                  <a:pt x="1350" y="1350"/>
                  <a:pt x="1350" y="1350"/>
                </a:cubicBezTo>
                <a:cubicBezTo>
                  <a:pt x="1350" y="15525"/>
                  <a:pt x="1350" y="15525"/>
                  <a:pt x="1350" y="15525"/>
                </a:cubicBezTo>
                <a:cubicBezTo>
                  <a:pt x="675" y="15525"/>
                  <a:pt x="675" y="15525"/>
                  <a:pt x="675" y="15525"/>
                </a:cubicBezTo>
                <a:cubicBezTo>
                  <a:pt x="337" y="15525"/>
                  <a:pt x="0" y="15862"/>
                  <a:pt x="0" y="16200"/>
                </a:cubicBezTo>
                <a:cubicBezTo>
                  <a:pt x="0" y="16537"/>
                  <a:pt x="337" y="16875"/>
                  <a:pt x="675" y="16875"/>
                </a:cubicBezTo>
                <a:cubicBezTo>
                  <a:pt x="7088" y="16875"/>
                  <a:pt x="7088" y="16875"/>
                  <a:pt x="7088" y="16875"/>
                </a:cubicBezTo>
                <a:cubicBezTo>
                  <a:pt x="3544" y="20419"/>
                  <a:pt x="3544" y="20419"/>
                  <a:pt x="3544" y="20419"/>
                </a:cubicBezTo>
                <a:cubicBezTo>
                  <a:pt x="3375" y="20588"/>
                  <a:pt x="3375" y="21094"/>
                  <a:pt x="3544" y="21431"/>
                </a:cubicBezTo>
                <a:cubicBezTo>
                  <a:pt x="3881" y="21600"/>
                  <a:pt x="4219" y="21600"/>
                  <a:pt x="4556" y="21431"/>
                </a:cubicBezTo>
                <a:cubicBezTo>
                  <a:pt x="9113" y="16875"/>
                  <a:pt x="9113" y="16875"/>
                  <a:pt x="9113" y="16875"/>
                </a:cubicBezTo>
                <a:cubicBezTo>
                  <a:pt x="10125" y="16875"/>
                  <a:pt x="10125" y="16875"/>
                  <a:pt x="10125" y="16875"/>
                </a:cubicBezTo>
                <a:cubicBezTo>
                  <a:pt x="10125" y="19575"/>
                  <a:pt x="10125" y="19575"/>
                  <a:pt x="10125" y="19575"/>
                </a:cubicBezTo>
                <a:cubicBezTo>
                  <a:pt x="10125" y="19912"/>
                  <a:pt x="10462" y="20250"/>
                  <a:pt x="10800" y="20250"/>
                </a:cubicBezTo>
                <a:cubicBezTo>
                  <a:pt x="11138" y="20250"/>
                  <a:pt x="11475" y="19912"/>
                  <a:pt x="11475" y="19575"/>
                </a:cubicBezTo>
                <a:cubicBezTo>
                  <a:pt x="11475" y="16875"/>
                  <a:pt x="11475" y="16875"/>
                  <a:pt x="11475" y="16875"/>
                </a:cubicBezTo>
                <a:cubicBezTo>
                  <a:pt x="12488" y="16875"/>
                  <a:pt x="12488" y="16875"/>
                  <a:pt x="12488" y="16875"/>
                </a:cubicBezTo>
                <a:cubicBezTo>
                  <a:pt x="17044" y="21431"/>
                  <a:pt x="17044" y="21431"/>
                  <a:pt x="17044" y="21431"/>
                </a:cubicBezTo>
                <a:cubicBezTo>
                  <a:pt x="17381" y="21600"/>
                  <a:pt x="17719" y="21600"/>
                  <a:pt x="18056" y="21431"/>
                </a:cubicBezTo>
                <a:cubicBezTo>
                  <a:pt x="18225" y="21094"/>
                  <a:pt x="18225" y="20588"/>
                  <a:pt x="18056" y="20419"/>
                </a:cubicBezTo>
                <a:cubicBezTo>
                  <a:pt x="14513" y="16875"/>
                  <a:pt x="14513" y="16875"/>
                  <a:pt x="14513" y="16875"/>
                </a:cubicBezTo>
                <a:cubicBezTo>
                  <a:pt x="20925" y="16875"/>
                  <a:pt x="20925" y="16875"/>
                  <a:pt x="20925" y="16875"/>
                </a:cubicBezTo>
                <a:cubicBezTo>
                  <a:pt x="21263" y="16875"/>
                  <a:pt x="21600" y="16537"/>
                  <a:pt x="21600" y="16200"/>
                </a:cubicBezTo>
                <a:cubicBezTo>
                  <a:pt x="21600" y="15862"/>
                  <a:pt x="21263" y="15525"/>
                  <a:pt x="20925" y="15525"/>
                </a:cubicBezTo>
                <a:close/>
                <a:moveTo>
                  <a:pt x="18900" y="15525"/>
                </a:moveTo>
                <a:cubicBezTo>
                  <a:pt x="12825" y="15525"/>
                  <a:pt x="12825" y="15525"/>
                  <a:pt x="12825" y="15525"/>
                </a:cubicBezTo>
                <a:cubicBezTo>
                  <a:pt x="12825" y="15525"/>
                  <a:pt x="12825" y="15525"/>
                  <a:pt x="12825" y="15525"/>
                </a:cubicBezTo>
                <a:cubicBezTo>
                  <a:pt x="8775" y="15525"/>
                  <a:pt x="8775" y="15525"/>
                  <a:pt x="8775" y="15525"/>
                </a:cubicBezTo>
                <a:cubicBezTo>
                  <a:pt x="8775" y="15525"/>
                  <a:pt x="8775" y="15525"/>
                  <a:pt x="8775" y="15525"/>
                </a:cubicBezTo>
                <a:cubicBezTo>
                  <a:pt x="2700" y="15525"/>
                  <a:pt x="2700" y="15525"/>
                  <a:pt x="2700" y="15525"/>
                </a:cubicBezTo>
                <a:cubicBezTo>
                  <a:pt x="2700" y="1350"/>
                  <a:pt x="2700" y="1350"/>
                  <a:pt x="2700" y="1350"/>
                </a:cubicBezTo>
                <a:cubicBezTo>
                  <a:pt x="18900" y="1350"/>
                  <a:pt x="18900" y="1350"/>
                  <a:pt x="18900" y="1350"/>
                </a:cubicBezTo>
                <a:cubicBezTo>
                  <a:pt x="18900" y="15525"/>
                  <a:pt x="18900" y="15525"/>
                  <a:pt x="18900" y="15525"/>
                </a:cubicBezTo>
                <a:close/>
                <a:moveTo>
                  <a:pt x="7256" y="9956"/>
                </a:moveTo>
                <a:cubicBezTo>
                  <a:pt x="8775" y="8437"/>
                  <a:pt x="8775" y="8437"/>
                  <a:pt x="8775" y="8437"/>
                </a:cubicBezTo>
                <a:cubicBezTo>
                  <a:pt x="10969" y="10631"/>
                  <a:pt x="10969" y="10631"/>
                  <a:pt x="10969" y="10631"/>
                </a:cubicBezTo>
                <a:cubicBezTo>
                  <a:pt x="11138" y="10800"/>
                  <a:pt x="11306" y="10800"/>
                  <a:pt x="11475" y="10800"/>
                </a:cubicBezTo>
                <a:cubicBezTo>
                  <a:pt x="11644" y="10800"/>
                  <a:pt x="11813" y="10800"/>
                  <a:pt x="11981" y="10631"/>
                </a:cubicBezTo>
                <a:cubicBezTo>
                  <a:pt x="15356" y="7256"/>
                  <a:pt x="15356" y="7256"/>
                  <a:pt x="15356" y="7256"/>
                </a:cubicBezTo>
                <a:cubicBezTo>
                  <a:pt x="15525" y="6919"/>
                  <a:pt x="15525" y="6581"/>
                  <a:pt x="15356" y="6244"/>
                </a:cubicBezTo>
                <a:cubicBezTo>
                  <a:pt x="15019" y="6075"/>
                  <a:pt x="14681" y="6075"/>
                  <a:pt x="14344" y="6244"/>
                </a:cubicBezTo>
                <a:cubicBezTo>
                  <a:pt x="11475" y="9112"/>
                  <a:pt x="11475" y="9112"/>
                  <a:pt x="11475" y="9112"/>
                </a:cubicBezTo>
                <a:cubicBezTo>
                  <a:pt x="9281" y="6919"/>
                  <a:pt x="9281" y="6919"/>
                  <a:pt x="9281" y="6919"/>
                </a:cubicBezTo>
                <a:cubicBezTo>
                  <a:pt x="9281" y="6919"/>
                  <a:pt x="9113" y="6919"/>
                  <a:pt x="9113" y="6750"/>
                </a:cubicBezTo>
                <a:cubicBezTo>
                  <a:pt x="8775" y="6750"/>
                  <a:pt x="8438" y="6750"/>
                  <a:pt x="8269" y="6919"/>
                </a:cubicBezTo>
                <a:cubicBezTo>
                  <a:pt x="6244" y="8944"/>
                  <a:pt x="6244" y="8944"/>
                  <a:pt x="6244" y="8944"/>
                </a:cubicBezTo>
                <a:cubicBezTo>
                  <a:pt x="6075" y="9112"/>
                  <a:pt x="6075" y="9619"/>
                  <a:pt x="6244" y="9956"/>
                </a:cubicBezTo>
                <a:cubicBezTo>
                  <a:pt x="6581" y="10125"/>
                  <a:pt x="6919" y="10125"/>
                  <a:pt x="7256" y="9956"/>
                </a:cubicBezTo>
                <a:close/>
              </a:path>
            </a:pathLst>
          </a:custGeom>
          <a:solidFill>
            <a:srgbClr val="343434"/>
          </a:solidFill>
          <a:ln w="12700">
            <a:miter lim="400000"/>
          </a:ln>
        </p:spPr>
        <p:txBody>
          <a:bodyPr lIns="22860" rIns="22860"/>
          <a:lstStyle/>
          <a:p>
            <a:pPr defTabSz="1219200" hangingPunct="0">
              <a:defRPr sz="4800" spc="0">
                <a:solidFill>
                  <a:srgbClr val="27282D"/>
                </a:solidFill>
                <a:latin typeface="Calibri" panose="020F0502020204030204"/>
                <a:ea typeface="Calibri" panose="020F0502020204030204"/>
                <a:cs typeface="Calibri" panose="020F0502020204030204"/>
                <a:sym typeface="Calibri" panose="020F0502020204030204"/>
              </a:defRPr>
            </a:pPr>
            <a:endParaRPr sz="2400" kern="0">
              <a:solidFill>
                <a:srgbClr val="27282D"/>
              </a:solidFill>
              <a:latin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2" presetClass="entr" presetSubtype="4" fill="hold" grpId="0" nodeType="withEffect">
                                  <p:stCondLst>
                                    <p:cond delay="250"/>
                                  </p:stCondLst>
                                  <p:childTnLst>
                                    <p:set>
                                      <p:cBhvr>
                                        <p:cTn id="11" dur="1" fill="hold">
                                          <p:stCondLst>
                                            <p:cond delay="0"/>
                                          </p:stCondLst>
                                        </p:cTn>
                                        <p:tgtEl>
                                          <p:spTgt spid="240"/>
                                        </p:tgtEl>
                                        <p:attrNameLst>
                                          <p:attrName>style.visibility</p:attrName>
                                        </p:attrNameLst>
                                      </p:cBhvr>
                                      <p:to>
                                        <p:strVal val="visible"/>
                                      </p:to>
                                    </p:set>
                                    <p:animEffect transition="in" filter="wipe(down)">
                                      <p:cBhvr>
                                        <p:cTn id="12" dur="1000"/>
                                        <p:tgtEl>
                                          <p:spTgt spid="240"/>
                                        </p:tgtEl>
                                      </p:cBhvr>
                                    </p:animEffect>
                                  </p:childTnLst>
                                </p:cTn>
                              </p:par>
                              <p:par>
                                <p:cTn id="13" presetID="22" presetClass="entr" presetSubtype="4" fill="hold" grpId="0" nodeType="withEffect" nodePh="1">
                                  <p:stCondLst>
                                    <p:cond delay="250"/>
                                  </p:stCondLst>
                                  <p:endCondLst>
                                    <p:cond evt="begin" delay="0">
                                      <p:tn val="13"/>
                                    </p:cond>
                                  </p:endCondLst>
                                  <p:childTnLst>
                                    <p:set>
                                      <p:cBhvr>
                                        <p:cTn id="14" dur="1" fill="hold">
                                          <p:stCondLst>
                                            <p:cond delay="0"/>
                                          </p:stCondLst>
                                        </p:cTn>
                                        <p:tgtEl>
                                          <p:spTgt spid="241">
                                            <p:txEl>
                                              <p:charRg st="4294967295" end="4294967295"/>
                                            </p:txEl>
                                          </p:spTgt>
                                        </p:tgtEl>
                                        <p:attrNameLst>
                                          <p:attrName>style.visibility</p:attrName>
                                        </p:attrNameLst>
                                      </p:cBhvr>
                                      <p:to>
                                        <p:strVal val="visible"/>
                                      </p:to>
                                    </p:set>
                                    <p:animEffect transition="in" filter="wipe(down)">
                                      <p:cBhvr>
                                        <p:cTn id="15" dur="1000"/>
                                        <p:tgtEl>
                                          <p:spTgt spid="241">
                                            <p:txEl>
                                              <p:charRg st="4294967295" end="4294967295"/>
                                            </p:txEl>
                                          </p:spTgt>
                                        </p:tgtEl>
                                      </p:cBhvr>
                                    </p:animEffect>
                                  </p:childTnLst>
                                </p:cTn>
                              </p:par>
                              <p:par>
                                <p:cTn id="16" presetID="22" presetClass="entr" presetSubtype="4" fill="hold" grpId="0" nodeType="withEffect" nodePh="1">
                                  <p:stCondLst>
                                    <p:cond delay="250"/>
                                  </p:stCondLst>
                                  <p:endCondLst>
                                    <p:cond evt="begin" delay="0">
                                      <p:tn val="16"/>
                                    </p:cond>
                                  </p:endCondLst>
                                  <p:childTnLst>
                                    <p:set>
                                      <p:cBhvr>
                                        <p:cTn id="17" dur="1" fill="hold">
                                          <p:stCondLst>
                                            <p:cond delay="0"/>
                                          </p:stCondLst>
                                        </p:cTn>
                                        <p:tgtEl>
                                          <p:spTgt spid="242">
                                            <p:txEl>
                                              <p:charRg st="4294967295" end="4294967295"/>
                                            </p:txEl>
                                          </p:spTgt>
                                        </p:tgtEl>
                                        <p:attrNameLst>
                                          <p:attrName>style.visibility</p:attrName>
                                        </p:attrNameLst>
                                      </p:cBhvr>
                                      <p:to>
                                        <p:strVal val="visible"/>
                                      </p:to>
                                    </p:set>
                                    <p:animEffect transition="in" filter="wipe(down)">
                                      <p:cBhvr>
                                        <p:cTn id="18" dur="1000"/>
                                        <p:tgtEl>
                                          <p:spTgt spid="242">
                                            <p:txEl>
                                              <p:charRg st="4294967295" end="4294967295"/>
                                            </p:txEl>
                                          </p:spTgt>
                                        </p:tgtEl>
                                      </p:cBhvr>
                                    </p:animEffect>
                                  </p:childTnLst>
                                </p:cTn>
                              </p:par>
                              <p:par>
                                <p:cTn id="19" presetID="22" presetClass="entr" presetSubtype="4" fill="hold" grpId="0" nodeType="withEffect" nodePh="1">
                                  <p:stCondLst>
                                    <p:cond delay="250"/>
                                  </p:stCondLst>
                                  <p:endCondLst>
                                    <p:cond evt="begin" delay="0">
                                      <p:tn val="19"/>
                                    </p:cond>
                                  </p:endCondLst>
                                  <p:childTnLst>
                                    <p:set>
                                      <p:cBhvr>
                                        <p:cTn id="20" dur="1" fill="hold">
                                          <p:stCondLst>
                                            <p:cond delay="0"/>
                                          </p:stCondLst>
                                        </p:cTn>
                                        <p:tgtEl>
                                          <p:spTgt spid="243">
                                            <p:txEl>
                                              <p:charRg st="4294967295" end="4294967295"/>
                                            </p:txEl>
                                          </p:spTgt>
                                        </p:tgtEl>
                                        <p:attrNameLst>
                                          <p:attrName>style.visibility</p:attrName>
                                        </p:attrNameLst>
                                      </p:cBhvr>
                                      <p:to>
                                        <p:strVal val="visible"/>
                                      </p:to>
                                    </p:set>
                                    <p:animEffect transition="in" filter="wipe(down)">
                                      <p:cBhvr>
                                        <p:cTn id="21" dur="1000"/>
                                        <p:tgtEl>
                                          <p:spTgt spid="243">
                                            <p:txEl>
                                              <p:charRg st="4294967295" end="4294967295"/>
                                            </p:txEl>
                                          </p:spTgt>
                                        </p:tgtEl>
                                      </p:cBhvr>
                                    </p:animEffect>
                                  </p:childTnLst>
                                </p:cTn>
                              </p:par>
                              <p:par>
                                <p:cTn id="22" presetID="22" presetClass="entr" presetSubtype="4" fill="hold" grpId="0" nodeType="withEffect" nodePh="1">
                                  <p:stCondLst>
                                    <p:cond delay="250"/>
                                  </p:stCondLst>
                                  <p:endCondLst>
                                    <p:cond evt="begin" delay="0">
                                      <p:tn val="22"/>
                                    </p:cond>
                                  </p:endCondLst>
                                  <p:childTnLst>
                                    <p:set>
                                      <p:cBhvr>
                                        <p:cTn id="23" dur="1" fill="hold">
                                          <p:stCondLst>
                                            <p:cond delay="0"/>
                                          </p:stCondLst>
                                        </p:cTn>
                                        <p:tgtEl>
                                          <p:spTgt spid="244">
                                            <p:txEl>
                                              <p:charRg st="4294967295" end="4294967295"/>
                                            </p:txEl>
                                          </p:spTgt>
                                        </p:tgtEl>
                                        <p:attrNameLst>
                                          <p:attrName>style.visibility</p:attrName>
                                        </p:attrNameLst>
                                      </p:cBhvr>
                                      <p:to>
                                        <p:strVal val="visible"/>
                                      </p:to>
                                    </p:set>
                                    <p:animEffect transition="in" filter="wipe(down)">
                                      <p:cBhvr>
                                        <p:cTn id="24" dur="1000"/>
                                        <p:tgtEl>
                                          <p:spTgt spid="244">
                                            <p:txEl>
                                              <p:charRg st="4294967295" end="4294967295"/>
                                            </p:txEl>
                                          </p:spTgt>
                                        </p:tgtEl>
                                      </p:cBhvr>
                                    </p:animEffect>
                                  </p:childTnLst>
                                </p:cTn>
                              </p:par>
                              <p:par>
                                <p:cTn id="25" presetID="22" presetClass="entr" presetSubtype="4" fill="hold" grpId="0" nodeType="withEffect">
                                  <p:stCondLst>
                                    <p:cond delay="250"/>
                                  </p:stCondLst>
                                  <p:childTnLst>
                                    <p:set>
                                      <p:cBhvr>
                                        <p:cTn id="26" dur="1" fill="hold">
                                          <p:stCondLst>
                                            <p:cond delay="0"/>
                                          </p:stCondLst>
                                        </p:cTn>
                                        <p:tgtEl>
                                          <p:spTgt spid="245">
                                            <p:txEl>
                                              <p:charRg st="4294967295" end="4294967295"/>
                                            </p:txEl>
                                          </p:spTgt>
                                        </p:tgtEl>
                                        <p:attrNameLst>
                                          <p:attrName>style.visibility</p:attrName>
                                        </p:attrNameLst>
                                      </p:cBhvr>
                                      <p:to>
                                        <p:strVal val="visible"/>
                                      </p:to>
                                    </p:set>
                                    <p:animEffect transition="in" filter="wipe(down)">
                                      <p:cBhvr>
                                        <p:cTn id="27" dur="1000"/>
                                        <p:tgtEl>
                                          <p:spTgt spid="245">
                                            <p:txEl>
                                              <p:charRg st="4294967295" end="4294967295"/>
                                            </p:txEl>
                                          </p:spTgt>
                                        </p:tgtEl>
                                      </p:cBhvr>
                                    </p:animEffect>
                                  </p:childTnLst>
                                </p:cTn>
                              </p:par>
                              <p:par>
                                <p:cTn id="28" presetID="22" presetClass="entr" presetSubtype="4" fill="hold" grpId="0" nodeType="withEffect" nodePh="1">
                                  <p:stCondLst>
                                    <p:cond delay="250"/>
                                  </p:stCondLst>
                                  <p:endCondLst>
                                    <p:cond evt="begin" delay="0">
                                      <p:tn val="28"/>
                                    </p:cond>
                                  </p:endCondLst>
                                  <p:childTnLst>
                                    <p:set>
                                      <p:cBhvr>
                                        <p:cTn id="29" dur="1" fill="hold">
                                          <p:stCondLst>
                                            <p:cond delay="0"/>
                                          </p:stCondLst>
                                        </p:cTn>
                                        <p:tgtEl>
                                          <p:spTgt spid="246">
                                            <p:txEl>
                                              <p:charRg st="4294967295" end="4294967295"/>
                                            </p:txEl>
                                          </p:spTgt>
                                        </p:tgtEl>
                                        <p:attrNameLst>
                                          <p:attrName>style.visibility</p:attrName>
                                        </p:attrNameLst>
                                      </p:cBhvr>
                                      <p:to>
                                        <p:strVal val="visible"/>
                                      </p:to>
                                    </p:set>
                                    <p:animEffect transition="in" filter="wipe(down)">
                                      <p:cBhvr>
                                        <p:cTn id="30" dur="1000"/>
                                        <p:tgtEl>
                                          <p:spTgt spid="246">
                                            <p:txEl>
                                              <p:charRg st="4294967295" end="4294967295"/>
                                            </p:txEl>
                                          </p:spTgt>
                                        </p:tgtEl>
                                      </p:cBhvr>
                                    </p:animEffect>
                                  </p:childTnLst>
                                </p:cTn>
                              </p:par>
                              <p:par>
                                <p:cTn id="31" presetID="22" presetClass="entr" presetSubtype="4" fill="hold" grpId="0" nodeType="withEffect" nodePh="1">
                                  <p:stCondLst>
                                    <p:cond delay="250"/>
                                  </p:stCondLst>
                                  <p:endCondLst>
                                    <p:cond evt="begin" delay="0">
                                      <p:tn val="31"/>
                                    </p:cond>
                                  </p:endCondLst>
                                  <p:childTnLst>
                                    <p:set>
                                      <p:cBhvr>
                                        <p:cTn id="32" dur="1" fill="hold">
                                          <p:stCondLst>
                                            <p:cond delay="0"/>
                                          </p:stCondLst>
                                        </p:cTn>
                                        <p:tgtEl>
                                          <p:spTgt spid="247">
                                            <p:txEl>
                                              <p:charRg st="4294967295" end="4294967295"/>
                                            </p:txEl>
                                          </p:spTgt>
                                        </p:tgtEl>
                                        <p:attrNameLst>
                                          <p:attrName>style.visibility</p:attrName>
                                        </p:attrNameLst>
                                      </p:cBhvr>
                                      <p:to>
                                        <p:strVal val="visible"/>
                                      </p:to>
                                    </p:set>
                                    <p:animEffect transition="in" filter="wipe(down)">
                                      <p:cBhvr>
                                        <p:cTn id="33" dur="1000"/>
                                        <p:tgtEl>
                                          <p:spTgt spid="247">
                                            <p:txEl>
                                              <p:charRg st="4294967295" end="4294967295"/>
                                            </p:txEl>
                                          </p:spTgt>
                                        </p:tgtEl>
                                      </p:cBhvr>
                                    </p:animEffect>
                                  </p:childTnLst>
                                </p:cTn>
                              </p:par>
                              <p:par>
                                <p:cTn id="34" presetID="22" presetClass="entr" presetSubtype="4" fill="hold" grpId="0" nodeType="withEffect" nodePh="1">
                                  <p:stCondLst>
                                    <p:cond delay="250"/>
                                  </p:stCondLst>
                                  <p:endCondLst>
                                    <p:cond evt="begin" delay="0">
                                      <p:tn val="34"/>
                                    </p:cond>
                                  </p:endCondLst>
                                  <p:childTnLst>
                                    <p:set>
                                      <p:cBhvr>
                                        <p:cTn id="35" dur="1" fill="hold">
                                          <p:stCondLst>
                                            <p:cond delay="0"/>
                                          </p:stCondLst>
                                        </p:cTn>
                                        <p:tgtEl>
                                          <p:spTgt spid="248">
                                            <p:txEl>
                                              <p:charRg st="4294967295" end="4294967295"/>
                                            </p:txEl>
                                          </p:spTgt>
                                        </p:tgtEl>
                                        <p:attrNameLst>
                                          <p:attrName>style.visibility</p:attrName>
                                        </p:attrNameLst>
                                      </p:cBhvr>
                                      <p:to>
                                        <p:strVal val="visible"/>
                                      </p:to>
                                    </p:set>
                                    <p:animEffect transition="in" filter="wipe(down)">
                                      <p:cBhvr>
                                        <p:cTn id="36" dur="1000"/>
                                        <p:tgtEl>
                                          <p:spTgt spid="248">
                                            <p:txEl>
                                              <p:charRg st="4294967295" end="4294967295"/>
                                            </p:txEl>
                                          </p:spTgt>
                                        </p:tgtEl>
                                      </p:cBhvr>
                                    </p:animEffect>
                                  </p:childTnLst>
                                </p:cTn>
                              </p:par>
                              <p:par>
                                <p:cTn id="37" presetID="22" presetClass="entr" presetSubtype="4" fill="hold" grpId="0" nodeType="withEffect" nodePh="1">
                                  <p:stCondLst>
                                    <p:cond delay="250"/>
                                  </p:stCondLst>
                                  <p:endCondLst>
                                    <p:cond evt="begin" delay="0">
                                      <p:tn val="37"/>
                                    </p:cond>
                                  </p:endCondLst>
                                  <p:childTnLst>
                                    <p:set>
                                      <p:cBhvr>
                                        <p:cTn id="38" dur="1" fill="hold">
                                          <p:stCondLst>
                                            <p:cond delay="0"/>
                                          </p:stCondLst>
                                        </p:cTn>
                                        <p:tgtEl>
                                          <p:spTgt spid="249">
                                            <p:txEl>
                                              <p:charRg st="4294967295" end="4294967295"/>
                                            </p:txEl>
                                          </p:spTgt>
                                        </p:tgtEl>
                                        <p:attrNameLst>
                                          <p:attrName>style.visibility</p:attrName>
                                        </p:attrNameLst>
                                      </p:cBhvr>
                                      <p:to>
                                        <p:strVal val="visible"/>
                                      </p:to>
                                    </p:set>
                                    <p:animEffect transition="in" filter="wipe(down)">
                                      <p:cBhvr>
                                        <p:cTn id="39" dur="1000"/>
                                        <p:tgtEl>
                                          <p:spTgt spid="249">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0" grpId="0">
        <p:bldAsOne/>
      </p:bldGraphic>
      <p:bldP spid="241" grpId="0" autoUpdateAnimBg="0"/>
      <p:bldP spid="242" grpId="0" autoUpdateAnimBg="0"/>
      <p:bldP spid="243" grpId="0" autoUpdateAnimBg="0"/>
      <p:bldP spid="244" grpId="0" autoUpdateAnimBg="0"/>
      <p:bldP spid="245" grpId="0" autoUpdateAnimBg="0"/>
      <p:bldP spid="246" grpId="0" autoUpdateAnimBg="0"/>
      <p:bldP spid="247" grpId="0" autoUpdateAnimBg="0"/>
      <p:bldP spid="248" grpId="0" autoUpdateAnimBg="0"/>
      <p:bldP spid="24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A194A"/>
        </a:solidFill>
        <a:effectLst/>
      </p:bgPr>
    </p:bg>
    <p:spTree>
      <p:nvGrpSpPr>
        <p:cNvPr id="1" name=""/>
        <p:cNvGrpSpPr/>
        <p:nvPr/>
      </p:nvGrpSpPr>
      <p:grpSpPr>
        <a:xfrm>
          <a:off x="0" y="0"/>
          <a:ext cx="0" cy="0"/>
          <a:chOff x="0" y="0"/>
          <a:chExt cx="0" cy="0"/>
        </a:xfrm>
      </p:grpSpPr>
      <p:pic>
        <p:nvPicPr>
          <p:cNvPr id="1816" name="Gold copy.png"/>
          <p:cNvPicPr>
            <a:picLocks noChangeAspect="1"/>
          </p:cNvPicPr>
          <p:nvPr/>
        </p:nvPicPr>
        <p:blipFill>
          <a:blip r:embed="rId8">
            <a:alphaModFix amt="47202"/>
          </a:blip>
          <a:stretch>
            <a:fillRect/>
          </a:stretch>
        </p:blipFill>
        <p:spPr>
          <a:xfrm>
            <a:off x="2471697" y="3575411"/>
            <a:ext cx="8322428" cy="5350941"/>
          </a:xfrm>
          <a:prstGeom prst="rect">
            <a:avLst/>
          </a:prstGeom>
          <a:ln w="12700">
            <a:miter lim="400000"/>
            <a:headEnd/>
            <a:tailEnd/>
          </a:ln>
        </p:spPr>
      </p:pic>
      <p:grpSp>
        <p:nvGrpSpPr>
          <p:cNvPr id="1819" name="Group 1819"/>
          <p:cNvGrpSpPr/>
          <p:nvPr/>
        </p:nvGrpSpPr>
        <p:grpSpPr>
          <a:xfrm>
            <a:off x="2422109" y="1622947"/>
            <a:ext cx="7676295" cy="4791976"/>
            <a:chOff x="0" y="0"/>
            <a:chExt cx="15352588" cy="9583949"/>
          </a:xfrm>
        </p:grpSpPr>
        <p:pic>
          <p:nvPicPr>
            <p:cNvPr id="1817" name="Gray Space-filtered.png"/>
            <p:cNvPicPr>
              <a:picLocks noChangeAspect="1"/>
            </p:cNvPicPr>
            <p:nvPr/>
          </p:nvPicPr>
          <p:blipFill>
            <a:blip r:embed="rId9"/>
            <a:stretch>
              <a:fillRect/>
            </a:stretch>
          </p:blipFill>
          <p:spPr>
            <a:xfrm>
              <a:off x="0" y="0"/>
              <a:ext cx="15352589" cy="9583950"/>
            </a:xfrm>
            <a:prstGeom prst="rect">
              <a:avLst/>
            </a:prstGeom>
            <a:ln w="12700" cap="flat">
              <a:noFill/>
              <a:miter lim="400000"/>
              <a:headEnd/>
              <a:tailEnd/>
            </a:ln>
            <a:effectLst>
              <a:outerShdw blurRad="12700" dist="114300" dir="4020000" rotWithShape="0">
                <a:srgbClr val="000000">
                  <a:alpha val="20000"/>
                </a:srgbClr>
              </a:outerShdw>
            </a:effectLst>
          </p:spPr>
        </p:pic>
        <p:sp>
          <p:nvSpPr>
            <p:cNvPr id="1818" name="Shape 1818"/>
            <p:cNvSpPr/>
            <p:nvPr/>
          </p:nvSpPr>
          <p:spPr>
            <a:xfrm>
              <a:off x="1443830" y="572675"/>
              <a:ext cx="12464929" cy="7462099"/>
            </a:xfrm>
            <a:custGeom>
              <a:avLst/>
              <a:gdLst/>
              <a:ahLst/>
              <a:cxnLst>
                <a:cxn ang="0">
                  <a:pos x="wd2" y="hd2"/>
                </a:cxn>
                <a:cxn ang="5400000">
                  <a:pos x="wd2" y="hd2"/>
                </a:cxn>
                <a:cxn ang="10800000">
                  <a:pos x="wd2" y="hd2"/>
                </a:cxn>
                <a:cxn ang="16200000">
                  <a:pos x="wd2" y="hd2"/>
                </a:cxn>
              </a:cxnLst>
              <a:rect l="0" t="0" r="r" b="b"/>
              <a:pathLst>
                <a:path w="21600" h="21600" extrusionOk="0">
                  <a:moveTo>
                    <a:pt x="0" y="7982"/>
                  </a:moveTo>
                  <a:lnTo>
                    <a:pt x="14106" y="21600"/>
                  </a:lnTo>
                  <a:lnTo>
                    <a:pt x="21600" y="13403"/>
                  </a:lnTo>
                  <a:lnTo>
                    <a:pt x="7474" y="0"/>
                  </a:lnTo>
                  <a:lnTo>
                    <a:pt x="0" y="7982"/>
                  </a:lnTo>
                  <a:close/>
                </a:path>
              </a:pathLst>
            </a:custGeom>
            <a:solidFill>
              <a:srgbClr val="4E4F5F"/>
            </a:solidFill>
            <a:ln w="25400" cap="flat">
              <a:solidFill>
                <a:srgbClr val="000000"/>
              </a:solidFill>
              <a:prstDash val="solid"/>
              <a:round/>
            </a:ln>
            <a:effectLst/>
          </p:spPr>
          <p:txBody>
            <a:bodyPr wrap="square" lIns="35719" tIns="35719" rIns="35719" bIns="35719" numCol="1" anchor="ctr">
              <a:noAutofit/>
            </a:bodyPr>
            <a:lstStyle/>
            <a:p>
              <a:pPr algn="ctr" defTabSz="292100" hangingPunct="0">
                <a:defRPr sz="3200" spc="0">
                  <a:solidFill>
                    <a:srgbClr val="FFFFFF"/>
                  </a:solidFill>
                  <a:latin typeface="Helvetica Light"/>
                  <a:ea typeface="Helvetica Light"/>
                  <a:cs typeface="Helvetica Light"/>
                  <a:sym typeface="Helvetica Light"/>
                </a:defRPr>
              </a:pPr>
              <a:endParaRPr sz="1600" kern="0">
                <a:solidFill>
                  <a:srgbClr val="FFFFFF"/>
                </a:solidFill>
                <a:latin typeface="Helvetica Light"/>
                <a:sym typeface="Helvetica Light"/>
              </a:endParaRPr>
            </a:p>
          </p:txBody>
        </p:sp>
      </p:grpSp>
      <p:sp>
        <p:nvSpPr>
          <p:cNvPr id="1825" name="PA_库_形状 1825"/>
          <p:cNvSpPr/>
          <p:nvPr>
            <p:custDataLst>
              <p:tags r:id="rId1"/>
            </p:custDataLst>
          </p:nvPr>
        </p:nvSpPr>
        <p:spPr>
          <a:xfrm>
            <a:off x="694160" y="3905711"/>
            <a:ext cx="2363064" cy="653833"/>
          </a:xfrm>
          <a:prstGeom prst="rect">
            <a:avLst/>
          </a:prstGeom>
          <a:ln w="12700">
            <a:miter lim="400000"/>
          </a:ln>
        </p:spPr>
        <p:txBody>
          <a:bodyPr lIns="35719" tIns="35719" rIns="35719" bIns="35719" anchor="ctr">
            <a:spAutoFit/>
          </a:bodyPr>
          <a:lstStyle/>
          <a:p>
            <a:pPr algn="r" defTabSz="410845" hangingPunct="0">
              <a:lnSpc>
                <a:spcPct val="90000"/>
              </a:lnSpc>
              <a:defRPr sz="4200" spc="-294">
                <a:solidFill>
                  <a:srgbClr val="FFFFFF"/>
                </a:solidFill>
                <a:latin typeface="+mn-lt"/>
                <a:ea typeface="+mn-ea"/>
                <a:cs typeface="+mn-cs"/>
                <a:sym typeface="Montserrat-Bold"/>
              </a:defRPr>
            </a:pPr>
            <a:r>
              <a:rPr sz="2100" kern="0" spc="-147">
                <a:solidFill>
                  <a:srgbClr val="FFFFFF"/>
                </a:solidFill>
                <a:latin typeface="Montserrat-Bold"/>
                <a:sym typeface="Montserrat-Bold"/>
              </a:rPr>
              <a:t>Friendly </a:t>
            </a:r>
            <a:r>
              <a:rPr sz="2100" i="1" kern="0">
                <a:solidFill>
                  <a:srgbClr val="FFFFFF"/>
                </a:solidFill>
                <a:latin typeface="Playfair Display"/>
                <a:ea typeface="Playfair Display"/>
                <a:cs typeface="Playfair Display"/>
                <a:sym typeface="Playfair Display"/>
              </a:rPr>
              <a:t>marketing </a:t>
            </a:r>
            <a:r>
              <a:rPr sz="2100" kern="0" spc="-147">
                <a:solidFill>
                  <a:srgbClr val="FFFFFF"/>
                </a:solidFill>
                <a:latin typeface="Montserrat-Bold"/>
                <a:sym typeface="Montserrat-Bold"/>
              </a:rPr>
              <a:t>expert</a:t>
            </a:r>
          </a:p>
        </p:txBody>
      </p:sp>
      <p:sp>
        <p:nvSpPr>
          <p:cNvPr id="1826" name="PA_库_形状 1826"/>
          <p:cNvSpPr/>
          <p:nvPr>
            <p:custDataLst>
              <p:tags r:id="rId2"/>
            </p:custDataLst>
          </p:nvPr>
        </p:nvSpPr>
        <p:spPr>
          <a:xfrm>
            <a:off x="701281" y="4652511"/>
            <a:ext cx="2348821" cy="640433"/>
          </a:xfrm>
          <a:prstGeom prst="rect">
            <a:avLst/>
          </a:prstGeom>
          <a:ln w="12700">
            <a:miter lim="400000"/>
          </a:ln>
        </p:spPr>
        <p:txBody>
          <a:bodyPr lIns="35719" tIns="35719" rIns="35719" bIns="35719">
            <a:spAutoFit/>
          </a:bodyPr>
          <a:lstStyle>
            <a:lvl1pPr algn="r">
              <a:lnSpc>
                <a:spcPct val="120000"/>
              </a:lnSpc>
              <a:defRPr sz="2100" spc="-42">
                <a:solidFill>
                  <a:srgbClr val="959595"/>
                </a:solidFill>
              </a:defRPr>
            </a:lvl1pPr>
          </a:lstStyle>
          <a:p>
            <a:pPr defTabSz="410845" hangingPunct="0"/>
            <a:r>
              <a:rPr sz="1050" kern="0" spc="-21">
                <a:latin typeface="Source Sans Pro"/>
                <a:ea typeface="Source Sans Pro"/>
                <a:sym typeface="Source Sans Pro"/>
              </a:rPr>
              <a:t>Nullam quis risus eget urna mollis ornare vel eu leo. Aenean lacinia bibendum nulla seda dos consectetur.</a:t>
            </a:r>
          </a:p>
        </p:txBody>
      </p:sp>
      <p:sp>
        <p:nvSpPr>
          <p:cNvPr id="1836" name="Shape 1836"/>
          <p:cNvSpPr/>
          <p:nvPr/>
        </p:nvSpPr>
        <p:spPr>
          <a:xfrm>
            <a:off x="915101" y="717882"/>
            <a:ext cx="3869693" cy="889282"/>
          </a:xfrm>
          <a:prstGeom prst="rect">
            <a:avLst/>
          </a:prstGeom>
          <a:ln w="12700">
            <a:miter lim="400000"/>
          </a:ln>
        </p:spPr>
        <p:txBody>
          <a:bodyPr lIns="35719" tIns="35719" rIns="35719" bIns="35719" anchor="ctr">
            <a:spAutoFit/>
          </a:bodyPr>
          <a:lstStyle/>
          <a:p>
            <a:pPr defTabSz="410845" hangingPunct="0">
              <a:lnSpc>
                <a:spcPct val="90000"/>
              </a:lnSpc>
              <a:defRPr sz="5900" spc="-413">
                <a:solidFill>
                  <a:srgbClr val="FFFFFF"/>
                </a:solidFill>
                <a:latin typeface="+mn-lt"/>
                <a:ea typeface="+mn-ea"/>
                <a:cs typeface="+mn-cs"/>
                <a:sym typeface="Montserrat-Bold"/>
              </a:defRPr>
            </a:pPr>
            <a:r>
              <a:rPr sz="2950" kern="0" spc="-207">
                <a:solidFill>
                  <a:srgbClr val="FFFFFF"/>
                </a:solidFill>
                <a:latin typeface="Montserrat-Bold"/>
                <a:sym typeface="Montserrat-Bold"/>
              </a:rPr>
              <a:t>Our company major </a:t>
            </a:r>
            <a:r>
              <a:rPr sz="2950" i="1" kern="0" spc="-29">
                <a:solidFill>
                  <a:srgbClr val="FFFFFF"/>
                </a:solidFill>
                <a:latin typeface="Playfair Display"/>
                <a:ea typeface="Playfair Display"/>
                <a:cs typeface="Playfair Display"/>
                <a:sym typeface="Playfair Display"/>
              </a:rPr>
              <a:t>features</a:t>
            </a:r>
          </a:p>
        </p:txBody>
      </p:sp>
      <p:sp>
        <p:nvSpPr>
          <p:cNvPr id="1837" name="Shape 1837"/>
          <p:cNvSpPr>
            <a:spLocks noGrp="1"/>
          </p:cNvSpPr>
          <p:nvPr>
            <p:ph type="sldNum" sz="quarter" idx="10"/>
          </p:nvPr>
        </p:nvSpPr>
        <p:spPr>
          <a:prstGeom prst="rect">
            <a:avLst/>
          </a:prstGeom>
        </p:spPr>
        <p:txBody>
          <a:bodyPr/>
          <a:lstStyle/>
          <a:p>
            <a:pPr defTabSz="410845" hangingPunct="0"/>
            <a:fld id="{86CB4B4D-7CA3-9044-876B-883B54F8677D}" type="slidenum">
              <a:rPr kern="0"/>
              <a:t>25</a:t>
            </a:fld>
            <a:endParaRPr kern="0"/>
          </a:p>
        </p:txBody>
      </p:sp>
      <p:pic>
        <p:nvPicPr>
          <p:cNvPr id="6" name="图片占位符 5"/>
          <p:cNvPicPr>
            <a:picLocks noGrp="1" noChangeAspect="1"/>
          </p:cNvPicPr>
          <p:nvPr>
            <p:ph type="pic" sz="quarter" idx="11"/>
          </p:nvPr>
        </p:nvPicPr>
        <p:blipFill>
          <a:blip r:embed="rId10"/>
          <a:srcRect/>
          <a:stretch>
            <a:fillRect/>
          </a:stretch>
        </p:blipFill>
        <p:spPr/>
      </p:pic>
      <p:sp>
        <p:nvSpPr>
          <p:cNvPr id="1821" name="PA_库_形状 1821"/>
          <p:cNvSpPr/>
          <p:nvPr>
            <p:custDataLst>
              <p:tags r:id="rId3"/>
            </p:custDataLst>
          </p:nvPr>
        </p:nvSpPr>
        <p:spPr>
          <a:xfrm>
            <a:off x="8565377" y="764071"/>
            <a:ext cx="2363064" cy="653833"/>
          </a:xfrm>
          <a:prstGeom prst="rect">
            <a:avLst/>
          </a:prstGeom>
          <a:ln w="12700">
            <a:miter lim="400000"/>
          </a:ln>
        </p:spPr>
        <p:txBody>
          <a:bodyPr lIns="35719" tIns="35719" rIns="35719" bIns="35719" anchor="ctr">
            <a:spAutoFit/>
          </a:bodyPr>
          <a:lstStyle/>
          <a:p>
            <a:pPr defTabSz="410845" hangingPunct="0">
              <a:lnSpc>
                <a:spcPct val="90000"/>
              </a:lnSpc>
              <a:defRPr sz="4200" spc="-294">
                <a:solidFill>
                  <a:srgbClr val="FFFFFF"/>
                </a:solidFill>
                <a:latin typeface="+mn-lt"/>
                <a:ea typeface="+mn-ea"/>
                <a:cs typeface="+mn-cs"/>
                <a:sym typeface="Montserrat-Bold"/>
              </a:defRPr>
            </a:pPr>
            <a:r>
              <a:rPr sz="2100" kern="0" spc="-147" dirty="0">
                <a:solidFill>
                  <a:srgbClr val="FFFFFF"/>
                </a:solidFill>
                <a:latin typeface="Montserrat-Bold"/>
                <a:sym typeface="Montserrat-Bold"/>
              </a:rPr>
              <a:t>10 </a:t>
            </a:r>
            <a:r>
              <a:rPr sz="2100" i="1" kern="0" dirty="0">
                <a:solidFill>
                  <a:srgbClr val="FFFFFF"/>
                </a:solidFill>
                <a:latin typeface="Playfair Display"/>
                <a:ea typeface="Playfair Display"/>
                <a:cs typeface="Playfair Display"/>
                <a:sym typeface="Playfair Display"/>
              </a:rPr>
              <a:t>years </a:t>
            </a:r>
            <a:r>
              <a:rPr sz="2100" kern="0" spc="-147" dirty="0">
                <a:solidFill>
                  <a:srgbClr val="FFFFFF"/>
                </a:solidFill>
                <a:latin typeface="Montserrat-Bold"/>
                <a:sym typeface="Montserrat-Bold"/>
              </a:rPr>
              <a:t>of experience</a:t>
            </a:r>
          </a:p>
        </p:txBody>
      </p:sp>
      <p:sp>
        <p:nvSpPr>
          <p:cNvPr id="1822" name="PA_库_形状 1822"/>
          <p:cNvSpPr/>
          <p:nvPr>
            <p:custDataLst>
              <p:tags r:id="rId4"/>
            </p:custDataLst>
          </p:nvPr>
        </p:nvSpPr>
        <p:spPr>
          <a:xfrm>
            <a:off x="8572498" y="1510871"/>
            <a:ext cx="2348822" cy="640433"/>
          </a:xfrm>
          <a:prstGeom prst="rect">
            <a:avLst/>
          </a:prstGeom>
          <a:ln w="12700">
            <a:miter lim="400000"/>
          </a:ln>
        </p:spPr>
        <p:txBody>
          <a:bodyPr lIns="35719" tIns="35719" rIns="35719" bIns="35719">
            <a:spAutoFit/>
          </a:bodyPr>
          <a:lstStyle>
            <a:lvl1pPr>
              <a:lnSpc>
                <a:spcPct val="120000"/>
              </a:lnSpc>
              <a:defRPr sz="2100" spc="-42">
                <a:solidFill>
                  <a:srgbClr val="959595"/>
                </a:solidFill>
              </a:defRPr>
            </a:lvl1pPr>
          </a:lstStyle>
          <a:p>
            <a:pPr defTabSz="410845" hangingPunct="0"/>
            <a:r>
              <a:rPr sz="1050" kern="0" spc="-21">
                <a:latin typeface="Source Sans Pro"/>
                <a:ea typeface="Source Sans Pro"/>
                <a:sym typeface="Source Sans Pro"/>
              </a:rPr>
              <a:t>Nullam quis risus eget urna mollis ornare vel eu leo. Aenean lacinia bibendum nulla seda dos consectetur.</a:t>
            </a:r>
          </a:p>
        </p:txBody>
      </p:sp>
      <p:sp>
        <p:nvSpPr>
          <p:cNvPr id="1823" name="PA_库_形状 1823"/>
          <p:cNvSpPr/>
          <p:nvPr>
            <p:custDataLst>
              <p:tags r:id="rId5"/>
            </p:custDataLst>
          </p:nvPr>
        </p:nvSpPr>
        <p:spPr>
          <a:xfrm>
            <a:off x="9323715" y="2536966"/>
            <a:ext cx="2363064" cy="653833"/>
          </a:xfrm>
          <a:prstGeom prst="rect">
            <a:avLst/>
          </a:prstGeom>
          <a:ln w="12700">
            <a:miter lim="400000"/>
          </a:ln>
        </p:spPr>
        <p:txBody>
          <a:bodyPr lIns="35719" tIns="35719" rIns="35719" bIns="35719" anchor="ctr">
            <a:spAutoFit/>
          </a:bodyPr>
          <a:lstStyle/>
          <a:p>
            <a:pPr defTabSz="410845" hangingPunct="0">
              <a:lnSpc>
                <a:spcPct val="90000"/>
              </a:lnSpc>
              <a:defRPr sz="4200" spc="-294">
                <a:solidFill>
                  <a:srgbClr val="FFFFFF"/>
                </a:solidFill>
                <a:latin typeface="+mn-lt"/>
                <a:ea typeface="+mn-ea"/>
                <a:cs typeface="+mn-cs"/>
                <a:sym typeface="Montserrat-Bold"/>
              </a:defRPr>
            </a:pPr>
            <a:r>
              <a:rPr sz="2100" kern="0" spc="-147">
                <a:solidFill>
                  <a:srgbClr val="FFFFFF"/>
                </a:solidFill>
                <a:latin typeface="Montserrat-Bold"/>
                <a:sym typeface="Montserrat-Bold"/>
              </a:rPr>
              <a:t>Solid </a:t>
            </a:r>
            <a:r>
              <a:rPr sz="2100" i="1" kern="0">
                <a:solidFill>
                  <a:srgbClr val="FFFFFF"/>
                </a:solidFill>
                <a:latin typeface="Playfair Display"/>
                <a:ea typeface="Playfair Display"/>
                <a:cs typeface="Playfair Display"/>
                <a:sym typeface="Playfair Display"/>
              </a:rPr>
              <a:t>team </a:t>
            </a:r>
            <a:r>
              <a:rPr sz="2100" kern="0" spc="-147">
                <a:solidFill>
                  <a:srgbClr val="FFFFFF"/>
                </a:solidFill>
                <a:latin typeface="Montserrat-Bold"/>
                <a:sym typeface="Montserrat-Bold"/>
              </a:rPr>
              <a:t>management</a:t>
            </a:r>
          </a:p>
        </p:txBody>
      </p:sp>
      <p:sp>
        <p:nvSpPr>
          <p:cNvPr id="1824" name="PA_库_形状 1824"/>
          <p:cNvSpPr/>
          <p:nvPr>
            <p:custDataLst>
              <p:tags r:id="rId6"/>
            </p:custDataLst>
          </p:nvPr>
        </p:nvSpPr>
        <p:spPr>
          <a:xfrm>
            <a:off x="9330837" y="3283767"/>
            <a:ext cx="2348821" cy="640433"/>
          </a:xfrm>
          <a:prstGeom prst="rect">
            <a:avLst/>
          </a:prstGeom>
          <a:ln w="12700">
            <a:miter lim="400000"/>
          </a:ln>
        </p:spPr>
        <p:txBody>
          <a:bodyPr lIns="35719" tIns="35719" rIns="35719" bIns="35719">
            <a:spAutoFit/>
          </a:bodyPr>
          <a:lstStyle>
            <a:lvl1pPr>
              <a:lnSpc>
                <a:spcPct val="120000"/>
              </a:lnSpc>
              <a:defRPr sz="2100" spc="-42">
                <a:solidFill>
                  <a:srgbClr val="959595"/>
                </a:solidFill>
              </a:defRPr>
            </a:lvl1pPr>
          </a:lstStyle>
          <a:p>
            <a:pPr defTabSz="410845" hangingPunct="0"/>
            <a:r>
              <a:rPr sz="1050" kern="0" spc="-21">
                <a:latin typeface="Source Sans Pro"/>
                <a:ea typeface="Source Sans Pro"/>
                <a:sym typeface="Source Sans Pro"/>
              </a:rPr>
              <a:t>Nullam quis risus eget urna mollis ornare vel eu leo. Aenean lacinia bibendum nulla seda dos consectetur.</a:t>
            </a:r>
          </a:p>
        </p:txBody>
      </p:sp>
      <p:sp>
        <p:nvSpPr>
          <p:cNvPr id="1827" name="Shape 1827"/>
          <p:cNvSpPr/>
          <p:nvPr/>
        </p:nvSpPr>
        <p:spPr>
          <a:xfrm>
            <a:off x="6328253" y="1154918"/>
            <a:ext cx="1901714" cy="125099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0" y="1822"/>
                  <a:pt x="6335" y="6376"/>
                </a:cubicBezTo>
                <a:cubicBezTo>
                  <a:pt x="12669" y="10930"/>
                  <a:pt x="21496" y="13533"/>
                  <a:pt x="15162" y="15875"/>
                </a:cubicBezTo>
                <a:cubicBezTo>
                  <a:pt x="8827" y="18217"/>
                  <a:pt x="0" y="21600"/>
                  <a:pt x="0" y="21600"/>
                </a:cubicBezTo>
              </a:path>
            </a:pathLst>
          </a:custGeom>
          <a:ln w="25400">
            <a:solidFill>
              <a:srgbClr val="EB3F47"/>
            </a:solidFill>
            <a:custDash>
              <a:ds d="200000" sp="200000"/>
            </a:custDash>
            <a:miter lim="400000"/>
          </a:ln>
        </p:spPr>
        <p:txBody>
          <a:bodyPr lIns="25400" tIns="25400" rIns="25400" bIns="25400" anchor="ctr"/>
          <a:lstStyle/>
          <a:p>
            <a:pPr defTabSz="412750" hangingPunct="0">
              <a:lnSpc>
                <a:spcPct val="140000"/>
              </a:lnSpc>
              <a:defRPr sz="5600" spc="-112">
                <a:latin typeface="Gill Sans"/>
                <a:ea typeface="Gill Sans"/>
                <a:cs typeface="Gill Sans"/>
                <a:sym typeface="Gill Sans"/>
              </a:defRPr>
            </a:pPr>
            <a:endParaRPr sz="2800" kern="0" spc="-56">
              <a:solidFill>
                <a:srgbClr val="93A3A5"/>
              </a:solidFill>
              <a:latin typeface="Gill Sans"/>
              <a:sym typeface="Gill Sans"/>
            </a:endParaRPr>
          </a:p>
        </p:txBody>
      </p:sp>
      <p:sp>
        <p:nvSpPr>
          <p:cNvPr id="1828" name="Shape 1828"/>
          <p:cNvSpPr/>
          <p:nvPr/>
        </p:nvSpPr>
        <p:spPr>
          <a:xfrm>
            <a:off x="7818565" y="2825384"/>
            <a:ext cx="1586825" cy="1631248"/>
          </a:xfrm>
          <a:custGeom>
            <a:avLst/>
            <a:gdLst/>
            <a:ahLst/>
            <a:cxnLst>
              <a:cxn ang="0">
                <a:pos x="wd2" y="hd2"/>
              </a:cxn>
              <a:cxn ang="5400000">
                <a:pos x="wd2" y="hd2"/>
              </a:cxn>
              <a:cxn ang="10800000">
                <a:pos x="wd2" y="hd2"/>
              </a:cxn>
              <a:cxn ang="16200000">
                <a:pos x="wd2" y="hd2"/>
              </a:cxn>
            </a:cxnLst>
            <a:rect l="0" t="0" r="r" b="b"/>
            <a:pathLst>
              <a:path w="19838" h="16903" extrusionOk="0">
                <a:moveTo>
                  <a:pt x="14845" y="0"/>
                </a:moveTo>
                <a:cubicBezTo>
                  <a:pt x="14845" y="0"/>
                  <a:pt x="2775" y="2599"/>
                  <a:pt x="10079" y="6426"/>
                </a:cubicBezTo>
                <a:cubicBezTo>
                  <a:pt x="17383" y="10253"/>
                  <a:pt x="21600" y="12418"/>
                  <a:pt x="19129" y="15037"/>
                </a:cubicBezTo>
                <a:cubicBezTo>
                  <a:pt x="12937" y="21600"/>
                  <a:pt x="0" y="8747"/>
                  <a:pt x="0" y="8747"/>
                </a:cubicBezTo>
              </a:path>
            </a:pathLst>
          </a:custGeom>
          <a:ln w="25400">
            <a:solidFill>
              <a:srgbClr val="EB3F47"/>
            </a:solidFill>
            <a:custDash>
              <a:ds d="200000" sp="200000"/>
            </a:custDash>
            <a:miter lim="400000"/>
          </a:ln>
        </p:spPr>
        <p:txBody>
          <a:bodyPr lIns="25400" tIns="25400" rIns="25400" bIns="25400" anchor="ctr"/>
          <a:lstStyle/>
          <a:p>
            <a:pPr defTabSz="412750" hangingPunct="0">
              <a:lnSpc>
                <a:spcPct val="140000"/>
              </a:lnSpc>
              <a:defRPr sz="5600" spc="-112">
                <a:latin typeface="Gill Sans"/>
                <a:ea typeface="Gill Sans"/>
                <a:cs typeface="Gill Sans"/>
                <a:sym typeface="Gill Sans"/>
              </a:defRPr>
            </a:pPr>
            <a:endParaRPr sz="2800" kern="0" spc="-56">
              <a:solidFill>
                <a:srgbClr val="93A3A5"/>
              </a:solidFill>
              <a:latin typeface="Gill Sans"/>
              <a:sym typeface="Gill Sans"/>
            </a:endParaRPr>
          </a:p>
        </p:txBody>
      </p:sp>
      <p:sp>
        <p:nvSpPr>
          <p:cNvPr id="1829" name="Shape 1829"/>
          <p:cNvSpPr/>
          <p:nvPr/>
        </p:nvSpPr>
        <p:spPr>
          <a:xfrm>
            <a:off x="6165006" y="2335577"/>
            <a:ext cx="190501" cy="190501"/>
          </a:xfrm>
          <a:prstGeom prst="ellipse">
            <a:avLst/>
          </a:prstGeom>
          <a:ln w="76200">
            <a:solidFill>
              <a:srgbClr val="FF345F"/>
            </a:solidFill>
            <a:miter lim="400000"/>
          </a:ln>
        </p:spPr>
        <p:txBody>
          <a:bodyPr lIns="35719" tIns="35719" rIns="35719" bIns="35719" anchor="ctr"/>
          <a:lstStyle/>
          <a:p>
            <a:pPr algn="ctr" defTabSz="410845" hangingPunct="0">
              <a:defRPr sz="3200" spc="0">
                <a:solidFill>
                  <a:srgbClr val="FFFFFF"/>
                </a:solidFill>
                <a:latin typeface="Helvetica Light"/>
                <a:ea typeface="Helvetica Light"/>
                <a:cs typeface="Helvetica Light"/>
                <a:sym typeface="Helvetica Light"/>
              </a:defRPr>
            </a:pPr>
            <a:endParaRPr sz="1600" kern="0">
              <a:solidFill>
                <a:srgbClr val="FFFFFF"/>
              </a:solidFill>
              <a:latin typeface="Helvetica Light"/>
              <a:sym typeface="Helvetica Light"/>
            </a:endParaRPr>
          </a:p>
        </p:txBody>
      </p:sp>
      <p:sp>
        <p:nvSpPr>
          <p:cNvPr id="1830" name="Shape 1830"/>
          <p:cNvSpPr/>
          <p:nvPr/>
        </p:nvSpPr>
        <p:spPr>
          <a:xfrm>
            <a:off x="9049801" y="2775075"/>
            <a:ext cx="190501" cy="190501"/>
          </a:xfrm>
          <a:prstGeom prst="ellipse">
            <a:avLst/>
          </a:prstGeom>
          <a:ln w="76200">
            <a:solidFill>
              <a:srgbClr val="FF345F"/>
            </a:solidFill>
            <a:miter lim="400000"/>
          </a:ln>
        </p:spPr>
        <p:txBody>
          <a:bodyPr lIns="35719" tIns="35719" rIns="35719" bIns="35719" anchor="ctr"/>
          <a:lstStyle/>
          <a:p>
            <a:pPr algn="ctr" defTabSz="410845" hangingPunct="0">
              <a:defRPr sz="3200" spc="0">
                <a:solidFill>
                  <a:srgbClr val="FFFFFF"/>
                </a:solidFill>
                <a:latin typeface="Helvetica Light"/>
                <a:ea typeface="Helvetica Light"/>
                <a:cs typeface="Helvetica Light"/>
                <a:sym typeface="Helvetica Light"/>
              </a:defRPr>
            </a:pPr>
            <a:endParaRPr sz="1600" kern="0">
              <a:solidFill>
                <a:srgbClr val="FFFFFF"/>
              </a:solidFill>
              <a:latin typeface="Helvetica Light"/>
              <a:sym typeface="Helvetica Light"/>
            </a:endParaRPr>
          </a:p>
        </p:txBody>
      </p:sp>
      <p:sp>
        <p:nvSpPr>
          <p:cNvPr id="1831" name="Shape 1831"/>
          <p:cNvSpPr/>
          <p:nvPr/>
        </p:nvSpPr>
        <p:spPr>
          <a:xfrm>
            <a:off x="7662030" y="3515701"/>
            <a:ext cx="190501" cy="190501"/>
          </a:xfrm>
          <a:prstGeom prst="ellipse">
            <a:avLst/>
          </a:prstGeom>
          <a:ln w="76200">
            <a:solidFill>
              <a:srgbClr val="FF345F"/>
            </a:solidFill>
            <a:miter lim="400000"/>
          </a:ln>
        </p:spPr>
        <p:txBody>
          <a:bodyPr lIns="35719" tIns="35719" rIns="35719" bIns="35719" anchor="ctr"/>
          <a:lstStyle/>
          <a:p>
            <a:pPr algn="ctr" defTabSz="410845" hangingPunct="0">
              <a:defRPr sz="3200" spc="0">
                <a:solidFill>
                  <a:srgbClr val="FFFFFF"/>
                </a:solidFill>
                <a:latin typeface="Helvetica Light"/>
                <a:ea typeface="Helvetica Light"/>
                <a:cs typeface="Helvetica Light"/>
                <a:sym typeface="Helvetica Light"/>
              </a:defRPr>
            </a:pPr>
            <a:endParaRPr sz="1600" kern="0">
              <a:solidFill>
                <a:srgbClr val="FFFFFF"/>
              </a:solidFill>
              <a:latin typeface="Helvetica Light"/>
              <a:sym typeface="Helvetica Light"/>
            </a:endParaRPr>
          </a:p>
        </p:txBody>
      </p:sp>
      <p:sp>
        <p:nvSpPr>
          <p:cNvPr id="1832" name="Shape 1832"/>
          <p:cNvSpPr/>
          <p:nvPr/>
        </p:nvSpPr>
        <p:spPr>
          <a:xfrm rot="10800000" flipH="1">
            <a:off x="1904571" y="3188393"/>
            <a:ext cx="1894553" cy="492700"/>
          </a:xfrm>
          <a:custGeom>
            <a:avLst/>
            <a:gdLst/>
            <a:ahLst/>
            <a:cxnLst>
              <a:cxn ang="0">
                <a:pos x="wd2" y="hd2"/>
              </a:cxn>
              <a:cxn ang="5400000">
                <a:pos x="wd2" y="hd2"/>
              </a:cxn>
              <a:cxn ang="10800000">
                <a:pos x="wd2" y="hd2"/>
              </a:cxn>
              <a:cxn ang="16200000">
                <a:pos x="wd2" y="hd2"/>
              </a:cxn>
            </a:cxnLst>
            <a:rect l="0" t="0" r="r" b="b"/>
            <a:pathLst>
              <a:path w="19355" h="15823" extrusionOk="0">
                <a:moveTo>
                  <a:pt x="3557" y="220"/>
                </a:moveTo>
                <a:cubicBezTo>
                  <a:pt x="3557" y="220"/>
                  <a:pt x="-2245" y="7053"/>
                  <a:pt x="971" y="14327"/>
                </a:cubicBezTo>
                <a:cubicBezTo>
                  <a:pt x="4186" y="21600"/>
                  <a:pt x="19355" y="0"/>
                  <a:pt x="19355" y="0"/>
                </a:cubicBezTo>
              </a:path>
            </a:pathLst>
          </a:custGeom>
          <a:ln w="25400">
            <a:solidFill>
              <a:srgbClr val="EB3F47"/>
            </a:solidFill>
            <a:custDash>
              <a:ds d="200000" sp="200000"/>
            </a:custDash>
            <a:miter lim="400000"/>
          </a:ln>
        </p:spPr>
        <p:txBody>
          <a:bodyPr lIns="25400" tIns="25400" rIns="25400" bIns="25400" anchor="ctr"/>
          <a:lstStyle/>
          <a:p>
            <a:pPr defTabSz="412750" hangingPunct="0">
              <a:lnSpc>
                <a:spcPct val="140000"/>
              </a:lnSpc>
              <a:defRPr sz="5600" spc="-112">
                <a:latin typeface="Gill Sans"/>
                <a:ea typeface="Gill Sans"/>
                <a:cs typeface="Gill Sans"/>
                <a:sym typeface="Gill Sans"/>
              </a:defRPr>
            </a:pPr>
            <a:endParaRPr sz="2800" kern="0" spc="-56">
              <a:solidFill>
                <a:srgbClr val="93A3A5"/>
              </a:solidFill>
              <a:latin typeface="Gill Sans"/>
              <a:sym typeface="Gill Sans"/>
            </a:endParaRPr>
          </a:p>
        </p:txBody>
      </p:sp>
      <p:sp>
        <p:nvSpPr>
          <p:cNvPr id="1833" name="Shape 1833"/>
          <p:cNvSpPr/>
          <p:nvPr/>
        </p:nvSpPr>
        <p:spPr>
          <a:xfrm rot="10800000">
            <a:off x="2241372" y="3622244"/>
            <a:ext cx="190501" cy="190501"/>
          </a:xfrm>
          <a:prstGeom prst="ellipse">
            <a:avLst/>
          </a:prstGeom>
          <a:ln w="76200">
            <a:solidFill>
              <a:srgbClr val="FF345F"/>
            </a:solidFill>
            <a:miter lim="400000"/>
          </a:ln>
        </p:spPr>
        <p:txBody>
          <a:bodyPr lIns="35719" tIns="35719" rIns="35719" bIns="35719" anchor="ctr"/>
          <a:lstStyle/>
          <a:p>
            <a:pPr algn="ctr" defTabSz="410845" hangingPunct="0">
              <a:defRPr sz="3200" spc="0">
                <a:solidFill>
                  <a:srgbClr val="FFFFFF"/>
                </a:solidFill>
                <a:latin typeface="Helvetica Light"/>
                <a:ea typeface="Helvetica Light"/>
                <a:cs typeface="Helvetica Light"/>
                <a:sym typeface="Helvetica Light"/>
              </a:defRPr>
            </a:pPr>
            <a:endParaRPr sz="1600" kern="0">
              <a:solidFill>
                <a:srgbClr val="FFFFFF"/>
              </a:solidFill>
              <a:latin typeface="Helvetica Light"/>
              <a:sym typeface="Helvetica Light"/>
            </a:endParaRPr>
          </a:p>
        </p:txBody>
      </p:sp>
      <p:sp>
        <p:nvSpPr>
          <p:cNvPr id="1834" name="Shape 1834"/>
          <p:cNvSpPr/>
          <p:nvPr/>
        </p:nvSpPr>
        <p:spPr>
          <a:xfrm rot="10800000">
            <a:off x="3725545" y="3622244"/>
            <a:ext cx="190501" cy="190501"/>
          </a:xfrm>
          <a:prstGeom prst="ellipse">
            <a:avLst/>
          </a:prstGeom>
          <a:ln w="76200">
            <a:solidFill>
              <a:srgbClr val="FF345F"/>
            </a:solidFill>
            <a:miter lim="400000"/>
          </a:ln>
        </p:spPr>
        <p:txBody>
          <a:bodyPr lIns="35719" tIns="35719" rIns="35719" bIns="35719" anchor="ctr"/>
          <a:lstStyle/>
          <a:p>
            <a:pPr algn="ctr" defTabSz="410845" hangingPunct="0">
              <a:defRPr sz="3200" spc="0">
                <a:solidFill>
                  <a:srgbClr val="FFFFFF"/>
                </a:solidFill>
                <a:latin typeface="Helvetica Light"/>
                <a:ea typeface="Helvetica Light"/>
                <a:cs typeface="Helvetica Light"/>
                <a:sym typeface="Helvetica Light"/>
              </a:defRPr>
            </a:pPr>
            <a:endParaRPr sz="1600" kern="0">
              <a:solidFill>
                <a:srgbClr val="FFFFFF"/>
              </a:solidFill>
              <a:latin typeface="Helvetica Light"/>
              <a:sym typeface="Helvetica Light"/>
            </a:endParaRPr>
          </a:p>
        </p:txBody>
      </p:sp>
      <p:sp>
        <p:nvSpPr>
          <p:cNvPr id="1835" name="Shape 1835"/>
          <p:cNvSpPr/>
          <p:nvPr/>
        </p:nvSpPr>
        <p:spPr>
          <a:xfrm>
            <a:off x="8230639" y="1067273"/>
            <a:ext cx="190501" cy="190501"/>
          </a:xfrm>
          <a:prstGeom prst="ellipse">
            <a:avLst/>
          </a:prstGeom>
          <a:ln w="76200">
            <a:solidFill>
              <a:srgbClr val="FF345F"/>
            </a:solidFill>
            <a:miter lim="400000"/>
          </a:ln>
        </p:spPr>
        <p:txBody>
          <a:bodyPr lIns="35719" tIns="35719" rIns="35719" bIns="35719" anchor="ctr"/>
          <a:lstStyle/>
          <a:p>
            <a:pPr algn="ctr" defTabSz="410845" hangingPunct="0">
              <a:defRPr sz="3200" spc="0">
                <a:solidFill>
                  <a:srgbClr val="FFFFFF"/>
                </a:solidFill>
                <a:latin typeface="Helvetica Light"/>
                <a:ea typeface="Helvetica Light"/>
                <a:cs typeface="Helvetica Light"/>
                <a:sym typeface="Helvetica Light"/>
              </a:defRPr>
            </a:pPr>
            <a:endParaRPr sz="1600" kern="0">
              <a:solidFill>
                <a:srgbClr val="FFFFFF"/>
              </a:solidFill>
              <a:latin typeface="Helvetica Light"/>
              <a:sym typeface="Helvetica Ligh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1821">
                                            <p:txEl>
                                              <p:charRg st="4294967295" end="4294967295"/>
                                            </p:txEl>
                                          </p:spTgt>
                                        </p:tgtEl>
                                        <p:attrNameLst>
                                          <p:attrName>style.visibility</p:attrName>
                                        </p:attrNameLst>
                                      </p:cBhvr>
                                      <p:to>
                                        <p:strVal val="visible"/>
                                      </p:to>
                                    </p:set>
                                    <p:anim calcmode="lin" valueType="num">
                                      <p:cBhvr additive="base">
                                        <p:cTn id="7" dur="1500" fill="hold"/>
                                        <p:tgtEl>
                                          <p:spTgt spid="1821">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1821">
                                            <p:txEl>
                                              <p:charRg st="4294967295" end="4294967295"/>
                                            </p:txEl>
                                          </p:spTgt>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1822">
                                            <p:txEl>
                                              <p:charRg st="4294967295" end="4294967295"/>
                                            </p:txEl>
                                          </p:spTgt>
                                        </p:tgtEl>
                                        <p:attrNameLst>
                                          <p:attrName>style.visibility</p:attrName>
                                        </p:attrNameLst>
                                      </p:cBhvr>
                                      <p:to>
                                        <p:strVal val="visible"/>
                                      </p:to>
                                    </p:set>
                                    <p:anim calcmode="lin" valueType="num">
                                      <p:cBhvr additive="base">
                                        <p:cTn id="11" dur="1500" fill="hold"/>
                                        <p:tgtEl>
                                          <p:spTgt spid="1822">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12" dur="1500" fill="hold"/>
                                        <p:tgtEl>
                                          <p:spTgt spid="1822">
                                            <p:txEl>
                                              <p:charRg st="4294967295" end="4294967295"/>
                                            </p:tx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50"/>
                                  </p:stCondLst>
                                  <p:childTnLst>
                                    <p:set>
                                      <p:cBhvr>
                                        <p:cTn id="14" dur="1" fill="hold">
                                          <p:stCondLst>
                                            <p:cond delay="0"/>
                                          </p:stCondLst>
                                        </p:cTn>
                                        <p:tgtEl>
                                          <p:spTgt spid="1823">
                                            <p:txEl>
                                              <p:charRg st="4294967295" end="4294967295"/>
                                            </p:txEl>
                                          </p:spTgt>
                                        </p:tgtEl>
                                        <p:attrNameLst>
                                          <p:attrName>style.visibility</p:attrName>
                                        </p:attrNameLst>
                                      </p:cBhvr>
                                      <p:to>
                                        <p:strVal val="visible"/>
                                      </p:to>
                                    </p:set>
                                    <p:anim calcmode="lin" valueType="num">
                                      <p:cBhvr additive="base">
                                        <p:cTn id="15" dur="1500" fill="hold"/>
                                        <p:tgtEl>
                                          <p:spTgt spid="1823">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16" dur="1500" fill="hold"/>
                                        <p:tgtEl>
                                          <p:spTgt spid="1823">
                                            <p:txEl>
                                              <p:charRg st="4294967295" end="4294967295"/>
                                            </p:txEl>
                                          </p:spTgt>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50"/>
                                  </p:stCondLst>
                                  <p:childTnLst>
                                    <p:set>
                                      <p:cBhvr>
                                        <p:cTn id="18" dur="1" fill="hold">
                                          <p:stCondLst>
                                            <p:cond delay="0"/>
                                          </p:stCondLst>
                                        </p:cTn>
                                        <p:tgtEl>
                                          <p:spTgt spid="1824">
                                            <p:txEl>
                                              <p:charRg st="4294967295" end="4294967295"/>
                                            </p:txEl>
                                          </p:spTgt>
                                        </p:tgtEl>
                                        <p:attrNameLst>
                                          <p:attrName>style.visibility</p:attrName>
                                        </p:attrNameLst>
                                      </p:cBhvr>
                                      <p:to>
                                        <p:strVal val="visible"/>
                                      </p:to>
                                    </p:set>
                                    <p:anim calcmode="lin" valueType="num">
                                      <p:cBhvr additive="base">
                                        <p:cTn id="19" dur="1500" fill="hold"/>
                                        <p:tgtEl>
                                          <p:spTgt spid="1824">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20" dur="1500" fill="hold"/>
                                        <p:tgtEl>
                                          <p:spTgt spid="1824">
                                            <p:txEl>
                                              <p:charRg st="4294967295" end="4294967295"/>
                                            </p:txEl>
                                          </p:spTgt>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250"/>
                                  </p:stCondLst>
                                  <p:childTnLst>
                                    <p:set>
                                      <p:cBhvr>
                                        <p:cTn id="22" dur="1" fill="hold">
                                          <p:stCondLst>
                                            <p:cond delay="0"/>
                                          </p:stCondLst>
                                        </p:cTn>
                                        <p:tgtEl>
                                          <p:spTgt spid="1825">
                                            <p:txEl>
                                              <p:charRg st="4294967295" end="4294967295"/>
                                            </p:txEl>
                                          </p:spTgt>
                                        </p:tgtEl>
                                        <p:attrNameLst>
                                          <p:attrName>style.visibility</p:attrName>
                                        </p:attrNameLst>
                                      </p:cBhvr>
                                      <p:to>
                                        <p:strVal val="visible"/>
                                      </p:to>
                                    </p:set>
                                    <p:anim calcmode="lin" valueType="num">
                                      <p:cBhvr additive="base">
                                        <p:cTn id="23" dur="1500" fill="hold"/>
                                        <p:tgtEl>
                                          <p:spTgt spid="1825">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24" dur="1500" fill="hold"/>
                                        <p:tgtEl>
                                          <p:spTgt spid="1825">
                                            <p:txEl>
                                              <p:charRg st="4294967295" end="4294967295"/>
                                            </p:txEl>
                                          </p:spTgt>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250"/>
                                  </p:stCondLst>
                                  <p:childTnLst>
                                    <p:set>
                                      <p:cBhvr>
                                        <p:cTn id="26" dur="1" fill="hold">
                                          <p:stCondLst>
                                            <p:cond delay="0"/>
                                          </p:stCondLst>
                                        </p:cTn>
                                        <p:tgtEl>
                                          <p:spTgt spid="1826">
                                            <p:txEl>
                                              <p:charRg st="4294967295" end="4294967295"/>
                                            </p:txEl>
                                          </p:spTgt>
                                        </p:tgtEl>
                                        <p:attrNameLst>
                                          <p:attrName>style.visibility</p:attrName>
                                        </p:attrNameLst>
                                      </p:cBhvr>
                                      <p:to>
                                        <p:strVal val="visible"/>
                                      </p:to>
                                    </p:set>
                                    <p:anim calcmode="lin" valueType="num">
                                      <p:cBhvr additive="base">
                                        <p:cTn id="27" dur="1500" fill="hold"/>
                                        <p:tgtEl>
                                          <p:spTgt spid="1826">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28" dur="1500" fill="hold"/>
                                        <p:tgtEl>
                                          <p:spTgt spid="1826">
                                            <p:txEl>
                                              <p:char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5" grpId="0" autoUpdateAnimBg="0"/>
      <p:bldP spid="1826" grpId="0" autoUpdateAnimBg="0"/>
      <p:bldP spid="1821" grpId="0" autoUpdateAnimBg="0"/>
      <p:bldP spid="1822" grpId="0" autoUpdateAnimBg="0"/>
      <p:bldP spid="1823" grpId="0" autoUpdateAnimBg="0"/>
      <p:bldP spid="1824"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9" name="Gold.png"/>
          <p:cNvPicPr>
            <a:picLocks noChangeAspect="1"/>
          </p:cNvPicPr>
          <p:nvPr/>
        </p:nvPicPr>
        <p:blipFill>
          <a:blip r:embed="rId12"/>
          <a:stretch>
            <a:fillRect/>
          </a:stretch>
        </p:blipFill>
        <p:spPr>
          <a:xfrm>
            <a:off x="1883039" y="2494395"/>
            <a:ext cx="5080001" cy="3166573"/>
          </a:xfrm>
          <a:prstGeom prst="rect">
            <a:avLst/>
          </a:prstGeom>
          <a:ln w="12700">
            <a:miter lim="400000"/>
            <a:headEnd/>
            <a:tailEnd/>
          </a:ln>
        </p:spPr>
      </p:pic>
      <p:sp>
        <p:nvSpPr>
          <p:cNvPr id="1840" name="Shape 1840"/>
          <p:cNvSpPr/>
          <p:nvPr/>
        </p:nvSpPr>
        <p:spPr>
          <a:xfrm>
            <a:off x="2361707" y="2672025"/>
            <a:ext cx="4128988" cy="2471809"/>
          </a:xfrm>
          <a:custGeom>
            <a:avLst/>
            <a:gdLst/>
            <a:ahLst/>
            <a:cxnLst>
              <a:cxn ang="0">
                <a:pos x="wd2" y="hd2"/>
              </a:cxn>
              <a:cxn ang="5400000">
                <a:pos x="wd2" y="hd2"/>
              </a:cxn>
              <a:cxn ang="10800000">
                <a:pos x="wd2" y="hd2"/>
              </a:cxn>
              <a:cxn ang="16200000">
                <a:pos x="wd2" y="hd2"/>
              </a:cxn>
            </a:cxnLst>
            <a:rect l="0" t="0" r="r" b="b"/>
            <a:pathLst>
              <a:path w="21600" h="21600" extrusionOk="0">
                <a:moveTo>
                  <a:pt x="0" y="7982"/>
                </a:moveTo>
                <a:lnTo>
                  <a:pt x="14106" y="21600"/>
                </a:lnTo>
                <a:lnTo>
                  <a:pt x="21600" y="13403"/>
                </a:lnTo>
                <a:lnTo>
                  <a:pt x="7474" y="0"/>
                </a:lnTo>
                <a:lnTo>
                  <a:pt x="0" y="7982"/>
                </a:lnTo>
                <a:close/>
              </a:path>
            </a:pathLst>
          </a:custGeom>
          <a:solidFill>
            <a:srgbClr val="000000"/>
          </a:solidFill>
          <a:ln w="25400">
            <a:solidFill>
              <a:srgbClr val="000000"/>
            </a:solidFill>
          </a:ln>
        </p:spPr>
        <p:txBody>
          <a:bodyPr lIns="35719" tIns="35719" rIns="35719" bIns="35719" anchor="ctr"/>
          <a:lstStyle/>
          <a:p>
            <a:pPr algn="ctr" defTabSz="292100" hangingPunct="0">
              <a:defRPr sz="3200" spc="0">
                <a:solidFill>
                  <a:srgbClr val="FFFFFF"/>
                </a:solidFill>
                <a:latin typeface="Helvetica Light"/>
                <a:ea typeface="Helvetica Light"/>
                <a:cs typeface="Helvetica Light"/>
                <a:sym typeface="Helvetica Light"/>
              </a:defRPr>
            </a:pPr>
            <a:endParaRPr sz="1600" kern="0">
              <a:solidFill>
                <a:srgbClr val="FFFFFF"/>
              </a:solidFill>
              <a:latin typeface="Helvetica Light"/>
              <a:sym typeface="Helvetica Light"/>
            </a:endParaRPr>
          </a:p>
        </p:txBody>
      </p:sp>
      <p:pic>
        <p:nvPicPr>
          <p:cNvPr id="1842" name="Gray Space.png"/>
          <p:cNvPicPr>
            <a:picLocks noChangeAspect="1"/>
          </p:cNvPicPr>
          <p:nvPr/>
        </p:nvPicPr>
        <p:blipFill>
          <a:blip r:embed="rId13"/>
          <a:stretch>
            <a:fillRect/>
          </a:stretch>
        </p:blipFill>
        <p:spPr>
          <a:xfrm>
            <a:off x="1256497" y="-175157"/>
            <a:ext cx="5080001" cy="3171223"/>
          </a:xfrm>
          <a:prstGeom prst="rect">
            <a:avLst/>
          </a:prstGeom>
          <a:ln w="12700">
            <a:miter lim="400000"/>
            <a:headEnd/>
            <a:tailEnd/>
          </a:ln>
        </p:spPr>
      </p:pic>
      <p:sp>
        <p:nvSpPr>
          <p:cNvPr id="1843" name="Shape 1843"/>
          <p:cNvSpPr/>
          <p:nvPr/>
        </p:nvSpPr>
        <p:spPr>
          <a:xfrm>
            <a:off x="1744704" y="6409"/>
            <a:ext cx="4128988" cy="2471809"/>
          </a:xfrm>
          <a:custGeom>
            <a:avLst/>
            <a:gdLst/>
            <a:ahLst/>
            <a:cxnLst>
              <a:cxn ang="0">
                <a:pos x="wd2" y="hd2"/>
              </a:cxn>
              <a:cxn ang="5400000">
                <a:pos x="wd2" y="hd2"/>
              </a:cxn>
              <a:cxn ang="10800000">
                <a:pos x="wd2" y="hd2"/>
              </a:cxn>
              <a:cxn ang="16200000">
                <a:pos x="wd2" y="hd2"/>
              </a:cxn>
            </a:cxnLst>
            <a:rect l="0" t="0" r="r" b="b"/>
            <a:pathLst>
              <a:path w="21600" h="21600" extrusionOk="0">
                <a:moveTo>
                  <a:pt x="0" y="7982"/>
                </a:moveTo>
                <a:lnTo>
                  <a:pt x="14106" y="21600"/>
                </a:lnTo>
                <a:lnTo>
                  <a:pt x="21600" y="13403"/>
                </a:lnTo>
                <a:lnTo>
                  <a:pt x="7474" y="0"/>
                </a:lnTo>
                <a:lnTo>
                  <a:pt x="0" y="7982"/>
                </a:lnTo>
                <a:close/>
              </a:path>
            </a:pathLst>
          </a:custGeom>
          <a:solidFill>
            <a:srgbClr val="000000"/>
          </a:solidFill>
          <a:ln w="25400">
            <a:solidFill>
              <a:srgbClr val="000000"/>
            </a:solidFill>
          </a:ln>
        </p:spPr>
        <p:txBody>
          <a:bodyPr lIns="35719" tIns="35719" rIns="35719" bIns="35719" anchor="ctr"/>
          <a:lstStyle/>
          <a:p>
            <a:pPr algn="ctr" defTabSz="292100" hangingPunct="0">
              <a:defRPr sz="3200" spc="0">
                <a:solidFill>
                  <a:srgbClr val="FFFFFF"/>
                </a:solidFill>
                <a:latin typeface="Helvetica Light"/>
                <a:ea typeface="Helvetica Light"/>
                <a:cs typeface="Helvetica Light"/>
                <a:sym typeface="Helvetica Light"/>
              </a:defRPr>
            </a:pPr>
            <a:endParaRPr sz="1600" kern="0">
              <a:solidFill>
                <a:srgbClr val="FFFFFF"/>
              </a:solidFill>
              <a:latin typeface="Helvetica Light"/>
              <a:sym typeface="Helvetica Light"/>
            </a:endParaRPr>
          </a:p>
        </p:txBody>
      </p:sp>
      <p:pic>
        <p:nvPicPr>
          <p:cNvPr id="1845" name="Gray Space.png"/>
          <p:cNvPicPr>
            <a:picLocks noChangeAspect="1"/>
          </p:cNvPicPr>
          <p:nvPr/>
        </p:nvPicPr>
        <p:blipFill>
          <a:blip r:embed="rId13"/>
          <a:stretch>
            <a:fillRect/>
          </a:stretch>
        </p:blipFill>
        <p:spPr>
          <a:xfrm>
            <a:off x="-1817870" y="2844871"/>
            <a:ext cx="5080001" cy="3171223"/>
          </a:xfrm>
          <a:prstGeom prst="rect">
            <a:avLst/>
          </a:prstGeom>
          <a:ln w="12700">
            <a:miter lim="400000"/>
            <a:headEnd/>
            <a:tailEnd/>
          </a:ln>
        </p:spPr>
      </p:pic>
      <p:sp>
        <p:nvSpPr>
          <p:cNvPr id="1846" name="Shape 1846"/>
          <p:cNvSpPr/>
          <p:nvPr/>
        </p:nvSpPr>
        <p:spPr>
          <a:xfrm>
            <a:off x="-1348714" y="3024359"/>
            <a:ext cx="4128988" cy="2471809"/>
          </a:xfrm>
          <a:custGeom>
            <a:avLst/>
            <a:gdLst/>
            <a:ahLst/>
            <a:cxnLst>
              <a:cxn ang="0">
                <a:pos x="wd2" y="hd2"/>
              </a:cxn>
              <a:cxn ang="5400000">
                <a:pos x="wd2" y="hd2"/>
              </a:cxn>
              <a:cxn ang="10800000">
                <a:pos x="wd2" y="hd2"/>
              </a:cxn>
              <a:cxn ang="16200000">
                <a:pos x="wd2" y="hd2"/>
              </a:cxn>
            </a:cxnLst>
            <a:rect l="0" t="0" r="r" b="b"/>
            <a:pathLst>
              <a:path w="21600" h="21600" extrusionOk="0">
                <a:moveTo>
                  <a:pt x="0" y="7982"/>
                </a:moveTo>
                <a:lnTo>
                  <a:pt x="14106" y="21600"/>
                </a:lnTo>
                <a:lnTo>
                  <a:pt x="21600" y="13403"/>
                </a:lnTo>
                <a:lnTo>
                  <a:pt x="7474" y="0"/>
                </a:lnTo>
                <a:lnTo>
                  <a:pt x="0" y="7982"/>
                </a:lnTo>
                <a:close/>
              </a:path>
            </a:pathLst>
          </a:custGeom>
          <a:solidFill>
            <a:srgbClr val="000000"/>
          </a:solidFill>
          <a:ln w="25400">
            <a:solidFill>
              <a:srgbClr val="000000"/>
            </a:solidFill>
          </a:ln>
        </p:spPr>
        <p:txBody>
          <a:bodyPr lIns="35719" tIns="35719" rIns="35719" bIns="35719" anchor="ctr"/>
          <a:lstStyle/>
          <a:p>
            <a:pPr algn="ctr" defTabSz="292100" hangingPunct="0">
              <a:defRPr sz="3200" spc="0">
                <a:solidFill>
                  <a:srgbClr val="FFFFFF"/>
                </a:solidFill>
                <a:latin typeface="Helvetica Light"/>
                <a:ea typeface="Helvetica Light"/>
                <a:cs typeface="Helvetica Light"/>
                <a:sym typeface="Helvetica Light"/>
              </a:defRPr>
            </a:pPr>
            <a:endParaRPr sz="1600" kern="0">
              <a:solidFill>
                <a:srgbClr val="FFFFFF"/>
              </a:solidFill>
              <a:latin typeface="Helvetica Light"/>
              <a:sym typeface="Helvetica Light"/>
            </a:endParaRPr>
          </a:p>
        </p:txBody>
      </p:sp>
      <p:pic>
        <p:nvPicPr>
          <p:cNvPr id="1848" name="silver.png"/>
          <p:cNvPicPr>
            <a:picLocks noChangeAspect="1"/>
          </p:cNvPicPr>
          <p:nvPr/>
        </p:nvPicPr>
        <p:blipFill>
          <a:blip r:embed="rId14"/>
          <a:stretch>
            <a:fillRect/>
          </a:stretch>
        </p:blipFill>
        <p:spPr>
          <a:xfrm>
            <a:off x="-2043387" y="249853"/>
            <a:ext cx="5080001" cy="3166573"/>
          </a:xfrm>
          <a:prstGeom prst="rect">
            <a:avLst/>
          </a:prstGeom>
          <a:ln w="12700">
            <a:miter lim="400000"/>
            <a:headEnd/>
            <a:tailEnd/>
          </a:ln>
        </p:spPr>
      </p:pic>
      <p:sp>
        <p:nvSpPr>
          <p:cNvPr id="1849" name="Shape 1849"/>
          <p:cNvSpPr/>
          <p:nvPr/>
        </p:nvSpPr>
        <p:spPr>
          <a:xfrm>
            <a:off x="-1567880" y="421446"/>
            <a:ext cx="4128988" cy="2471809"/>
          </a:xfrm>
          <a:custGeom>
            <a:avLst/>
            <a:gdLst/>
            <a:ahLst/>
            <a:cxnLst>
              <a:cxn ang="0">
                <a:pos x="wd2" y="hd2"/>
              </a:cxn>
              <a:cxn ang="5400000">
                <a:pos x="wd2" y="hd2"/>
              </a:cxn>
              <a:cxn ang="10800000">
                <a:pos x="wd2" y="hd2"/>
              </a:cxn>
              <a:cxn ang="16200000">
                <a:pos x="wd2" y="hd2"/>
              </a:cxn>
            </a:cxnLst>
            <a:rect l="0" t="0" r="r" b="b"/>
            <a:pathLst>
              <a:path w="21600" h="21600" extrusionOk="0">
                <a:moveTo>
                  <a:pt x="0" y="7982"/>
                </a:moveTo>
                <a:lnTo>
                  <a:pt x="14106" y="21600"/>
                </a:lnTo>
                <a:lnTo>
                  <a:pt x="21600" y="13403"/>
                </a:lnTo>
                <a:lnTo>
                  <a:pt x="7474" y="0"/>
                </a:lnTo>
                <a:lnTo>
                  <a:pt x="0" y="7982"/>
                </a:lnTo>
                <a:close/>
              </a:path>
            </a:pathLst>
          </a:custGeom>
          <a:solidFill>
            <a:srgbClr val="000000"/>
          </a:solidFill>
          <a:ln w="25400">
            <a:solidFill>
              <a:srgbClr val="000000"/>
            </a:solidFill>
          </a:ln>
        </p:spPr>
        <p:txBody>
          <a:bodyPr lIns="35719" tIns="35719" rIns="35719" bIns="35719" anchor="ctr"/>
          <a:lstStyle/>
          <a:p>
            <a:pPr algn="ctr" defTabSz="292100" hangingPunct="0">
              <a:defRPr sz="3200" spc="0">
                <a:solidFill>
                  <a:srgbClr val="FFFFFF"/>
                </a:solidFill>
                <a:latin typeface="Helvetica Light"/>
                <a:ea typeface="Helvetica Light"/>
                <a:cs typeface="Helvetica Light"/>
                <a:sym typeface="Helvetica Light"/>
              </a:defRPr>
            </a:pPr>
            <a:endParaRPr sz="1600" kern="0">
              <a:solidFill>
                <a:srgbClr val="FFFFFF"/>
              </a:solidFill>
              <a:latin typeface="Helvetica Light"/>
              <a:sym typeface="Helvetica Light"/>
            </a:endParaRPr>
          </a:p>
        </p:txBody>
      </p:sp>
      <p:sp>
        <p:nvSpPr>
          <p:cNvPr id="1851" name="PA_库_形状 1851"/>
          <p:cNvSpPr/>
          <p:nvPr>
            <p:custDataLst>
              <p:tags r:id="rId1"/>
            </p:custDataLst>
          </p:nvPr>
        </p:nvSpPr>
        <p:spPr>
          <a:xfrm>
            <a:off x="7477563" y="3567315"/>
            <a:ext cx="3809439" cy="517194"/>
          </a:xfrm>
          <a:prstGeom prst="rect">
            <a:avLst/>
          </a:prstGeom>
          <a:ln w="12700">
            <a:miter lim="400000"/>
          </a:ln>
        </p:spPr>
        <p:txBody>
          <a:bodyPr lIns="35719" tIns="35719" rIns="35719" bIns="35719">
            <a:spAutoFit/>
          </a:bodyPr>
          <a:lstStyle>
            <a:lvl1pPr>
              <a:lnSpc>
                <a:spcPct val="110000"/>
              </a:lnSpc>
              <a:defRPr sz="2700" spc="-53">
                <a:solidFill>
                  <a:srgbClr val="AAAAAA"/>
                </a:solidFill>
              </a:defRPr>
            </a:lvl1pPr>
          </a:lstStyle>
          <a:p>
            <a:pPr defTabSz="410845" hangingPunct="0"/>
            <a:r>
              <a:rPr sz="1350" kern="0" spc="-27">
                <a:latin typeface="Source Sans Pro"/>
                <a:ea typeface="Source Sans Pro"/>
                <a:sym typeface="Source Sans Pro"/>
              </a:rPr>
              <a:t>Lorem ipsum dolor sit amet, consectetur adipiscing elit. Cum sociis natoque penatibus et magnis dis.</a:t>
            </a:r>
          </a:p>
        </p:txBody>
      </p:sp>
      <p:sp>
        <p:nvSpPr>
          <p:cNvPr id="1852" name="PA_库_形状 1852"/>
          <p:cNvSpPr/>
          <p:nvPr>
            <p:custDataLst>
              <p:tags r:id="rId2"/>
            </p:custDataLst>
          </p:nvPr>
        </p:nvSpPr>
        <p:spPr>
          <a:xfrm>
            <a:off x="7439753" y="2391936"/>
            <a:ext cx="3885060" cy="980076"/>
          </a:xfrm>
          <a:prstGeom prst="rect">
            <a:avLst/>
          </a:prstGeom>
          <a:ln w="12700">
            <a:miter lim="400000"/>
          </a:ln>
        </p:spPr>
        <p:txBody>
          <a:bodyPr lIns="35719" tIns="35719" rIns="35719" bIns="35719" anchor="b">
            <a:spAutoFit/>
          </a:bodyPr>
          <a:lstStyle/>
          <a:p>
            <a:pPr defTabSz="410845" hangingPunct="0">
              <a:defRPr sz="5900" spc="-413">
                <a:solidFill>
                  <a:srgbClr val="343434"/>
                </a:solidFill>
                <a:latin typeface="+mn-lt"/>
                <a:ea typeface="+mn-ea"/>
                <a:cs typeface="+mn-cs"/>
                <a:sym typeface="Montserrat-Bold"/>
              </a:defRPr>
            </a:pPr>
            <a:r>
              <a:rPr sz="2950" kern="0" spc="-207">
                <a:solidFill>
                  <a:srgbClr val="343434"/>
                </a:solidFill>
                <a:latin typeface="Montserrat-Bold"/>
                <a:sym typeface="Montserrat-Bold"/>
              </a:rPr>
              <a:t>Our company major </a:t>
            </a:r>
            <a:r>
              <a:rPr sz="2950" i="1" kern="0" spc="-29">
                <a:solidFill>
                  <a:srgbClr val="343434"/>
                </a:solidFill>
                <a:latin typeface="Playfair Display"/>
                <a:ea typeface="Playfair Display"/>
                <a:cs typeface="Playfair Display"/>
                <a:sym typeface="Playfair Display"/>
              </a:rPr>
              <a:t>features</a:t>
            </a:r>
          </a:p>
        </p:txBody>
      </p:sp>
      <p:sp>
        <p:nvSpPr>
          <p:cNvPr id="1853" name="PA_库_形状 1853"/>
          <p:cNvSpPr/>
          <p:nvPr>
            <p:custDataLst>
              <p:tags r:id="rId3"/>
            </p:custDataLst>
          </p:nvPr>
        </p:nvSpPr>
        <p:spPr>
          <a:xfrm>
            <a:off x="7525848" y="4557866"/>
            <a:ext cx="2274787" cy="68463"/>
          </a:xfrm>
          <a:prstGeom prst="roundRect">
            <a:avLst>
              <a:gd name="adj" fmla="val 50000"/>
            </a:avLst>
          </a:prstGeom>
          <a:gradFill>
            <a:gsLst>
              <a:gs pos="0">
                <a:srgbClr val="41B5D2"/>
              </a:gs>
              <a:gs pos="100000">
                <a:srgbClr val="7267B0"/>
              </a:gs>
            </a:gsLst>
            <a:lin ang="4528400"/>
          </a:gradFill>
          <a:ln w="12700">
            <a:miter lim="400000"/>
          </a:ln>
        </p:spPr>
        <p:txBody>
          <a:bodyPr lIns="35719" tIns="35719" rIns="35719" bIns="35719" anchor="ctr"/>
          <a:lstStyle/>
          <a:p>
            <a:pPr algn="ctr" defTabSz="410845" hangingPunct="0">
              <a:defRPr sz="3200" spc="0">
                <a:solidFill>
                  <a:srgbClr val="FFFFFF"/>
                </a:solidFill>
                <a:latin typeface="Helvetica Light"/>
                <a:ea typeface="Helvetica Light"/>
                <a:cs typeface="Helvetica Light"/>
                <a:sym typeface="Helvetica Light"/>
              </a:defRPr>
            </a:pPr>
            <a:endParaRPr sz="1600" kern="0">
              <a:solidFill>
                <a:srgbClr val="FFFFFF"/>
              </a:solidFill>
              <a:latin typeface="Helvetica Light"/>
              <a:sym typeface="Helvetica Light"/>
            </a:endParaRPr>
          </a:p>
        </p:txBody>
      </p:sp>
      <p:sp>
        <p:nvSpPr>
          <p:cNvPr id="1854" name="PA_库_形状 1854"/>
          <p:cNvSpPr/>
          <p:nvPr>
            <p:custDataLst>
              <p:tags r:id="rId4"/>
            </p:custDataLst>
          </p:nvPr>
        </p:nvSpPr>
        <p:spPr>
          <a:xfrm>
            <a:off x="7525848" y="4884440"/>
            <a:ext cx="2667001" cy="68463"/>
          </a:xfrm>
          <a:prstGeom prst="roundRect">
            <a:avLst>
              <a:gd name="adj" fmla="val 50000"/>
            </a:avLst>
          </a:prstGeom>
          <a:gradFill>
            <a:gsLst>
              <a:gs pos="0">
                <a:srgbClr val="41B5D2"/>
              </a:gs>
              <a:gs pos="100000">
                <a:srgbClr val="7267B0"/>
              </a:gs>
            </a:gsLst>
            <a:lin ang="4528400"/>
          </a:gradFill>
          <a:ln w="12700">
            <a:miter lim="400000"/>
          </a:ln>
        </p:spPr>
        <p:txBody>
          <a:bodyPr lIns="35719" tIns="35719" rIns="35719" bIns="35719" anchor="ctr"/>
          <a:lstStyle/>
          <a:p>
            <a:pPr algn="ctr" defTabSz="410845" hangingPunct="0">
              <a:defRPr sz="3200" spc="0">
                <a:solidFill>
                  <a:srgbClr val="FFFFFF"/>
                </a:solidFill>
                <a:latin typeface="Helvetica Light"/>
                <a:ea typeface="Helvetica Light"/>
                <a:cs typeface="Helvetica Light"/>
                <a:sym typeface="Helvetica Light"/>
              </a:defRPr>
            </a:pPr>
            <a:endParaRPr sz="1600" kern="0">
              <a:solidFill>
                <a:srgbClr val="FFFFFF"/>
              </a:solidFill>
              <a:latin typeface="Helvetica Light"/>
              <a:sym typeface="Helvetica Light"/>
            </a:endParaRPr>
          </a:p>
        </p:txBody>
      </p:sp>
      <p:sp>
        <p:nvSpPr>
          <p:cNvPr id="1855" name="PA_库_形状 1855"/>
          <p:cNvSpPr/>
          <p:nvPr>
            <p:custDataLst>
              <p:tags r:id="rId5"/>
            </p:custDataLst>
          </p:nvPr>
        </p:nvSpPr>
        <p:spPr>
          <a:xfrm>
            <a:off x="7525848" y="5211015"/>
            <a:ext cx="1778001" cy="68463"/>
          </a:xfrm>
          <a:prstGeom prst="roundRect">
            <a:avLst>
              <a:gd name="adj" fmla="val 50000"/>
            </a:avLst>
          </a:prstGeom>
          <a:gradFill>
            <a:gsLst>
              <a:gs pos="0">
                <a:srgbClr val="41B5D2"/>
              </a:gs>
              <a:gs pos="100000">
                <a:srgbClr val="7267B0"/>
              </a:gs>
            </a:gsLst>
            <a:lin ang="4528400"/>
          </a:gradFill>
          <a:ln w="12700">
            <a:miter lim="400000"/>
          </a:ln>
        </p:spPr>
        <p:txBody>
          <a:bodyPr lIns="35719" tIns="35719" rIns="35719" bIns="35719" anchor="ctr"/>
          <a:lstStyle/>
          <a:p>
            <a:pPr algn="ctr" defTabSz="410845" hangingPunct="0">
              <a:defRPr sz="3200" spc="0">
                <a:solidFill>
                  <a:srgbClr val="FFFFFF"/>
                </a:solidFill>
                <a:latin typeface="Helvetica Light"/>
                <a:ea typeface="Helvetica Light"/>
                <a:cs typeface="Helvetica Light"/>
                <a:sym typeface="Helvetica Light"/>
              </a:defRPr>
            </a:pPr>
            <a:endParaRPr sz="1600" kern="0">
              <a:solidFill>
                <a:srgbClr val="FFFFFF"/>
              </a:solidFill>
              <a:latin typeface="Helvetica Light"/>
              <a:sym typeface="Helvetica Light"/>
            </a:endParaRPr>
          </a:p>
        </p:txBody>
      </p:sp>
      <p:sp>
        <p:nvSpPr>
          <p:cNvPr id="1856" name="PA_库_形状 1856"/>
          <p:cNvSpPr/>
          <p:nvPr>
            <p:custDataLst>
              <p:tags r:id="rId6"/>
            </p:custDataLst>
          </p:nvPr>
        </p:nvSpPr>
        <p:spPr>
          <a:xfrm>
            <a:off x="7525848" y="5537589"/>
            <a:ext cx="2274787" cy="68463"/>
          </a:xfrm>
          <a:prstGeom prst="roundRect">
            <a:avLst>
              <a:gd name="adj" fmla="val 50000"/>
            </a:avLst>
          </a:prstGeom>
          <a:gradFill>
            <a:gsLst>
              <a:gs pos="0">
                <a:srgbClr val="41B5D2"/>
              </a:gs>
              <a:gs pos="100000">
                <a:srgbClr val="7267B0"/>
              </a:gs>
            </a:gsLst>
            <a:lin ang="4528400"/>
          </a:gradFill>
          <a:ln w="12700">
            <a:miter lim="400000"/>
          </a:ln>
        </p:spPr>
        <p:txBody>
          <a:bodyPr lIns="35719" tIns="35719" rIns="35719" bIns="35719" anchor="ctr"/>
          <a:lstStyle/>
          <a:p>
            <a:pPr algn="ctr" defTabSz="410845" hangingPunct="0">
              <a:defRPr sz="3200" spc="0">
                <a:solidFill>
                  <a:srgbClr val="FFFFFF"/>
                </a:solidFill>
                <a:latin typeface="Helvetica Light"/>
                <a:ea typeface="Helvetica Light"/>
                <a:cs typeface="Helvetica Light"/>
                <a:sym typeface="Helvetica Light"/>
              </a:defRPr>
            </a:pPr>
            <a:endParaRPr sz="1600" kern="0">
              <a:solidFill>
                <a:srgbClr val="FFFFFF"/>
              </a:solidFill>
              <a:latin typeface="Helvetica Light"/>
              <a:sym typeface="Helvetica Light"/>
            </a:endParaRPr>
          </a:p>
        </p:txBody>
      </p:sp>
      <p:sp>
        <p:nvSpPr>
          <p:cNvPr id="1857" name="PA_库_形状 1857"/>
          <p:cNvSpPr/>
          <p:nvPr>
            <p:custDataLst>
              <p:tags r:id="rId7"/>
            </p:custDataLst>
          </p:nvPr>
        </p:nvSpPr>
        <p:spPr>
          <a:xfrm>
            <a:off x="9852278" y="4419992"/>
            <a:ext cx="661464" cy="306110"/>
          </a:xfrm>
          <a:prstGeom prst="rect">
            <a:avLst/>
          </a:prstGeom>
          <a:ln w="12700">
            <a:miter lim="400000"/>
          </a:ln>
        </p:spPr>
        <p:txBody>
          <a:bodyPr wrap="none" lIns="35719" tIns="35719" rIns="35719" bIns="35719" anchor="ctr">
            <a:spAutoFit/>
          </a:bodyPr>
          <a:lstStyle>
            <a:lvl1pPr defTabSz="825500">
              <a:defRPr>
                <a:solidFill>
                  <a:srgbClr val="404C54"/>
                </a:solidFill>
              </a:defRPr>
            </a:lvl1pPr>
          </a:lstStyle>
          <a:p>
            <a:pPr defTabSz="412750" hangingPunct="0">
              <a:lnSpc>
                <a:spcPct val="140000"/>
              </a:lnSpc>
            </a:pPr>
            <a:r>
              <a:rPr sz="1200" kern="0" spc="-24">
                <a:latin typeface="Source Sans Pro"/>
                <a:ea typeface="Source Sans Pro"/>
                <a:sym typeface="Source Sans Pro"/>
              </a:rPr>
              <a:t>news app</a:t>
            </a:r>
          </a:p>
        </p:txBody>
      </p:sp>
      <p:sp>
        <p:nvSpPr>
          <p:cNvPr id="1858" name="PA_库_形状 1858"/>
          <p:cNvSpPr/>
          <p:nvPr>
            <p:custDataLst>
              <p:tags r:id="rId8"/>
            </p:custDataLst>
          </p:nvPr>
        </p:nvSpPr>
        <p:spPr>
          <a:xfrm>
            <a:off x="10228714" y="4765617"/>
            <a:ext cx="997132" cy="306110"/>
          </a:xfrm>
          <a:prstGeom prst="rect">
            <a:avLst/>
          </a:prstGeom>
          <a:ln w="12700">
            <a:miter lim="400000"/>
          </a:ln>
        </p:spPr>
        <p:txBody>
          <a:bodyPr wrap="none" lIns="35719" tIns="35719" rIns="35719" bIns="35719" anchor="ctr">
            <a:spAutoFit/>
          </a:bodyPr>
          <a:lstStyle>
            <a:lvl1pPr defTabSz="825500">
              <a:defRPr>
                <a:solidFill>
                  <a:srgbClr val="404C54"/>
                </a:solidFill>
              </a:defRPr>
            </a:lvl1pPr>
          </a:lstStyle>
          <a:p>
            <a:pPr defTabSz="412750" hangingPunct="0">
              <a:lnSpc>
                <a:spcPct val="140000"/>
              </a:lnSpc>
            </a:pPr>
            <a:r>
              <a:rPr sz="1200" kern="0" spc="-24">
                <a:latin typeface="Source Sans Pro"/>
                <a:ea typeface="Source Sans Pro"/>
                <a:sym typeface="Source Sans Pro"/>
              </a:rPr>
              <a:t>messaging app</a:t>
            </a:r>
          </a:p>
        </p:txBody>
      </p:sp>
      <p:sp>
        <p:nvSpPr>
          <p:cNvPr id="1859" name="PA_库_形状 1859"/>
          <p:cNvSpPr/>
          <p:nvPr>
            <p:custDataLst>
              <p:tags r:id="rId9"/>
            </p:custDataLst>
          </p:nvPr>
        </p:nvSpPr>
        <p:spPr>
          <a:xfrm>
            <a:off x="9390958" y="5092191"/>
            <a:ext cx="479940" cy="306110"/>
          </a:xfrm>
          <a:prstGeom prst="rect">
            <a:avLst/>
          </a:prstGeom>
          <a:ln w="12700">
            <a:miter lim="400000"/>
          </a:ln>
        </p:spPr>
        <p:txBody>
          <a:bodyPr wrap="none" lIns="35719" tIns="35719" rIns="35719" bIns="35719" anchor="ctr">
            <a:spAutoFit/>
          </a:bodyPr>
          <a:lstStyle>
            <a:lvl1pPr defTabSz="825500">
              <a:defRPr>
                <a:solidFill>
                  <a:srgbClr val="404C54"/>
                </a:solidFill>
              </a:defRPr>
            </a:lvl1pPr>
          </a:lstStyle>
          <a:p>
            <a:pPr defTabSz="412750" hangingPunct="0">
              <a:lnSpc>
                <a:spcPct val="140000"/>
              </a:lnSpc>
            </a:pPr>
            <a:r>
              <a:rPr sz="1200" kern="0" spc="-24">
                <a:latin typeface="Source Sans Pro"/>
                <a:ea typeface="Source Sans Pro"/>
                <a:sym typeface="Source Sans Pro"/>
              </a:rPr>
              <a:t>games</a:t>
            </a:r>
          </a:p>
        </p:txBody>
      </p:sp>
      <p:sp>
        <p:nvSpPr>
          <p:cNvPr id="1860" name="PA_库_形状 1860"/>
          <p:cNvSpPr/>
          <p:nvPr>
            <p:custDataLst>
              <p:tags r:id="rId10"/>
            </p:custDataLst>
          </p:nvPr>
        </p:nvSpPr>
        <p:spPr>
          <a:xfrm>
            <a:off x="9852305" y="5420873"/>
            <a:ext cx="908840" cy="306110"/>
          </a:xfrm>
          <a:prstGeom prst="rect">
            <a:avLst/>
          </a:prstGeom>
          <a:ln w="12700">
            <a:miter lim="400000"/>
          </a:ln>
        </p:spPr>
        <p:txBody>
          <a:bodyPr wrap="none" lIns="35719" tIns="35719" rIns="35719" bIns="35719" anchor="ctr">
            <a:spAutoFit/>
          </a:bodyPr>
          <a:lstStyle>
            <a:lvl1pPr defTabSz="825500">
              <a:defRPr>
                <a:solidFill>
                  <a:srgbClr val="404C54"/>
                </a:solidFill>
              </a:defRPr>
            </a:lvl1pPr>
          </a:lstStyle>
          <a:p>
            <a:pPr defTabSz="412750" hangingPunct="0">
              <a:lnSpc>
                <a:spcPct val="140000"/>
              </a:lnSpc>
            </a:pPr>
            <a:r>
              <a:rPr sz="1200" kern="0" spc="-24">
                <a:latin typeface="Source Sans Pro"/>
                <a:ea typeface="Source Sans Pro"/>
                <a:sym typeface="Source Sans Pro"/>
              </a:rPr>
              <a:t>task manager</a:t>
            </a:r>
          </a:p>
        </p:txBody>
      </p:sp>
      <p:sp>
        <p:nvSpPr>
          <p:cNvPr id="1861" name="Shape 1861"/>
          <p:cNvSpPr>
            <a:spLocks noGrp="1"/>
          </p:cNvSpPr>
          <p:nvPr>
            <p:ph type="sldNum" sz="quarter" idx="10"/>
          </p:nvPr>
        </p:nvSpPr>
        <p:spPr>
          <a:prstGeom prst="rect">
            <a:avLst/>
          </a:prstGeom>
        </p:spPr>
        <p:txBody>
          <a:bodyPr/>
          <a:lstStyle/>
          <a:p>
            <a:pPr defTabSz="410845" hangingPunct="0"/>
            <a:fld id="{86CB4B4D-7CA3-9044-876B-883B54F8677D}" type="slidenum">
              <a:rPr kern="0"/>
              <a:t>26</a:t>
            </a:fld>
            <a:endParaRPr kern="0"/>
          </a:p>
        </p:txBody>
      </p:sp>
      <p:pic>
        <p:nvPicPr>
          <p:cNvPr id="11" name="图片占位符 10"/>
          <p:cNvPicPr>
            <a:picLocks noGrp="1" noChangeAspect="1"/>
          </p:cNvPicPr>
          <p:nvPr>
            <p:ph type="pic" sz="quarter" idx="11"/>
          </p:nvPr>
        </p:nvPicPr>
        <p:blipFill>
          <a:blip r:embed="rId15"/>
          <a:srcRect/>
          <a:stretch>
            <a:fillRect/>
          </a:stretch>
        </p:blipFill>
        <p:spPr/>
      </p:pic>
      <p:pic>
        <p:nvPicPr>
          <p:cNvPr id="7" name="图片占位符 6"/>
          <p:cNvPicPr>
            <a:picLocks noGrp="1" noChangeAspect="1"/>
          </p:cNvPicPr>
          <p:nvPr>
            <p:ph type="pic" sz="quarter" idx="12"/>
          </p:nvPr>
        </p:nvPicPr>
        <p:blipFill>
          <a:blip r:embed="rId16"/>
          <a:srcRect/>
          <a:stretch>
            <a:fillRect/>
          </a:stretch>
        </p:blipFill>
        <p:spPr/>
      </p:pic>
      <p:pic>
        <p:nvPicPr>
          <p:cNvPr id="17" name="图片占位符 16"/>
          <p:cNvPicPr>
            <a:picLocks noGrp="1" noChangeAspect="1"/>
          </p:cNvPicPr>
          <p:nvPr>
            <p:ph type="pic" sz="quarter" idx="13"/>
          </p:nvPr>
        </p:nvPicPr>
        <p:blipFill>
          <a:blip r:embed="rId16"/>
          <a:srcRect/>
          <a:stretch>
            <a:fillRect/>
          </a:stretch>
        </p:blipFill>
        <p:spPr/>
      </p:pic>
      <p:pic>
        <p:nvPicPr>
          <p:cNvPr id="15" name="图片占位符 14"/>
          <p:cNvPicPr>
            <a:picLocks noGrp="1" noChangeAspect="1"/>
          </p:cNvPicPr>
          <p:nvPr>
            <p:ph type="pic" sz="quarter" idx="14"/>
          </p:nvPr>
        </p:nvPicPr>
        <p:blipFill>
          <a:blip r:embed="rId16"/>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1851">
                                            <p:txEl>
                                              <p:charRg st="4294967295" end="4294967295"/>
                                            </p:txEl>
                                          </p:spTgt>
                                        </p:tgtEl>
                                        <p:attrNameLst>
                                          <p:attrName>style.visibility</p:attrName>
                                        </p:attrNameLst>
                                      </p:cBhvr>
                                      <p:to>
                                        <p:strVal val="visible"/>
                                      </p:to>
                                    </p:set>
                                    <p:animEffect transition="in" filter="wipe(left)">
                                      <p:cBhvr>
                                        <p:cTn id="7" dur="1000"/>
                                        <p:tgtEl>
                                          <p:spTgt spid="1851">
                                            <p:txEl>
                                              <p:charRg st="4294967295" end="4294967295"/>
                                            </p:txEl>
                                          </p:spTgt>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852">
                                            <p:txEl>
                                              <p:charRg st="4294967295" end="4294967295"/>
                                            </p:txEl>
                                          </p:spTgt>
                                        </p:tgtEl>
                                        <p:attrNameLst>
                                          <p:attrName>style.visibility</p:attrName>
                                        </p:attrNameLst>
                                      </p:cBhvr>
                                      <p:to>
                                        <p:strVal val="visible"/>
                                      </p:to>
                                    </p:set>
                                    <p:animEffect transition="in" filter="wipe(left)">
                                      <p:cBhvr>
                                        <p:cTn id="10" dur="1000"/>
                                        <p:tgtEl>
                                          <p:spTgt spid="1852">
                                            <p:txEl>
                                              <p:charRg st="4294967295" end="4294967295"/>
                                            </p:txEl>
                                          </p:spTgt>
                                        </p:tgtEl>
                                      </p:cBhvr>
                                    </p:animEffect>
                                  </p:childTnLst>
                                </p:cTn>
                              </p:par>
                              <p:par>
                                <p:cTn id="11" presetID="22" presetClass="entr" presetSubtype="8" fill="hold" grpId="0" nodeType="withEffect" nodePh="1">
                                  <p:stCondLst>
                                    <p:cond delay="250"/>
                                  </p:stCondLst>
                                  <p:endCondLst>
                                    <p:cond evt="begin" delay="0">
                                      <p:tn val="11"/>
                                    </p:cond>
                                  </p:endCondLst>
                                  <p:childTnLst>
                                    <p:set>
                                      <p:cBhvr>
                                        <p:cTn id="12" dur="1" fill="hold">
                                          <p:stCondLst>
                                            <p:cond delay="0"/>
                                          </p:stCondLst>
                                        </p:cTn>
                                        <p:tgtEl>
                                          <p:spTgt spid="1853">
                                            <p:txEl>
                                              <p:charRg st="4294967295" end="4294967295"/>
                                            </p:txEl>
                                          </p:spTgt>
                                        </p:tgtEl>
                                        <p:attrNameLst>
                                          <p:attrName>style.visibility</p:attrName>
                                        </p:attrNameLst>
                                      </p:cBhvr>
                                      <p:to>
                                        <p:strVal val="visible"/>
                                      </p:to>
                                    </p:set>
                                    <p:animEffect transition="in" filter="wipe(left)">
                                      <p:cBhvr>
                                        <p:cTn id="13" dur="1000"/>
                                        <p:tgtEl>
                                          <p:spTgt spid="1853">
                                            <p:txEl>
                                              <p:charRg st="4294967295" end="4294967295"/>
                                            </p:txEl>
                                          </p:spTgt>
                                        </p:tgtEl>
                                      </p:cBhvr>
                                    </p:animEffect>
                                  </p:childTnLst>
                                </p:cTn>
                              </p:par>
                              <p:par>
                                <p:cTn id="14" presetID="22" presetClass="entr" presetSubtype="8" fill="hold" grpId="0" nodeType="withEffect" nodePh="1">
                                  <p:stCondLst>
                                    <p:cond delay="250"/>
                                  </p:stCondLst>
                                  <p:endCondLst>
                                    <p:cond evt="begin" delay="0">
                                      <p:tn val="14"/>
                                    </p:cond>
                                  </p:endCondLst>
                                  <p:childTnLst>
                                    <p:set>
                                      <p:cBhvr>
                                        <p:cTn id="15" dur="1" fill="hold">
                                          <p:stCondLst>
                                            <p:cond delay="0"/>
                                          </p:stCondLst>
                                        </p:cTn>
                                        <p:tgtEl>
                                          <p:spTgt spid="1854">
                                            <p:txEl>
                                              <p:charRg st="4294967295" end="4294967295"/>
                                            </p:txEl>
                                          </p:spTgt>
                                        </p:tgtEl>
                                        <p:attrNameLst>
                                          <p:attrName>style.visibility</p:attrName>
                                        </p:attrNameLst>
                                      </p:cBhvr>
                                      <p:to>
                                        <p:strVal val="visible"/>
                                      </p:to>
                                    </p:set>
                                    <p:animEffect transition="in" filter="wipe(left)">
                                      <p:cBhvr>
                                        <p:cTn id="16" dur="1000"/>
                                        <p:tgtEl>
                                          <p:spTgt spid="1854">
                                            <p:txEl>
                                              <p:charRg st="4294967295" end="4294967295"/>
                                            </p:txEl>
                                          </p:spTgt>
                                        </p:tgtEl>
                                      </p:cBhvr>
                                    </p:animEffect>
                                  </p:childTnLst>
                                </p:cTn>
                              </p:par>
                              <p:par>
                                <p:cTn id="17" presetID="22" presetClass="entr" presetSubtype="8" fill="hold" grpId="0" nodeType="withEffect" nodePh="1">
                                  <p:stCondLst>
                                    <p:cond delay="250"/>
                                  </p:stCondLst>
                                  <p:endCondLst>
                                    <p:cond evt="begin" delay="0">
                                      <p:tn val="17"/>
                                    </p:cond>
                                  </p:endCondLst>
                                  <p:childTnLst>
                                    <p:set>
                                      <p:cBhvr>
                                        <p:cTn id="18" dur="1" fill="hold">
                                          <p:stCondLst>
                                            <p:cond delay="0"/>
                                          </p:stCondLst>
                                        </p:cTn>
                                        <p:tgtEl>
                                          <p:spTgt spid="1855">
                                            <p:txEl>
                                              <p:charRg st="4294967295" end="4294967295"/>
                                            </p:txEl>
                                          </p:spTgt>
                                        </p:tgtEl>
                                        <p:attrNameLst>
                                          <p:attrName>style.visibility</p:attrName>
                                        </p:attrNameLst>
                                      </p:cBhvr>
                                      <p:to>
                                        <p:strVal val="visible"/>
                                      </p:to>
                                    </p:set>
                                    <p:animEffect transition="in" filter="wipe(left)">
                                      <p:cBhvr>
                                        <p:cTn id="19" dur="1000"/>
                                        <p:tgtEl>
                                          <p:spTgt spid="1855">
                                            <p:txEl>
                                              <p:charRg st="4294967295" end="4294967295"/>
                                            </p:txEl>
                                          </p:spTgt>
                                        </p:tgtEl>
                                      </p:cBhvr>
                                    </p:animEffect>
                                  </p:childTnLst>
                                </p:cTn>
                              </p:par>
                              <p:par>
                                <p:cTn id="20" presetID="22" presetClass="entr" presetSubtype="8" fill="hold" grpId="0" nodeType="withEffect" nodePh="1">
                                  <p:stCondLst>
                                    <p:cond delay="250"/>
                                  </p:stCondLst>
                                  <p:endCondLst>
                                    <p:cond evt="begin" delay="0">
                                      <p:tn val="20"/>
                                    </p:cond>
                                  </p:endCondLst>
                                  <p:childTnLst>
                                    <p:set>
                                      <p:cBhvr>
                                        <p:cTn id="21" dur="1" fill="hold">
                                          <p:stCondLst>
                                            <p:cond delay="0"/>
                                          </p:stCondLst>
                                        </p:cTn>
                                        <p:tgtEl>
                                          <p:spTgt spid="1856">
                                            <p:txEl>
                                              <p:charRg st="4294967295" end="4294967295"/>
                                            </p:txEl>
                                          </p:spTgt>
                                        </p:tgtEl>
                                        <p:attrNameLst>
                                          <p:attrName>style.visibility</p:attrName>
                                        </p:attrNameLst>
                                      </p:cBhvr>
                                      <p:to>
                                        <p:strVal val="visible"/>
                                      </p:to>
                                    </p:set>
                                    <p:animEffect transition="in" filter="wipe(left)">
                                      <p:cBhvr>
                                        <p:cTn id="22" dur="1000"/>
                                        <p:tgtEl>
                                          <p:spTgt spid="1856">
                                            <p:txEl>
                                              <p:charRg st="4294967295" end="4294967295"/>
                                            </p:txEl>
                                          </p:spTgt>
                                        </p:tgtEl>
                                      </p:cBhvr>
                                    </p:animEffect>
                                  </p:childTnLst>
                                </p:cTn>
                              </p:par>
                              <p:par>
                                <p:cTn id="23" presetID="22" presetClass="entr" presetSubtype="8" fill="hold" grpId="0" nodeType="withEffect">
                                  <p:stCondLst>
                                    <p:cond delay="250"/>
                                  </p:stCondLst>
                                  <p:childTnLst>
                                    <p:set>
                                      <p:cBhvr>
                                        <p:cTn id="24" dur="1" fill="hold">
                                          <p:stCondLst>
                                            <p:cond delay="0"/>
                                          </p:stCondLst>
                                        </p:cTn>
                                        <p:tgtEl>
                                          <p:spTgt spid="1857">
                                            <p:txEl>
                                              <p:charRg st="4294967295" end="4294967295"/>
                                            </p:txEl>
                                          </p:spTgt>
                                        </p:tgtEl>
                                        <p:attrNameLst>
                                          <p:attrName>style.visibility</p:attrName>
                                        </p:attrNameLst>
                                      </p:cBhvr>
                                      <p:to>
                                        <p:strVal val="visible"/>
                                      </p:to>
                                    </p:set>
                                    <p:animEffect transition="in" filter="wipe(left)">
                                      <p:cBhvr>
                                        <p:cTn id="25" dur="1000"/>
                                        <p:tgtEl>
                                          <p:spTgt spid="1857">
                                            <p:txEl>
                                              <p:charRg st="4294967295" end="4294967295"/>
                                            </p:txEl>
                                          </p:spTgt>
                                        </p:tgtEl>
                                      </p:cBhvr>
                                    </p:animEffect>
                                  </p:childTnLst>
                                </p:cTn>
                              </p:par>
                              <p:par>
                                <p:cTn id="26" presetID="22" presetClass="entr" presetSubtype="8" fill="hold" grpId="0" nodeType="withEffect">
                                  <p:stCondLst>
                                    <p:cond delay="250"/>
                                  </p:stCondLst>
                                  <p:childTnLst>
                                    <p:set>
                                      <p:cBhvr>
                                        <p:cTn id="27" dur="1" fill="hold">
                                          <p:stCondLst>
                                            <p:cond delay="0"/>
                                          </p:stCondLst>
                                        </p:cTn>
                                        <p:tgtEl>
                                          <p:spTgt spid="1858">
                                            <p:txEl>
                                              <p:charRg st="4294967295" end="4294967295"/>
                                            </p:txEl>
                                          </p:spTgt>
                                        </p:tgtEl>
                                        <p:attrNameLst>
                                          <p:attrName>style.visibility</p:attrName>
                                        </p:attrNameLst>
                                      </p:cBhvr>
                                      <p:to>
                                        <p:strVal val="visible"/>
                                      </p:to>
                                    </p:set>
                                    <p:animEffect transition="in" filter="wipe(left)">
                                      <p:cBhvr>
                                        <p:cTn id="28" dur="1000"/>
                                        <p:tgtEl>
                                          <p:spTgt spid="1858">
                                            <p:txEl>
                                              <p:charRg st="4294967295" end="4294967295"/>
                                            </p:txEl>
                                          </p:spTgt>
                                        </p:tgtEl>
                                      </p:cBhvr>
                                    </p:animEffect>
                                  </p:childTnLst>
                                </p:cTn>
                              </p:par>
                              <p:par>
                                <p:cTn id="29" presetID="22" presetClass="entr" presetSubtype="8" fill="hold" grpId="0" nodeType="withEffect">
                                  <p:stCondLst>
                                    <p:cond delay="250"/>
                                  </p:stCondLst>
                                  <p:childTnLst>
                                    <p:set>
                                      <p:cBhvr>
                                        <p:cTn id="30" dur="1" fill="hold">
                                          <p:stCondLst>
                                            <p:cond delay="0"/>
                                          </p:stCondLst>
                                        </p:cTn>
                                        <p:tgtEl>
                                          <p:spTgt spid="1859">
                                            <p:txEl>
                                              <p:charRg st="4294967295" end="4294967295"/>
                                            </p:txEl>
                                          </p:spTgt>
                                        </p:tgtEl>
                                        <p:attrNameLst>
                                          <p:attrName>style.visibility</p:attrName>
                                        </p:attrNameLst>
                                      </p:cBhvr>
                                      <p:to>
                                        <p:strVal val="visible"/>
                                      </p:to>
                                    </p:set>
                                    <p:animEffect transition="in" filter="wipe(left)">
                                      <p:cBhvr>
                                        <p:cTn id="31" dur="1000"/>
                                        <p:tgtEl>
                                          <p:spTgt spid="1859">
                                            <p:txEl>
                                              <p:charRg st="4294967295" end="4294967295"/>
                                            </p:txEl>
                                          </p:spTgt>
                                        </p:tgtEl>
                                      </p:cBhvr>
                                    </p:animEffect>
                                  </p:childTnLst>
                                </p:cTn>
                              </p:par>
                              <p:par>
                                <p:cTn id="32" presetID="22" presetClass="entr" presetSubtype="8" fill="hold" grpId="0" nodeType="withEffect">
                                  <p:stCondLst>
                                    <p:cond delay="250"/>
                                  </p:stCondLst>
                                  <p:childTnLst>
                                    <p:set>
                                      <p:cBhvr>
                                        <p:cTn id="33" dur="1" fill="hold">
                                          <p:stCondLst>
                                            <p:cond delay="0"/>
                                          </p:stCondLst>
                                        </p:cTn>
                                        <p:tgtEl>
                                          <p:spTgt spid="1860">
                                            <p:txEl>
                                              <p:charRg st="4294967295" end="4294967295"/>
                                            </p:txEl>
                                          </p:spTgt>
                                        </p:tgtEl>
                                        <p:attrNameLst>
                                          <p:attrName>style.visibility</p:attrName>
                                        </p:attrNameLst>
                                      </p:cBhvr>
                                      <p:to>
                                        <p:strVal val="visible"/>
                                      </p:to>
                                    </p:set>
                                    <p:animEffect transition="in" filter="wipe(left)">
                                      <p:cBhvr>
                                        <p:cTn id="34" dur="1000"/>
                                        <p:tgtEl>
                                          <p:spTgt spid="1860">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1" grpId="0" autoUpdateAnimBg="0"/>
      <p:bldP spid="1852" grpId="0" autoUpdateAnimBg="0"/>
      <p:bldP spid="1853" grpId="0" autoUpdateAnimBg="0"/>
      <p:bldP spid="1854" grpId="0" autoUpdateAnimBg="0"/>
      <p:bldP spid="1855" grpId="0" autoUpdateAnimBg="0"/>
      <p:bldP spid="1856" grpId="0" autoUpdateAnimBg="0"/>
      <p:bldP spid="1857" grpId="0" autoUpdateAnimBg="0"/>
      <p:bldP spid="1858" grpId="0" autoUpdateAnimBg="0"/>
      <p:bldP spid="1859" grpId="0" autoUpdateAnimBg="0"/>
      <p:bldP spid="1860"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 name="Shape 1863"/>
          <p:cNvSpPr/>
          <p:nvPr/>
        </p:nvSpPr>
        <p:spPr>
          <a:xfrm>
            <a:off x="-9462" y="2585536"/>
            <a:ext cx="12210923" cy="4282704"/>
          </a:xfrm>
          <a:custGeom>
            <a:avLst/>
            <a:gdLst/>
            <a:ahLst/>
            <a:cxnLst>
              <a:cxn ang="0">
                <a:pos x="wd2" y="hd2"/>
              </a:cxn>
              <a:cxn ang="5400000">
                <a:pos x="wd2" y="hd2"/>
              </a:cxn>
              <a:cxn ang="10800000">
                <a:pos x="wd2" y="hd2"/>
              </a:cxn>
              <a:cxn ang="16200000">
                <a:pos x="wd2" y="hd2"/>
              </a:cxn>
            </a:cxnLst>
            <a:rect l="0" t="0" r="r" b="b"/>
            <a:pathLst>
              <a:path w="21600" h="21087" extrusionOk="0">
                <a:moveTo>
                  <a:pt x="38" y="8566"/>
                </a:moveTo>
                <a:cubicBezTo>
                  <a:pt x="1013" y="6786"/>
                  <a:pt x="2129" y="5735"/>
                  <a:pt x="3284" y="5511"/>
                </a:cubicBezTo>
                <a:cubicBezTo>
                  <a:pt x="5317" y="5116"/>
                  <a:pt x="7354" y="7305"/>
                  <a:pt x="9354" y="6069"/>
                </a:cubicBezTo>
                <a:cubicBezTo>
                  <a:pt x="10581" y="5310"/>
                  <a:pt x="11694" y="3291"/>
                  <a:pt x="12951" y="3068"/>
                </a:cubicBezTo>
                <a:cubicBezTo>
                  <a:pt x="14516" y="2791"/>
                  <a:pt x="16069" y="5352"/>
                  <a:pt x="17580" y="3960"/>
                </a:cubicBezTo>
                <a:cubicBezTo>
                  <a:pt x="18756" y="2876"/>
                  <a:pt x="19680" y="-513"/>
                  <a:pt x="20936" y="66"/>
                </a:cubicBezTo>
                <a:cubicBezTo>
                  <a:pt x="21176" y="176"/>
                  <a:pt x="21403" y="444"/>
                  <a:pt x="21600" y="848"/>
                </a:cubicBezTo>
                <a:lnTo>
                  <a:pt x="21600" y="21087"/>
                </a:lnTo>
                <a:lnTo>
                  <a:pt x="0" y="21087"/>
                </a:lnTo>
                <a:lnTo>
                  <a:pt x="38" y="8566"/>
                </a:lnTo>
                <a:close/>
              </a:path>
            </a:pathLst>
          </a:custGeom>
          <a:gradFill>
            <a:gsLst>
              <a:gs pos="0">
                <a:srgbClr val="B39794">
                  <a:alpha val="14341"/>
                </a:srgbClr>
              </a:gs>
              <a:gs pos="100000">
                <a:srgbClr val="9AADC3">
                  <a:alpha val="14341"/>
                </a:srgbClr>
              </a:gs>
            </a:gsLst>
            <a:lin ang="4528400"/>
          </a:gradFill>
          <a:ln w="12700">
            <a:miter lim="400000"/>
          </a:ln>
        </p:spPr>
        <p:txBody>
          <a:bodyPr lIns="35719" tIns="35719" rIns="35719" bIns="35719" anchor="ctr"/>
          <a:lstStyle/>
          <a:p>
            <a:pPr algn="ctr" defTabSz="410845" hangingPunct="0">
              <a:defRPr sz="3200" spc="0">
                <a:solidFill>
                  <a:srgbClr val="FFFFFF"/>
                </a:solidFill>
                <a:latin typeface="Helvetica Light"/>
                <a:ea typeface="Helvetica Light"/>
                <a:cs typeface="Helvetica Light"/>
                <a:sym typeface="Helvetica Light"/>
              </a:defRPr>
            </a:pPr>
            <a:endParaRPr sz="1600" kern="0">
              <a:solidFill>
                <a:srgbClr val="FFFFFF"/>
              </a:solidFill>
              <a:latin typeface="Helvetica Light"/>
              <a:sym typeface="Helvetica Light"/>
            </a:endParaRPr>
          </a:p>
        </p:txBody>
      </p:sp>
      <p:pic>
        <p:nvPicPr>
          <p:cNvPr id="1864" name="iMac-filtered.png"/>
          <p:cNvPicPr>
            <a:picLocks noChangeAspect="1"/>
          </p:cNvPicPr>
          <p:nvPr/>
        </p:nvPicPr>
        <p:blipFill>
          <a:blip r:embed="rId8"/>
          <a:stretch>
            <a:fillRect/>
          </a:stretch>
        </p:blipFill>
        <p:spPr>
          <a:xfrm flipH="1">
            <a:off x="895087" y="2427263"/>
            <a:ext cx="3717078" cy="4538066"/>
          </a:xfrm>
          <a:prstGeom prst="rect">
            <a:avLst/>
          </a:prstGeom>
          <a:ln w="12700">
            <a:miter lim="400000"/>
            <a:headEnd/>
            <a:tailEnd/>
          </a:ln>
        </p:spPr>
      </p:pic>
      <p:sp>
        <p:nvSpPr>
          <p:cNvPr id="1870" name="Shape 1870"/>
          <p:cNvSpPr/>
          <p:nvPr/>
        </p:nvSpPr>
        <p:spPr>
          <a:xfrm>
            <a:off x="3089883" y="972338"/>
            <a:ext cx="5853933" cy="526106"/>
          </a:xfrm>
          <a:prstGeom prst="rect">
            <a:avLst/>
          </a:prstGeom>
          <a:ln w="12700">
            <a:miter lim="400000"/>
          </a:ln>
        </p:spPr>
        <p:txBody>
          <a:bodyPr lIns="35719" tIns="35719" rIns="35719" bIns="35719" anchor="ctr">
            <a:spAutoFit/>
          </a:bodyPr>
          <a:lstStyle/>
          <a:p>
            <a:pPr algn="ctr" defTabSz="410845" hangingPunct="0">
              <a:defRPr sz="5900" spc="-413">
                <a:solidFill>
                  <a:srgbClr val="343434"/>
                </a:solidFill>
                <a:latin typeface="+mn-lt"/>
                <a:ea typeface="+mn-ea"/>
                <a:cs typeface="+mn-cs"/>
                <a:sym typeface="Montserrat-Bold"/>
              </a:defRPr>
            </a:pPr>
            <a:r>
              <a:rPr sz="2950" kern="0" spc="-207">
                <a:solidFill>
                  <a:srgbClr val="343434"/>
                </a:solidFill>
                <a:latin typeface="Montserrat-Bold"/>
                <a:sym typeface="Montserrat-Bold"/>
              </a:rPr>
              <a:t>Our company major </a:t>
            </a:r>
            <a:r>
              <a:rPr sz="2950" i="1" kern="0" spc="-29">
                <a:solidFill>
                  <a:srgbClr val="343434"/>
                </a:solidFill>
                <a:latin typeface="Playfair Display"/>
                <a:ea typeface="Playfair Display"/>
                <a:cs typeface="Playfair Display"/>
                <a:sym typeface="Playfair Display"/>
              </a:rPr>
              <a:t>features</a:t>
            </a:r>
          </a:p>
        </p:txBody>
      </p:sp>
      <p:sp>
        <p:nvSpPr>
          <p:cNvPr id="1871" name="Shape 1871"/>
          <p:cNvSpPr/>
          <p:nvPr/>
        </p:nvSpPr>
        <p:spPr>
          <a:xfrm>
            <a:off x="2636704" y="1841892"/>
            <a:ext cx="6918592" cy="802848"/>
          </a:xfrm>
          <a:prstGeom prst="rect">
            <a:avLst/>
          </a:prstGeom>
          <a:ln w="12700">
            <a:miter lim="400000"/>
          </a:ln>
        </p:spPr>
        <p:txBody>
          <a:bodyPr lIns="35719" tIns="35719" rIns="35719" bIns="35719">
            <a:spAutoFit/>
          </a:bodyPr>
          <a:lstStyle>
            <a:lvl1pPr algn="ctr">
              <a:lnSpc>
                <a:spcPct val="120000"/>
              </a:lnSpc>
              <a:defRPr sz="2700" spc="-53">
                <a:solidFill>
                  <a:srgbClr val="959595"/>
                </a:solidFill>
              </a:defRPr>
            </a:lvl1pPr>
          </a:lstStyle>
          <a:p>
            <a:pPr defTabSz="410845" hangingPunct="0"/>
            <a:r>
              <a:rPr sz="1350" kern="0" spc="-27">
                <a:latin typeface="Source Sans Pro"/>
                <a:ea typeface="Source Sans Pro"/>
                <a:sym typeface="Source Sans Pro"/>
              </a:rPr>
              <a:t>Nullam quis risus eget urna mollis ornare vel eu leo. Aenean lacinia bibendum nulla seda dos consectetur. Morbi leo risus, porta ac consectetur ac, vestibulum at eros. Nullam quis risus eget urna mollis ornare vel eu leo. Aenean lacinia bibendum nulla seda dos consectetur.</a:t>
            </a:r>
          </a:p>
        </p:txBody>
      </p:sp>
      <p:sp>
        <p:nvSpPr>
          <p:cNvPr id="1872" name="PA_库_形状 1872"/>
          <p:cNvSpPr/>
          <p:nvPr>
            <p:custDataLst>
              <p:tags r:id="rId1"/>
            </p:custDataLst>
          </p:nvPr>
        </p:nvSpPr>
        <p:spPr>
          <a:xfrm>
            <a:off x="6312787" y="3856381"/>
            <a:ext cx="3869693" cy="271421"/>
          </a:xfrm>
          <a:prstGeom prst="rect">
            <a:avLst/>
          </a:prstGeom>
          <a:ln w="12700">
            <a:miter lim="400000"/>
          </a:ln>
        </p:spPr>
        <p:txBody>
          <a:bodyPr lIns="35719" tIns="35719" rIns="35719" bIns="35719" anchor="ctr">
            <a:spAutoFit/>
          </a:bodyPr>
          <a:lstStyle>
            <a:lvl1pPr>
              <a:lnSpc>
                <a:spcPct val="70000"/>
              </a:lnSpc>
              <a:defRPr sz="3700" spc="-259">
                <a:solidFill>
                  <a:srgbClr val="2C2F33"/>
                </a:solidFill>
                <a:latin typeface="+mn-lt"/>
                <a:ea typeface="+mn-ea"/>
                <a:cs typeface="+mn-cs"/>
                <a:sym typeface="Montserrat-Bold"/>
              </a:defRPr>
            </a:lvl1pPr>
          </a:lstStyle>
          <a:p>
            <a:pPr defTabSz="410845" hangingPunct="0"/>
            <a:r>
              <a:rPr sz="1850" kern="0" spc="-130">
                <a:latin typeface="Montserrat-Bold"/>
              </a:rPr>
              <a:t>Cool visual</a:t>
            </a:r>
          </a:p>
        </p:txBody>
      </p:sp>
      <p:sp>
        <p:nvSpPr>
          <p:cNvPr id="1873" name="PA_库_形状 1873"/>
          <p:cNvSpPr/>
          <p:nvPr>
            <p:custDataLst>
              <p:tags r:id="rId2"/>
            </p:custDataLst>
          </p:nvPr>
        </p:nvSpPr>
        <p:spPr>
          <a:xfrm>
            <a:off x="5966791" y="3751738"/>
            <a:ext cx="261290" cy="480709"/>
          </a:xfrm>
          <a:prstGeom prst="rect">
            <a:avLst/>
          </a:prstGeom>
          <a:ln w="12700">
            <a:miter lim="400000"/>
          </a:ln>
        </p:spPr>
        <p:txBody>
          <a:bodyPr wrap="none" lIns="35719" tIns="35719" rIns="35719" bIns="35719" anchor="ctr">
            <a:spAutoFit/>
          </a:bodyPr>
          <a:lstStyle>
            <a:lvl1pPr>
              <a:lnSpc>
                <a:spcPct val="90000"/>
              </a:lnSpc>
              <a:defRPr sz="5900" spc="0">
                <a:solidFill>
                  <a:srgbClr val="000000"/>
                </a:solidFill>
                <a:latin typeface="Brownhill Script"/>
                <a:ea typeface="Brownhill Script"/>
                <a:cs typeface="Brownhill Script"/>
                <a:sym typeface="Brownhill Script"/>
              </a:defRPr>
            </a:lvl1pPr>
          </a:lstStyle>
          <a:p>
            <a:pPr defTabSz="410845" hangingPunct="0"/>
            <a:r>
              <a:rPr sz="2950" kern="0"/>
              <a:t>#</a:t>
            </a:r>
          </a:p>
        </p:txBody>
      </p:sp>
      <p:sp>
        <p:nvSpPr>
          <p:cNvPr id="1874" name="PA_库_形状 1874"/>
          <p:cNvSpPr/>
          <p:nvPr>
            <p:custDataLst>
              <p:tags r:id="rId3"/>
            </p:custDataLst>
          </p:nvPr>
        </p:nvSpPr>
        <p:spPr>
          <a:xfrm>
            <a:off x="6312787" y="4186498"/>
            <a:ext cx="4518346" cy="446534"/>
          </a:xfrm>
          <a:prstGeom prst="rect">
            <a:avLst/>
          </a:prstGeom>
          <a:ln w="12700">
            <a:miter lim="400000"/>
          </a:ln>
        </p:spPr>
        <p:txBody>
          <a:bodyPr lIns="35719" tIns="35719" rIns="35719" bIns="35719">
            <a:spAutoFit/>
          </a:bodyPr>
          <a:lstStyle>
            <a:lvl1pPr>
              <a:lnSpc>
                <a:spcPct val="120000"/>
              </a:lnSpc>
              <a:defRPr sz="2100" spc="-42">
                <a:solidFill>
                  <a:srgbClr val="959595"/>
                </a:solidFill>
              </a:defRPr>
            </a:lvl1pPr>
          </a:lstStyle>
          <a:p>
            <a:pPr defTabSz="410845" hangingPunct="0"/>
            <a:r>
              <a:rPr sz="1050" kern="0" spc="-21">
                <a:latin typeface="Source Sans Pro"/>
                <a:ea typeface="Source Sans Pro"/>
                <a:sym typeface="Source Sans Pro"/>
              </a:rPr>
              <a:t>Nullam quis risus eget urna mollis ornare vel eu leo. Aenean lacinia bibendum nulla seda dos consectetur. Aenean lacinia bibendum nulla</a:t>
            </a:r>
          </a:p>
        </p:txBody>
      </p:sp>
      <p:sp>
        <p:nvSpPr>
          <p:cNvPr id="1875" name="PA_库_形状 1875"/>
          <p:cNvSpPr/>
          <p:nvPr>
            <p:custDataLst>
              <p:tags r:id="rId4"/>
            </p:custDataLst>
          </p:nvPr>
        </p:nvSpPr>
        <p:spPr>
          <a:xfrm>
            <a:off x="6312786" y="4870368"/>
            <a:ext cx="3869693" cy="271421"/>
          </a:xfrm>
          <a:prstGeom prst="rect">
            <a:avLst/>
          </a:prstGeom>
          <a:ln w="12700">
            <a:miter lim="400000"/>
          </a:ln>
        </p:spPr>
        <p:txBody>
          <a:bodyPr lIns="35719" tIns="35719" rIns="35719" bIns="35719" anchor="ctr">
            <a:spAutoFit/>
          </a:bodyPr>
          <a:lstStyle>
            <a:lvl1pPr>
              <a:lnSpc>
                <a:spcPct val="70000"/>
              </a:lnSpc>
              <a:defRPr sz="3700" spc="-259">
                <a:solidFill>
                  <a:srgbClr val="2C2F33"/>
                </a:solidFill>
                <a:latin typeface="+mn-lt"/>
                <a:ea typeface="+mn-ea"/>
                <a:cs typeface="+mn-cs"/>
                <a:sym typeface="Montserrat-Bold"/>
              </a:defRPr>
            </a:lvl1pPr>
          </a:lstStyle>
          <a:p>
            <a:pPr defTabSz="410845" hangingPunct="0"/>
            <a:r>
              <a:rPr sz="1850" kern="0" spc="-130">
                <a:latin typeface="Montserrat-Bold"/>
              </a:rPr>
              <a:t>Effective process</a:t>
            </a:r>
          </a:p>
        </p:txBody>
      </p:sp>
      <p:sp>
        <p:nvSpPr>
          <p:cNvPr id="1876" name="PA_库_形状 1876"/>
          <p:cNvSpPr/>
          <p:nvPr>
            <p:custDataLst>
              <p:tags r:id="rId5"/>
            </p:custDataLst>
          </p:nvPr>
        </p:nvSpPr>
        <p:spPr>
          <a:xfrm>
            <a:off x="5966791" y="4765724"/>
            <a:ext cx="261290" cy="480709"/>
          </a:xfrm>
          <a:prstGeom prst="rect">
            <a:avLst/>
          </a:prstGeom>
          <a:ln w="12700">
            <a:miter lim="400000"/>
          </a:ln>
        </p:spPr>
        <p:txBody>
          <a:bodyPr wrap="none" lIns="35719" tIns="35719" rIns="35719" bIns="35719" anchor="ctr">
            <a:spAutoFit/>
          </a:bodyPr>
          <a:lstStyle>
            <a:lvl1pPr>
              <a:lnSpc>
                <a:spcPct val="90000"/>
              </a:lnSpc>
              <a:defRPr sz="5900" spc="0">
                <a:solidFill>
                  <a:srgbClr val="000000"/>
                </a:solidFill>
                <a:latin typeface="Brownhill Script"/>
                <a:ea typeface="Brownhill Script"/>
                <a:cs typeface="Brownhill Script"/>
                <a:sym typeface="Brownhill Script"/>
              </a:defRPr>
            </a:lvl1pPr>
          </a:lstStyle>
          <a:p>
            <a:pPr defTabSz="410845" hangingPunct="0"/>
            <a:r>
              <a:rPr sz="2950" kern="0"/>
              <a:t>#</a:t>
            </a:r>
          </a:p>
        </p:txBody>
      </p:sp>
      <p:sp>
        <p:nvSpPr>
          <p:cNvPr id="1877" name="PA_库_形状 1877"/>
          <p:cNvSpPr/>
          <p:nvPr>
            <p:custDataLst>
              <p:tags r:id="rId6"/>
            </p:custDataLst>
          </p:nvPr>
        </p:nvSpPr>
        <p:spPr>
          <a:xfrm>
            <a:off x="6312786" y="5200485"/>
            <a:ext cx="4518346" cy="446534"/>
          </a:xfrm>
          <a:prstGeom prst="rect">
            <a:avLst/>
          </a:prstGeom>
          <a:ln w="12700">
            <a:miter lim="400000"/>
          </a:ln>
        </p:spPr>
        <p:txBody>
          <a:bodyPr lIns="35719" tIns="35719" rIns="35719" bIns="35719">
            <a:spAutoFit/>
          </a:bodyPr>
          <a:lstStyle>
            <a:lvl1pPr>
              <a:lnSpc>
                <a:spcPct val="120000"/>
              </a:lnSpc>
              <a:defRPr sz="2100" spc="-42">
                <a:solidFill>
                  <a:srgbClr val="959595"/>
                </a:solidFill>
              </a:defRPr>
            </a:lvl1pPr>
          </a:lstStyle>
          <a:p>
            <a:pPr defTabSz="410845" hangingPunct="0"/>
            <a:r>
              <a:rPr sz="1050" kern="0" spc="-21">
                <a:latin typeface="Source Sans Pro"/>
                <a:ea typeface="Source Sans Pro"/>
                <a:sym typeface="Source Sans Pro"/>
              </a:rPr>
              <a:t>Nullam quis risus eget urna mollis ornare vel eu leo. Aenean lacinia bibendum nulla seda dos consectetur. Aenean lacinia bibendum nulla</a:t>
            </a:r>
          </a:p>
        </p:txBody>
      </p:sp>
      <p:sp>
        <p:nvSpPr>
          <p:cNvPr id="1879" name="Shape 1879"/>
          <p:cNvSpPr/>
          <p:nvPr/>
        </p:nvSpPr>
        <p:spPr>
          <a:xfrm>
            <a:off x="1171006" y="1365878"/>
            <a:ext cx="1751495" cy="1323877"/>
          </a:xfrm>
          <a:custGeom>
            <a:avLst/>
            <a:gdLst/>
            <a:ahLst/>
            <a:cxnLst>
              <a:cxn ang="0">
                <a:pos x="wd2" y="hd2"/>
              </a:cxn>
              <a:cxn ang="5400000">
                <a:pos x="wd2" y="hd2"/>
              </a:cxn>
              <a:cxn ang="10800000">
                <a:pos x="wd2" y="hd2"/>
              </a:cxn>
              <a:cxn ang="16200000">
                <a:pos x="wd2" y="hd2"/>
              </a:cxn>
            </a:cxnLst>
            <a:rect l="0" t="0" r="r" b="b"/>
            <a:pathLst>
              <a:path w="21265" h="21600" extrusionOk="0">
                <a:moveTo>
                  <a:pt x="4821" y="21600"/>
                </a:moveTo>
                <a:cubicBezTo>
                  <a:pt x="6834" y="20871"/>
                  <a:pt x="8405" y="18814"/>
                  <a:pt x="8855" y="16247"/>
                </a:cubicBezTo>
                <a:cubicBezTo>
                  <a:pt x="8940" y="15764"/>
                  <a:pt x="8970" y="15269"/>
                  <a:pt x="8901" y="14783"/>
                </a:cubicBezTo>
                <a:cubicBezTo>
                  <a:pt x="8241" y="10186"/>
                  <a:pt x="3218" y="13169"/>
                  <a:pt x="1006" y="10748"/>
                </a:cubicBezTo>
                <a:cubicBezTo>
                  <a:pt x="-204" y="9423"/>
                  <a:pt x="-335" y="7099"/>
                  <a:pt x="678" y="5623"/>
                </a:cubicBezTo>
                <a:cubicBezTo>
                  <a:pt x="1155" y="5247"/>
                  <a:pt x="1646" y="4911"/>
                  <a:pt x="2150" y="4622"/>
                </a:cubicBezTo>
                <a:cubicBezTo>
                  <a:pt x="7765" y="1399"/>
                  <a:pt x="14297" y="4010"/>
                  <a:pt x="19823" y="959"/>
                </a:cubicBezTo>
                <a:cubicBezTo>
                  <a:pt x="20322" y="684"/>
                  <a:pt x="20803" y="362"/>
                  <a:pt x="21265" y="0"/>
                </a:cubicBezTo>
              </a:path>
            </a:pathLst>
          </a:custGeom>
          <a:ln w="30480">
            <a:solidFill>
              <a:srgbClr val="FF4436"/>
            </a:solidFill>
            <a:custDash>
              <a:ds d="200000" sp="200000"/>
            </a:custDash>
            <a:miter lim="400000"/>
          </a:ln>
        </p:spPr>
        <p:txBody>
          <a:bodyPr lIns="25400" tIns="25400" rIns="25400" bIns="25400" anchor="ctr"/>
          <a:lstStyle/>
          <a:p>
            <a:pPr defTabSz="412750" hangingPunct="0">
              <a:lnSpc>
                <a:spcPct val="140000"/>
              </a:lnSpc>
              <a:defRPr sz="5600" spc="-112">
                <a:latin typeface="Gill Sans"/>
                <a:ea typeface="Gill Sans"/>
                <a:cs typeface="Gill Sans"/>
                <a:sym typeface="Gill Sans"/>
              </a:defRPr>
            </a:pPr>
            <a:endParaRPr sz="2800" kern="0" spc="-56">
              <a:solidFill>
                <a:srgbClr val="93A3A5"/>
              </a:solidFill>
              <a:latin typeface="Gill Sans"/>
              <a:sym typeface="Gill Sans"/>
            </a:endParaRPr>
          </a:p>
        </p:txBody>
      </p:sp>
      <p:sp>
        <p:nvSpPr>
          <p:cNvPr id="1880" name="Shape 1880"/>
          <p:cNvSpPr/>
          <p:nvPr/>
        </p:nvSpPr>
        <p:spPr>
          <a:xfrm>
            <a:off x="2897307" y="1171054"/>
            <a:ext cx="270748" cy="270748"/>
          </a:xfrm>
          <a:prstGeom prst="ellipse">
            <a:avLst/>
          </a:prstGeom>
          <a:ln w="76200">
            <a:solidFill>
              <a:srgbClr val="FF345F"/>
            </a:solidFill>
            <a:miter lim="400000"/>
          </a:ln>
        </p:spPr>
        <p:txBody>
          <a:bodyPr lIns="35719" tIns="35719" rIns="35719" bIns="35719" anchor="ctr"/>
          <a:lstStyle/>
          <a:p>
            <a:pPr algn="ctr" defTabSz="410845" hangingPunct="0">
              <a:defRPr sz="3200" spc="0">
                <a:solidFill>
                  <a:srgbClr val="FFFFFF"/>
                </a:solidFill>
                <a:latin typeface="Helvetica Light"/>
                <a:ea typeface="Helvetica Light"/>
                <a:cs typeface="Helvetica Light"/>
                <a:sym typeface="Helvetica Light"/>
              </a:defRPr>
            </a:pPr>
            <a:endParaRPr sz="1600" kern="0">
              <a:solidFill>
                <a:srgbClr val="FFFFFF"/>
              </a:solidFill>
              <a:latin typeface="Helvetica Light"/>
              <a:sym typeface="Helvetica Light"/>
            </a:endParaRPr>
          </a:p>
        </p:txBody>
      </p:sp>
      <p:sp>
        <p:nvSpPr>
          <p:cNvPr id="1881" name="Shape 1881"/>
          <p:cNvSpPr>
            <a:spLocks noGrp="1"/>
          </p:cNvSpPr>
          <p:nvPr>
            <p:ph type="sldNum" sz="quarter" idx="10"/>
          </p:nvPr>
        </p:nvSpPr>
        <p:spPr>
          <a:prstGeom prst="rect">
            <a:avLst/>
          </a:prstGeom>
        </p:spPr>
        <p:txBody>
          <a:bodyPr/>
          <a:lstStyle/>
          <a:p>
            <a:pPr defTabSz="410845" hangingPunct="0"/>
            <a:fld id="{86CB4B4D-7CA3-9044-876B-883B54F8677D}" type="slidenum">
              <a:rPr kern="0"/>
              <a:t>27</a:t>
            </a:fld>
            <a:endParaRPr kern="0"/>
          </a:p>
        </p:txBody>
      </p:sp>
      <p:pic>
        <p:nvPicPr>
          <p:cNvPr id="6" name="图片占位符 5"/>
          <p:cNvPicPr>
            <a:picLocks noGrp="1" noChangeAspect="1"/>
          </p:cNvPicPr>
          <p:nvPr>
            <p:ph type="pic" sz="quarter" idx="12"/>
          </p:nvPr>
        </p:nvPicPr>
        <p:blipFill>
          <a:blip r:embed="rId9"/>
          <a:srcRect/>
          <a:stretch>
            <a:fillRect/>
          </a:stretch>
        </p:blipFill>
        <p:spPr/>
      </p:pic>
      <p:pic>
        <p:nvPicPr>
          <p:cNvPr id="1866" name="Smart Cover.png"/>
          <p:cNvPicPr>
            <a:picLocks noChangeAspect="1"/>
          </p:cNvPicPr>
          <p:nvPr/>
        </p:nvPicPr>
        <p:blipFill>
          <a:blip r:embed="rId10"/>
          <a:srcRect/>
          <a:stretch>
            <a:fillRect/>
          </a:stretch>
        </p:blipFill>
        <p:spPr>
          <a:xfrm>
            <a:off x="755111" y="4791913"/>
            <a:ext cx="2169457" cy="3399377"/>
          </a:xfrm>
          <a:prstGeom prst="rect">
            <a:avLst/>
          </a:prstGeom>
          <a:ln w="12700">
            <a:miter lim="400000"/>
            <a:headEnd/>
            <a:tailEnd/>
          </a:ln>
        </p:spPr>
      </p:pic>
      <p:pic>
        <p:nvPicPr>
          <p:cNvPr id="10" name="图片占位符 9"/>
          <p:cNvPicPr>
            <a:picLocks noGrp="1" noChangeAspect="1"/>
          </p:cNvPicPr>
          <p:nvPr>
            <p:ph type="pic" sz="quarter" idx="13"/>
          </p:nvPr>
        </p:nvPicPr>
        <p:blipFill>
          <a:blip r:embed="rId11"/>
          <a:srcRect/>
          <a:stretch>
            <a:fillRect/>
          </a:stretch>
        </p:blipFill>
        <p:spPr/>
      </p:pic>
      <p:pic>
        <p:nvPicPr>
          <p:cNvPr id="1868" name="iPad Air 2 LEFT.png"/>
          <p:cNvPicPr>
            <a:picLocks noChangeAspect="1"/>
          </p:cNvPicPr>
          <p:nvPr/>
        </p:nvPicPr>
        <p:blipFill>
          <a:blip r:embed="rId12"/>
          <a:stretch>
            <a:fillRect/>
          </a:stretch>
        </p:blipFill>
        <p:spPr>
          <a:xfrm rot="20921495">
            <a:off x="3797301" y="4460095"/>
            <a:ext cx="1645499" cy="4475256"/>
          </a:xfrm>
          <a:prstGeom prst="rect">
            <a:avLst/>
          </a:prstGeom>
          <a:ln w="12700">
            <a:miter lim="400000"/>
            <a:headEnd/>
            <a:tailEnd/>
          </a:ln>
        </p:spPr>
      </p:pic>
      <p:pic>
        <p:nvPicPr>
          <p:cNvPr id="8" name="图片占位符 7"/>
          <p:cNvPicPr>
            <a:picLocks noGrp="1" noChangeAspect="1"/>
          </p:cNvPicPr>
          <p:nvPr>
            <p:ph type="pic" sz="quarter" idx="11"/>
          </p:nvPr>
        </p:nvPicPr>
        <p:blipFill>
          <a:blip r:embed="rId13"/>
          <a:srcRect/>
          <a:stretch>
            <a:fillRect/>
          </a:stretch>
        </p:blipFill>
        <p:spPr/>
      </p:pic>
      <p:sp>
        <p:nvSpPr>
          <p:cNvPr id="1878" name="Shape 1878"/>
          <p:cNvSpPr/>
          <p:nvPr/>
        </p:nvSpPr>
        <p:spPr>
          <a:xfrm>
            <a:off x="1277942" y="2593658"/>
            <a:ext cx="270748" cy="270747"/>
          </a:xfrm>
          <a:prstGeom prst="ellipse">
            <a:avLst/>
          </a:prstGeom>
          <a:ln w="76200">
            <a:solidFill>
              <a:srgbClr val="FF345F"/>
            </a:solidFill>
            <a:miter lim="400000"/>
          </a:ln>
        </p:spPr>
        <p:txBody>
          <a:bodyPr lIns="35719" tIns="35719" rIns="35719" bIns="35719" anchor="ctr"/>
          <a:lstStyle/>
          <a:p>
            <a:pPr algn="ctr" defTabSz="410845" hangingPunct="0">
              <a:defRPr sz="3200" spc="0">
                <a:solidFill>
                  <a:srgbClr val="FFFFFF"/>
                </a:solidFill>
                <a:latin typeface="Helvetica Light"/>
                <a:ea typeface="Helvetica Light"/>
                <a:cs typeface="Helvetica Light"/>
                <a:sym typeface="Helvetica Light"/>
              </a:defRPr>
            </a:pPr>
            <a:endParaRPr sz="1600" kern="0">
              <a:solidFill>
                <a:srgbClr val="FFFFFF"/>
              </a:solidFill>
              <a:latin typeface="Helvetica Light"/>
              <a:sym typeface="Helvetica Ligh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1872">
                                            <p:txEl>
                                              <p:charRg st="4294967295" end="4294967295"/>
                                            </p:txEl>
                                          </p:spTgt>
                                        </p:tgtEl>
                                        <p:attrNameLst>
                                          <p:attrName>style.visibility</p:attrName>
                                        </p:attrNameLst>
                                      </p:cBhvr>
                                      <p:to>
                                        <p:strVal val="visible"/>
                                      </p:to>
                                    </p:set>
                                    <p:animEffect transition="in" filter="wipe(left)">
                                      <p:cBhvr>
                                        <p:cTn id="7" dur="1000"/>
                                        <p:tgtEl>
                                          <p:spTgt spid="1872">
                                            <p:txEl>
                                              <p:charRg st="4294967295" end="4294967295"/>
                                            </p:txEl>
                                          </p:spTgt>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873">
                                            <p:txEl>
                                              <p:charRg st="4294967295" end="4294967295"/>
                                            </p:txEl>
                                          </p:spTgt>
                                        </p:tgtEl>
                                        <p:attrNameLst>
                                          <p:attrName>style.visibility</p:attrName>
                                        </p:attrNameLst>
                                      </p:cBhvr>
                                      <p:to>
                                        <p:strVal val="visible"/>
                                      </p:to>
                                    </p:set>
                                    <p:animEffect transition="in" filter="wipe(left)">
                                      <p:cBhvr>
                                        <p:cTn id="10" dur="1000"/>
                                        <p:tgtEl>
                                          <p:spTgt spid="1873">
                                            <p:txEl>
                                              <p:charRg st="4294967295" end="4294967295"/>
                                            </p:txEl>
                                          </p:spTgt>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1874">
                                            <p:txEl>
                                              <p:charRg st="4294967295" end="4294967295"/>
                                            </p:txEl>
                                          </p:spTgt>
                                        </p:tgtEl>
                                        <p:attrNameLst>
                                          <p:attrName>style.visibility</p:attrName>
                                        </p:attrNameLst>
                                      </p:cBhvr>
                                      <p:to>
                                        <p:strVal val="visible"/>
                                      </p:to>
                                    </p:set>
                                    <p:animEffect transition="in" filter="wipe(left)">
                                      <p:cBhvr>
                                        <p:cTn id="13" dur="1000"/>
                                        <p:tgtEl>
                                          <p:spTgt spid="1874">
                                            <p:txEl>
                                              <p:charRg st="4294967295" end="4294967295"/>
                                            </p:txEl>
                                          </p:spTgt>
                                        </p:tgtEl>
                                      </p:cBhvr>
                                    </p:animEffect>
                                  </p:childTnLst>
                                </p:cTn>
                              </p:par>
                              <p:par>
                                <p:cTn id="14" presetID="22" presetClass="entr" presetSubtype="8" fill="hold" grpId="0" nodeType="withEffect">
                                  <p:stCondLst>
                                    <p:cond delay="250"/>
                                  </p:stCondLst>
                                  <p:childTnLst>
                                    <p:set>
                                      <p:cBhvr>
                                        <p:cTn id="15" dur="1" fill="hold">
                                          <p:stCondLst>
                                            <p:cond delay="0"/>
                                          </p:stCondLst>
                                        </p:cTn>
                                        <p:tgtEl>
                                          <p:spTgt spid="1875">
                                            <p:txEl>
                                              <p:charRg st="4294967295" end="4294967295"/>
                                            </p:txEl>
                                          </p:spTgt>
                                        </p:tgtEl>
                                        <p:attrNameLst>
                                          <p:attrName>style.visibility</p:attrName>
                                        </p:attrNameLst>
                                      </p:cBhvr>
                                      <p:to>
                                        <p:strVal val="visible"/>
                                      </p:to>
                                    </p:set>
                                    <p:animEffect transition="in" filter="wipe(left)">
                                      <p:cBhvr>
                                        <p:cTn id="16" dur="1000"/>
                                        <p:tgtEl>
                                          <p:spTgt spid="1875">
                                            <p:txEl>
                                              <p:charRg st="4294967295" end="4294967295"/>
                                            </p:txEl>
                                          </p:spTgt>
                                        </p:tgtEl>
                                      </p:cBhvr>
                                    </p:animEffect>
                                  </p:childTnLst>
                                </p:cTn>
                              </p:par>
                              <p:par>
                                <p:cTn id="17" presetID="22" presetClass="entr" presetSubtype="8" fill="hold" grpId="0" nodeType="withEffect">
                                  <p:stCondLst>
                                    <p:cond delay="250"/>
                                  </p:stCondLst>
                                  <p:childTnLst>
                                    <p:set>
                                      <p:cBhvr>
                                        <p:cTn id="18" dur="1" fill="hold">
                                          <p:stCondLst>
                                            <p:cond delay="0"/>
                                          </p:stCondLst>
                                        </p:cTn>
                                        <p:tgtEl>
                                          <p:spTgt spid="1876">
                                            <p:txEl>
                                              <p:charRg st="4294967295" end="4294967295"/>
                                            </p:txEl>
                                          </p:spTgt>
                                        </p:tgtEl>
                                        <p:attrNameLst>
                                          <p:attrName>style.visibility</p:attrName>
                                        </p:attrNameLst>
                                      </p:cBhvr>
                                      <p:to>
                                        <p:strVal val="visible"/>
                                      </p:to>
                                    </p:set>
                                    <p:animEffect transition="in" filter="wipe(left)">
                                      <p:cBhvr>
                                        <p:cTn id="19" dur="1000"/>
                                        <p:tgtEl>
                                          <p:spTgt spid="1876">
                                            <p:txEl>
                                              <p:charRg st="4294967295" end="4294967295"/>
                                            </p:txEl>
                                          </p:spTgt>
                                        </p:tgtEl>
                                      </p:cBhvr>
                                    </p:animEffect>
                                  </p:childTnLst>
                                </p:cTn>
                              </p:par>
                              <p:par>
                                <p:cTn id="20" presetID="22" presetClass="entr" presetSubtype="8" fill="hold" grpId="0" nodeType="withEffect">
                                  <p:stCondLst>
                                    <p:cond delay="250"/>
                                  </p:stCondLst>
                                  <p:childTnLst>
                                    <p:set>
                                      <p:cBhvr>
                                        <p:cTn id="21" dur="1" fill="hold">
                                          <p:stCondLst>
                                            <p:cond delay="0"/>
                                          </p:stCondLst>
                                        </p:cTn>
                                        <p:tgtEl>
                                          <p:spTgt spid="1877">
                                            <p:txEl>
                                              <p:charRg st="4294967295" end="4294967295"/>
                                            </p:txEl>
                                          </p:spTgt>
                                        </p:tgtEl>
                                        <p:attrNameLst>
                                          <p:attrName>style.visibility</p:attrName>
                                        </p:attrNameLst>
                                      </p:cBhvr>
                                      <p:to>
                                        <p:strVal val="visible"/>
                                      </p:to>
                                    </p:set>
                                    <p:animEffect transition="in" filter="wipe(left)">
                                      <p:cBhvr>
                                        <p:cTn id="22" dur="1000"/>
                                        <p:tgtEl>
                                          <p:spTgt spid="1877">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2" grpId="0" autoUpdateAnimBg="0"/>
      <p:bldP spid="1873" grpId="0" autoUpdateAnimBg="0"/>
      <p:bldP spid="1874" grpId="0" autoUpdateAnimBg="0"/>
      <p:bldP spid="1875" grpId="0" autoUpdateAnimBg="0"/>
      <p:bldP spid="1876" grpId="0" autoUpdateAnimBg="0"/>
      <p:bldP spid="1877"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0" y="0"/>
            <a:ext cx="12192000" cy="6858000"/>
            <a:chOff x="0" y="0"/>
            <a:chExt cx="12192000" cy="6858000"/>
          </a:xfrm>
        </p:grpSpPr>
        <p:pic>
          <p:nvPicPr>
            <p:cNvPr id="4" name="图片 3"/>
            <p:cNvPicPr>
              <a:picLocks noChangeAspect="1"/>
            </p:cNvPicPr>
            <p:nvPr/>
          </p:nvPicPr>
          <p:blipFill>
            <a:blip r:embed="rId3"/>
            <a:stretch>
              <a:fillRect/>
            </a:stretch>
          </p:blipFill>
          <p:spPr>
            <a:xfrm>
              <a:off x="502621" y="0"/>
              <a:ext cx="11186758" cy="6858000"/>
            </a:xfrm>
            <a:prstGeom prst="rect">
              <a:avLst/>
            </a:prstGeom>
          </p:spPr>
        </p:pic>
        <p:sp>
          <p:nvSpPr>
            <p:cNvPr id="5" name="矩形 4"/>
            <p:cNvSpPr/>
            <p:nvPr/>
          </p:nvSpPr>
          <p:spPr>
            <a:xfrm>
              <a:off x="0" y="3525253"/>
              <a:ext cx="1239253" cy="3332747"/>
            </a:xfrm>
            <a:prstGeom prst="rect">
              <a:avLst/>
            </a:prstGeom>
            <a:solidFill>
              <a:srgbClr val="DCE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1689379" y="0"/>
              <a:ext cx="502621" cy="6858000"/>
            </a:xfrm>
            <a:prstGeom prst="rect">
              <a:avLst/>
            </a:prstGeom>
            <a:solidFill>
              <a:srgbClr val="DCE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PA_库_文本框 7"/>
          <p:cNvSpPr txBox="1"/>
          <p:nvPr>
            <p:custDataLst>
              <p:tags r:id="rId1"/>
            </p:custDataLst>
          </p:nvPr>
        </p:nvSpPr>
        <p:spPr>
          <a:xfrm>
            <a:off x="4025144" y="2828835"/>
            <a:ext cx="4141711" cy="1200329"/>
          </a:xfrm>
          <a:prstGeom prst="rect">
            <a:avLst/>
          </a:prstGeom>
          <a:noFill/>
        </p:spPr>
        <p:txBody>
          <a:bodyPr wrap="none" rtlCol="0">
            <a:spAutoFit/>
          </a:bodyPr>
          <a:lstStyle/>
          <a:p>
            <a:pPr algn="ctr"/>
            <a:r>
              <a:rPr lang="en-US" altLang="zh-CN" sz="7200" b="1" dirty="0">
                <a:solidFill>
                  <a:schemeClr val="bg1"/>
                </a:solidFill>
                <a:latin typeface="Broadway" panose="04040905080B02020502" pitchFamily="82" charset="0"/>
              </a:rPr>
              <a:t>THANKS</a:t>
            </a:r>
            <a:endParaRPr lang="zh-CN" altLang="en-US" sz="7200" b="1" dirty="0">
              <a:solidFill>
                <a:schemeClr val="bg1"/>
              </a:solidFill>
              <a:latin typeface="Broadway" panose="04040905080B02020502" pitchFamily="82"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152592"/>
            <a:ext cx="12192000" cy="7163184"/>
          </a:xfrm>
          <a:prstGeom prst="rect">
            <a:avLst/>
          </a:prstGeom>
        </p:spPr>
      </p:pic>
      <p:sp>
        <p:nvSpPr>
          <p:cNvPr id="3" name="Rectangle 17"/>
          <p:cNvSpPr/>
          <p:nvPr/>
        </p:nvSpPr>
        <p:spPr>
          <a:xfrm>
            <a:off x="1871187" y="3897769"/>
            <a:ext cx="3872164" cy="757130"/>
          </a:xfrm>
          <a:prstGeom prst="rect">
            <a:avLst/>
          </a:prstGeom>
        </p:spPr>
        <p:txBody>
          <a:bodyPr wrap="square">
            <a:spAutoFit/>
          </a:bodyPr>
          <a:lstStyle/>
          <a:p>
            <a:pPr>
              <a:lnSpc>
                <a:spcPct val="120000"/>
              </a:lnSpc>
            </a:pPr>
            <a:r>
              <a:rPr lang="id-ID" sz="1200" b="1" dirty="0">
                <a:solidFill>
                  <a:schemeClr val="accent1"/>
                </a:solidFill>
                <a:latin typeface="Segoe UI Light" panose="020B0502040204020203" pitchFamily="34" charset="0"/>
                <a:cs typeface="Segoe UI Light" panose="020B0502040204020203" pitchFamily="34" charset="0"/>
              </a:rPr>
              <a:t>Ut wisi enim ad minim veniam</a:t>
            </a:r>
            <a:r>
              <a:rPr lang="id-ID" sz="1200" dirty="0">
                <a:solidFill>
                  <a:schemeClr val="accent1"/>
                </a:solidFill>
                <a:latin typeface="Segoe UI Light" panose="020B0502040204020203" pitchFamily="34" charset="0"/>
                <a:cs typeface="Segoe UI Light" panose="020B0502040204020203" pitchFamily="34" charset="0"/>
              </a:rPr>
              <a:t>, quis nostrud exerci tation ullamcorper suscipit lobortis nisl ut aliquip ex ea commodo consequat. </a:t>
            </a:r>
            <a:endParaRPr lang="en-US" sz="1200" dirty="0">
              <a:solidFill>
                <a:schemeClr val="accent1"/>
              </a:solidFill>
              <a:latin typeface="Segoe UI Light" panose="020B0502040204020203" pitchFamily="34" charset="0"/>
              <a:cs typeface="Segoe UI Light" panose="020B0502040204020203" pitchFamily="34" charset="0"/>
            </a:endParaRPr>
          </a:p>
        </p:txBody>
      </p:sp>
      <p:sp>
        <p:nvSpPr>
          <p:cNvPr id="4" name="Rectangle 18"/>
          <p:cNvSpPr/>
          <p:nvPr/>
        </p:nvSpPr>
        <p:spPr>
          <a:xfrm>
            <a:off x="1871187" y="4654899"/>
            <a:ext cx="3716299" cy="326884"/>
          </a:xfrm>
          <a:prstGeom prst="rect">
            <a:avLst/>
          </a:prstGeom>
        </p:spPr>
        <p:txBody>
          <a:bodyPr wrap="square">
            <a:spAutoFit/>
          </a:bodyPr>
          <a:lstStyle/>
          <a:p>
            <a:pPr>
              <a:lnSpc>
                <a:spcPct val="120000"/>
              </a:lnSpc>
            </a:pPr>
            <a:r>
              <a:rPr lang="en-US" sz="1400" i="1" dirty="0">
                <a:solidFill>
                  <a:schemeClr val="accent3"/>
                </a:solidFill>
                <a:latin typeface="Segoe UI Light" panose="020B0502040204020203" pitchFamily="34" charset="0"/>
                <a:cs typeface="Segoe UI Light" panose="020B0502040204020203" pitchFamily="34" charset="0"/>
              </a:rPr>
              <a:t>“</a:t>
            </a:r>
            <a:r>
              <a:rPr lang="id-ID" sz="1400" i="1" dirty="0">
                <a:solidFill>
                  <a:schemeClr val="accent3"/>
                </a:solidFill>
                <a:latin typeface="Segoe UI Light" panose="020B0502040204020203" pitchFamily="34" charset="0"/>
                <a:cs typeface="Segoe UI Light" panose="020B0502040204020203" pitchFamily="34" charset="0"/>
              </a:rPr>
              <a:t>Ut wisi enim ad minim veniam</a:t>
            </a:r>
            <a:endParaRPr lang="en-US" sz="1400" i="1" dirty="0">
              <a:solidFill>
                <a:schemeClr val="accent3"/>
              </a:solidFill>
              <a:latin typeface="Segoe UI Light" panose="020B0502040204020203" pitchFamily="34" charset="0"/>
              <a:cs typeface="Segoe UI Light" panose="020B0502040204020203" pitchFamily="34" charset="0"/>
            </a:endParaRPr>
          </a:p>
        </p:txBody>
      </p:sp>
      <p:sp>
        <p:nvSpPr>
          <p:cNvPr id="5" name="Rectangle 20"/>
          <p:cNvSpPr/>
          <p:nvPr/>
        </p:nvSpPr>
        <p:spPr>
          <a:xfrm>
            <a:off x="1871187" y="1240010"/>
            <a:ext cx="4630902" cy="2554545"/>
          </a:xfrm>
          <a:prstGeom prst="rect">
            <a:avLst/>
          </a:prstGeom>
        </p:spPr>
        <p:txBody>
          <a:bodyPr wrap="square">
            <a:spAutoFit/>
          </a:bodyPr>
          <a:lstStyle/>
          <a:p>
            <a:r>
              <a:rPr lang="zh-CN" altLang="en-US" sz="8000" dirty="0">
                <a:solidFill>
                  <a:srgbClr val="0A194A"/>
                </a:solidFill>
                <a:latin typeface="造字工房尚雅（非商用）常规体" pitchFamily="2" charset="-122"/>
                <a:ea typeface="造字工房尚雅（非商用）常规体" pitchFamily="2" charset="-122"/>
                <a:cs typeface="Segoe UI" panose="020B0502040204020203" pitchFamily="34" charset="0"/>
              </a:rPr>
              <a:t>第壹</a:t>
            </a:r>
            <a:endParaRPr lang="en-US" altLang="zh-CN" sz="8000" dirty="0">
              <a:solidFill>
                <a:srgbClr val="0A194A"/>
              </a:solidFill>
              <a:latin typeface="造字工房尚雅（非商用）常规体" pitchFamily="2" charset="-122"/>
              <a:ea typeface="造字工房尚雅（非商用）常规体" pitchFamily="2" charset="-122"/>
              <a:cs typeface="Segoe UI" panose="020B0502040204020203" pitchFamily="34" charset="0"/>
            </a:endParaRPr>
          </a:p>
          <a:p>
            <a:r>
              <a:rPr lang="zh-CN" altLang="en-US" sz="8000" dirty="0">
                <a:solidFill>
                  <a:srgbClr val="0A194A"/>
                </a:solidFill>
                <a:latin typeface="造字工房尚雅（非商用）常规体" pitchFamily="2" charset="-122"/>
                <a:ea typeface="造字工房尚雅（非商用）常规体" pitchFamily="2" charset="-122"/>
                <a:cs typeface="Segoe UI" panose="020B0502040204020203" pitchFamily="34" charset="0"/>
              </a:rPr>
              <a:t>部分</a:t>
            </a:r>
            <a:endParaRPr lang="en-US" sz="8000" dirty="0">
              <a:solidFill>
                <a:srgbClr val="0A194A"/>
              </a:solidFill>
              <a:latin typeface="造字工房尚雅（非商用）常规体" pitchFamily="2" charset="-122"/>
              <a:ea typeface="造字工房尚雅（非商用）常规体" pitchFamily="2" charset="-122"/>
              <a:cs typeface="Segoe UI" panose="020B0502040204020203" pitchFamily="34" charset="0"/>
            </a:endParaRPr>
          </a:p>
        </p:txBody>
      </p:sp>
      <p:sp>
        <p:nvSpPr>
          <p:cNvPr id="6" name="Rectangle 21"/>
          <p:cNvSpPr/>
          <p:nvPr/>
        </p:nvSpPr>
        <p:spPr>
          <a:xfrm>
            <a:off x="1871188" y="915713"/>
            <a:ext cx="2114168" cy="307777"/>
          </a:xfrm>
          <a:prstGeom prst="rect">
            <a:avLst/>
          </a:prstGeom>
        </p:spPr>
        <p:txBody>
          <a:bodyPr wrap="square">
            <a:spAutoFit/>
          </a:bodyPr>
          <a:lstStyle/>
          <a:p>
            <a:r>
              <a:rPr lang="en-US" sz="1400" dirty="0">
                <a:solidFill>
                  <a:schemeClr val="accent1"/>
                </a:solidFill>
                <a:latin typeface="Montserrat Light" panose="00000400000000000000" pitchFamily="50" charset="0"/>
                <a:cs typeface="Segoe UI" panose="020B0502040204020203" pitchFamily="34" charset="0"/>
              </a:rPr>
              <a:t>Creative Business</a:t>
            </a:r>
          </a:p>
        </p:txBody>
      </p:sp>
      <p:sp>
        <p:nvSpPr>
          <p:cNvPr id="7" name="Rectangle: Rounded Corners 45"/>
          <p:cNvSpPr/>
          <p:nvPr/>
        </p:nvSpPr>
        <p:spPr>
          <a:xfrm>
            <a:off x="1970247" y="5209529"/>
            <a:ext cx="1676400" cy="404999"/>
          </a:xfrm>
          <a:prstGeom prst="roundRect">
            <a:avLst>
              <a:gd name="adj" fmla="val 50000"/>
            </a:avLst>
          </a:prstGeom>
          <a:solidFill>
            <a:schemeClr val="bg1"/>
          </a:solidFill>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gradFill>
                  <a:gsLst>
                    <a:gs pos="0">
                      <a:schemeClr val="accent1"/>
                    </a:gs>
                    <a:gs pos="100000">
                      <a:schemeClr val="accent5"/>
                    </a:gs>
                  </a:gsLst>
                  <a:lin ang="0" scaled="0"/>
                </a:gradFill>
                <a:latin typeface="Segoe UI" panose="020B0502040204020203" pitchFamily="34" charset="0"/>
                <a:cs typeface="Segoe UI" panose="020B0502040204020203" pitchFamily="34" charset="0"/>
              </a:rPr>
              <a:t>PART   ONE</a:t>
            </a:r>
            <a:endParaRPr lang="id-ID" sz="1100" dirty="0">
              <a:gradFill>
                <a:gsLst>
                  <a:gs pos="0">
                    <a:schemeClr val="accent1"/>
                  </a:gs>
                  <a:gs pos="100000">
                    <a:schemeClr val="accent5"/>
                  </a:gs>
                </a:gsLst>
                <a:lin ang="0" scaled="0"/>
              </a:gradFill>
              <a:latin typeface="Segoe UI" panose="020B0502040204020203" pitchFamily="34" charset="0"/>
              <a:cs typeface="Segoe UI"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17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0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5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1+#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27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300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53895"/>
            <a:ext cx="12192000" cy="6965790"/>
          </a:xfrm>
          <a:prstGeom prst="rect">
            <a:avLst/>
          </a:prstGeom>
        </p:spPr>
      </p:pic>
      <p:sp>
        <p:nvSpPr>
          <p:cNvPr id="3" name="Rectangle 45"/>
          <p:cNvSpPr/>
          <p:nvPr/>
        </p:nvSpPr>
        <p:spPr>
          <a:xfrm>
            <a:off x="1683337" y="2718293"/>
            <a:ext cx="3716299" cy="757130"/>
          </a:xfrm>
          <a:prstGeom prst="rect">
            <a:avLst/>
          </a:prstGeom>
        </p:spPr>
        <p:txBody>
          <a:bodyPr wrap="square">
            <a:spAutoFit/>
          </a:bodyPr>
          <a:lstStyle/>
          <a:p>
            <a:pPr>
              <a:lnSpc>
                <a:spcPct val="120000"/>
              </a:lnSpc>
            </a:pPr>
            <a:r>
              <a:rPr lang="id-ID" sz="1200" b="1" dirty="0">
                <a:solidFill>
                  <a:schemeClr val="bg1">
                    <a:lumMod val="65000"/>
                  </a:schemeClr>
                </a:solidFill>
                <a:latin typeface="Segoe UI Light" panose="020B0502040204020203" pitchFamily="34" charset="0"/>
                <a:cs typeface="Segoe UI Light" panose="020B0502040204020203" pitchFamily="34" charset="0"/>
              </a:rPr>
              <a:t>Ut wisi enim ad minim veniam</a:t>
            </a:r>
            <a:r>
              <a:rPr lang="id-ID" sz="1200" dirty="0">
                <a:solidFill>
                  <a:schemeClr val="bg1">
                    <a:lumMod val="65000"/>
                  </a:schemeClr>
                </a:solidFill>
                <a:latin typeface="Segoe UI Light" panose="020B0502040204020203" pitchFamily="34" charset="0"/>
                <a:cs typeface="Segoe UI Light" panose="020B0502040204020203" pitchFamily="34" charset="0"/>
              </a:rPr>
              <a:t>, quis nostrud exerci tation ullamcorper suscipit lobortis nisl ut aliquip ex ea commodo consequat. </a:t>
            </a:r>
            <a:endParaRPr lang="en-US" sz="1200" dirty="0">
              <a:solidFill>
                <a:schemeClr val="bg1">
                  <a:lumMod val="65000"/>
                </a:schemeClr>
              </a:solidFill>
              <a:latin typeface="Segoe UI Light" panose="020B0502040204020203" pitchFamily="34" charset="0"/>
              <a:cs typeface="Segoe UI Light" panose="020B0502040204020203" pitchFamily="34" charset="0"/>
            </a:endParaRPr>
          </a:p>
        </p:txBody>
      </p:sp>
      <p:sp>
        <p:nvSpPr>
          <p:cNvPr id="5" name="Rectangle 48"/>
          <p:cNvSpPr/>
          <p:nvPr/>
        </p:nvSpPr>
        <p:spPr>
          <a:xfrm>
            <a:off x="1683337" y="1107853"/>
            <a:ext cx="3485947" cy="1200329"/>
          </a:xfrm>
          <a:prstGeom prst="rect">
            <a:avLst/>
          </a:prstGeom>
        </p:spPr>
        <p:txBody>
          <a:bodyPr wrap="square">
            <a:spAutoFit/>
          </a:bodyPr>
          <a:lstStyle/>
          <a:p>
            <a:r>
              <a:rPr lang="en-US" sz="3600" dirty="0">
                <a:gradFill>
                  <a:gsLst>
                    <a:gs pos="0">
                      <a:schemeClr val="accent1"/>
                    </a:gs>
                    <a:gs pos="100000">
                      <a:schemeClr val="accent5"/>
                    </a:gs>
                  </a:gsLst>
                  <a:lin ang="0" scaled="0"/>
                </a:gradFill>
                <a:latin typeface="Montserrat Light" panose="00000400000000000000" pitchFamily="50" charset="0"/>
                <a:cs typeface="Segoe UI" panose="020B0502040204020203" pitchFamily="34" charset="0"/>
              </a:rPr>
              <a:t>Business</a:t>
            </a:r>
          </a:p>
          <a:p>
            <a:r>
              <a:rPr lang="en-US" sz="3600" dirty="0">
                <a:solidFill>
                  <a:schemeClr val="bg1"/>
                </a:solidFill>
                <a:latin typeface="Montserrat Light" panose="00000400000000000000" pitchFamily="50" charset="0"/>
                <a:cs typeface="Segoe UI" panose="020B0502040204020203" pitchFamily="34" charset="0"/>
              </a:rPr>
              <a:t>startup target</a:t>
            </a:r>
          </a:p>
        </p:txBody>
      </p:sp>
      <p:sp>
        <p:nvSpPr>
          <p:cNvPr id="6" name="Rectangle 49"/>
          <p:cNvSpPr/>
          <p:nvPr/>
        </p:nvSpPr>
        <p:spPr>
          <a:xfrm>
            <a:off x="1683338" y="783556"/>
            <a:ext cx="2114168" cy="307777"/>
          </a:xfrm>
          <a:prstGeom prst="rect">
            <a:avLst/>
          </a:prstGeom>
        </p:spPr>
        <p:txBody>
          <a:bodyPr wrap="square">
            <a:spAutoFit/>
          </a:bodyPr>
          <a:lstStyle/>
          <a:p>
            <a:r>
              <a:rPr lang="en-US" sz="1400" dirty="0">
                <a:solidFill>
                  <a:schemeClr val="bg1">
                    <a:lumMod val="65000"/>
                  </a:schemeClr>
                </a:solidFill>
                <a:latin typeface="Montserrat Light" panose="00000400000000000000" pitchFamily="50" charset="0"/>
                <a:cs typeface="Segoe UI" panose="020B0502040204020203" pitchFamily="34" charset="0"/>
              </a:rPr>
              <a:t>Creative Business</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75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CE4EF"/>
        </a:solidFill>
        <a:effectLst/>
      </p:bgPr>
    </p:bg>
    <p:spTree>
      <p:nvGrpSpPr>
        <p:cNvPr id="1" name=""/>
        <p:cNvGrpSpPr/>
        <p:nvPr/>
      </p:nvGrpSpPr>
      <p:grpSpPr>
        <a:xfrm>
          <a:off x="0" y="0"/>
          <a:ext cx="0" cy="0"/>
          <a:chOff x="0" y="0"/>
          <a:chExt cx="0" cy="0"/>
        </a:xfrm>
      </p:grpSpPr>
      <p:sp>
        <p:nvSpPr>
          <p:cNvPr id="2" name="矩形: 圆角 1"/>
          <p:cNvSpPr/>
          <p:nvPr/>
        </p:nvSpPr>
        <p:spPr>
          <a:xfrm rot="12280271">
            <a:off x="-2646946" y="-66174"/>
            <a:ext cx="9950116" cy="4223084"/>
          </a:xfrm>
          <a:prstGeom prst="roundRect">
            <a:avLst>
              <a:gd name="adj" fmla="val 50000"/>
            </a:avLst>
          </a:prstGeom>
          <a:solidFill>
            <a:srgbClr val="0A1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Group 17"/>
          <p:cNvGrpSpPr/>
          <p:nvPr/>
        </p:nvGrpSpPr>
        <p:grpSpPr>
          <a:xfrm>
            <a:off x="9373126" y="359138"/>
            <a:ext cx="464344" cy="464344"/>
            <a:chOff x="8216107" y="2577307"/>
            <a:chExt cx="464344" cy="464344"/>
          </a:xfrm>
          <a:solidFill>
            <a:srgbClr val="0A194A"/>
          </a:solidFill>
        </p:grpSpPr>
        <p:sp>
          <p:nvSpPr>
            <p:cNvPr id="4" name="AutoShape 52"/>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0A194A"/>
                </a:solidFill>
                <a:effectLst>
                  <a:outerShdw blurRad="38100" dist="38100" dir="2700000" algn="tl">
                    <a:srgbClr val="000000"/>
                  </a:outerShdw>
                </a:effectLst>
                <a:latin typeface="Gill Sans" charset="0"/>
                <a:sym typeface="Gill Sans" charset="0"/>
              </a:endParaRPr>
            </a:p>
          </p:txBody>
        </p:sp>
        <p:sp>
          <p:nvSpPr>
            <p:cNvPr id="5" name="AutoShape 53"/>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0A194A"/>
                </a:solidFill>
                <a:effectLst>
                  <a:outerShdw blurRad="38100" dist="38100" dir="2700000" algn="tl">
                    <a:srgbClr val="000000"/>
                  </a:outerShdw>
                </a:effectLst>
                <a:latin typeface="Gill Sans" charset="0"/>
                <a:sym typeface="Gill Sans" charset="0"/>
              </a:endParaRPr>
            </a:p>
          </p:txBody>
        </p:sp>
        <p:sp>
          <p:nvSpPr>
            <p:cNvPr id="6" name="AutoShape 54"/>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0A194A"/>
                </a:solidFill>
                <a:effectLst>
                  <a:outerShdw blurRad="38100" dist="38100" dir="2700000" algn="tl">
                    <a:srgbClr val="000000"/>
                  </a:outerShdw>
                </a:effectLst>
                <a:latin typeface="Gill Sans" charset="0"/>
                <a:sym typeface="Gill Sans" charset="0"/>
              </a:endParaRPr>
            </a:p>
          </p:txBody>
        </p:sp>
        <p:sp>
          <p:nvSpPr>
            <p:cNvPr id="7" name="AutoShape 55"/>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0A194A"/>
                </a:solidFill>
                <a:effectLst>
                  <a:outerShdw blurRad="38100" dist="38100" dir="2700000" algn="tl">
                    <a:srgbClr val="000000"/>
                  </a:outerShdw>
                </a:effectLst>
                <a:latin typeface="Gill Sans" charset="0"/>
                <a:sym typeface="Gill Sans" charset="0"/>
              </a:endParaRPr>
            </a:p>
          </p:txBody>
        </p:sp>
      </p:grpSp>
      <p:sp>
        <p:nvSpPr>
          <p:cNvPr id="8" name="Rectangle 23"/>
          <p:cNvSpPr/>
          <p:nvPr/>
        </p:nvSpPr>
        <p:spPr>
          <a:xfrm>
            <a:off x="8284457" y="924687"/>
            <a:ext cx="2641683" cy="369332"/>
          </a:xfrm>
          <a:prstGeom prst="rect">
            <a:avLst/>
          </a:prstGeom>
        </p:spPr>
        <p:txBody>
          <a:bodyPr wrap="square">
            <a:spAutoFit/>
          </a:bodyPr>
          <a:lstStyle/>
          <a:p>
            <a:pPr algn="ctr"/>
            <a:r>
              <a:rPr lang="en-US" dirty="0">
                <a:solidFill>
                  <a:srgbClr val="0A194A"/>
                </a:solidFill>
                <a:latin typeface="Montserrat Light" panose="00000400000000000000" pitchFamily="50" charset="0"/>
                <a:cs typeface="Segoe UI" panose="020B0502040204020203" pitchFamily="34" charset="0"/>
              </a:rPr>
              <a:t>Project one</a:t>
            </a:r>
          </a:p>
        </p:txBody>
      </p:sp>
      <p:sp>
        <p:nvSpPr>
          <p:cNvPr id="9" name="Rectangle 25"/>
          <p:cNvSpPr/>
          <p:nvPr/>
        </p:nvSpPr>
        <p:spPr>
          <a:xfrm>
            <a:off x="8284457" y="1294685"/>
            <a:ext cx="2641682" cy="757130"/>
          </a:xfrm>
          <a:prstGeom prst="rect">
            <a:avLst/>
          </a:prstGeom>
        </p:spPr>
        <p:txBody>
          <a:bodyPr wrap="square">
            <a:spAutoFit/>
          </a:bodyPr>
          <a:lstStyle/>
          <a:p>
            <a:pPr algn="ctr">
              <a:lnSpc>
                <a:spcPct val="120000"/>
              </a:lnSpc>
            </a:pPr>
            <a:r>
              <a:rPr lang="id-ID" sz="1200" b="1" dirty="0">
                <a:solidFill>
                  <a:srgbClr val="0A194A"/>
                </a:solidFill>
                <a:latin typeface="Segoe UI Light" panose="020B0502040204020203" pitchFamily="34" charset="0"/>
                <a:cs typeface="Segoe UI Light" panose="020B0502040204020203" pitchFamily="34" charset="0"/>
              </a:rPr>
              <a:t>Ut wisi enim ad minim veniam</a:t>
            </a:r>
            <a:r>
              <a:rPr lang="id-ID" sz="1200" dirty="0">
                <a:solidFill>
                  <a:srgbClr val="0A194A"/>
                </a:solidFill>
                <a:latin typeface="Segoe UI Light" panose="020B0502040204020203" pitchFamily="34" charset="0"/>
                <a:cs typeface="Segoe UI Light" panose="020B0502040204020203" pitchFamily="34" charset="0"/>
              </a:rPr>
              <a:t>, quis nostrud exerci tation ullamcorper suscipit</a:t>
            </a:r>
            <a:endParaRPr lang="en-US" sz="1200" dirty="0">
              <a:solidFill>
                <a:srgbClr val="0A194A"/>
              </a:solidFill>
              <a:latin typeface="Segoe UI Light" panose="020B0502040204020203" pitchFamily="34" charset="0"/>
              <a:cs typeface="Segoe UI Light" panose="020B0502040204020203" pitchFamily="34" charset="0"/>
            </a:endParaRPr>
          </a:p>
        </p:txBody>
      </p:sp>
      <p:grpSp>
        <p:nvGrpSpPr>
          <p:cNvPr id="10" name="Group 10"/>
          <p:cNvGrpSpPr/>
          <p:nvPr/>
        </p:nvGrpSpPr>
        <p:grpSpPr>
          <a:xfrm>
            <a:off x="9355068" y="2540973"/>
            <a:ext cx="464344" cy="465138"/>
            <a:chOff x="7275629" y="3973834"/>
            <a:chExt cx="464344" cy="465138"/>
          </a:xfrm>
          <a:solidFill>
            <a:srgbClr val="0A194A"/>
          </a:solidFill>
        </p:grpSpPr>
        <p:sp>
          <p:nvSpPr>
            <p:cNvPr id="11"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0A194A"/>
                </a:solidFill>
                <a:effectLst>
                  <a:outerShdw blurRad="38100" dist="38100" dir="2700000" algn="tl">
                    <a:srgbClr val="000000"/>
                  </a:outerShdw>
                </a:effectLst>
                <a:latin typeface="Gill Sans" charset="0"/>
                <a:sym typeface="Gill Sans" charset="0"/>
              </a:endParaRPr>
            </a:p>
          </p:txBody>
        </p:sp>
        <p:sp>
          <p:nvSpPr>
            <p:cNvPr id="12"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0A194A"/>
                </a:solidFill>
                <a:effectLst>
                  <a:outerShdw blurRad="38100" dist="38100" dir="2700000" algn="tl">
                    <a:srgbClr val="000000"/>
                  </a:outerShdw>
                </a:effectLst>
                <a:latin typeface="Gill Sans" charset="0"/>
                <a:sym typeface="Gill Sans" charset="0"/>
              </a:endParaRPr>
            </a:p>
          </p:txBody>
        </p:sp>
        <p:sp>
          <p:nvSpPr>
            <p:cNvPr id="13"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0A194A"/>
                </a:solidFill>
                <a:effectLst>
                  <a:outerShdw blurRad="38100" dist="38100" dir="2700000" algn="tl">
                    <a:srgbClr val="000000"/>
                  </a:outerShdw>
                </a:effectLst>
                <a:latin typeface="Gill Sans" charset="0"/>
                <a:sym typeface="Gill Sans" charset="0"/>
              </a:endParaRPr>
            </a:p>
          </p:txBody>
        </p:sp>
        <p:sp>
          <p:nvSpPr>
            <p:cNvPr id="14"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0A194A"/>
                </a:solidFill>
                <a:effectLst>
                  <a:outerShdw blurRad="38100" dist="38100" dir="2700000" algn="tl">
                    <a:srgbClr val="000000"/>
                  </a:outerShdw>
                </a:effectLst>
                <a:latin typeface="Gill Sans" charset="0"/>
                <a:sym typeface="Gill Sans" charset="0"/>
              </a:endParaRPr>
            </a:p>
          </p:txBody>
        </p:sp>
        <p:sp>
          <p:nvSpPr>
            <p:cNvPr id="15"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0A194A"/>
                </a:solidFill>
                <a:effectLst>
                  <a:outerShdw blurRad="38100" dist="38100" dir="2700000" algn="tl">
                    <a:srgbClr val="000000"/>
                  </a:outerShdw>
                </a:effectLst>
                <a:latin typeface="Gill Sans" charset="0"/>
                <a:sym typeface="Gill Sans" charset="0"/>
              </a:endParaRPr>
            </a:p>
          </p:txBody>
        </p:sp>
        <p:sp>
          <p:nvSpPr>
            <p:cNvPr id="16"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0A194A"/>
                </a:solidFill>
                <a:effectLst>
                  <a:outerShdw blurRad="38100" dist="38100" dir="2700000" algn="tl">
                    <a:srgbClr val="000000"/>
                  </a:outerShdw>
                </a:effectLst>
                <a:latin typeface="Gill Sans" charset="0"/>
                <a:sym typeface="Gill Sans" charset="0"/>
              </a:endParaRPr>
            </a:p>
          </p:txBody>
        </p:sp>
      </p:grpSp>
      <p:sp>
        <p:nvSpPr>
          <p:cNvPr id="17" name="Rectangle 28"/>
          <p:cNvSpPr/>
          <p:nvPr/>
        </p:nvSpPr>
        <p:spPr>
          <a:xfrm>
            <a:off x="8284457" y="3090647"/>
            <a:ext cx="2641683" cy="369332"/>
          </a:xfrm>
          <a:prstGeom prst="rect">
            <a:avLst/>
          </a:prstGeom>
        </p:spPr>
        <p:txBody>
          <a:bodyPr wrap="square">
            <a:spAutoFit/>
          </a:bodyPr>
          <a:lstStyle/>
          <a:p>
            <a:pPr algn="ctr"/>
            <a:r>
              <a:rPr lang="en-US" dirty="0">
                <a:solidFill>
                  <a:srgbClr val="0A194A"/>
                </a:solidFill>
                <a:latin typeface="Montserrat Light" panose="00000400000000000000" pitchFamily="50" charset="0"/>
                <a:cs typeface="Segoe UI" panose="020B0502040204020203" pitchFamily="34" charset="0"/>
              </a:rPr>
              <a:t>Project one</a:t>
            </a:r>
          </a:p>
        </p:txBody>
      </p:sp>
      <p:sp>
        <p:nvSpPr>
          <p:cNvPr id="18" name="Rectangle 29"/>
          <p:cNvSpPr/>
          <p:nvPr/>
        </p:nvSpPr>
        <p:spPr>
          <a:xfrm>
            <a:off x="8284457" y="3460645"/>
            <a:ext cx="2641682" cy="757130"/>
          </a:xfrm>
          <a:prstGeom prst="rect">
            <a:avLst/>
          </a:prstGeom>
        </p:spPr>
        <p:txBody>
          <a:bodyPr wrap="square">
            <a:spAutoFit/>
          </a:bodyPr>
          <a:lstStyle/>
          <a:p>
            <a:pPr algn="ctr">
              <a:lnSpc>
                <a:spcPct val="120000"/>
              </a:lnSpc>
            </a:pPr>
            <a:r>
              <a:rPr lang="id-ID" sz="1200" b="1" dirty="0">
                <a:solidFill>
                  <a:srgbClr val="0A194A"/>
                </a:solidFill>
                <a:latin typeface="Segoe UI Light" panose="020B0502040204020203" pitchFamily="34" charset="0"/>
                <a:cs typeface="Segoe UI Light" panose="020B0502040204020203" pitchFamily="34" charset="0"/>
              </a:rPr>
              <a:t>Ut wisi enim ad minim veniam</a:t>
            </a:r>
            <a:r>
              <a:rPr lang="id-ID" sz="1200" dirty="0">
                <a:solidFill>
                  <a:srgbClr val="0A194A"/>
                </a:solidFill>
                <a:latin typeface="Segoe UI Light" panose="020B0502040204020203" pitchFamily="34" charset="0"/>
                <a:cs typeface="Segoe UI Light" panose="020B0502040204020203" pitchFamily="34" charset="0"/>
              </a:rPr>
              <a:t>, quis nostrud exerci tation ullamcorper suscipit</a:t>
            </a:r>
            <a:endParaRPr lang="en-US" sz="1200" dirty="0">
              <a:solidFill>
                <a:srgbClr val="0A194A"/>
              </a:solidFill>
              <a:latin typeface="Segoe UI Light" panose="020B0502040204020203" pitchFamily="34" charset="0"/>
              <a:cs typeface="Segoe UI Light" panose="020B0502040204020203" pitchFamily="34" charset="0"/>
            </a:endParaRPr>
          </a:p>
        </p:txBody>
      </p:sp>
      <p:grpSp>
        <p:nvGrpSpPr>
          <p:cNvPr id="19" name="Group 7"/>
          <p:cNvGrpSpPr/>
          <p:nvPr/>
        </p:nvGrpSpPr>
        <p:grpSpPr>
          <a:xfrm>
            <a:off x="9427300" y="4706933"/>
            <a:ext cx="319881" cy="465138"/>
            <a:chOff x="10146507" y="3505994"/>
            <a:chExt cx="319881" cy="465138"/>
          </a:xfrm>
          <a:solidFill>
            <a:srgbClr val="0A194A"/>
          </a:solidFill>
        </p:grpSpPr>
        <p:sp>
          <p:nvSpPr>
            <p:cNvPr id="20" name="AutoShape 30"/>
            <p:cNvSpPr/>
            <p:nvPr/>
          </p:nvSpPr>
          <p:spPr bwMode="auto">
            <a:xfrm>
              <a:off x="10146507" y="3505994"/>
              <a:ext cx="319881" cy="465138"/>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0A194A"/>
                </a:solidFill>
                <a:effectLst>
                  <a:outerShdw blurRad="38100" dist="38100" dir="2700000" algn="tl">
                    <a:srgbClr val="000000"/>
                  </a:outerShdw>
                </a:effectLst>
                <a:latin typeface="Gill Sans" charset="0"/>
                <a:sym typeface="Gill Sans" charset="0"/>
              </a:endParaRPr>
            </a:p>
          </p:txBody>
        </p:sp>
        <p:sp>
          <p:nvSpPr>
            <p:cNvPr id="21" name="AutoShape 31"/>
            <p:cNvSpPr/>
            <p:nvPr/>
          </p:nvSpPr>
          <p:spPr bwMode="auto">
            <a:xfrm>
              <a:off x="10205244" y="3709194"/>
              <a:ext cx="205581" cy="166688"/>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0A194A"/>
                </a:solidFill>
                <a:effectLst>
                  <a:outerShdw blurRad="38100" dist="38100" dir="2700000" algn="tl">
                    <a:srgbClr val="000000"/>
                  </a:outerShdw>
                </a:effectLst>
                <a:latin typeface="Gill Sans" charset="0"/>
                <a:sym typeface="Gill Sans" charset="0"/>
              </a:endParaRPr>
            </a:p>
          </p:txBody>
        </p:sp>
      </p:grpSp>
      <p:sp>
        <p:nvSpPr>
          <p:cNvPr id="22" name="Rectangle 31"/>
          <p:cNvSpPr/>
          <p:nvPr/>
        </p:nvSpPr>
        <p:spPr>
          <a:xfrm>
            <a:off x="8284457" y="5227356"/>
            <a:ext cx="2641683" cy="369332"/>
          </a:xfrm>
          <a:prstGeom prst="rect">
            <a:avLst/>
          </a:prstGeom>
        </p:spPr>
        <p:txBody>
          <a:bodyPr wrap="square">
            <a:spAutoFit/>
          </a:bodyPr>
          <a:lstStyle/>
          <a:p>
            <a:pPr algn="ctr"/>
            <a:r>
              <a:rPr lang="en-US" dirty="0">
                <a:solidFill>
                  <a:srgbClr val="0A194A"/>
                </a:solidFill>
                <a:latin typeface="Montserrat Light" panose="00000400000000000000" pitchFamily="50" charset="0"/>
                <a:cs typeface="Segoe UI" panose="020B0502040204020203" pitchFamily="34" charset="0"/>
              </a:rPr>
              <a:t>Project one</a:t>
            </a:r>
          </a:p>
        </p:txBody>
      </p:sp>
      <p:sp>
        <p:nvSpPr>
          <p:cNvPr id="23" name="Rectangle 32"/>
          <p:cNvSpPr/>
          <p:nvPr/>
        </p:nvSpPr>
        <p:spPr>
          <a:xfrm>
            <a:off x="8284457" y="5597354"/>
            <a:ext cx="2641682" cy="757130"/>
          </a:xfrm>
          <a:prstGeom prst="rect">
            <a:avLst/>
          </a:prstGeom>
        </p:spPr>
        <p:txBody>
          <a:bodyPr wrap="square">
            <a:spAutoFit/>
          </a:bodyPr>
          <a:lstStyle/>
          <a:p>
            <a:pPr algn="ctr">
              <a:lnSpc>
                <a:spcPct val="120000"/>
              </a:lnSpc>
            </a:pPr>
            <a:r>
              <a:rPr lang="id-ID" sz="1200" b="1" dirty="0">
                <a:solidFill>
                  <a:srgbClr val="0A194A"/>
                </a:solidFill>
                <a:latin typeface="Segoe UI Light" panose="020B0502040204020203" pitchFamily="34" charset="0"/>
                <a:cs typeface="Segoe UI Light" panose="020B0502040204020203" pitchFamily="34" charset="0"/>
              </a:rPr>
              <a:t>Ut wisi enim ad minim veniam</a:t>
            </a:r>
            <a:r>
              <a:rPr lang="id-ID" sz="1200" dirty="0">
                <a:solidFill>
                  <a:srgbClr val="0A194A"/>
                </a:solidFill>
                <a:latin typeface="Segoe UI Light" panose="020B0502040204020203" pitchFamily="34" charset="0"/>
                <a:cs typeface="Segoe UI Light" panose="020B0502040204020203" pitchFamily="34" charset="0"/>
              </a:rPr>
              <a:t>, quis nostrud exerci tation ullamcorper suscipit</a:t>
            </a:r>
            <a:endParaRPr lang="en-US" sz="1200" dirty="0">
              <a:solidFill>
                <a:srgbClr val="0A194A"/>
              </a:solidFill>
              <a:latin typeface="Segoe UI Light" panose="020B0502040204020203" pitchFamily="34" charset="0"/>
              <a:cs typeface="Segoe UI Light" panose="020B0502040204020203" pitchFamily="34" charset="0"/>
            </a:endParaRPr>
          </a:p>
        </p:txBody>
      </p:sp>
      <p:grpSp>
        <p:nvGrpSpPr>
          <p:cNvPr id="26" name="c14c19f6-979a-41d9-8fd9-c37f22741f3a"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169627" y="1798188"/>
            <a:ext cx="5046115" cy="4082043"/>
            <a:chOff x="3260725" y="1135411"/>
            <a:chExt cx="5670550" cy="4587178"/>
          </a:xfrm>
        </p:grpSpPr>
        <p:sp>
          <p:nvSpPr>
            <p:cNvPr id="27" name="iṣlidê"/>
            <p:cNvSpPr/>
            <p:nvPr/>
          </p:nvSpPr>
          <p:spPr bwMode="auto">
            <a:xfrm>
              <a:off x="3260725" y="1135411"/>
              <a:ext cx="2385286" cy="3145492"/>
            </a:xfrm>
            <a:prstGeom prst="rect">
              <a:avLst/>
            </a:prstGeom>
            <a:solidFill>
              <a:schemeClr val="bg1">
                <a:lumMod val="85000"/>
              </a:schemeClr>
            </a:solidFill>
            <a:ln>
              <a:noFill/>
            </a:ln>
          </p:spPr>
          <p:txBody>
            <a:bodyPr anchor="ctr"/>
            <a:lstStyle/>
            <a:p>
              <a:pPr algn="ctr"/>
              <a:endParaRPr/>
            </a:p>
          </p:txBody>
        </p:sp>
        <p:sp>
          <p:nvSpPr>
            <p:cNvPr id="28" name="îṣliḋè"/>
            <p:cNvSpPr/>
            <p:nvPr/>
          </p:nvSpPr>
          <p:spPr bwMode="auto">
            <a:xfrm>
              <a:off x="6490649" y="4167626"/>
              <a:ext cx="202098" cy="1097272"/>
            </a:xfrm>
            <a:custGeom>
              <a:avLst/>
              <a:gdLst>
                <a:gd name="T0" fmla="*/ 71 w 170"/>
                <a:gd name="T1" fmla="*/ 0 h 923"/>
                <a:gd name="T2" fmla="*/ 0 w 170"/>
                <a:gd name="T3" fmla="*/ 923 h 923"/>
                <a:gd name="T4" fmla="*/ 71 w 170"/>
                <a:gd name="T5" fmla="*/ 923 h 923"/>
                <a:gd name="T6" fmla="*/ 170 w 170"/>
                <a:gd name="T7" fmla="*/ 0 h 923"/>
                <a:gd name="T8" fmla="*/ 71 w 170"/>
                <a:gd name="T9" fmla="*/ 0 h 923"/>
              </a:gdLst>
              <a:ahLst/>
              <a:cxnLst>
                <a:cxn ang="0">
                  <a:pos x="T0" y="T1"/>
                </a:cxn>
                <a:cxn ang="0">
                  <a:pos x="T2" y="T3"/>
                </a:cxn>
                <a:cxn ang="0">
                  <a:pos x="T4" y="T5"/>
                </a:cxn>
                <a:cxn ang="0">
                  <a:pos x="T6" y="T7"/>
                </a:cxn>
                <a:cxn ang="0">
                  <a:pos x="T8" y="T9"/>
                </a:cxn>
              </a:cxnLst>
              <a:rect l="0" t="0" r="r" b="b"/>
              <a:pathLst>
                <a:path w="170" h="923">
                  <a:moveTo>
                    <a:pt x="71" y="0"/>
                  </a:moveTo>
                  <a:lnTo>
                    <a:pt x="0" y="923"/>
                  </a:lnTo>
                  <a:lnTo>
                    <a:pt x="71" y="923"/>
                  </a:lnTo>
                  <a:lnTo>
                    <a:pt x="170" y="0"/>
                  </a:lnTo>
                  <a:lnTo>
                    <a:pt x="71" y="0"/>
                  </a:ln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 name="íṧļiḓè"/>
            <p:cNvSpPr/>
            <p:nvPr/>
          </p:nvSpPr>
          <p:spPr bwMode="auto">
            <a:xfrm>
              <a:off x="6490649" y="4167626"/>
              <a:ext cx="202098" cy="1097272"/>
            </a:xfrm>
            <a:custGeom>
              <a:avLst/>
              <a:gdLst>
                <a:gd name="T0" fmla="*/ 71 w 170"/>
                <a:gd name="T1" fmla="*/ 0 h 923"/>
                <a:gd name="T2" fmla="*/ 0 w 170"/>
                <a:gd name="T3" fmla="*/ 923 h 923"/>
                <a:gd name="T4" fmla="*/ 71 w 170"/>
                <a:gd name="T5" fmla="*/ 923 h 923"/>
                <a:gd name="T6" fmla="*/ 170 w 170"/>
                <a:gd name="T7" fmla="*/ 0 h 923"/>
                <a:gd name="T8" fmla="*/ 71 w 170"/>
                <a:gd name="T9" fmla="*/ 0 h 923"/>
              </a:gdLst>
              <a:ahLst/>
              <a:cxnLst>
                <a:cxn ang="0">
                  <a:pos x="T0" y="T1"/>
                </a:cxn>
                <a:cxn ang="0">
                  <a:pos x="T2" y="T3"/>
                </a:cxn>
                <a:cxn ang="0">
                  <a:pos x="T4" y="T5"/>
                </a:cxn>
                <a:cxn ang="0">
                  <a:pos x="T6" y="T7"/>
                </a:cxn>
                <a:cxn ang="0">
                  <a:pos x="T8" y="T9"/>
                </a:cxn>
              </a:cxnLst>
              <a:rect l="0" t="0" r="r" b="b"/>
              <a:pathLst>
                <a:path w="170" h="923">
                  <a:moveTo>
                    <a:pt x="71" y="0"/>
                  </a:moveTo>
                  <a:lnTo>
                    <a:pt x="0" y="923"/>
                  </a:lnTo>
                  <a:lnTo>
                    <a:pt x="71" y="923"/>
                  </a:lnTo>
                  <a:lnTo>
                    <a:pt x="170" y="0"/>
                  </a:lnTo>
                  <a:lnTo>
                    <a:pt x="7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 name="í$ḻiďé"/>
            <p:cNvSpPr/>
            <p:nvPr/>
          </p:nvSpPr>
          <p:spPr bwMode="auto">
            <a:xfrm>
              <a:off x="8729177" y="4131961"/>
              <a:ext cx="202098" cy="1097272"/>
            </a:xfrm>
            <a:custGeom>
              <a:avLst/>
              <a:gdLst>
                <a:gd name="T0" fmla="*/ 99 w 170"/>
                <a:gd name="T1" fmla="*/ 0 h 923"/>
                <a:gd name="T2" fmla="*/ 170 w 170"/>
                <a:gd name="T3" fmla="*/ 923 h 923"/>
                <a:gd name="T4" fmla="*/ 99 w 170"/>
                <a:gd name="T5" fmla="*/ 923 h 923"/>
                <a:gd name="T6" fmla="*/ 0 w 170"/>
                <a:gd name="T7" fmla="*/ 0 h 923"/>
                <a:gd name="T8" fmla="*/ 99 w 170"/>
                <a:gd name="T9" fmla="*/ 0 h 923"/>
              </a:gdLst>
              <a:ahLst/>
              <a:cxnLst>
                <a:cxn ang="0">
                  <a:pos x="T0" y="T1"/>
                </a:cxn>
                <a:cxn ang="0">
                  <a:pos x="T2" y="T3"/>
                </a:cxn>
                <a:cxn ang="0">
                  <a:pos x="T4" y="T5"/>
                </a:cxn>
                <a:cxn ang="0">
                  <a:pos x="T6" y="T7"/>
                </a:cxn>
                <a:cxn ang="0">
                  <a:pos x="T8" y="T9"/>
                </a:cxn>
              </a:cxnLst>
              <a:rect l="0" t="0" r="r" b="b"/>
              <a:pathLst>
                <a:path w="170" h="923">
                  <a:moveTo>
                    <a:pt x="99" y="0"/>
                  </a:moveTo>
                  <a:lnTo>
                    <a:pt x="170" y="923"/>
                  </a:lnTo>
                  <a:lnTo>
                    <a:pt x="99" y="923"/>
                  </a:lnTo>
                  <a:lnTo>
                    <a:pt x="0" y="0"/>
                  </a:lnTo>
                  <a:lnTo>
                    <a:pt x="99" y="0"/>
                  </a:ln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 name="ï$ḻïḓè"/>
            <p:cNvSpPr/>
            <p:nvPr/>
          </p:nvSpPr>
          <p:spPr bwMode="auto">
            <a:xfrm>
              <a:off x="8729176" y="4131961"/>
              <a:ext cx="202098" cy="1097272"/>
            </a:xfrm>
            <a:custGeom>
              <a:avLst/>
              <a:gdLst>
                <a:gd name="T0" fmla="*/ 99 w 170"/>
                <a:gd name="T1" fmla="*/ 0 h 923"/>
                <a:gd name="T2" fmla="*/ 170 w 170"/>
                <a:gd name="T3" fmla="*/ 923 h 923"/>
                <a:gd name="T4" fmla="*/ 99 w 170"/>
                <a:gd name="T5" fmla="*/ 923 h 923"/>
                <a:gd name="T6" fmla="*/ 0 w 170"/>
                <a:gd name="T7" fmla="*/ 0 h 923"/>
                <a:gd name="T8" fmla="*/ 99 w 170"/>
                <a:gd name="T9" fmla="*/ 0 h 923"/>
              </a:gdLst>
              <a:ahLst/>
              <a:cxnLst>
                <a:cxn ang="0">
                  <a:pos x="T0" y="T1"/>
                </a:cxn>
                <a:cxn ang="0">
                  <a:pos x="T2" y="T3"/>
                </a:cxn>
                <a:cxn ang="0">
                  <a:pos x="T4" y="T5"/>
                </a:cxn>
                <a:cxn ang="0">
                  <a:pos x="T6" y="T7"/>
                </a:cxn>
                <a:cxn ang="0">
                  <a:pos x="T8" y="T9"/>
                </a:cxn>
              </a:cxnLst>
              <a:rect l="0" t="0" r="r" b="b"/>
              <a:pathLst>
                <a:path w="170" h="923">
                  <a:moveTo>
                    <a:pt x="99" y="0"/>
                  </a:moveTo>
                  <a:lnTo>
                    <a:pt x="170" y="923"/>
                  </a:lnTo>
                  <a:lnTo>
                    <a:pt x="99" y="923"/>
                  </a:lnTo>
                  <a:lnTo>
                    <a:pt x="0" y="0"/>
                  </a:lnTo>
                  <a:lnTo>
                    <a:pt x="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 name="islíḋe"/>
            <p:cNvSpPr/>
            <p:nvPr/>
          </p:nvSpPr>
          <p:spPr bwMode="auto">
            <a:xfrm>
              <a:off x="6817572" y="4118884"/>
              <a:ext cx="202098" cy="1097272"/>
            </a:xfrm>
            <a:custGeom>
              <a:avLst/>
              <a:gdLst>
                <a:gd name="T0" fmla="*/ 70 w 170"/>
                <a:gd name="T1" fmla="*/ 0 h 923"/>
                <a:gd name="T2" fmla="*/ 0 w 170"/>
                <a:gd name="T3" fmla="*/ 923 h 923"/>
                <a:gd name="T4" fmla="*/ 70 w 170"/>
                <a:gd name="T5" fmla="*/ 923 h 923"/>
                <a:gd name="T6" fmla="*/ 170 w 170"/>
                <a:gd name="T7" fmla="*/ 0 h 923"/>
                <a:gd name="T8" fmla="*/ 70 w 170"/>
                <a:gd name="T9" fmla="*/ 0 h 923"/>
              </a:gdLst>
              <a:ahLst/>
              <a:cxnLst>
                <a:cxn ang="0">
                  <a:pos x="T0" y="T1"/>
                </a:cxn>
                <a:cxn ang="0">
                  <a:pos x="T2" y="T3"/>
                </a:cxn>
                <a:cxn ang="0">
                  <a:pos x="T4" y="T5"/>
                </a:cxn>
                <a:cxn ang="0">
                  <a:pos x="T6" y="T7"/>
                </a:cxn>
                <a:cxn ang="0">
                  <a:pos x="T8" y="T9"/>
                </a:cxn>
              </a:cxnLst>
              <a:rect l="0" t="0" r="r" b="b"/>
              <a:pathLst>
                <a:path w="170" h="923">
                  <a:moveTo>
                    <a:pt x="70" y="0"/>
                  </a:moveTo>
                  <a:lnTo>
                    <a:pt x="0" y="923"/>
                  </a:lnTo>
                  <a:lnTo>
                    <a:pt x="70" y="923"/>
                  </a:lnTo>
                  <a:lnTo>
                    <a:pt x="170" y="0"/>
                  </a:lnTo>
                  <a:lnTo>
                    <a:pt x="70" y="0"/>
                  </a:ln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 name="îšlïdê"/>
            <p:cNvSpPr/>
            <p:nvPr/>
          </p:nvSpPr>
          <p:spPr bwMode="auto">
            <a:xfrm>
              <a:off x="8423652" y="4167626"/>
              <a:ext cx="200909" cy="1097272"/>
            </a:xfrm>
            <a:custGeom>
              <a:avLst/>
              <a:gdLst>
                <a:gd name="T0" fmla="*/ 99 w 169"/>
                <a:gd name="T1" fmla="*/ 0 h 923"/>
                <a:gd name="T2" fmla="*/ 169 w 169"/>
                <a:gd name="T3" fmla="*/ 923 h 923"/>
                <a:gd name="T4" fmla="*/ 99 w 169"/>
                <a:gd name="T5" fmla="*/ 923 h 923"/>
                <a:gd name="T6" fmla="*/ 0 w 169"/>
                <a:gd name="T7" fmla="*/ 0 h 923"/>
                <a:gd name="T8" fmla="*/ 99 w 169"/>
                <a:gd name="T9" fmla="*/ 0 h 923"/>
              </a:gdLst>
              <a:ahLst/>
              <a:cxnLst>
                <a:cxn ang="0">
                  <a:pos x="T0" y="T1"/>
                </a:cxn>
                <a:cxn ang="0">
                  <a:pos x="T2" y="T3"/>
                </a:cxn>
                <a:cxn ang="0">
                  <a:pos x="T4" y="T5"/>
                </a:cxn>
                <a:cxn ang="0">
                  <a:pos x="T6" y="T7"/>
                </a:cxn>
                <a:cxn ang="0">
                  <a:pos x="T8" y="T9"/>
                </a:cxn>
              </a:cxnLst>
              <a:rect l="0" t="0" r="r" b="b"/>
              <a:pathLst>
                <a:path w="169" h="923">
                  <a:moveTo>
                    <a:pt x="99" y="0"/>
                  </a:moveTo>
                  <a:lnTo>
                    <a:pt x="169" y="923"/>
                  </a:lnTo>
                  <a:lnTo>
                    <a:pt x="99" y="923"/>
                  </a:lnTo>
                  <a:lnTo>
                    <a:pt x="0" y="0"/>
                  </a:lnTo>
                  <a:lnTo>
                    <a:pt x="99" y="0"/>
                  </a:ln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 name="ïṧľíḍê"/>
            <p:cNvSpPr/>
            <p:nvPr/>
          </p:nvSpPr>
          <p:spPr bwMode="auto">
            <a:xfrm>
              <a:off x="8423652" y="4167626"/>
              <a:ext cx="200909" cy="1097272"/>
            </a:xfrm>
            <a:custGeom>
              <a:avLst/>
              <a:gdLst>
                <a:gd name="T0" fmla="*/ 99 w 169"/>
                <a:gd name="T1" fmla="*/ 0 h 923"/>
                <a:gd name="T2" fmla="*/ 169 w 169"/>
                <a:gd name="T3" fmla="*/ 923 h 923"/>
                <a:gd name="T4" fmla="*/ 99 w 169"/>
                <a:gd name="T5" fmla="*/ 923 h 923"/>
                <a:gd name="T6" fmla="*/ 0 w 169"/>
                <a:gd name="T7" fmla="*/ 0 h 923"/>
                <a:gd name="T8" fmla="*/ 99 w 169"/>
                <a:gd name="T9" fmla="*/ 0 h 923"/>
              </a:gdLst>
              <a:ahLst/>
              <a:cxnLst>
                <a:cxn ang="0">
                  <a:pos x="T0" y="T1"/>
                </a:cxn>
                <a:cxn ang="0">
                  <a:pos x="T2" y="T3"/>
                </a:cxn>
                <a:cxn ang="0">
                  <a:pos x="T4" y="T5"/>
                </a:cxn>
                <a:cxn ang="0">
                  <a:pos x="T6" y="T7"/>
                </a:cxn>
                <a:cxn ang="0">
                  <a:pos x="T8" y="T9"/>
                </a:cxn>
              </a:cxnLst>
              <a:rect l="0" t="0" r="r" b="b"/>
              <a:pathLst>
                <a:path w="169" h="923">
                  <a:moveTo>
                    <a:pt x="99" y="0"/>
                  </a:moveTo>
                  <a:lnTo>
                    <a:pt x="169" y="923"/>
                  </a:lnTo>
                  <a:lnTo>
                    <a:pt x="99" y="923"/>
                  </a:lnTo>
                  <a:lnTo>
                    <a:pt x="0" y="0"/>
                  </a:lnTo>
                  <a:lnTo>
                    <a:pt x="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 name="íšľiḓè"/>
            <p:cNvSpPr/>
            <p:nvPr/>
          </p:nvSpPr>
          <p:spPr bwMode="auto">
            <a:xfrm>
              <a:off x="6421698" y="4104618"/>
              <a:ext cx="2001954" cy="104615"/>
            </a:xfrm>
            <a:prstGeom prst="rect">
              <a:avLst/>
            </a:prstGeom>
            <a:solidFill>
              <a:srgbClr val="4748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6" name="ï$ḷîḋê"/>
            <p:cNvSpPr/>
            <p:nvPr/>
          </p:nvSpPr>
          <p:spPr bwMode="auto">
            <a:xfrm>
              <a:off x="6421698" y="4104618"/>
              <a:ext cx="2001954" cy="10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7" name="ïšḻïde"/>
            <p:cNvSpPr/>
            <p:nvPr/>
          </p:nvSpPr>
          <p:spPr bwMode="auto">
            <a:xfrm>
              <a:off x="8423652" y="4104618"/>
              <a:ext cx="458881" cy="104615"/>
            </a:xfrm>
            <a:prstGeom prst="rect">
              <a:avLst/>
            </a:prstGeom>
            <a:solidFill>
              <a:srgbClr val="4285F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8" name="išļíḍê"/>
            <p:cNvSpPr/>
            <p:nvPr/>
          </p:nvSpPr>
          <p:spPr bwMode="auto">
            <a:xfrm>
              <a:off x="8423652" y="4104618"/>
              <a:ext cx="458881" cy="10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9" name="iṩ1iḋe"/>
            <p:cNvSpPr/>
            <p:nvPr/>
          </p:nvSpPr>
          <p:spPr bwMode="auto">
            <a:xfrm>
              <a:off x="8427220" y="4104618"/>
              <a:ext cx="458881" cy="104615"/>
            </a:xfrm>
            <a:custGeom>
              <a:avLst/>
              <a:gdLst>
                <a:gd name="T0" fmla="*/ 386 w 386"/>
                <a:gd name="T1" fmla="*/ 0 h 88"/>
                <a:gd name="T2" fmla="*/ 0 w 386"/>
                <a:gd name="T3" fmla="*/ 0 h 88"/>
                <a:gd name="T4" fmla="*/ 383 w 386"/>
                <a:gd name="T5" fmla="*/ 0 h 88"/>
                <a:gd name="T6" fmla="*/ 383 w 386"/>
                <a:gd name="T7" fmla="*/ 88 h 88"/>
                <a:gd name="T8" fmla="*/ 386 w 386"/>
                <a:gd name="T9" fmla="*/ 88 h 88"/>
                <a:gd name="T10" fmla="*/ 386 w 386"/>
                <a:gd name="T11" fmla="*/ 0 h 88"/>
              </a:gdLst>
              <a:ahLst/>
              <a:cxnLst>
                <a:cxn ang="0">
                  <a:pos x="T0" y="T1"/>
                </a:cxn>
                <a:cxn ang="0">
                  <a:pos x="T2" y="T3"/>
                </a:cxn>
                <a:cxn ang="0">
                  <a:pos x="T4" y="T5"/>
                </a:cxn>
                <a:cxn ang="0">
                  <a:pos x="T6" y="T7"/>
                </a:cxn>
                <a:cxn ang="0">
                  <a:pos x="T8" y="T9"/>
                </a:cxn>
                <a:cxn ang="0">
                  <a:pos x="T10" y="T11"/>
                </a:cxn>
              </a:cxnLst>
              <a:rect l="0" t="0" r="r" b="b"/>
              <a:pathLst>
                <a:path w="386" h="88">
                  <a:moveTo>
                    <a:pt x="386" y="0"/>
                  </a:moveTo>
                  <a:lnTo>
                    <a:pt x="0" y="0"/>
                  </a:lnTo>
                  <a:lnTo>
                    <a:pt x="383" y="0"/>
                  </a:lnTo>
                  <a:lnTo>
                    <a:pt x="383" y="88"/>
                  </a:lnTo>
                  <a:lnTo>
                    <a:pt x="386" y="88"/>
                  </a:lnTo>
                  <a:lnTo>
                    <a:pt x="386"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 name="iṣḷïḍê"/>
            <p:cNvSpPr/>
            <p:nvPr/>
          </p:nvSpPr>
          <p:spPr bwMode="auto">
            <a:xfrm>
              <a:off x="8427220" y="4104618"/>
              <a:ext cx="458881" cy="104615"/>
            </a:xfrm>
            <a:custGeom>
              <a:avLst/>
              <a:gdLst>
                <a:gd name="T0" fmla="*/ 386 w 386"/>
                <a:gd name="T1" fmla="*/ 0 h 88"/>
                <a:gd name="T2" fmla="*/ 0 w 386"/>
                <a:gd name="T3" fmla="*/ 0 h 88"/>
                <a:gd name="T4" fmla="*/ 383 w 386"/>
                <a:gd name="T5" fmla="*/ 0 h 88"/>
                <a:gd name="T6" fmla="*/ 383 w 386"/>
                <a:gd name="T7" fmla="*/ 88 h 88"/>
                <a:gd name="T8" fmla="*/ 386 w 386"/>
                <a:gd name="T9" fmla="*/ 88 h 88"/>
                <a:gd name="T10" fmla="*/ 386 w 386"/>
                <a:gd name="T11" fmla="*/ 0 h 88"/>
              </a:gdLst>
              <a:ahLst/>
              <a:cxnLst>
                <a:cxn ang="0">
                  <a:pos x="T0" y="T1"/>
                </a:cxn>
                <a:cxn ang="0">
                  <a:pos x="T2" y="T3"/>
                </a:cxn>
                <a:cxn ang="0">
                  <a:pos x="T4" y="T5"/>
                </a:cxn>
                <a:cxn ang="0">
                  <a:pos x="T6" y="T7"/>
                </a:cxn>
                <a:cxn ang="0">
                  <a:pos x="T8" y="T9"/>
                </a:cxn>
                <a:cxn ang="0">
                  <a:pos x="T10" y="T11"/>
                </a:cxn>
              </a:cxnLst>
              <a:rect l="0" t="0" r="r" b="b"/>
              <a:pathLst>
                <a:path w="386" h="88">
                  <a:moveTo>
                    <a:pt x="386" y="0"/>
                  </a:moveTo>
                  <a:lnTo>
                    <a:pt x="0" y="0"/>
                  </a:lnTo>
                  <a:lnTo>
                    <a:pt x="383" y="0"/>
                  </a:lnTo>
                  <a:lnTo>
                    <a:pt x="383" y="88"/>
                  </a:lnTo>
                  <a:lnTo>
                    <a:pt x="386" y="88"/>
                  </a:lnTo>
                  <a:lnTo>
                    <a:pt x="3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 name="iSľïḑe"/>
            <p:cNvSpPr/>
            <p:nvPr/>
          </p:nvSpPr>
          <p:spPr bwMode="auto">
            <a:xfrm>
              <a:off x="8427220" y="4104618"/>
              <a:ext cx="455314" cy="104615"/>
            </a:xfrm>
            <a:prstGeom prst="rect">
              <a:avLst/>
            </a:prstGeom>
            <a:solidFill>
              <a:srgbClr val="356A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2" name="ísļídè"/>
            <p:cNvSpPr/>
            <p:nvPr/>
          </p:nvSpPr>
          <p:spPr bwMode="auto">
            <a:xfrm>
              <a:off x="8427220" y="4104618"/>
              <a:ext cx="455314" cy="10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3" name="ïşḷiḋé"/>
            <p:cNvSpPr/>
            <p:nvPr/>
          </p:nvSpPr>
          <p:spPr bwMode="auto">
            <a:xfrm>
              <a:off x="7207502" y="3437696"/>
              <a:ext cx="937971" cy="590838"/>
            </a:xfrm>
            <a:prstGeom prst="rect">
              <a:avLst/>
            </a:prstGeom>
            <a:solidFill>
              <a:schemeClr val="bg1">
                <a:lumMod val="85000"/>
              </a:schemeClr>
            </a:solidFill>
            <a:ln>
              <a:noFill/>
            </a:ln>
          </p:spPr>
          <p:txBody>
            <a:bodyPr anchor="ctr"/>
            <a:lstStyle/>
            <a:p>
              <a:pPr algn="ctr"/>
              <a:endParaRPr/>
            </a:p>
          </p:txBody>
        </p:sp>
        <p:sp>
          <p:nvSpPr>
            <p:cNvPr id="44" name="íSľîďe"/>
            <p:cNvSpPr/>
            <p:nvPr/>
          </p:nvSpPr>
          <p:spPr bwMode="auto">
            <a:xfrm>
              <a:off x="7227711" y="3459095"/>
              <a:ext cx="876153" cy="5480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5" name="íŝḻîḍé"/>
            <p:cNvSpPr/>
            <p:nvPr/>
          </p:nvSpPr>
          <p:spPr bwMode="auto">
            <a:xfrm>
              <a:off x="7533235" y="3958395"/>
              <a:ext cx="285314" cy="146224"/>
            </a:xfrm>
            <a:prstGeom prst="rect">
              <a:avLst/>
            </a:prstGeom>
            <a:solidFill>
              <a:schemeClr val="bg1">
                <a:lumMod val="85000"/>
              </a:schemeClr>
            </a:solidFill>
            <a:ln>
              <a:noFill/>
            </a:ln>
          </p:spPr>
          <p:txBody>
            <a:bodyPr anchor="ctr"/>
            <a:lstStyle/>
            <a:p>
              <a:pPr algn="ctr"/>
              <a:endParaRPr/>
            </a:p>
          </p:txBody>
        </p:sp>
        <p:sp>
          <p:nvSpPr>
            <p:cNvPr id="46" name="işľiḓe"/>
            <p:cNvSpPr/>
            <p:nvPr/>
          </p:nvSpPr>
          <p:spPr bwMode="auto">
            <a:xfrm>
              <a:off x="7543934" y="3958395"/>
              <a:ext cx="243706" cy="1462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7" name="îślíďè"/>
            <p:cNvSpPr/>
            <p:nvPr/>
          </p:nvSpPr>
          <p:spPr bwMode="auto">
            <a:xfrm>
              <a:off x="8103864" y="3459095"/>
              <a:ext cx="27343" cy="54804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8" name="íŝľîḋè"/>
            <p:cNvSpPr/>
            <p:nvPr/>
          </p:nvSpPr>
          <p:spPr bwMode="auto">
            <a:xfrm>
              <a:off x="7784074" y="3958395"/>
              <a:ext cx="20210" cy="146224"/>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9" name="íşľiḑè"/>
            <p:cNvSpPr/>
            <p:nvPr/>
          </p:nvSpPr>
          <p:spPr bwMode="auto">
            <a:xfrm>
              <a:off x="7637851" y="3660003"/>
              <a:ext cx="55874" cy="55874"/>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0" name="íṩ1iḍê"/>
            <p:cNvSpPr/>
            <p:nvPr/>
          </p:nvSpPr>
          <p:spPr bwMode="auto">
            <a:xfrm>
              <a:off x="6161351" y="3596998"/>
              <a:ext cx="602726" cy="485034"/>
            </a:xfrm>
            <a:custGeom>
              <a:avLst/>
              <a:gdLst>
                <a:gd name="T0" fmla="*/ 124 w 507"/>
                <a:gd name="T1" fmla="*/ 0 h 408"/>
                <a:gd name="T2" fmla="*/ 507 w 507"/>
                <a:gd name="T3" fmla="*/ 164 h 408"/>
                <a:gd name="T4" fmla="*/ 378 w 507"/>
                <a:gd name="T5" fmla="*/ 408 h 408"/>
                <a:gd name="T6" fmla="*/ 0 w 507"/>
                <a:gd name="T7" fmla="*/ 269 h 408"/>
                <a:gd name="T8" fmla="*/ 124 w 507"/>
                <a:gd name="T9" fmla="*/ 0 h 408"/>
              </a:gdLst>
              <a:ahLst/>
              <a:cxnLst>
                <a:cxn ang="0">
                  <a:pos x="T0" y="T1"/>
                </a:cxn>
                <a:cxn ang="0">
                  <a:pos x="T2" y="T3"/>
                </a:cxn>
                <a:cxn ang="0">
                  <a:pos x="T4" y="T5"/>
                </a:cxn>
                <a:cxn ang="0">
                  <a:pos x="T6" y="T7"/>
                </a:cxn>
                <a:cxn ang="0">
                  <a:pos x="T8" y="T9"/>
                </a:cxn>
              </a:cxnLst>
              <a:rect l="0" t="0" r="r" b="b"/>
              <a:pathLst>
                <a:path w="507" h="408">
                  <a:moveTo>
                    <a:pt x="124" y="0"/>
                  </a:moveTo>
                  <a:lnTo>
                    <a:pt x="507" y="164"/>
                  </a:lnTo>
                  <a:lnTo>
                    <a:pt x="378" y="408"/>
                  </a:lnTo>
                  <a:lnTo>
                    <a:pt x="0" y="269"/>
                  </a:lnTo>
                  <a:lnTo>
                    <a:pt x="124" y="0"/>
                  </a:ln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 name="išḷïḋe"/>
            <p:cNvSpPr/>
            <p:nvPr/>
          </p:nvSpPr>
          <p:spPr bwMode="auto">
            <a:xfrm>
              <a:off x="6161351" y="3596998"/>
              <a:ext cx="602726" cy="485034"/>
            </a:xfrm>
            <a:custGeom>
              <a:avLst/>
              <a:gdLst>
                <a:gd name="T0" fmla="*/ 124 w 507"/>
                <a:gd name="T1" fmla="*/ 0 h 408"/>
                <a:gd name="T2" fmla="*/ 507 w 507"/>
                <a:gd name="T3" fmla="*/ 164 h 408"/>
                <a:gd name="T4" fmla="*/ 378 w 507"/>
                <a:gd name="T5" fmla="*/ 408 h 408"/>
                <a:gd name="T6" fmla="*/ 0 w 507"/>
                <a:gd name="T7" fmla="*/ 269 h 408"/>
                <a:gd name="T8" fmla="*/ 124 w 507"/>
                <a:gd name="T9" fmla="*/ 0 h 408"/>
              </a:gdLst>
              <a:ahLst/>
              <a:cxnLst>
                <a:cxn ang="0">
                  <a:pos x="T0" y="T1"/>
                </a:cxn>
                <a:cxn ang="0">
                  <a:pos x="T2" y="T3"/>
                </a:cxn>
                <a:cxn ang="0">
                  <a:pos x="T4" y="T5"/>
                </a:cxn>
                <a:cxn ang="0">
                  <a:pos x="T6" y="T7"/>
                </a:cxn>
                <a:cxn ang="0">
                  <a:pos x="T8" y="T9"/>
                </a:cxn>
              </a:cxnLst>
              <a:rect l="0" t="0" r="r" b="b"/>
              <a:pathLst>
                <a:path w="507" h="408">
                  <a:moveTo>
                    <a:pt x="124" y="0"/>
                  </a:moveTo>
                  <a:lnTo>
                    <a:pt x="507" y="164"/>
                  </a:lnTo>
                  <a:lnTo>
                    <a:pt x="378" y="408"/>
                  </a:lnTo>
                  <a:lnTo>
                    <a:pt x="0" y="269"/>
                  </a:lnTo>
                  <a:lnTo>
                    <a:pt x="1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 name="ïš1îḑê"/>
            <p:cNvSpPr/>
            <p:nvPr/>
          </p:nvSpPr>
          <p:spPr bwMode="auto">
            <a:xfrm>
              <a:off x="6327783" y="4524268"/>
              <a:ext cx="124825" cy="104615"/>
            </a:xfrm>
            <a:prstGeom prst="rect">
              <a:avLst/>
            </a:prstGeom>
            <a:solidFill>
              <a:srgbClr val="F8C1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3" name="íş1iḋè"/>
            <p:cNvSpPr/>
            <p:nvPr/>
          </p:nvSpPr>
          <p:spPr bwMode="auto">
            <a:xfrm>
              <a:off x="6327783" y="4524268"/>
              <a:ext cx="124825" cy="10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4" name="ïŝľîdè"/>
            <p:cNvSpPr/>
            <p:nvPr/>
          </p:nvSpPr>
          <p:spPr bwMode="auto">
            <a:xfrm>
              <a:off x="6494217" y="4524268"/>
              <a:ext cx="126014" cy="104615"/>
            </a:xfrm>
            <a:prstGeom prst="rect">
              <a:avLst/>
            </a:prstGeom>
            <a:solidFill>
              <a:srgbClr val="F8C1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5" name="işľiḑè"/>
            <p:cNvSpPr/>
            <p:nvPr/>
          </p:nvSpPr>
          <p:spPr bwMode="auto">
            <a:xfrm>
              <a:off x="6494217" y="4524268"/>
              <a:ext cx="126014" cy="10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6" name="iṩḻíḍe"/>
            <p:cNvSpPr/>
            <p:nvPr/>
          </p:nvSpPr>
          <p:spPr bwMode="auto">
            <a:xfrm>
              <a:off x="6441910" y="3059656"/>
              <a:ext cx="332866" cy="332866"/>
            </a:xfrm>
            <a:prstGeom prst="ellipse">
              <a:avLst/>
            </a:prstGeom>
            <a:solidFill>
              <a:srgbClr val="F8C1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 name="îśľíḓè"/>
            <p:cNvSpPr/>
            <p:nvPr/>
          </p:nvSpPr>
          <p:spPr bwMode="auto">
            <a:xfrm>
              <a:off x="6597643" y="3298605"/>
              <a:ext cx="166434" cy="166434"/>
            </a:xfrm>
            <a:custGeom>
              <a:avLst/>
              <a:gdLst>
                <a:gd name="T0" fmla="*/ 140 w 140"/>
                <a:gd name="T1" fmla="*/ 140 h 140"/>
                <a:gd name="T2" fmla="*/ 17 w 140"/>
                <a:gd name="T3" fmla="*/ 140 h 140"/>
                <a:gd name="T4" fmla="*/ 0 w 140"/>
                <a:gd name="T5" fmla="*/ 0 h 140"/>
                <a:gd name="T6" fmla="*/ 105 w 140"/>
                <a:gd name="T7" fmla="*/ 0 h 140"/>
                <a:gd name="T8" fmla="*/ 140 w 140"/>
                <a:gd name="T9" fmla="*/ 140 h 140"/>
              </a:gdLst>
              <a:ahLst/>
              <a:cxnLst>
                <a:cxn ang="0">
                  <a:pos x="T0" y="T1"/>
                </a:cxn>
                <a:cxn ang="0">
                  <a:pos x="T2" y="T3"/>
                </a:cxn>
                <a:cxn ang="0">
                  <a:pos x="T4" y="T5"/>
                </a:cxn>
                <a:cxn ang="0">
                  <a:pos x="T6" y="T7"/>
                </a:cxn>
                <a:cxn ang="0">
                  <a:pos x="T8" y="T9"/>
                </a:cxn>
              </a:cxnLst>
              <a:rect l="0" t="0" r="r" b="b"/>
              <a:pathLst>
                <a:path w="140" h="140">
                  <a:moveTo>
                    <a:pt x="140" y="140"/>
                  </a:moveTo>
                  <a:lnTo>
                    <a:pt x="17" y="140"/>
                  </a:lnTo>
                  <a:lnTo>
                    <a:pt x="0" y="0"/>
                  </a:lnTo>
                  <a:lnTo>
                    <a:pt x="105" y="0"/>
                  </a:lnTo>
                  <a:lnTo>
                    <a:pt x="140" y="140"/>
                  </a:lnTo>
                  <a:close/>
                </a:path>
              </a:pathLst>
            </a:custGeom>
            <a:solidFill>
              <a:srgbClr val="F8C1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 name="išľîďé"/>
            <p:cNvSpPr/>
            <p:nvPr/>
          </p:nvSpPr>
          <p:spPr bwMode="auto">
            <a:xfrm>
              <a:off x="6597643" y="3298605"/>
              <a:ext cx="166434" cy="166434"/>
            </a:xfrm>
            <a:custGeom>
              <a:avLst/>
              <a:gdLst>
                <a:gd name="T0" fmla="*/ 140 w 140"/>
                <a:gd name="T1" fmla="*/ 140 h 140"/>
                <a:gd name="T2" fmla="*/ 17 w 140"/>
                <a:gd name="T3" fmla="*/ 140 h 140"/>
                <a:gd name="T4" fmla="*/ 0 w 140"/>
                <a:gd name="T5" fmla="*/ 0 h 140"/>
                <a:gd name="T6" fmla="*/ 105 w 140"/>
                <a:gd name="T7" fmla="*/ 0 h 140"/>
                <a:gd name="T8" fmla="*/ 140 w 140"/>
                <a:gd name="T9" fmla="*/ 140 h 140"/>
              </a:gdLst>
              <a:ahLst/>
              <a:cxnLst>
                <a:cxn ang="0">
                  <a:pos x="T0" y="T1"/>
                </a:cxn>
                <a:cxn ang="0">
                  <a:pos x="T2" y="T3"/>
                </a:cxn>
                <a:cxn ang="0">
                  <a:pos x="T4" y="T5"/>
                </a:cxn>
                <a:cxn ang="0">
                  <a:pos x="T6" y="T7"/>
                </a:cxn>
                <a:cxn ang="0">
                  <a:pos x="T8" y="T9"/>
                </a:cxn>
              </a:cxnLst>
              <a:rect l="0" t="0" r="r" b="b"/>
              <a:pathLst>
                <a:path w="140" h="140">
                  <a:moveTo>
                    <a:pt x="140" y="140"/>
                  </a:moveTo>
                  <a:lnTo>
                    <a:pt x="17" y="140"/>
                  </a:lnTo>
                  <a:lnTo>
                    <a:pt x="0" y="0"/>
                  </a:lnTo>
                  <a:lnTo>
                    <a:pt x="105" y="0"/>
                  </a:lnTo>
                  <a:lnTo>
                    <a:pt x="140" y="1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 name="íślïḍé"/>
            <p:cNvSpPr/>
            <p:nvPr/>
          </p:nvSpPr>
          <p:spPr bwMode="auto">
            <a:xfrm>
              <a:off x="6162539" y="3922731"/>
              <a:ext cx="767971" cy="645524"/>
            </a:xfrm>
            <a:custGeom>
              <a:avLst/>
              <a:gdLst>
                <a:gd name="T0" fmla="*/ 394 w 442"/>
                <a:gd name="T1" fmla="*/ 0 h 372"/>
                <a:gd name="T2" fmla="*/ 406 w 442"/>
                <a:gd name="T3" fmla="*/ 84 h 372"/>
                <a:gd name="T4" fmla="*/ 131 w 442"/>
                <a:gd name="T5" fmla="*/ 120 h 372"/>
                <a:gd name="T6" fmla="*/ 179 w 442"/>
                <a:gd name="T7" fmla="*/ 372 h 372"/>
                <a:gd name="T8" fmla="*/ 83 w 442"/>
                <a:gd name="T9" fmla="*/ 372 h 372"/>
                <a:gd name="T10" fmla="*/ 31 w 442"/>
                <a:gd name="T11" fmla="*/ 101 h 372"/>
                <a:gd name="T12" fmla="*/ 83 w 442"/>
                <a:gd name="T13" fmla="*/ 24 h 372"/>
                <a:gd name="T14" fmla="*/ 394 w 442"/>
                <a:gd name="T15" fmla="*/ 0 h 3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2" h="372">
                  <a:moveTo>
                    <a:pt x="394" y="0"/>
                  </a:moveTo>
                  <a:cubicBezTo>
                    <a:pt x="394" y="0"/>
                    <a:pt x="442" y="24"/>
                    <a:pt x="406" y="84"/>
                  </a:cubicBezTo>
                  <a:cubicBezTo>
                    <a:pt x="370" y="144"/>
                    <a:pt x="131" y="120"/>
                    <a:pt x="131" y="120"/>
                  </a:cubicBezTo>
                  <a:cubicBezTo>
                    <a:pt x="131" y="120"/>
                    <a:pt x="191" y="264"/>
                    <a:pt x="179" y="372"/>
                  </a:cubicBezTo>
                  <a:cubicBezTo>
                    <a:pt x="83" y="372"/>
                    <a:pt x="83" y="372"/>
                    <a:pt x="83" y="372"/>
                  </a:cubicBezTo>
                  <a:cubicBezTo>
                    <a:pt x="83" y="372"/>
                    <a:pt x="54" y="125"/>
                    <a:pt x="31" y="101"/>
                  </a:cubicBezTo>
                  <a:cubicBezTo>
                    <a:pt x="0" y="70"/>
                    <a:pt x="23" y="12"/>
                    <a:pt x="83" y="24"/>
                  </a:cubicBezTo>
                  <a:cubicBezTo>
                    <a:pt x="143" y="36"/>
                    <a:pt x="394" y="0"/>
                    <a:pt x="394" y="0"/>
                  </a:cubicBezTo>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 name="íṡḷiḓe"/>
            <p:cNvSpPr/>
            <p:nvPr/>
          </p:nvSpPr>
          <p:spPr bwMode="auto">
            <a:xfrm>
              <a:off x="6558413" y="4134338"/>
              <a:ext cx="28532" cy="1189"/>
            </a:xfrm>
            <a:custGeom>
              <a:avLst/>
              <a:gdLst>
                <a:gd name="T0" fmla="*/ 0 w 16"/>
                <a:gd name="T1" fmla="*/ 0 h 1"/>
                <a:gd name="T2" fmla="*/ 0 w 16"/>
                <a:gd name="T3" fmla="*/ 1 h 1"/>
                <a:gd name="T4" fmla="*/ 6 w 16"/>
                <a:gd name="T5" fmla="*/ 1 h 1"/>
                <a:gd name="T6" fmla="*/ 16 w 16"/>
                <a:gd name="T7" fmla="*/ 1 h 1"/>
                <a:gd name="T8" fmla="*/ 0 w 16"/>
                <a:gd name="T9" fmla="*/ 0 h 1"/>
              </a:gdLst>
              <a:ahLst/>
              <a:cxnLst>
                <a:cxn ang="0">
                  <a:pos x="T0" y="T1"/>
                </a:cxn>
                <a:cxn ang="0">
                  <a:pos x="T2" y="T3"/>
                </a:cxn>
                <a:cxn ang="0">
                  <a:pos x="T4" y="T5"/>
                </a:cxn>
                <a:cxn ang="0">
                  <a:pos x="T6" y="T7"/>
                </a:cxn>
                <a:cxn ang="0">
                  <a:pos x="T8" y="T9"/>
                </a:cxn>
              </a:cxnLst>
              <a:rect l="0" t="0" r="r" b="b"/>
              <a:pathLst>
                <a:path w="16" h="1">
                  <a:moveTo>
                    <a:pt x="0" y="0"/>
                  </a:moveTo>
                  <a:cubicBezTo>
                    <a:pt x="0" y="0"/>
                    <a:pt x="0" y="0"/>
                    <a:pt x="0" y="1"/>
                  </a:cubicBezTo>
                  <a:cubicBezTo>
                    <a:pt x="2" y="1"/>
                    <a:pt x="4" y="1"/>
                    <a:pt x="6" y="1"/>
                  </a:cubicBezTo>
                  <a:cubicBezTo>
                    <a:pt x="9" y="1"/>
                    <a:pt x="13" y="1"/>
                    <a:pt x="16" y="1"/>
                  </a:cubicBezTo>
                  <a:cubicBezTo>
                    <a:pt x="11" y="0"/>
                    <a:pt x="5" y="0"/>
                    <a:pt x="0" y="0"/>
                  </a:cubicBezTo>
                </a:path>
              </a:pathLst>
            </a:custGeom>
            <a:solidFill>
              <a:srgbClr val="515B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 name="îṧlïḑe"/>
            <p:cNvSpPr/>
            <p:nvPr/>
          </p:nvSpPr>
          <p:spPr bwMode="auto">
            <a:xfrm>
              <a:off x="6191070" y="3958395"/>
              <a:ext cx="92727" cy="85595"/>
            </a:xfrm>
            <a:custGeom>
              <a:avLst/>
              <a:gdLst>
                <a:gd name="T0" fmla="*/ 49 w 54"/>
                <a:gd name="T1" fmla="*/ 0 h 49"/>
                <a:gd name="T2" fmla="*/ 1 w 54"/>
                <a:gd name="T3" fmla="*/ 49 h 49"/>
                <a:gd name="T4" fmla="*/ 52 w 54"/>
                <a:gd name="T5" fmla="*/ 1 h 49"/>
                <a:gd name="T6" fmla="*/ 54 w 54"/>
                <a:gd name="T7" fmla="*/ 2 h 49"/>
                <a:gd name="T8" fmla="*/ 49 w 54"/>
                <a:gd name="T9" fmla="*/ 0 h 49"/>
              </a:gdLst>
              <a:ahLst/>
              <a:cxnLst>
                <a:cxn ang="0">
                  <a:pos x="T0" y="T1"/>
                </a:cxn>
                <a:cxn ang="0">
                  <a:pos x="T2" y="T3"/>
                </a:cxn>
                <a:cxn ang="0">
                  <a:pos x="T4" y="T5"/>
                </a:cxn>
                <a:cxn ang="0">
                  <a:pos x="T6" y="T7"/>
                </a:cxn>
                <a:cxn ang="0">
                  <a:pos x="T8" y="T9"/>
                </a:cxn>
              </a:cxnLst>
              <a:rect l="0" t="0" r="r" b="b"/>
              <a:pathLst>
                <a:path w="54" h="49">
                  <a:moveTo>
                    <a:pt x="49" y="0"/>
                  </a:moveTo>
                  <a:cubicBezTo>
                    <a:pt x="17" y="1"/>
                    <a:pt x="0" y="25"/>
                    <a:pt x="1" y="49"/>
                  </a:cubicBezTo>
                  <a:cubicBezTo>
                    <a:pt x="1" y="25"/>
                    <a:pt x="19" y="1"/>
                    <a:pt x="52" y="1"/>
                  </a:cubicBezTo>
                  <a:cubicBezTo>
                    <a:pt x="53" y="1"/>
                    <a:pt x="53" y="1"/>
                    <a:pt x="54" y="2"/>
                  </a:cubicBezTo>
                  <a:cubicBezTo>
                    <a:pt x="49" y="0"/>
                    <a:pt x="49" y="0"/>
                    <a:pt x="4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 name="iṧļïḑe"/>
            <p:cNvSpPr/>
            <p:nvPr/>
          </p:nvSpPr>
          <p:spPr bwMode="auto">
            <a:xfrm>
              <a:off x="6275475" y="3957206"/>
              <a:ext cx="22588" cy="4756"/>
            </a:xfrm>
            <a:custGeom>
              <a:avLst/>
              <a:gdLst>
                <a:gd name="T0" fmla="*/ 3 w 13"/>
                <a:gd name="T1" fmla="*/ 0 h 3"/>
                <a:gd name="T2" fmla="*/ 0 w 13"/>
                <a:gd name="T3" fmla="*/ 1 h 3"/>
                <a:gd name="T4" fmla="*/ 5 w 13"/>
                <a:gd name="T5" fmla="*/ 3 h 3"/>
                <a:gd name="T6" fmla="*/ 6 w 13"/>
                <a:gd name="T7" fmla="*/ 3 h 3"/>
                <a:gd name="T8" fmla="*/ 13 w 13"/>
                <a:gd name="T9" fmla="*/ 1 h 3"/>
                <a:gd name="T10" fmla="*/ 3 w 13"/>
                <a:gd name="T11" fmla="*/ 0 h 3"/>
              </a:gdLst>
              <a:ahLst/>
              <a:cxnLst>
                <a:cxn ang="0">
                  <a:pos x="T0" y="T1"/>
                </a:cxn>
                <a:cxn ang="0">
                  <a:pos x="T2" y="T3"/>
                </a:cxn>
                <a:cxn ang="0">
                  <a:pos x="T4" y="T5"/>
                </a:cxn>
                <a:cxn ang="0">
                  <a:pos x="T6" y="T7"/>
                </a:cxn>
                <a:cxn ang="0">
                  <a:pos x="T8" y="T9"/>
                </a:cxn>
                <a:cxn ang="0">
                  <a:pos x="T10" y="T11"/>
                </a:cxn>
              </a:cxnLst>
              <a:rect l="0" t="0" r="r" b="b"/>
              <a:pathLst>
                <a:path w="13" h="3">
                  <a:moveTo>
                    <a:pt x="3" y="0"/>
                  </a:moveTo>
                  <a:cubicBezTo>
                    <a:pt x="2" y="0"/>
                    <a:pt x="1" y="1"/>
                    <a:pt x="0" y="1"/>
                  </a:cubicBezTo>
                  <a:cubicBezTo>
                    <a:pt x="5" y="3"/>
                    <a:pt x="5" y="3"/>
                    <a:pt x="5" y="3"/>
                  </a:cubicBezTo>
                  <a:cubicBezTo>
                    <a:pt x="5" y="3"/>
                    <a:pt x="6" y="3"/>
                    <a:pt x="6" y="3"/>
                  </a:cubicBezTo>
                  <a:cubicBezTo>
                    <a:pt x="8" y="2"/>
                    <a:pt x="11" y="2"/>
                    <a:pt x="13" y="1"/>
                  </a:cubicBezTo>
                  <a:cubicBezTo>
                    <a:pt x="9" y="1"/>
                    <a:pt x="6" y="0"/>
                    <a:pt x="3" y="0"/>
                  </a:cubicBezTo>
                </a:path>
              </a:pathLst>
            </a:custGeom>
            <a:solidFill>
              <a:srgbClr val="689DF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 name="ïṩḻiḑe"/>
            <p:cNvSpPr/>
            <p:nvPr/>
          </p:nvSpPr>
          <p:spPr bwMode="auto">
            <a:xfrm>
              <a:off x="6192259" y="3960772"/>
              <a:ext cx="149790" cy="602727"/>
            </a:xfrm>
            <a:custGeom>
              <a:avLst/>
              <a:gdLst>
                <a:gd name="T0" fmla="*/ 51 w 86"/>
                <a:gd name="T1" fmla="*/ 0 h 347"/>
                <a:gd name="T2" fmla="*/ 0 w 86"/>
                <a:gd name="T3" fmla="*/ 48 h 347"/>
                <a:gd name="T4" fmla="*/ 14 w 86"/>
                <a:gd name="T5" fmla="*/ 77 h 347"/>
                <a:gd name="T6" fmla="*/ 66 w 86"/>
                <a:gd name="T7" fmla="*/ 347 h 347"/>
                <a:gd name="T8" fmla="*/ 86 w 86"/>
                <a:gd name="T9" fmla="*/ 347 h 347"/>
                <a:gd name="T10" fmla="*/ 33 w 86"/>
                <a:gd name="T11" fmla="*/ 77 h 347"/>
                <a:gd name="T12" fmla="*/ 54 w 86"/>
                <a:gd name="T13" fmla="*/ 1 h 347"/>
                <a:gd name="T14" fmla="*/ 53 w 86"/>
                <a:gd name="T15" fmla="*/ 1 h 347"/>
                <a:gd name="T16" fmla="*/ 51 w 86"/>
                <a:gd name="T17"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347">
                  <a:moveTo>
                    <a:pt x="51" y="0"/>
                  </a:moveTo>
                  <a:cubicBezTo>
                    <a:pt x="18" y="0"/>
                    <a:pt x="0" y="24"/>
                    <a:pt x="0" y="48"/>
                  </a:cubicBezTo>
                  <a:cubicBezTo>
                    <a:pt x="1" y="58"/>
                    <a:pt x="5" y="69"/>
                    <a:pt x="14" y="77"/>
                  </a:cubicBezTo>
                  <a:cubicBezTo>
                    <a:pt x="37" y="101"/>
                    <a:pt x="66" y="347"/>
                    <a:pt x="66" y="347"/>
                  </a:cubicBezTo>
                  <a:cubicBezTo>
                    <a:pt x="86" y="347"/>
                    <a:pt x="86" y="347"/>
                    <a:pt x="86" y="347"/>
                  </a:cubicBezTo>
                  <a:cubicBezTo>
                    <a:pt x="86" y="347"/>
                    <a:pt x="57" y="101"/>
                    <a:pt x="33" y="77"/>
                  </a:cubicBezTo>
                  <a:cubicBezTo>
                    <a:pt x="9" y="53"/>
                    <a:pt x="19" y="10"/>
                    <a:pt x="54" y="1"/>
                  </a:cubicBezTo>
                  <a:cubicBezTo>
                    <a:pt x="54" y="1"/>
                    <a:pt x="53" y="1"/>
                    <a:pt x="53" y="1"/>
                  </a:cubicBezTo>
                  <a:cubicBezTo>
                    <a:pt x="52" y="0"/>
                    <a:pt x="52" y="0"/>
                    <a:pt x="51" y="0"/>
                  </a:cubicBezTo>
                </a:path>
              </a:pathLst>
            </a:custGeom>
            <a:solidFill>
              <a:srgbClr val="515B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 name="iŝ1ïḓè"/>
            <p:cNvSpPr/>
            <p:nvPr/>
          </p:nvSpPr>
          <p:spPr bwMode="auto">
            <a:xfrm>
              <a:off x="6161351" y="4608674"/>
              <a:ext cx="332866" cy="103427"/>
            </a:xfrm>
            <a:custGeom>
              <a:avLst/>
              <a:gdLst>
                <a:gd name="T0" fmla="*/ 192 w 192"/>
                <a:gd name="T1" fmla="*/ 0 h 60"/>
                <a:gd name="T2" fmla="*/ 0 w 192"/>
                <a:gd name="T3" fmla="*/ 24 h 60"/>
                <a:gd name="T4" fmla="*/ 24 w 192"/>
                <a:gd name="T5" fmla="*/ 60 h 60"/>
                <a:gd name="T6" fmla="*/ 192 w 192"/>
                <a:gd name="T7" fmla="*/ 60 h 60"/>
                <a:gd name="T8" fmla="*/ 192 w 192"/>
                <a:gd name="T9" fmla="*/ 0 h 60"/>
              </a:gdLst>
              <a:ahLst/>
              <a:cxnLst>
                <a:cxn ang="0">
                  <a:pos x="T0" y="T1"/>
                </a:cxn>
                <a:cxn ang="0">
                  <a:pos x="T2" y="T3"/>
                </a:cxn>
                <a:cxn ang="0">
                  <a:pos x="T4" y="T5"/>
                </a:cxn>
                <a:cxn ang="0">
                  <a:pos x="T6" y="T7"/>
                </a:cxn>
                <a:cxn ang="0">
                  <a:pos x="T8" y="T9"/>
                </a:cxn>
              </a:cxnLst>
              <a:rect l="0" t="0" r="r" b="b"/>
              <a:pathLst>
                <a:path w="192" h="60">
                  <a:moveTo>
                    <a:pt x="192" y="0"/>
                  </a:moveTo>
                  <a:cubicBezTo>
                    <a:pt x="192" y="0"/>
                    <a:pt x="0" y="0"/>
                    <a:pt x="0" y="24"/>
                  </a:cubicBezTo>
                  <a:cubicBezTo>
                    <a:pt x="0" y="48"/>
                    <a:pt x="24" y="60"/>
                    <a:pt x="24" y="60"/>
                  </a:cubicBezTo>
                  <a:cubicBezTo>
                    <a:pt x="192" y="60"/>
                    <a:pt x="192" y="60"/>
                    <a:pt x="192" y="60"/>
                  </a:cubicBezTo>
                  <a:cubicBezTo>
                    <a:pt x="192" y="0"/>
                    <a:pt x="192" y="0"/>
                    <a:pt x="192" y="0"/>
                  </a:cubicBezTo>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 name="iś1idê"/>
            <p:cNvSpPr/>
            <p:nvPr/>
          </p:nvSpPr>
          <p:spPr bwMode="auto">
            <a:xfrm>
              <a:off x="6157783" y="4606296"/>
              <a:ext cx="332866" cy="95105"/>
            </a:xfrm>
            <a:custGeom>
              <a:avLst/>
              <a:gdLst>
                <a:gd name="T0" fmla="*/ 98 w 192"/>
                <a:gd name="T1" fmla="*/ 3 h 55"/>
                <a:gd name="T2" fmla="*/ 0 w 192"/>
                <a:gd name="T3" fmla="*/ 24 h 55"/>
                <a:gd name="T4" fmla="*/ 16 w 192"/>
                <a:gd name="T5" fmla="*/ 55 h 55"/>
                <a:gd name="T6" fmla="*/ 14 w 192"/>
                <a:gd name="T7" fmla="*/ 52 h 55"/>
                <a:gd name="T8" fmla="*/ 2 w 192"/>
                <a:gd name="T9" fmla="*/ 25 h 55"/>
                <a:gd name="T10" fmla="*/ 98 w 192"/>
                <a:gd name="T11" fmla="*/ 4 h 55"/>
                <a:gd name="T12" fmla="*/ 98 w 192"/>
                <a:gd name="T13" fmla="*/ 3 h 55"/>
                <a:gd name="T14" fmla="*/ 192 w 192"/>
                <a:gd name="T15" fmla="*/ 0 h 55"/>
                <a:gd name="T16" fmla="*/ 170 w 192"/>
                <a:gd name="T17" fmla="*/ 1 h 55"/>
                <a:gd name="T18" fmla="*/ 170 w 192"/>
                <a:gd name="T19" fmla="*/ 2 h 55"/>
                <a:gd name="T20" fmla="*/ 192 w 192"/>
                <a:gd name="T21" fmla="*/ 1 h 55"/>
                <a:gd name="T22" fmla="*/ 192 w 192"/>
                <a:gd name="T2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55">
                  <a:moveTo>
                    <a:pt x="98" y="3"/>
                  </a:moveTo>
                  <a:cubicBezTo>
                    <a:pt x="50" y="6"/>
                    <a:pt x="0" y="12"/>
                    <a:pt x="0" y="24"/>
                  </a:cubicBezTo>
                  <a:cubicBezTo>
                    <a:pt x="1" y="36"/>
                    <a:pt x="7" y="47"/>
                    <a:pt x="16" y="55"/>
                  </a:cubicBezTo>
                  <a:cubicBezTo>
                    <a:pt x="15" y="54"/>
                    <a:pt x="14" y="53"/>
                    <a:pt x="14" y="52"/>
                  </a:cubicBezTo>
                  <a:cubicBezTo>
                    <a:pt x="8" y="46"/>
                    <a:pt x="2" y="37"/>
                    <a:pt x="2" y="25"/>
                  </a:cubicBezTo>
                  <a:cubicBezTo>
                    <a:pt x="2" y="13"/>
                    <a:pt x="50" y="7"/>
                    <a:pt x="98" y="4"/>
                  </a:cubicBezTo>
                  <a:cubicBezTo>
                    <a:pt x="98" y="3"/>
                    <a:pt x="98" y="3"/>
                    <a:pt x="98" y="3"/>
                  </a:cubicBezTo>
                  <a:moveTo>
                    <a:pt x="192" y="0"/>
                  </a:moveTo>
                  <a:cubicBezTo>
                    <a:pt x="192" y="0"/>
                    <a:pt x="183" y="0"/>
                    <a:pt x="170" y="1"/>
                  </a:cubicBezTo>
                  <a:cubicBezTo>
                    <a:pt x="170" y="2"/>
                    <a:pt x="170" y="2"/>
                    <a:pt x="170" y="2"/>
                  </a:cubicBezTo>
                  <a:cubicBezTo>
                    <a:pt x="181" y="1"/>
                    <a:pt x="189" y="1"/>
                    <a:pt x="192" y="1"/>
                  </a:cubicBezTo>
                  <a:cubicBezTo>
                    <a:pt x="192" y="0"/>
                    <a:pt x="192" y="0"/>
                    <a:pt x="19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 name="íṡļíḑê"/>
            <p:cNvSpPr/>
            <p:nvPr/>
          </p:nvSpPr>
          <p:spPr bwMode="auto">
            <a:xfrm>
              <a:off x="6327783" y="4608674"/>
              <a:ext cx="124825" cy="4756"/>
            </a:xfrm>
            <a:custGeom>
              <a:avLst/>
              <a:gdLst>
                <a:gd name="T0" fmla="*/ 72 w 72"/>
                <a:gd name="T1" fmla="*/ 0 h 3"/>
                <a:gd name="T2" fmla="*/ 0 w 72"/>
                <a:gd name="T3" fmla="*/ 2 h 3"/>
                <a:gd name="T4" fmla="*/ 0 w 72"/>
                <a:gd name="T5" fmla="*/ 3 h 3"/>
                <a:gd name="T6" fmla="*/ 72 w 72"/>
                <a:gd name="T7" fmla="*/ 1 h 3"/>
                <a:gd name="T8" fmla="*/ 72 w 72"/>
                <a:gd name="T9" fmla="*/ 0 h 3"/>
              </a:gdLst>
              <a:ahLst/>
              <a:cxnLst>
                <a:cxn ang="0">
                  <a:pos x="T0" y="T1"/>
                </a:cxn>
                <a:cxn ang="0">
                  <a:pos x="T2" y="T3"/>
                </a:cxn>
                <a:cxn ang="0">
                  <a:pos x="T4" y="T5"/>
                </a:cxn>
                <a:cxn ang="0">
                  <a:pos x="T6" y="T7"/>
                </a:cxn>
                <a:cxn ang="0">
                  <a:pos x="T8" y="T9"/>
                </a:cxn>
              </a:cxnLst>
              <a:rect l="0" t="0" r="r" b="b"/>
              <a:pathLst>
                <a:path w="72" h="3">
                  <a:moveTo>
                    <a:pt x="72" y="0"/>
                  </a:moveTo>
                  <a:cubicBezTo>
                    <a:pt x="54" y="0"/>
                    <a:pt x="27" y="1"/>
                    <a:pt x="0" y="2"/>
                  </a:cubicBezTo>
                  <a:cubicBezTo>
                    <a:pt x="0" y="3"/>
                    <a:pt x="0" y="3"/>
                    <a:pt x="0" y="3"/>
                  </a:cubicBezTo>
                  <a:cubicBezTo>
                    <a:pt x="27" y="2"/>
                    <a:pt x="54" y="1"/>
                    <a:pt x="72" y="1"/>
                  </a:cubicBezTo>
                  <a:cubicBezTo>
                    <a:pt x="72" y="0"/>
                    <a:pt x="72" y="0"/>
                    <a:pt x="72" y="0"/>
                  </a:cubicBezTo>
                </a:path>
              </a:pathLst>
            </a:custGeom>
            <a:solidFill>
              <a:srgbClr val="F9C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 name="iṡľíḍe"/>
            <p:cNvSpPr/>
            <p:nvPr/>
          </p:nvSpPr>
          <p:spPr bwMode="auto">
            <a:xfrm>
              <a:off x="6161351" y="4608674"/>
              <a:ext cx="329301" cy="87971"/>
            </a:xfrm>
            <a:custGeom>
              <a:avLst/>
              <a:gdLst>
                <a:gd name="T0" fmla="*/ 190 w 190"/>
                <a:gd name="T1" fmla="*/ 0 h 51"/>
                <a:gd name="T2" fmla="*/ 168 w 190"/>
                <a:gd name="T3" fmla="*/ 1 h 51"/>
                <a:gd name="T4" fmla="*/ 96 w 190"/>
                <a:gd name="T5" fmla="*/ 3 h 51"/>
                <a:gd name="T6" fmla="*/ 0 w 190"/>
                <a:gd name="T7" fmla="*/ 24 h 51"/>
                <a:gd name="T8" fmla="*/ 12 w 190"/>
                <a:gd name="T9" fmla="*/ 51 h 51"/>
                <a:gd name="T10" fmla="*/ 5 w 190"/>
                <a:gd name="T11" fmla="*/ 30 h 51"/>
                <a:gd name="T12" fmla="*/ 143 w 190"/>
                <a:gd name="T13" fmla="*/ 7 h 51"/>
                <a:gd name="T14" fmla="*/ 190 w 190"/>
                <a:gd name="T15" fmla="*/ 3 h 51"/>
                <a:gd name="T16" fmla="*/ 190 w 190"/>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51">
                  <a:moveTo>
                    <a:pt x="190" y="0"/>
                  </a:moveTo>
                  <a:cubicBezTo>
                    <a:pt x="187" y="0"/>
                    <a:pt x="179" y="0"/>
                    <a:pt x="168" y="1"/>
                  </a:cubicBezTo>
                  <a:cubicBezTo>
                    <a:pt x="150" y="1"/>
                    <a:pt x="123" y="2"/>
                    <a:pt x="96" y="3"/>
                  </a:cubicBezTo>
                  <a:cubicBezTo>
                    <a:pt x="48" y="6"/>
                    <a:pt x="0" y="12"/>
                    <a:pt x="0" y="24"/>
                  </a:cubicBezTo>
                  <a:cubicBezTo>
                    <a:pt x="0" y="36"/>
                    <a:pt x="6" y="45"/>
                    <a:pt x="12" y="51"/>
                  </a:cubicBezTo>
                  <a:cubicBezTo>
                    <a:pt x="7" y="45"/>
                    <a:pt x="5" y="38"/>
                    <a:pt x="5" y="30"/>
                  </a:cubicBezTo>
                  <a:cubicBezTo>
                    <a:pt x="5" y="14"/>
                    <a:pt x="86" y="9"/>
                    <a:pt x="143" y="7"/>
                  </a:cubicBezTo>
                  <a:cubicBezTo>
                    <a:pt x="157" y="5"/>
                    <a:pt x="174" y="4"/>
                    <a:pt x="190" y="3"/>
                  </a:cubicBezTo>
                  <a:cubicBezTo>
                    <a:pt x="190" y="0"/>
                    <a:pt x="190" y="0"/>
                    <a:pt x="190" y="0"/>
                  </a:cubicBezTo>
                </a:path>
              </a:pathLst>
            </a:custGeom>
            <a:solidFill>
              <a:srgbClr val="515B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 name="ïśḷiďê"/>
            <p:cNvSpPr/>
            <p:nvPr/>
          </p:nvSpPr>
          <p:spPr bwMode="auto">
            <a:xfrm>
              <a:off x="6327783" y="3922731"/>
              <a:ext cx="769160" cy="645524"/>
            </a:xfrm>
            <a:custGeom>
              <a:avLst/>
              <a:gdLst>
                <a:gd name="T0" fmla="*/ 395 w 443"/>
                <a:gd name="T1" fmla="*/ 0 h 372"/>
                <a:gd name="T2" fmla="*/ 407 w 443"/>
                <a:gd name="T3" fmla="*/ 84 h 372"/>
                <a:gd name="T4" fmla="*/ 132 w 443"/>
                <a:gd name="T5" fmla="*/ 120 h 372"/>
                <a:gd name="T6" fmla="*/ 180 w 443"/>
                <a:gd name="T7" fmla="*/ 372 h 372"/>
                <a:gd name="T8" fmla="*/ 84 w 443"/>
                <a:gd name="T9" fmla="*/ 372 h 372"/>
                <a:gd name="T10" fmla="*/ 36 w 443"/>
                <a:gd name="T11" fmla="*/ 96 h 372"/>
                <a:gd name="T12" fmla="*/ 84 w 443"/>
                <a:gd name="T13" fmla="*/ 24 h 372"/>
                <a:gd name="T14" fmla="*/ 395 w 443"/>
                <a:gd name="T15" fmla="*/ 0 h 3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3" h="372">
                  <a:moveTo>
                    <a:pt x="395" y="0"/>
                  </a:moveTo>
                  <a:cubicBezTo>
                    <a:pt x="395" y="0"/>
                    <a:pt x="443" y="24"/>
                    <a:pt x="407" y="84"/>
                  </a:cubicBezTo>
                  <a:cubicBezTo>
                    <a:pt x="371" y="144"/>
                    <a:pt x="132" y="120"/>
                    <a:pt x="132" y="120"/>
                  </a:cubicBezTo>
                  <a:cubicBezTo>
                    <a:pt x="132" y="120"/>
                    <a:pt x="192" y="264"/>
                    <a:pt x="180" y="372"/>
                  </a:cubicBezTo>
                  <a:cubicBezTo>
                    <a:pt x="84" y="372"/>
                    <a:pt x="84" y="372"/>
                    <a:pt x="84" y="372"/>
                  </a:cubicBezTo>
                  <a:cubicBezTo>
                    <a:pt x="84" y="372"/>
                    <a:pt x="72" y="120"/>
                    <a:pt x="36" y="96"/>
                  </a:cubicBezTo>
                  <a:cubicBezTo>
                    <a:pt x="0" y="72"/>
                    <a:pt x="24" y="12"/>
                    <a:pt x="84" y="24"/>
                  </a:cubicBezTo>
                  <a:cubicBezTo>
                    <a:pt x="144" y="36"/>
                    <a:pt x="395" y="0"/>
                    <a:pt x="395" y="0"/>
                  </a:cubicBezTo>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 name="ïśḻîḋe"/>
            <p:cNvSpPr/>
            <p:nvPr/>
          </p:nvSpPr>
          <p:spPr bwMode="auto">
            <a:xfrm>
              <a:off x="6327783" y="4608674"/>
              <a:ext cx="334056" cy="103427"/>
            </a:xfrm>
            <a:custGeom>
              <a:avLst/>
              <a:gdLst>
                <a:gd name="T0" fmla="*/ 192 w 192"/>
                <a:gd name="T1" fmla="*/ 0 h 60"/>
                <a:gd name="T2" fmla="*/ 0 w 192"/>
                <a:gd name="T3" fmla="*/ 24 h 60"/>
                <a:gd name="T4" fmla="*/ 24 w 192"/>
                <a:gd name="T5" fmla="*/ 60 h 60"/>
                <a:gd name="T6" fmla="*/ 192 w 192"/>
                <a:gd name="T7" fmla="*/ 60 h 60"/>
                <a:gd name="T8" fmla="*/ 192 w 192"/>
                <a:gd name="T9" fmla="*/ 0 h 60"/>
              </a:gdLst>
              <a:ahLst/>
              <a:cxnLst>
                <a:cxn ang="0">
                  <a:pos x="T0" y="T1"/>
                </a:cxn>
                <a:cxn ang="0">
                  <a:pos x="T2" y="T3"/>
                </a:cxn>
                <a:cxn ang="0">
                  <a:pos x="T4" y="T5"/>
                </a:cxn>
                <a:cxn ang="0">
                  <a:pos x="T6" y="T7"/>
                </a:cxn>
                <a:cxn ang="0">
                  <a:pos x="T8" y="T9"/>
                </a:cxn>
              </a:cxnLst>
              <a:rect l="0" t="0" r="r" b="b"/>
              <a:pathLst>
                <a:path w="192" h="60">
                  <a:moveTo>
                    <a:pt x="192" y="0"/>
                  </a:moveTo>
                  <a:cubicBezTo>
                    <a:pt x="192" y="0"/>
                    <a:pt x="0" y="0"/>
                    <a:pt x="0" y="24"/>
                  </a:cubicBezTo>
                  <a:cubicBezTo>
                    <a:pt x="0" y="48"/>
                    <a:pt x="24" y="60"/>
                    <a:pt x="24" y="60"/>
                  </a:cubicBezTo>
                  <a:cubicBezTo>
                    <a:pt x="192" y="60"/>
                    <a:pt x="192" y="60"/>
                    <a:pt x="192" y="60"/>
                  </a:cubicBezTo>
                  <a:cubicBezTo>
                    <a:pt x="192" y="0"/>
                    <a:pt x="192" y="0"/>
                    <a:pt x="192" y="0"/>
                  </a:cubicBezTo>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 name="iṧ1ïḑè"/>
            <p:cNvSpPr/>
            <p:nvPr/>
          </p:nvSpPr>
          <p:spPr bwMode="auto">
            <a:xfrm>
              <a:off x="6546525" y="3403220"/>
              <a:ext cx="549230" cy="570628"/>
            </a:xfrm>
            <a:custGeom>
              <a:avLst/>
              <a:gdLst>
                <a:gd name="T0" fmla="*/ 108 w 316"/>
                <a:gd name="T1" fmla="*/ 0 h 329"/>
                <a:gd name="T2" fmla="*/ 138 w 316"/>
                <a:gd name="T3" fmla="*/ 0 h 329"/>
                <a:gd name="T4" fmla="*/ 166 w 316"/>
                <a:gd name="T5" fmla="*/ 37 h 329"/>
                <a:gd name="T6" fmla="*/ 222 w 316"/>
                <a:gd name="T7" fmla="*/ 183 h 329"/>
                <a:gd name="T8" fmla="*/ 300 w 316"/>
                <a:gd name="T9" fmla="*/ 297 h 329"/>
                <a:gd name="T10" fmla="*/ 18 w 316"/>
                <a:gd name="T11" fmla="*/ 328 h 329"/>
                <a:gd name="T12" fmla="*/ 30 w 316"/>
                <a:gd name="T13" fmla="*/ 223 h 329"/>
                <a:gd name="T14" fmla="*/ 31 w 316"/>
                <a:gd name="T15" fmla="*/ 68 h 329"/>
                <a:gd name="T16" fmla="*/ 108 w 316"/>
                <a:gd name="T1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329">
                  <a:moveTo>
                    <a:pt x="108" y="0"/>
                  </a:moveTo>
                  <a:cubicBezTo>
                    <a:pt x="138" y="0"/>
                    <a:pt x="138" y="0"/>
                    <a:pt x="138" y="0"/>
                  </a:cubicBezTo>
                  <a:cubicBezTo>
                    <a:pt x="149" y="0"/>
                    <a:pt x="157" y="29"/>
                    <a:pt x="166" y="37"/>
                  </a:cubicBezTo>
                  <a:cubicBezTo>
                    <a:pt x="184" y="55"/>
                    <a:pt x="172" y="87"/>
                    <a:pt x="222" y="183"/>
                  </a:cubicBezTo>
                  <a:cubicBezTo>
                    <a:pt x="268" y="274"/>
                    <a:pt x="284" y="266"/>
                    <a:pt x="300" y="297"/>
                  </a:cubicBezTo>
                  <a:cubicBezTo>
                    <a:pt x="316" y="329"/>
                    <a:pt x="18" y="328"/>
                    <a:pt x="18" y="328"/>
                  </a:cubicBezTo>
                  <a:cubicBezTo>
                    <a:pt x="18" y="328"/>
                    <a:pt x="33" y="267"/>
                    <a:pt x="30" y="223"/>
                  </a:cubicBezTo>
                  <a:cubicBezTo>
                    <a:pt x="23" y="132"/>
                    <a:pt x="0" y="100"/>
                    <a:pt x="31" y="68"/>
                  </a:cubicBezTo>
                  <a:cubicBezTo>
                    <a:pt x="31" y="68"/>
                    <a:pt x="65" y="0"/>
                    <a:pt x="108" y="0"/>
                  </a:cubicBezTo>
                </a:path>
              </a:pathLst>
            </a:custGeom>
            <a:solidFill>
              <a:srgbClr val="FF52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 name="işḷîḓe"/>
            <p:cNvSpPr/>
            <p:nvPr/>
          </p:nvSpPr>
          <p:spPr bwMode="auto">
            <a:xfrm>
              <a:off x="6252887" y="3677836"/>
              <a:ext cx="112937" cy="170000"/>
            </a:xfrm>
            <a:custGeom>
              <a:avLst/>
              <a:gdLst>
                <a:gd name="T0" fmla="*/ 57 w 95"/>
                <a:gd name="T1" fmla="*/ 0 h 143"/>
                <a:gd name="T2" fmla="*/ 0 w 95"/>
                <a:gd name="T3" fmla="*/ 124 h 143"/>
                <a:gd name="T4" fmla="*/ 38 w 95"/>
                <a:gd name="T5" fmla="*/ 143 h 143"/>
                <a:gd name="T6" fmla="*/ 95 w 95"/>
                <a:gd name="T7" fmla="*/ 19 h 143"/>
                <a:gd name="T8" fmla="*/ 57 w 95"/>
                <a:gd name="T9" fmla="*/ 0 h 143"/>
              </a:gdLst>
              <a:ahLst/>
              <a:cxnLst>
                <a:cxn ang="0">
                  <a:pos x="T0" y="T1"/>
                </a:cxn>
                <a:cxn ang="0">
                  <a:pos x="T2" y="T3"/>
                </a:cxn>
                <a:cxn ang="0">
                  <a:pos x="T4" y="T5"/>
                </a:cxn>
                <a:cxn ang="0">
                  <a:pos x="T6" y="T7"/>
                </a:cxn>
                <a:cxn ang="0">
                  <a:pos x="T8" y="T9"/>
                </a:cxn>
              </a:cxnLst>
              <a:rect l="0" t="0" r="r" b="b"/>
              <a:pathLst>
                <a:path w="95" h="143">
                  <a:moveTo>
                    <a:pt x="57" y="0"/>
                  </a:moveTo>
                  <a:lnTo>
                    <a:pt x="0" y="124"/>
                  </a:lnTo>
                  <a:lnTo>
                    <a:pt x="38" y="143"/>
                  </a:lnTo>
                  <a:lnTo>
                    <a:pt x="95" y="19"/>
                  </a:lnTo>
                  <a:lnTo>
                    <a:pt x="5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 name="îṥḷïďe"/>
            <p:cNvSpPr/>
            <p:nvPr/>
          </p:nvSpPr>
          <p:spPr bwMode="auto">
            <a:xfrm>
              <a:off x="6441910" y="3230844"/>
              <a:ext cx="168811" cy="172378"/>
            </a:xfrm>
            <a:custGeom>
              <a:avLst/>
              <a:gdLst>
                <a:gd name="T0" fmla="*/ 0 w 97"/>
                <a:gd name="T1" fmla="*/ 0 h 99"/>
                <a:gd name="T2" fmla="*/ 0 w 97"/>
                <a:gd name="T3" fmla="*/ 4 h 99"/>
                <a:gd name="T4" fmla="*/ 95 w 97"/>
                <a:gd name="T5" fmla="*/ 99 h 99"/>
                <a:gd name="T6" fmla="*/ 96 w 97"/>
                <a:gd name="T7" fmla="*/ 99 h 99"/>
                <a:gd name="T8" fmla="*/ 97 w 97"/>
                <a:gd name="T9" fmla="*/ 99 h 99"/>
                <a:gd name="T10" fmla="*/ 97 w 97"/>
                <a:gd name="T11" fmla="*/ 98 h 99"/>
                <a:gd name="T12" fmla="*/ 75 w 97"/>
                <a:gd name="T13" fmla="*/ 90 h 99"/>
                <a:gd name="T14" fmla="*/ 0 w 97"/>
                <a:gd name="T15" fmla="*/ 0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99">
                  <a:moveTo>
                    <a:pt x="0" y="0"/>
                  </a:moveTo>
                  <a:cubicBezTo>
                    <a:pt x="0" y="1"/>
                    <a:pt x="0" y="2"/>
                    <a:pt x="0" y="4"/>
                  </a:cubicBezTo>
                  <a:cubicBezTo>
                    <a:pt x="0" y="56"/>
                    <a:pt x="43" y="99"/>
                    <a:pt x="95" y="99"/>
                  </a:cubicBezTo>
                  <a:cubicBezTo>
                    <a:pt x="96" y="99"/>
                    <a:pt x="96" y="99"/>
                    <a:pt x="96" y="99"/>
                  </a:cubicBezTo>
                  <a:cubicBezTo>
                    <a:pt x="96" y="99"/>
                    <a:pt x="97" y="99"/>
                    <a:pt x="97" y="99"/>
                  </a:cubicBezTo>
                  <a:cubicBezTo>
                    <a:pt x="97" y="98"/>
                    <a:pt x="97" y="98"/>
                    <a:pt x="97" y="98"/>
                  </a:cubicBezTo>
                  <a:cubicBezTo>
                    <a:pt x="89" y="96"/>
                    <a:pt x="82" y="94"/>
                    <a:pt x="75" y="90"/>
                  </a:cubicBezTo>
                  <a:cubicBezTo>
                    <a:pt x="33" y="81"/>
                    <a:pt x="1" y="44"/>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 name="ïṧlïďè"/>
            <p:cNvSpPr/>
            <p:nvPr/>
          </p:nvSpPr>
          <p:spPr bwMode="auto">
            <a:xfrm>
              <a:off x="6441910" y="3133361"/>
              <a:ext cx="130769" cy="254405"/>
            </a:xfrm>
            <a:custGeom>
              <a:avLst/>
              <a:gdLst>
                <a:gd name="T0" fmla="*/ 20 w 75"/>
                <a:gd name="T1" fmla="*/ 0 h 146"/>
                <a:gd name="T2" fmla="*/ 0 w 75"/>
                <a:gd name="T3" fmla="*/ 56 h 146"/>
                <a:gd name="T4" fmla="*/ 75 w 75"/>
                <a:gd name="T5" fmla="*/ 146 h 146"/>
                <a:gd name="T6" fmla="*/ 20 w 75"/>
                <a:gd name="T7" fmla="*/ 69 h 146"/>
                <a:gd name="T8" fmla="*/ 37 w 75"/>
                <a:gd name="T9" fmla="*/ 3 h 146"/>
                <a:gd name="T10" fmla="*/ 20 w 75"/>
                <a:gd name="T11" fmla="*/ 0 h 146"/>
              </a:gdLst>
              <a:ahLst/>
              <a:cxnLst>
                <a:cxn ang="0">
                  <a:pos x="T0" y="T1"/>
                </a:cxn>
                <a:cxn ang="0">
                  <a:pos x="T2" y="T3"/>
                </a:cxn>
                <a:cxn ang="0">
                  <a:pos x="T4" y="T5"/>
                </a:cxn>
                <a:cxn ang="0">
                  <a:pos x="T6" y="T7"/>
                </a:cxn>
                <a:cxn ang="0">
                  <a:pos x="T8" y="T9"/>
                </a:cxn>
                <a:cxn ang="0">
                  <a:pos x="T10" y="T11"/>
                </a:cxn>
              </a:cxnLst>
              <a:rect l="0" t="0" r="r" b="b"/>
              <a:pathLst>
                <a:path w="75" h="146">
                  <a:moveTo>
                    <a:pt x="20" y="0"/>
                  </a:moveTo>
                  <a:cubicBezTo>
                    <a:pt x="8" y="16"/>
                    <a:pt x="1" y="35"/>
                    <a:pt x="0" y="56"/>
                  </a:cubicBezTo>
                  <a:cubicBezTo>
                    <a:pt x="1" y="100"/>
                    <a:pt x="33" y="137"/>
                    <a:pt x="75" y="146"/>
                  </a:cubicBezTo>
                  <a:cubicBezTo>
                    <a:pt x="45" y="133"/>
                    <a:pt x="23" y="104"/>
                    <a:pt x="20" y="69"/>
                  </a:cubicBezTo>
                  <a:cubicBezTo>
                    <a:pt x="17" y="45"/>
                    <a:pt x="24" y="22"/>
                    <a:pt x="37" y="3"/>
                  </a:cubicBezTo>
                  <a:cubicBezTo>
                    <a:pt x="31" y="3"/>
                    <a:pt x="26" y="2"/>
                    <a:pt x="20" y="0"/>
                  </a:cubicBezTo>
                </a:path>
              </a:pathLst>
            </a:custGeom>
            <a:solidFill>
              <a:srgbClr val="F9C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 name="îSliḋê"/>
            <p:cNvSpPr/>
            <p:nvPr/>
          </p:nvSpPr>
          <p:spPr bwMode="auto">
            <a:xfrm>
              <a:off x="6610720" y="3400843"/>
              <a:ext cx="14266" cy="2378"/>
            </a:xfrm>
            <a:custGeom>
              <a:avLst/>
              <a:gdLst>
                <a:gd name="T0" fmla="*/ 0 w 8"/>
                <a:gd name="T1" fmla="*/ 0 h 1"/>
                <a:gd name="T2" fmla="*/ 0 w 8"/>
                <a:gd name="T3" fmla="*/ 1 h 1"/>
                <a:gd name="T4" fmla="*/ 8 w 8"/>
                <a:gd name="T5" fmla="*/ 1 h 1"/>
                <a:gd name="T6" fmla="*/ 0 w 8"/>
                <a:gd name="T7" fmla="*/ 0 h 1"/>
              </a:gdLst>
              <a:ahLst/>
              <a:cxnLst>
                <a:cxn ang="0">
                  <a:pos x="T0" y="T1"/>
                </a:cxn>
                <a:cxn ang="0">
                  <a:pos x="T2" y="T3"/>
                </a:cxn>
                <a:cxn ang="0">
                  <a:pos x="T4" y="T5"/>
                </a:cxn>
                <a:cxn ang="0">
                  <a:pos x="T6" y="T7"/>
                </a:cxn>
              </a:cxnLst>
              <a:rect l="0" t="0" r="r" b="b"/>
              <a:pathLst>
                <a:path w="8" h="1">
                  <a:moveTo>
                    <a:pt x="0" y="0"/>
                  </a:moveTo>
                  <a:cubicBezTo>
                    <a:pt x="0" y="1"/>
                    <a:pt x="0" y="1"/>
                    <a:pt x="0" y="1"/>
                  </a:cubicBezTo>
                  <a:cubicBezTo>
                    <a:pt x="3" y="1"/>
                    <a:pt x="6" y="1"/>
                    <a:pt x="8" y="1"/>
                  </a:cubicBezTo>
                  <a:cubicBezTo>
                    <a:pt x="5" y="1"/>
                    <a:pt x="3" y="0"/>
                    <a:pt x="0" y="0"/>
                  </a:cubicBezTo>
                </a:path>
              </a:pathLst>
            </a:custGeom>
            <a:solidFill>
              <a:srgbClr val="F9C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 name="iŝlídê"/>
            <p:cNvSpPr/>
            <p:nvPr/>
          </p:nvSpPr>
          <p:spPr bwMode="auto">
            <a:xfrm>
              <a:off x="6402678" y="2951473"/>
              <a:ext cx="569440" cy="411328"/>
            </a:xfrm>
            <a:custGeom>
              <a:avLst/>
              <a:gdLst>
                <a:gd name="T0" fmla="*/ 14 w 328"/>
                <a:gd name="T1" fmla="*/ 53 h 237"/>
                <a:gd name="T2" fmla="*/ 50 w 328"/>
                <a:gd name="T3" fmla="*/ 37 h 237"/>
                <a:gd name="T4" fmla="*/ 108 w 328"/>
                <a:gd name="T5" fmla="*/ 21 h 237"/>
                <a:gd name="T6" fmla="*/ 160 w 328"/>
                <a:gd name="T7" fmla="*/ 12 h 237"/>
                <a:gd name="T8" fmla="*/ 192 w 328"/>
                <a:gd name="T9" fmla="*/ 17 h 237"/>
                <a:gd name="T10" fmla="*/ 206 w 328"/>
                <a:gd name="T11" fmla="*/ 12 h 237"/>
                <a:gd name="T12" fmla="*/ 251 w 328"/>
                <a:gd name="T13" fmla="*/ 2 h 237"/>
                <a:gd name="T14" fmla="*/ 295 w 328"/>
                <a:gd name="T15" fmla="*/ 11 h 237"/>
                <a:gd name="T16" fmla="*/ 312 w 328"/>
                <a:gd name="T17" fmla="*/ 86 h 237"/>
                <a:gd name="T18" fmla="*/ 299 w 328"/>
                <a:gd name="T19" fmla="*/ 99 h 237"/>
                <a:gd name="T20" fmla="*/ 268 w 328"/>
                <a:gd name="T21" fmla="*/ 113 h 237"/>
                <a:gd name="T22" fmla="*/ 261 w 328"/>
                <a:gd name="T23" fmla="*/ 167 h 237"/>
                <a:gd name="T24" fmla="*/ 235 w 328"/>
                <a:gd name="T25" fmla="*/ 210 h 237"/>
                <a:gd name="T26" fmla="*/ 210 w 328"/>
                <a:gd name="T27" fmla="*/ 232 h 237"/>
                <a:gd name="T28" fmla="*/ 179 w 328"/>
                <a:gd name="T29" fmla="*/ 228 h 237"/>
                <a:gd name="T30" fmla="*/ 169 w 328"/>
                <a:gd name="T31" fmla="*/ 206 h 237"/>
                <a:gd name="T32" fmla="*/ 129 w 328"/>
                <a:gd name="T33" fmla="*/ 119 h 237"/>
                <a:gd name="T34" fmla="*/ 73 w 328"/>
                <a:gd name="T35" fmla="*/ 109 h 237"/>
                <a:gd name="T36" fmla="*/ 22 w 328"/>
                <a:gd name="T37" fmla="*/ 98 h 237"/>
                <a:gd name="T38" fmla="*/ 9 w 328"/>
                <a:gd name="T39" fmla="*/ 89 h 237"/>
                <a:gd name="T40" fmla="*/ 14 w 328"/>
                <a:gd name="T41" fmla="*/ 5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237">
                  <a:moveTo>
                    <a:pt x="14" y="53"/>
                  </a:moveTo>
                  <a:cubicBezTo>
                    <a:pt x="24" y="44"/>
                    <a:pt x="37" y="40"/>
                    <a:pt x="50" y="37"/>
                  </a:cubicBezTo>
                  <a:cubicBezTo>
                    <a:pt x="108" y="21"/>
                    <a:pt x="108" y="21"/>
                    <a:pt x="108" y="21"/>
                  </a:cubicBezTo>
                  <a:cubicBezTo>
                    <a:pt x="125" y="17"/>
                    <a:pt x="143" y="12"/>
                    <a:pt x="160" y="12"/>
                  </a:cubicBezTo>
                  <a:cubicBezTo>
                    <a:pt x="171" y="12"/>
                    <a:pt x="182" y="14"/>
                    <a:pt x="192" y="17"/>
                  </a:cubicBezTo>
                  <a:cubicBezTo>
                    <a:pt x="197" y="15"/>
                    <a:pt x="203" y="14"/>
                    <a:pt x="206" y="12"/>
                  </a:cubicBezTo>
                  <a:cubicBezTo>
                    <a:pt x="221" y="7"/>
                    <a:pt x="235" y="4"/>
                    <a:pt x="251" y="2"/>
                  </a:cubicBezTo>
                  <a:cubicBezTo>
                    <a:pt x="266" y="0"/>
                    <a:pt x="281" y="3"/>
                    <a:pt x="295" y="11"/>
                  </a:cubicBezTo>
                  <a:cubicBezTo>
                    <a:pt x="320" y="27"/>
                    <a:pt x="328" y="60"/>
                    <a:pt x="312" y="86"/>
                  </a:cubicBezTo>
                  <a:cubicBezTo>
                    <a:pt x="309" y="91"/>
                    <a:pt x="304" y="96"/>
                    <a:pt x="299" y="99"/>
                  </a:cubicBezTo>
                  <a:cubicBezTo>
                    <a:pt x="290" y="106"/>
                    <a:pt x="279" y="111"/>
                    <a:pt x="268" y="113"/>
                  </a:cubicBezTo>
                  <a:cubicBezTo>
                    <a:pt x="270" y="131"/>
                    <a:pt x="267" y="149"/>
                    <a:pt x="261" y="167"/>
                  </a:cubicBezTo>
                  <a:cubicBezTo>
                    <a:pt x="255" y="182"/>
                    <a:pt x="246" y="197"/>
                    <a:pt x="235" y="210"/>
                  </a:cubicBezTo>
                  <a:cubicBezTo>
                    <a:pt x="228" y="219"/>
                    <a:pt x="221" y="228"/>
                    <a:pt x="210" y="232"/>
                  </a:cubicBezTo>
                  <a:cubicBezTo>
                    <a:pt x="200" y="237"/>
                    <a:pt x="187" y="236"/>
                    <a:pt x="179" y="228"/>
                  </a:cubicBezTo>
                  <a:cubicBezTo>
                    <a:pt x="173" y="222"/>
                    <a:pt x="171" y="214"/>
                    <a:pt x="169" y="206"/>
                  </a:cubicBezTo>
                  <a:cubicBezTo>
                    <a:pt x="163" y="173"/>
                    <a:pt x="157" y="136"/>
                    <a:pt x="129" y="119"/>
                  </a:cubicBezTo>
                  <a:cubicBezTo>
                    <a:pt x="112" y="108"/>
                    <a:pt x="92" y="109"/>
                    <a:pt x="73" y="109"/>
                  </a:cubicBezTo>
                  <a:cubicBezTo>
                    <a:pt x="55" y="109"/>
                    <a:pt x="38" y="105"/>
                    <a:pt x="22" y="98"/>
                  </a:cubicBezTo>
                  <a:cubicBezTo>
                    <a:pt x="17" y="96"/>
                    <a:pt x="13" y="93"/>
                    <a:pt x="9" y="89"/>
                  </a:cubicBezTo>
                  <a:cubicBezTo>
                    <a:pt x="0" y="79"/>
                    <a:pt x="4" y="62"/>
                    <a:pt x="14" y="53"/>
                  </a:cubicBezTo>
                </a:path>
              </a:pathLst>
            </a:custGeom>
            <a:solidFill>
              <a:srgbClr val="FCCC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 name="ï$ḷiḋé"/>
            <p:cNvSpPr/>
            <p:nvPr/>
          </p:nvSpPr>
          <p:spPr bwMode="auto">
            <a:xfrm>
              <a:off x="6682049" y="2953852"/>
              <a:ext cx="278181" cy="103427"/>
            </a:xfrm>
            <a:custGeom>
              <a:avLst/>
              <a:gdLst>
                <a:gd name="T0" fmla="*/ 155 w 160"/>
                <a:gd name="T1" fmla="*/ 36 h 60"/>
                <a:gd name="T2" fmla="*/ 159 w 160"/>
                <a:gd name="T3" fmla="*/ 60 h 60"/>
                <a:gd name="T4" fmla="*/ 159 w 160"/>
                <a:gd name="T5" fmla="*/ 53 h 60"/>
                <a:gd name="T6" fmla="*/ 155 w 160"/>
                <a:gd name="T7" fmla="*/ 36 h 60"/>
                <a:gd name="T8" fmla="*/ 0 w 160"/>
                <a:gd name="T9" fmla="*/ 11 h 60"/>
                <a:gd name="T10" fmla="*/ 0 w 160"/>
                <a:gd name="T11" fmla="*/ 11 h 60"/>
                <a:gd name="T12" fmla="*/ 31 w 160"/>
                <a:gd name="T13" fmla="*/ 16 h 60"/>
                <a:gd name="T14" fmla="*/ 32 w 160"/>
                <a:gd name="T15" fmla="*/ 16 h 60"/>
                <a:gd name="T16" fmla="*/ 0 w 160"/>
                <a:gd name="T17" fmla="*/ 11 h 60"/>
                <a:gd name="T18" fmla="*/ 98 w 160"/>
                <a:gd name="T19" fmla="*/ 0 h 60"/>
                <a:gd name="T20" fmla="*/ 98 w 160"/>
                <a:gd name="T21" fmla="*/ 0 h 60"/>
                <a:gd name="T22" fmla="*/ 134 w 160"/>
                <a:gd name="T23" fmla="*/ 10 h 60"/>
                <a:gd name="T24" fmla="*/ 141 w 160"/>
                <a:gd name="T25" fmla="*/ 16 h 60"/>
                <a:gd name="T26" fmla="*/ 134 w 160"/>
                <a:gd name="T27" fmla="*/ 10 h 60"/>
                <a:gd name="T28" fmla="*/ 98 w 160"/>
                <a:gd name="T2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60">
                  <a:moveTo>
                    <a:pt x="155" y="36"/>
                  </a:moveTo>
                  <a:cubicBezTo>
                    <a:pt x="158" y="44"/>
                    <a:pt x="160" y="52"/>
                    <a:pt x="159" y="60"/>
                  </a:cubicBezTo>
                  <a:cubicBezTo>
                    <a:pt x="159" y="58"/>
                    <a:pt x="159" y="55"/>
                    <a:pt x="159" y="53"/>
                  </a:cubicBezTo>
                  <a:cubicBezTo>
                    <a:pt x="159" y="47"/>
                    <a:pt x="157" y="41"/>
                    <a:pt x="155" y="36"/>
                  </a:cubicBezTo>
                  <a:moveTo>
                    <a:pt x="0" y="11"/>
                  </a:moveTo>
                  <a:cubicBezTo>
                    <a:pt x="0" y="11"/>
                    <a:pt x="0" y="11"/>
                    <a:pt x="0" y="11"/>
                  </a:cubicBezTo>
                  <a:cubicBezTo>
                    <a:pt x="10" y="11"/>
                    <a:pt x="21" y="13"/>
                    <a:pt x="31" y="16"/>
                  </a:cubicBezTo>
                  <a:cubicBezTo>
                    <a:pt x="31" y="16"/>
                    <a:pt x="32" y="16"/>
                    <a:pt x="32" y="16"/>
                  </a:cubicBezTo>
                  <a:cubicBezTo>
                    <a:pt x="21" y="13"/>
                    <a:pt x="10" y="11"/>
                    <a:pt x="0" y="11"/>
                  </a:cubicBezTo>
                  <a:moveTo>
                    <a:pt x="98" y="0"/>
                  </a:moveTo>
                  <a:cubicBezTo>
                    <a:pt x="98" y="0"/>
                    <a:pt x="98" y="0"/>
                    <a:pt x="98" y="0"/>
                  </a:cubicBezTo>
                  <a:cubicBezTo>
                    <a:pt x="110" y="0"/>
                    <a:pt x="123" y="4"/>
                    <a:pt x="134" y="10"/>
                  </a:cubicBezTo>
                  <a:cubicBezTo>
                    <a:pt x="137" y="12"/>
                    <a:pt x="139" y="14"/>
                    <a:pt x="141" y="16"/>
                  </a:cubicBezTo>
                  <a:cubicBezTo>
                    <a:pt x="139" y="14"/>
                    <a:pt x="137" y="12"/>
                    <a:pt x="134" y="10"/>
                  </a:cubicBezTo>
                  <a:cubicBezTo>
                    <a:pt x="123" y="4"/>
                    <a:pt x="110" y="0"/>
                    <a:pt x="9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 name="íṡļîḑè"/>
            <p:cNvSpPr/>
            <p:nvPr/>
          </p:nvSpPr>
          <p:spPr bwMode="auto">
            <a:xfrm>
              <a:off x="6407434" y="2953852"/>
              <a:ext cx="552797" cy="140280"/>
            </a:xfrm>
            <a:custGeom>
              <a:avLst/>
              <a:gdLst>
                <a:gd name="T0" fmla="*/ 256 w 318"/>
                <a:gd name="T1" fmla="*/ 0 h 81"/>
                <a:gd name="T2" fmla="*/ 248 w 318"/>
                <a:gd name="T3" fmla="*/ 1 h 81"/>
                <a:gd name="T4" fmla="*/ 203 w 318"/>
                <a:gd name="T5" fmla="*/ 11 h 81"/>
                <a:gd name="T6" fmla="*/ 190 w 318"/>
                <a:gd name="T7" fmla="*/ 16 h 81"/>
                <a:gd name="T8" fmla="*/ 190 w 318"/>
                <a:gd name="T9" fmla="*/ 16 h 81"/>
                <a:gd name="T10" fmla="*/ 189 w 318"/>
                <a:gd name="T11" fmla="*/ 16 h 81"/>
                <a:gd name="T12" fmla="*/ 158 w 318"/>
                <a:gd name="T13" fmla="*/ 11 h 81"/>
                <a:gd name="T14" fmla="*/ 105 w 318"/>
                <a:gd name="T15" fmla="*/ 20 h 81"/>
                <a:gd name="T16" fmla="*/ 47 w 318"/>
                <a:gd name="T17" fmla="*/ 36 h 81"/>
                <a:gd name="T18" fmla="*/ 11 w 318"/>
                <a:gd name="T19" fmla="*/ 52 h 81"/>
                <a:gd name="T20" fmla="*/ 2 w 318"/>
                <a:gd name="T21" fmla="*/ 81 h 81"/>
                <a:gd name="T22" fmla="*/ 11 w 318"/>
                <a:gd name="T23" fmla="*/ 65 h 81"/>
                <a:gd name="T24" fmla="*/ 47 w 318"/>
                <a:gd name="T25" fmla="*/ 49 h 81"/>
                <a:gd name="T26" fmla="*/ 105 w 318"/>
                <a:gd name="T27" fmla="*/ 33 h 81"/>
                <a:gd name="T28" fmla="*/ 158 w 318"/>
                <a:gd name="T29" fmla="*/ 24 h 81"/>
                <a:gd name="T30" fmla="*/ 190 w 318"/>
                <a:gd name="T31" fmla="*/ 29 h 81"/>
                <a:gd name="T32" fmla="*/ 203 w 318"/>
                <a:gd name="T33" fmla="*/ 25 h 81"/>
                <a:gd name="T34" fmla="*/ 248 w 318"/>
                <a:gd name="T35" fmla="*/ 14 h 81"/>
                <a:gd name="T36" fmla="*/ 256 w 318"/>
                <a:gd name="T37" fmla="*/ 13 h 81"/>
                <a:gd name="T38" fmla="*/ 292 w 318"/>
                <a:gd name="T39" fmla="*/ 23 h 81"/>
                <a:gd name="T40" fmla="*/ 317 w 318"/>
                <a:gd name="T41" fmla="*/ 62 h 81"/>
                <a:gd name="T42" fmla="*/ 317 w 318"/>
                <a:gd name="T43" fmla="*/ 60 h 81"/>
                <a:gd name="T44" fmla="*/ 313 w 318"/>
                <a:gd name="T45" fmla="*/ 36 h 81"/>
                <a:gd name="T46" fmla="*/ 299 w 318"/>
                <a:gd name="T47" fmla="*/ 16 h 81"/>
                <a:gd name="T48" fmla="*/ 292 w 318"/>
                <a:gd name="T49" fmla="*/ 10 h 81"/>
                <a:gd name="T50" fmla="*/ 256 w 318"/>
                <a:gd name="T5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8" h="81">
                  <a:moveTo>
                    <a:pt x="256" y="0"/>
                  </a:moveTo>
                  <a:cubicBezTo>
                    <a:pt x="253" y="0"/>
                    <a:pt x="250" y="0"/>
                    <a:pt x="248" y="1"/>
                  </a:cubicBezTo>
                  <a:cubicBezTo>
                    <a:pt x="233" y="3"/>
                    <a:pt x="218" y="6"/>
                    <a:pt x="203" y="11"/>
                  </a:cubicBezTo>
                  <a:cubicBezTo>
                    <a:pt x="200" y="13"/>
                    <a:pt x="194" y="14"/>
                    <a:pt x="190" y="16"/>
                  </a:cubicBezTo>
                  <a:cubicBezTo>
                    <a:pt x="190" y="16"/>
                    <a:pt x="190" y="16"/>
                    <a:pt x="190" y="16"/>
                  </a:cubicBezTo>
                  <a:cubicBezTo>
                    <a:pt x="190" y="16"/>
                    <a:pt x="189" y="16"/>
                    <a:pt x="189" y="16"/>
                  </a:cubicBezTo>
                  <a:cubicBezTo>
                    <a:pt x="179" y="13"/>
                    <a:pt x="168" y="11"/>
                    <a:pt x="158" y="11"/>
                  </a:cubicBezTo>
                  <a:cubicBezTo>
                    <a:pt x="140" y="11"/>
                    <a:pt x="122" y="16"/>
                    <a:pt x="105" y="20"/>
                  </a:cubicBezTo>
                  <a:cubicBezTo>
                    <a:pt x="47" y="36"/>
                    <a:pt x="47" y="36"/>
                    <a:pt x="47" y="36"/>
                  </a:cubicBezTo>
                  <a:cubicBezTo>
                    <a:pt x="34" y="39"/>
                    <a:pt x="21" y="43"/>
                    <a:pt x="11" y="52"/>
                  </a:cubicBezTo>
                  <a:cubicBezTo>
                    <a:pt x="3" y="60"/>
                    <a:pt x="0" y="70"/>
                    <a:pt x="2" y="81"/>
                  </a:cubicBezTo>
                  <a:cubicBezTo>
                    <a:pt x="4" y="75"/>
                    <a:pt x="7" y="70"/>
                    <a:pt x="11" y="65"/>
                  </a:cubicBezTo>
                  <a:cubicBezTo>
                    <a:pt x="21" y="56"/>
                    <a:pt x="34" y="52"/>
                    <a:pt x="47" y="49"/>
                  </a:cubicBezTo>
                  <a:cubicBezTo>
                    <a:pt x="105" y="33"/>
                    <a:pt x="105" y="33"/>
                    <a:pt x="105" y="33"/>
                  </a:cubicBezTo>
                  <a:cubicBezTo>
                    <a:pt x="122" y="29"/>
                    <a:pt x="140" y="24"/>
                    <a:pt x="158" y="24"/>
                  </a:cubicBezTo>
                  <a:cubicBezTo>
                    <a:pt x="168" y="24"/>
                    <a:pt x="179" y="26"/>
                    <a:pt x="190" y="29"/>
                  </a:cubicBezTo>
                  <a:cubicBezTo>
                    <a:pt x="194" y="27"/>
                    <a:pt x="200" y="26"/>
                    <a:pt x="203" y="25"/>
                  </a:cubicBezTo>
                  <a:cubicBezTo>
                    <a:pt x="218" y="19"/>
                    <a:pt x="233" y="16"/>
                    <a:pt x="248" y="14"/>
                  </a:cubicBezTo>
                  <a:cubicBezTo>
                    <a:pt x="250" y="14"/>
                    <a:pt x="253" y="13"/>
                    <a:pt x="256" y="13"/>
                  </a:cubicBezTo>
                  <a:cubicBezTo>
                    <a:pt x="268" y="13"/>
                    <a:pt x="281" y="17"/>
                    <a:pt x="292" y="23"/>
                  </a:cubicBezTo>
                  <a:cubicBezTo>
                    <a:pt x="305" y="32"/>
                    <a:pt x="315" y="46"/>
                    <a:pt x="317" y="62"/>
                  </a:cubicBezTo>
                  <a:cubicBezTo>
                    <a:pt x="317" y="62"/>
                    <a:pt x="317" y="61"/>
                    <a:pt x="317" y="60"/>
                  </a:cubicBezTo>
                  <a:cubicBezTo>
                    <a:pt x="318" y="52"/>
                    <a:pt x="316" y="44"/>
                    <a:pt x="313" y="36"/>
                  </a:cubicBezTo>
                  <a:cubicBezTo>
                    <a:pt x="310" y="28"/>
                    <a:pt x="306" y="21"/>
                    <a:pt x="299" y="16"/>
                  </a:cubicBezTo>
                  <a:cubicBezTo>
                    <a:pt x="297" y="14"/>
                    <a:pt x="295" y="12"/>
                    <a:pt x="292" y="10"/>
                  </a:cubicBezTo>
                  <a:cubicBezTo>
                    <a:pt x="281" y="4"/>
                    <a:pt x="268" y="0"/>
                    <a:pt x="256" y="0"/>
                  </a:cubicBezTo>
                </a:path>
              </a:pathLst>
            </a:custGeom>
            <a:solidFill>
              <a:srgbClr val="FDD6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 name="işľîḓè"/>
            <p:cNvSpPr/>
            <p:nvPr/>
          </p:nvSpPr>
          <p:spPr bwMode="auto">
            <a:xfrm>
              <a:off x="6868691" y="3170214"/>
              <a:ext cx="0" cy="8322"/>
            </a:xfrm>
            <a:custGeom>
              <a:avLst/>
              <a:gdLst>
                <a:gd name="T0" fmla="*/ 0 h 5"/>
                <a:gd name="T1" fmla="*/ 0 h 5"/>
                <a:gd name="T2" fmla="*/ 2 h 5"/>
                <a:gd name="T3" fmla="*/ 5 h 5"/>
                <a:gd name="T4" fmla="*/ 0 h 5"/>
              </a:gdLst>
              <a:ahLst/>
              <a:cxnLst>
                <a:cxn ang="0">
                  <a:pos x="0" y="T0"/>
                </a:cxn>
                <a:cxn ang="0">
                  <a:pos x="0" y="T1"/>
                </a:cxn>
                <a:cxn ang="0">
                  <a:pos x="0" y="T2"/>
                </a:cxn>
                <a:cxn ang="0">
                  <a:pos x="0" y="T3"/>
                </a:cxn>
                <a:cxn ang="0">
                  <a:pos x="0" y="T4"/>
                </a:cxn>
              </a:cxnLst>
              <a:rect l="0" t="0" r="r" b="b"/>
              <a:pathLst>
                <a:path h="5">
                  <a:moveTo>
                    <a:pt x="0" y="0"/>
                  </a:moveTo>
                  <a:cubicBezTo>
                    <a:pt x="0" y="0"/>
                    <a:pt x="0" y="0"/>
                    <a:pt x="0" y="0"/>
                  </a:cubicBezTo>
                  <a:cubicBezTo>
                    <a:pt x="0" y="1"/>
                    <a:pt x="0" y="1"/>
                    <a:pt x="0" y="2"/>
                  </a:cubicBezTo>
                  <a:cubicBezTo>
                    <a:pt x="0" y="3"/>
                    <a:pt x="0" y="4"/>
                    <a:pt x="0" y="5"/>
                  </a:cubicBezTo>
                  <a:cubicBezTo>
                    <a:pt x="0" y="3"/>
                    <a:pt x="0" y="2"/>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 name="ï$ḻîḍé"/>
            <p:cNvSpPr/>
            <p:nvPr/>
          </p:nvSpPr>
          <p:spPr bwMode="auto">
            <a:xfrm>
              <a:off x="6868691" y="3170214"/>
              <a:ext cx="0" cy="3567"/>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cubicBezTo>
                    <a:pt x="0" y="0"/>
                    <a:pt x="0" y="0"/>
                    <a:pt x="0" y="0"/>
                  </a:cubicBezTo>
                  <a:cubicBezTo>
                    <a:pt x="0" y="1"/>
                    <a:pt x="0" y="1"/>
                    <a:pt x="0" y="2"/>
                  </a:cubicBezTo>
                  <a:cubicBezTo>
                    <a:pt x="0" y="1"/>
                    <a:pt x="0" y="1"/>
                    <a:pt x="0" y="0"/>
                  </a:cubicBezTo>
                </a:path>
              </a:pathLst>
            </a:custGeom>
            <a:solidFill>
              <a:srgbClr val="FDD6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 name="ïşḷïḍe"/>
            <p:cNvSpPr/>
            <p:nvPr/>
          </p:nvSpPr>
          <p:spPr bwMode="auto">
            <a:xfrm>
              <a:off x="6572678" y="3591052"/>
              <a:ext cx="17832" cy="126014"/>
            </a:xfrm>
            <a:custGeom>
              <a:avLst/>
              <a:gdLst>
                <a:gd name="T0" fmla="*/ 0 w 10"/>
                <a:gd name="T1" fmla="*/ 0 h 73"/>
                <a:gd name="T2" fmla="*/ 10 w 10"/>
                <a:gd name="T3" fmla="*/ 73 h 73"/>
                <a:gd name="T4" fmla="*/ 10 w 10"/>
                <a:gd name="T5" fmla="*/ 73 h 73"/>
                <a:gd name="T6" fmla="*/ 0 w 10"/>
                <a:gd name="T7" fmla="*/ 0 h 73"/>
              </a:gdLst>
              <a:ahLst/>
              <a:cxnLst>
                <a:cxn ang="0">
                  <a:pos x="T0" y="T1"/>
                </a:cxn>
                <a:cxn ang="0">
                  <a:pos x="T2" y="T3"/>
                </a:cxn>
                <a:cxn ang="0">
                  <a:pos x="T4" y="T5"/>
                </a:cxn>
                <a:cxn ang="0">
                  <a:pos x="T6" y="T7"/>
                </a:cxn>
              </a:cxnLst>
              <a:rect l="0" t="0" r="r" b="b"/>
              <a:pathLst>
                <a:path w="10" h="73">
                  <a:moveTo>
                    <a:pt x="0" y="0"/>
                  </a:moveTo>
                  <a:cubicBezTo>
                    <a:pt x="0" y="18"/>
                    <a:pt x="6" y="41"/>
                    <a:pt x="10" y="73"/>
                  </a:cubicBezTo>
                  <a:cubicBezTo>
                    <a:pt x="10" y="73"/>
                    <a:pt x="10" y="73"/>
                    <a:pt x="10" y="73"/>
                  </a:cubicBezTo>
                  <a:cubicBezTo>
                    <a:pt x="6" y="41"/>
                    <a:pt x="0" y="18"/>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 name="ïSľïďé"/>
            <p:cNvSpPr/>
            <p:nvPr/>
          </p:nvSpPr>
          <p:spPr bwMode="auto">
            <a:xfrm>
              <a:off x="6590510" y="3717066"/>
              <a:ext cx="8322" cy="99860"/>
            </a:xfrm>
            <a:custGeom>
              <a:avLst/>
              <a:gdLst>
                <a:gd name="T0" fmla="*/ 0 w 5"/>
                <a:gd name="T1" fmla="*/ 0 h 57"/>
                <a:gd name="T2" fmla="*/ 5 w 5"/>
                <a:gd name="T3" fmla="*/ 43 h 57"/>
                <a:gd name="T4" fmla="*/ 5 w 5"/>
                <a:gd name="T5" fmla="*/ 57 h 57"/>
                <a:gd name="T6" fmla="*/ 5 w 5"/>
                <a:gd name="T7" fmla="*/ 42 h 57"/>
                <a:gd name="T8" fmla="*/ 0 w 5"/>
                <a:gd name="T9" fmla="*/ 0 h 57"/>
                <a:gd name="T10" fmla="*/ 0 w 5"/>
                <a:gd name="T11" fmla="*/ 0 h 57"/>
              </a:gdLst>
              <a:ahLst/>
              <a:cxnLst>
                <a:cxn ang="0">
                  <a:pos x="T0" y="T1"/>
                </a:cxn>
                <a:cxn ang="0">
                  <a:pos x="T2" y="T3"/>
                </a:cxn>
                <a:cxn ang="0">
                  <a:pos x="T4" y="T5"/>
                </a:cxn>
                <a:cxn ang="0">
                  <a:pos x="T6" y="T7"/>
                </a:cxn>
                <a:cxn ang="0">
                  <a:pos x="T8" y="T9"/>
                </a:cxn>
                <a:cxn ang="0">
                  <a:pos x="T10" y="T11"/>
                </a:cxn>
              </a:cxnLst>
              <a:rect l="0" t="0" r="r" b="b"/>
              <a:pathLst>
                <a:path w="5" h="57">
                  <a:moveTo>
                    <a:pt x="0" y="0"/>
                  </a:moveTo>
                  <a:cubicBezTo>
                    <a:pt x="2" y="13"/>
                    <a:pt x="4" y="27"/>
                    <a:pt x="5" y="43"/>
                  </a:cubicBezTo>
                  <a:cubicBezTo>
                    <a:pt x="5" y="47"/>
                    <a:pt x="5" y="52"/>
                    <a:pt x="5" y="57"/>
                  </a:cubicBezTo>
                  <a:cubicBezTo>
                    <a:pt x="5" y="52"/>
                    <a:pt x="5" y="47"/>
                    <a:pt x="5" y="42"/>
                  </a:cubicBezTo>
                  <a:cubicBezTo>
                    <a:pt x="4" y="26"/>
                    <a:pt x="2" y="13"/>
                    <a:pt x="0" y="0"/>
                  </a:cubicBezTo>
                  <a:cubicBezTo>
                    <a:pt x="0" y="0"/>
                    <a:pt x="0" y="0"/>
                    <a:pt x="0" y="0"/>
                  </a:cubicBezTo>
                </a:path>
              </a:pathLst>
            </a:custGeom>
            <a:solidFill>
              <a:srgbClr val="689DF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 name="íṧļïḍè"/>
            <p:cNvSpPr/>
            <p:nvPr/>
          </p:nvSpPr>
          <p:spPr bwMode="auto">
            <a:xfrm>
              <a:off x="6572678" y="3404410"/>
              <a:ext cx="229440" cy="460069"/>
            </a:xfrm>
            <a:custGeom>
              <a:avLst/>
              <a:gdLst>
                <a:gd name="T0" fmla="*/ 123 w 132"/>
                <a:gd name="T1" fmla="*/ 0 h 265"/>
                <a:gd name="T2" fmla="*/ 93 w 132"/>
                <a:gd name="T3" fmla="*/ 0 h 265"/>
                <a:gd name="T4" fmla="*/ 16 w 132"/>
                <a:gd name="T5" fmla="*/ 69 h 265"/>
                <a:gd name="T6" fmla="*/ 0 w 132"/>
                <a:gd name="T7" fmla="*/ 107 h 265"/>
                <a:gd name="T8" fmla="*/ 10 w 132"/>
                <a:gd name="T9" fmla="*/ 180 h 265"/>
                <a:gd name="T10" fmla="*/ 15 w 132"/>
                <a:gd name="T11" fmla="*/ 222 h 265"/>
                <a:gd name="T12" fmla="*/ 15 w 132"/>
                <a:gd name="T13" fmla="*/ 237 h 265"/>
                <a:gd name="T14" fmla="*/ 14 w 132"/>
                <a:gd name="T15" fmla="*/ 265 h 265"/>
                <a:gd name="T16" fmla="*/ 35 w 132"/>
                <a:gd name="T17" fmla="*/ 231 h 265"/>
                <a:gd name="T18" fmla="*/ 34 w 132"/>
                <a:gd name="T19" fmla="*/ 230 h 265"/>
                <a:gd name="T20" fmla="*/ 26 w 132"/>
                <a:gd name="T21" fmla="*/ 164 h 265"/>
                <a:gd name="T22" fmla="*/ 25 w 132"/>
                <a:gd name="T23" fmla="*/ 164 h 265"/>
                <a:gd name="T24" fmla="*/ 25 w 132"/>
                <a:gd name="T25" fmla="*/ 156 h 265"/>
                <a:gd name="T26" fmla="*/ 36 w 132"/>
                <a:gd name="T27" fmla="*/ 75 h 265"/>
                <a:gd name="T28" fmla="*/ 113 w 132"/>
                <a:gd name="T29" fmla="*/ 7 h 265"/>
                <a:gd name="T30" fmla="*/ 132 w 132"/>
                <a:gd name="T31" fmla="*/ 7 h 265"/>
                <a:gd name="T32" fmla="*/ 123 w 132"/>
                <a:gd name="T33"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265">
                  <a:moveTo>
                    <a:pt x="123" y="0"/>
                  </a:moveTo>
                  <a:cubicBezTo>
                    <a:pt x="93" y="0"/>
                    <a:pt x="93" y="0"/>
                    <a:pt x="93" y="0"/>
                  </a:cubicBezTo>
                  <a:cubicBezTo>
                    <a:pt x="50" y="0"/>
                    <a:pt x="16" y="69"/>
                    <a:pt x="16" y="69"/>
                  </a:cubicBezTo>
                  <a:cubicBezTo>
                    <a:pt x="4" y="81"/>
                    <a:pt x="0" y="92"/>
                    <a:pt x="0" y="107"/>
                  </a:cubicBezTo>
                  <a:cubicBezTo>
                    <a:pt x="0" y="125"/>
                    <a:pt x="6" y="148"/>
                    <a:pt x="10" y="180"/>
                  </a:cubicBezTo>
                  <a:cubicBezTo>
                    <a:pt x="12" y="193"/>
                    <a:pt x="14" y="206"/>
                    <a:pt x="15" y="222"/>
                  </a:cubicBezTo>
                  <a:cubicBezTo>
                    <a:pt x="15" y="227"/>
                    <a:pt x="15" y="232"/>
                    <a:pt x="15" y="237"/>
                  </a:cubicBezTo>
                  <a:cubicBezTo>
                    <a:pt x="15" y="246"/>
                    <a:pt x="15" y="256"/>
                    <a:pt x="14" y="265"/>
                  </a:cubicBezTo>
                  <a:cubicBezTo>
                    <a:pt x="23" y="255"/>
                    <a:pt x="30" y="244"/>
                    <a:pt x="35" y="231"/>
                  </a:cubicBezTo>
                  <a:cubicBezTo>
                    <a:pt x="35" y="230"/>
                    <a:pt x="35" y="230"/>
                    <a:pt x="34" y="230"/>
                  </a:cubicBezTo>
                  <a:cubicBezTo>
                    <a:pt x="33" y="203"/>
                    <a:pt x="29" y="182"/>
                    <a:pt x="26" y="164"/>
                  </a:cubicBezTo>
                  <a:cubicBezTo>
                    <a:pt x="25" y="164"/>
                    <a:pt x="25" y="164"/>
                    <a:pt x="25" y="164"/>
                  </a:cubicBezTo>
                  <a:cubicBezTo>
                    <a:pt x="25" y="156"/>
                    <a:pt x="25" y="156"/>
                    <a:pt x="25" y="156"/>
                  </a:cubicBezTo>
                  <a:cubicBezTo>
                    <a:pt x="18" y="117"/>
                    <a:pt x="15" y="96"/>
                    <a:pt x="36" y="75"/>
                  </a:cubicBezTo>
                  <a:cubicBezTo>
                    <a:pt x="36" y="75"/>
                    <a:pt x="70" y="7"/>
                    <a:pt x="113" y="7"/>
                  </a:cubicBezTo>
                  <a:cubicBezTo>
                    <a:pt x="132" y="7"/>
                    <a:pt x="132" y="7"/>
                    <a:pt x="132" y="7"/>
                  </a:cubicBezTo>
                  <a:cubicBezTo>
                    <a:pt x="130" y="3"/>
                    <a:pt x="127" y="1"/>
                    <a:pt x="123" y="0"/>
                  </a:cubicBezTo>
                </a:path>
              </a:pathLst>
            </a:custGeom>
            <a:solidFill>
              <a:srgbClr val="FF75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 name="ïšľïdè"/>
            <p:cNvSpPr/>
            <p:nvPr/>
          </p:nvSpPr>
          <p:spPr bwMode="auto">
            <a:xfrm>
              <a:off x="6616663" y="3564899"/>
              <a:ext cx="181888" cy="124825"/>
            </a:xfrm>
            <a:prstGeom prst="rect">
              <a:avLst/>
            </a:prstGeom>
            <a:solidFill>
              <a:srgbClr val="FF525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4" name="íṩḻîḓê"/>
            <p:cNvSpPr/>
            <p:nvPr/>
          </p:nvSpPr>
          <p:spPr bwMode="auto">
            <a:xfrm>
              <a:off x="6616663" y="3564899"/>
              <a:ext cx="181888" cy="12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5" name="ïṩḷídè"/>
            <p:cNvSpPr/>
            <p:nvPr/>
          </p:nvSpPr>
          <p:spPr bwMode="auto">
            <a:xfrm>
              <a:off x="6730790" y="3919164"/>
              <a:ext cx="290069" cy="35664"/>
            </a:xfrm>
            <a:custGeom>
              <a:avLst/>
              <a:gdLst>
                <a:gd name="T0" fmla="*/ 163 w 167"/>
                <a:gd name="T1" fmla="*/ 0 h 21"/>
                <a:gd name="T2" fmla="*/ 3 w 167"/>
                <a:gd name="T3" fmla="*/ 19 h 21"/>
                <a:gd name="T4" fmla="*/ 0 w 167"/>
                <a:gd name="T5" fmla="*/ 21 h 21"/>
                <a:gd name="T6" fmla="*/ 167 w 167"/>
                <a:gd name="T7" fmla="*/ 2 h 21"/>
                <a:gd name="T8" fmla="*/ 163 w 167"/>
                <a:gd name="T9" fmla="*/ 0 h 21"/>
              </a:gdLst>
              <a:ahLst/>
              <a:cxnLst>
                <a:cxn ang="0">
                  <a:pos x="T0" y="T1"/>
                </a:cxn>
                <a:cxn ang="0">
                  <a:pos x="T2" y="T3"/>
                </a:cxn>
                <a:cxn ang="0">
                  <a:pos x="T4" y="T5"/>
                </a:cxn>
                <a:cxn ang="0">
                  <a:pos x="T6" y="T7"/>
                </a:cxn>
                <a:cxn ang="0">
                  <a:pos x="T8" y="T9"/>
                </a:cxn>
              </a:cxnLst>
              <a:rect l="0" t="0" r="r" b="b"/>
              <a:pathLst>
                <a:path w="167" h="21">
                  <a:moveTo>
                    <a:pt x="163" y="0"/>
                  </a:moveTo>
                  <a:cubicBezTo>
                    <a:pt x="163" y="0"/>
                    <a:pt x="83" y="12"/>
                    <a:pt x="3" y="19"/>
                  </a:cubicBezTo>
                  <a:cubicBezTo>
                    <a:pt x="2" y="20"/>
                    <a:pt x="1" y="21"/>
                    <a:pt x="0" y="21"/>
                  </a:cubicBezTo>
                  <a:cubicBezTo>
                    <a:pt x="66" y="16"/>
                    <a:pt x="136" y="7"/>
                    <a:pt x="167" y="2"/>
                  </a:cubicBezTo>
                  <a:cubicBezTo>
                    <a:pt x="166" y="2"/>
                    <a:pt x="164" y="1"/>
                    <a:pt x="163" y="0"/>
                  </a:cubicBezTo>
                </a:path>
              </a:pathLst>
            </a:custGeom>
            <a:solidFill>
              <a:srgbClr val="FF75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 name="ïṥḻîḑé"/>
            <p:cNvSpPr/>
            <p:nvPr/>
          </p:nvSpPr>
          <p:spPr bwMode="auto">
            <a:xfrm>
              <a:off x="6361070" y="4032101"/>
              <a:ext cx="147412" cy="531398"/>
            </a:xfrm>
            <a:custGeom>
              <a:avLst/>
              <a:gdLst>
                <a:gd name="T0" fmla="*/ 0 w 85"/>
                <a:gd name="T1" fmla="*/ 0 h 306"/>
                <a:gd name="T2" fmla="*/ 17 w 85"/>
                <a:gd name="T3" fmla="*/ 31 h 306"/>
                <a:gd name="T4" fmla="*/ 65 w 85"/>
                <a:gd name="T5" fmla="*/ 306 h 306"/>
                <a:gd name="T6" fmla="*/ 85 w 85"/>
                <a:gd name="T7" fmla="*/ 306 h 306"/>
                <a:gd name="T8" fmla="*/ 37 w 85"/>
                <a:gd name="T9" fmla="*/ 31 h 306"/>
                <a:gd name="T10" fmla="*/ 20 w 85"/>
                <a:gd name="T11" fmla="*/ 1 h 306"/>
                <a:gd name="T12" fmla="*/ 10 w 85"/>
                <a:gd name="T13" fmla="*/ 3 h 306"/>
                <a:gd name="T14" fmla="*/ 0 w 85"/>
                <a:gd name="T15" fmla="*/ 0 h 3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306">
                  <a:moveTo>
                    <a:pt x="0" y="0"/>
                  </a:moveTo>
                  <a:cubicBezTo>
                    <a:pt x="0" y="12"/>
                    <a:pt x="5" y="23"/>
                    <a:pt x="17" y="31"/>
                  </a:cubicBezTo>
                  <a:cubicBezTo>
                    <a:pt x="53" y="55"/>
                    <a:pt x="65" y="306"/>
                    <a:pt x="65" y="306"/>
                  </a:cubicBezTo>
                  <a:cubicBezTo>
                    <a:pt x="85" y="306"/>
                    <a:pt x="85" y="306"/>
                    <a:pt x="85" y="306"/>
                  </a:cubicBezTo>
                  <a:cubicBezTo>
                    <a:pt x="85" y="306"/>
                    <a:pt x="73" y="55"/>
                    <a:pt x="37" y="31"/>
                  </a:cubicBezTo>
                  <a:cubicBezTo>
                    <a:pt x="25" y="23"/>
                    <a:pt x="20" y="12"/>
                    <a:pt x="20" y="1"/>
                  </a:cubicBezTo>
                  <a:cubicBezTo>
                    <a:pt x="17" y="2"/>
                    <a:pt x="13" y="3"/>
                    <a:pt x="10" y="3"/>
                  </a:cubicBezTo>
                  <a:cubicBezTo>
                    <a:pt x="7" y="3"/>
                    <a:pt x="3" y="2"/>
                    <a:pt x="0" y="0"/>
                  </a:cubicBezTo>
                </a:path>
              </a:pathLst>
            </a:custGeom>
            <a:solidFill>
              <a:srgbClr val="515B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 name="is1îḋê"/>
            <p:cNvSpPr/>
            <p:nvPr/>
          </p:nvSpPr>
          <p:spPr bwMode="auto">
            <a:xfrm>
              <a:off x="6590510" y="4127206"/>
              <a:ext cx="162867" cy="8322"/>
            </a:xfrm>
            <a:custGeom>
              <a:avLst/>
              <a:gdLst>
                <a:gd name="T0" fmla="*/ 0 w 94"/>
                <a:gd name="T1" fmla="*/ 0 h 5"/>
                <a:gd name="T2" fmla="*/ 1 w 94"/>
                <a:gd name="T3" fmla="*/ 2 h 5"/>
                <a:gd name="T4" fmla="*/ 84 w 94"/>
                <a:gd name="T5" fmla="*/ 5 h 5"/>
                <a:gd name="T6" fmla="*/ 94 w 94"/>
                <a:gd name="T7" fmla="*/ 5 h 5"/>
                <a:gd name="T8" fmla="*/ 0 w 94"/>
                <a:gd name="T9" fmla="*/ 0 h 5"/>
              </a:gdLst>
              <a:ahLst/>
              <a:cxnLst>
                <a:cxn ang="0">
                  <a:pos x="T0" y="T1"/>
                </a:cxn>
                <a:cxn ang="0">
                  <a:pos x="T2" y="T3"/>
                </a:cxn>
                <a:cxn ang="0">
                  <a:pos x="T4" y="T5"/>
                </a:cxn>
                <a:cxn ang="0">
                  <a:pos x="T6" y="T7"/>
                </a:cxn>
                <a:cxn ang="0">
                  <a:pos x="T8" y="T9"/>
                </a:cxn>
              </a:cxnLst>
              <a:rect l="0" t="0" r="r" b="b"/>
              <a:pathLst>
                <a:path w="94" h="5">
                  <a:moveTo>
                    <a:pt x="0" y="0"/>
                  </a:moveTo>
                  <a:cubicBezTo>
                    <a:pt x="1" y="2"/>
                    <a:pt x="1" y="2"/>
                    <a:pt x="1" y="2"/>
                  </a:cubicBezTo>
                  <a:cubicBezTo>
                    <a:pt x="20" y="3"/>
                    <a:pt x="50" y="5"/>
                    <a:pt x="84" y="5"/>
                  </a:cubicBezTo>
                  <a:cubicBezTo>
                    <a:pt x="87" y="5"/>
                    <a:pt x="91" y="5"/>
                    <a:pt x="94" y="5"/>
                  </a:cubicBezTo>
                  <a:cubicBezTo>
                    <a:pt x="42" y="4"/>
                    <a:pt x="0" y="0"/>
                    <a:pt x="0" y="0"/>
                  </a:cubicBezTo>
                </a:path>
              </a:pathLst>
            </a:custGeom>
            <a:solidFill>
              <a:srgbClr val="515B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 name="ïşḷíḓé"/>
            <p:cNvSpPr/>
            <p:nvPr/>
          </p:nvSpPr>
          <p:spPr bwMode="auto">
            <a:xfrm>
              <a:off x="6345614" y="3652871"/>
              <a:ext cx="441049" cy="388741"/>
            </a:xfrm>
            <a:custGeom>
              <a:avLst/>
              <a:gdLst>
                <a:gd name="T0" fmla="*/ 253 w 254"/>
                <a:gd name="T1" fmla="*/ 0 h 224"/>
                <a:gd name="T2" fmla="*/ 253 w 254"/>
                <a:gd name="T3" fmla="*/ 114 h 224"/>
                <a:gd name="T4" fmla="*/ 180 w 254"/>
                <a:gd name="T5" fmla="*/ 187 h 224"/>
                <a:gd name="T6" fmla="*/ 177 w 254"/>
                <a:gd name="T7" fmla="*/ 187 h 224"/>
                <a:gd name="T8" fmla="*/ 62 w 254"/>
                <a:gd name="T9" fmla="*/ 191 h 224"/>
                <a:gd name="T10" fmla="*/ 30 w 254"/>
                <a:gd name="T11" fmla="*/ 217 h 224"/>
                <a:gd name="T12" fmla="*/ 4 w 254"/>
                <a:gd name="T13" fmla="*/ 214 h 224"/>
                <a:gd name="T14" fmla="*/ 1 w 254"/>
                <a:gd name="T15" fmla="*/ 201 h 224"/>
                <a:gd name="T16" fmla="*/ 26 w 254"/>
                <a:gd name="T17" fmla="*/ 155 h 224"/>
                <a:gd name="T18" fmla="*/ 91 w 254"/>
                <a:gd name="T19" fmla="*/ 146 h 224"/>
                <a:gd name="T20" fmla="*/ 170 w 254"/>
                <a:gd name="T21" fmla="*/ 62 h 224"/>
                <a:gd name="T22" fmla="*/ 170 w 254"/>
                <a:gd name="T23" fmla="*/ 0 h 224"/>
                <a:gd name="T24" fmla="*/ 253 w 254"/>
                <a:gd name="T2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4" h="224">
                  <a:moveTo>
                    <a:pt x="253" y="0"/>
                  </a:moveTo>
                  <a:cubicBezTo>
                    <a:pt x="253" y="114"/>
                    <a:pt x="253" y="114"/>
                    <a:pt x="253" y="114"/>
                  </a:cubicBezTo>
                  <a:cubicBezTo>
                    <a:pt x="254" y="155"/>
                    <a:pt x="221" y="187"/>
                    <a:pt x="180" y="187"/>
                  </a:cubicBezTo>
                  <a:cubicBezTo>
                    <a:pt x="179" y="187"/>
                    <a:pt x="178" y="187"/>
                    <a:pt x="177" y="187"/>
                  </a:cubicBezTo>
                  <a:cubicBezTo>
                    <a:pt x="127" y="185"/>
                    <a:pt x="69" y="185"/>
                    <a:pt x="62" y="191"/>
                  </a:cubicBezTo>
                  <a:cubicBezTo>
                    <a:pt x="56" y="197"/>
                    <a:pt x="43" y="208"/>
                    <a:pt x="30" y="217"/>
                  </a:cubicBezTo>
                  <a:cubicBezTo>
                    <a:pt x="22" y="224"/>
                    <a:pt x="11" y="222"/>
                    <a:pt x="4" y="214"/>
                  </a:cubicBezTo>
                  <a:cubicBezTo>
                    <a:pt x="1" y="210"/>
                    <a:pt x="0" y="206"/>
                    <a:pt x="1" y="201"/>
                  </a:cubicBezTo>
                  <a:cubicBezTo>
                    <a:pt x="2" y="182"/>
                    <a:pt x="8" y="161"/>
                    <a:pt x="26" y="155"/>
                  </a:cubicBezTo>
                  <a:cubicBezTo>
                    <a:pt x="40" y="151"/>
                    <a:pt x="66" y="148"/>
                    <a:pt x="91" y="146"/>
                  </a:cubicBezTo>
                  <a:cubicBezTo>
                    <a:pt x="135" y="143"/>
                    <a:pt x="170" y="106"/>
                    <a:pt x="170" y="62"/>
                  </a:cubicBezTo>
                  <a:cubicBezTo>
                    <a:pt x="170" y="0"/>
                    <a:pt x="170" y="0"/>
                    <a:pt x="170" y="0"/>
                  </a:cubicBezTo>
                  <a:cubicBezTo>
                    <a:pt x="253" y="0"/>
                    <a:pt x="253" y="0"/>
                    <a:pt x="253" y="0"/>
                  </a:cubicBezTo>
                </a:path>
              </a:pathLst>
            </a:custGeom>
            <a:solidFill>
              <a:srgbClr val="F8C1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9" name="isḻíḑê"/>
            <p:cNvSpPr/>
            <p:nvPr/>
          </p:nvSpPr>
          <p:spPr bwMode="auto">
            <a:xfrm>
              <a:off x="6640439" y="3652871"/>
              <a:ext cx="146224" cy="10700"/>
            </a:xfrm>
            <a:custGeom>
              <a:avLst/>
              <a:gdLst>
                <a:gd name="T0" fmla="*/ 123 w 123"/>
                <a:gd name="T1" fmla="*/ 0 h 9"/>
                <a:gd name="T2" fmla="*/ 0 w 123"/>
                <a:gd name="T3" fmla="*/ 0 h 9"/>
                <a:gd name="T4" fmla="*/ 121 w 123"/>
                <a:gd name="T5" fmla="*/ 0 h 9"/>
                <a:gd name="T6" fmla="*/ 121 w 123"/>
                <a:gd name="T7" fmla="*/ 9 h 9"/>
                <a:gd name="T8" fmla="*/ 123 w 123"/>
                <a:gd name="T9" fmla="*/ 9 h 9"/>
                <a:gd name="T10" fmla="*/ 123 w 123"/>
                <a:gd name="T11" fmla="*/ 0 h 9"/>
              </a:gdLst>
              <a:ahLst/>
              <a:cxnLst>
                <a:cxn ang="0">
                  <a:pos x="T0" y="T1"/>
                </a:cxn>
                <a:cxn ang="0">
                  <a:pos x="T2" y="T3"/>
                </a:cxn>
                <a:cxn ang="0">
                  <a:pos x="T4" y="T5"/>
                </a:cxn>
                <a:cxn ang="0">
                  <a:pos x="T6" y="T7"/>
                </a:cxn>
                <a:cxn ang="0">
                  <a:pos x="T8" y="T9"/>
                </a:cxn>
                <a:cxn ang="0">
                  <a:pos x="T10" y="T11"/>
                </a:cxn>
              </a:cxnLst>
              <a:rect l="0" t="0" r="r" b="b"/>
              <a:pathLst>
                <a:path w="123" h="9">
                  <a:moveTo>
                    <a:pt x="123" y="0"/>
                  </a:moveTo>
                  <a:lnTo>
                    <a:pt x="0" y="0"/>
                  </a:lnTo>
                  <a:lnTo>
                    <a:pt x="121" y="0"/>
                  </a:lnTo>
                  <a:lnTo>
                    <a:pt x="121" y="9"/>
                  </a:lnTo>
                  <a:lnTo>
                    <a:pt x="123" y="9"/>
                  </a:lnTo>
                  <a:lnTo>
                    <a:pt x="123" y="0"/>
                  </a:lnTo>
                  <a:close/>
                </a:path>
              </a:pathLst>
            </a:custGeom>
            <a:solidFill>
              <a:srgbClr val="FF75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 name="i$líďè"/>
            <p:cNvSpPr/>
            <p:nvPr/>
          </p:nvSpPr>
          <p:spPr bwMode="auto">
            <a:xfrm>
              <a:off x="6640439" y="3652871"/>
              <a:ext cx="146224" cy="10700"/>
            </a:xfrm>
            <a:custGeom>
              <a:avLst/>
              <a:gdLst>
                <a:gd name="T0" fmla="*/ 123 w 123"/>
                <a:gd name="T1" fmla="*/ 0 h 9"/>
                <a:gd name="T2" fmla="*/ 0 w 123"/>
                <a:gd name="T3" fmla="*/ 0 h 9"/>
                <a:gd name="T4" fmla="*/ 121 w 123"/>
                <a:gd name="T5" fmla="*/ 0 h 9"/>
                <a:gd name="T6" fmla="*/ 121 w 123"/>
                <a:gd name="T7" fmla="*/ 9 h 9"/>
                <a:gd name="T8" fmla="*/ 123 w 123"/>
                <a:gd name="T9" fmla="*/ 9 h 9"/>
                <a:gd name="T10" fmla="*/ 123 w 123"/>
                <a:gd name="T11" fmla="*/ 0 h 9"/>
              </a:gdLst>
              <a:ahLst/>
              <a:cxnLst>
                <a:cxn ang="0">
                  <a:pos x="T0" y="T1"/>
                </a:cxn>
                <a:cxn ang="0">
                  <a:pos x="T2" y="T3"/>
                </a:cxn>
                <a:cxn ang="0">
                  <a:pos x="T4" y="T5"/>
                </a:cxn>
                <a:cxn ang="0">
                  <a:pos x="T6" y="T7"/>
                </a:cxn>
                <a:cxn ang="0">
                  <a:pos x="T8" y="T9"/>
                </a:cxn>
                <a:cxn ang="0">
                  <a:pos x="T10" y="T11"/>
                </a:cxn>
              </a:cxnLst>
              <a:rect l="0" t="0" r="r" b="b"/>
              <a:pathLst>
                <a:path w="123" h="9">
                  <a:moveTo>
                    <a:pt x="123" y="0"/>
                  </a:moveTo>
                  <a:lnTo>
                    <a:pt x="0" y="0"/>
                  </a:lnTo>
                  <a:lnTo>
                    <a:pt x="121" y="0"/>
                  </a:lnTo>
                  <a:lnTo>
                    <a:pt x="121" y="9"/>
                  </a:lnTo>
                  <a:lnTo>
                    <a:pt x="123" y="9"/>
                  </a:lnTo>
                  <a:lnTo>
                    <a:pt x="1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 name="ïsḷíďê"/>
            <p:cNvSpPr/>
            <p:nvPr/>
          </p:nvSpPr>
          <p:spPr bwMode="auto">
            <a:xfrm>
              <a:off x="6377714" y="3883500"/>
              <a:ext cx="194964" cy="45175"/>
            </a:xfrm>
            <a:custGeom>
              <a:avLst/>
              <a:gdLst>
                <a:gd name="T0" fmla="*/ 112 w 112"/>
                <a:gd name="T1" fmla="*/ 0 h 26"/>
                <a:gd name="T2" fmla="*/ 73 w 112"/>
                <a:gd name="T3" fmla="*/ 13 h 26"/>
                <a:gd name="T4" fmla="*/ 7 w 112"/>
                <a:gd name="T5" fmla="*/ 22 h 26"/>
                <a:gd name="T6" fmla="*/ 0 w 112"/>
                <a:gd name="T7" fmla="*/ 26 h 26"/>
                <a:gd name="T8" fmla="*/ 7 w 112"/>
                <a:gd name="T9" fmla="*/ 22 h 26"/>
                <a:gd name="T10" fmla="*/ 72 w 112"/>
                <a:gd name="T11" fmla="*/ 13 h 26"/>
                <a:gd name="T12" fmla="*/ 112 w 112"/>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12" h="26">
                  <a:moveTo>
                    <a:pt x="112" y="0"/>
                  </a:moveTo>
                  <a:cubicBezTo>
                    <a:pt x="101" y="7"/>
                    <a:pt x="87" y="12"/>
                    <a:pt x="73" y="13"/>
                  </a:cubicBezTo>
                  <a:cubicBezTo>
                    <a:pt x="47" y="15"/>
                    <a:pt x="21" y="18"/>
                    <a:pt x="7" y="22"/>
                  </a:cubicBezTo>
                  <a:cubicBezTo>
                    <a:pt x="5" y="23"/>
                    <a:pt x="2" y="24"/>
                    <a:pt x="0" y="26"/>
                  </a:cubicBezTo>
                  <a:cubicBezTo>
                    <a:pt x="2" y="24"/>
                    <a:pt x="4" y="23"/>
                    <a:pt x="7" y="22"/>
                  </a:cubicBezTo>
                  <a:cubicBezTo>
                    <a:pt x="21" y="18"/>
                    <a:pt x="47" y="15"/>
                    <a:pt x="72" y="13"/>
                  </a:cubicBezTo>
                  <a:cubicBezTo>
                    <a:pt x="87" y="12"/>
                    <a:pt x="101" y="7"/>
                    <a:pt x="112" y="0"/>
                  </a:cubicBezTo>
                </a:path>
              </a:pathLst>
            </a:custGeom>
            <a:solidFill>
              <a:srgbClr val="689DF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 name="î$lïḓê"/>
            <p:cNvSpPr/>
            <p:nvPr/>
          </p:nvSpPr>
          <p:spPr bwMode="auto">
            <a:xfrm>
              <a:off x="6345614" y="3652871"/>
              <a:ext cx="438671" cy="383986"/>
            </a:xfrm>
            <a:custGeom>
              <a:avLst/>
              <a:gdLst>
                <a:gd name="T0" fmla="*/ 253 w 253"/>
                <a:gd name="T1" fmla="*/ 0 h 221"/>
                <a:gd name="T2" fmla="*/ 170 w 253"/>
                <a:gd name="T3" fmla="*/ 0 h 221"/>
                <a:gd name="T4" fmla="*/ 170 w 253"/>
                <a:gd name="T5" fmla="*/ 62 h 221"/>
                <a:gd name="T6" fmla="*/ 131 w 253"/>
                <a:gd name="T7" fmla="*/ 133 h 221"/>
                <a:gd name="T8" fmla="*/ 91 w 253"/>
                <a:gd name="T9" fmla="*/ 146 h 221"/>
                <a:gd name="T10" fmla="*/ 26 w 253"/>
                <a:gd name="T11" fmla="*/ 155 h 221"/>
                <a:gd name="T12" fmla="*/ 19 w 253"/>
                <a:gd name="T13" fmla="*/ 159 h 221"/>
                <a:gd name="T14" fmla="*/ 1 w 253"/>
                <a:gd name="T15" fmla="*/ 201 h 221"/>
                <a:gd name="T16" fmla="*/ 1 w 253"/>
                <a:gd name="T17" fmla="*/ 201 h 221"/>
                <a:gd name="T18" fmla="*/ 18 w 253"/>
                <a:gd name="T19" fmla="*/ 221 h 221"/>
                <a:gd name="T20" fmla="*/ 14 w 253"/>
                <a:gd name="T21" fmla="*/ 207 h 221"/>
                <a:gd name="T22" fmla="*/ 39 w 253"/>
                <a:gd name="T23" fmla="*/ 162 h 221"/>
                <a:gd name="T24" fmla="*/ 105 w 253"/>
                <a:gd name="T25" fmla="*/ 152 h 221"/>
                <a:gd name="T26" fmla="*/ 183 w 253"/>
                <a:gd name="T27" fmla="*/ 68 h 221"/>
                <a:gd name="T28" fmla="*/ 183 w 253"/>
                <a:gd name="T29" fmla="*/ 6 h 221"/>
                <a:gd name="T30" fmla="*/ 253 w 253"/>
                <a:gd name="T31" fmla="*/ 6 h 221"/>
                <a:gd name="T32" fmla="*/ 253 w 253"/>
                <a:gd name="T3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3" h="221">
                  <a:moveTo>
                    <a:pt x="253" y="0"/>
                  </a:moveTo>
                  <a:cubicBezTo>
                    <a:pt x="170" y="0"/>
                    <a:pt x="170" y="0"/>
                    <a:pt x="170" y="0"/>
                  </a:cubicBezTo>
                  <a:cubicBezTo>
                    <a:pt x="170" y="62"/>
                    <a:pt x="170" y="62"/>
                    <a:pt x="170" y="62"/>
                  </a:cubicBezTo>
                  <a:cubicBezTo>
                    <a:pt x="170" y="91"/>
                    <a:pt x="155" y="118"/>
                    <a:pt x="131" y="133"/>
                  </a:cubicBezTo>
                  <a:cubicBezTo>
                    <a:pt x="120" y="140"/>
                    <a:pt x="106" y="145"/>
                    <a:pt x="91" y="146"/>
                  </a:cubicBezTo>
                  <a:cubicBezTo>
                    <a:pt x="66" y="148"/>
                    <a:pt x="40" y="151"/>
                    <a:pt x="26" y="155"/>
                  </a:cubicBezTo>
                  <a:cubicBezTo>
                    <a:pt x="23" y="156"/>
                    <a:pt x="21" y="157"/>
                    <a:pt x="19" y="159"/>
                  </a:cubicBezTo>
                  <a:cubicBezTo>
                    <a:pt x="7" y="167"/>
                    <a:pt x="2" y="184"/>
                    <a:pt x="1" y="201"/>
                  </a:cubicBezTo>
                  <a:cubicBezTo>
                    <a:pt x="1" y="201"/>
                    <a:pt x="1" y="201"/>
                    <a:pt x="1" y="201"/>
                  </a:cubicBezTo>
                  <a:cubicBezTo>
                    <a:pt x="0" y="212"/>
                    <a:pt x="8" y="221"/>
                    <a:pt x="18" y="221"/>
                  </a:cubicBezTo>
                  <a:cubicBezTo>
                    <a:pt x="15" y="217"/>
                    <a:pt x="13" y="212"/>
                    <a:pt x="14" y="207"/>
                  </a:cubicBezTo>
                  <a:cubicBezTo>
                    <a:pt x="15" y="188"/>
                    <a:pt x="21" y="168"/>
                    <a:pt x="39" y="162"/>
                  </a:cubicBezTo>
                  <a:cubicBezTo>
                    <a:pt x="53" y="157"/>
                    <a:pt x="79" y="154"/>
                    <a:pt x="105" y="152"/>
                  </a:cubicBezTo>
                  <a:cubicBezTo>
                    <a:pt x="149" y="149"/>
                    <a:pt x="183" y="113"/>
                    <a:pt x="183" y="68"/>
                  </a:cubicBezTo>
                  <a:cubicBezTo>
                    <a:pt x="183" y="6"/>
                    <a:pt x="183" y="6"/>
                    <a:pt x="183" y="6"/>
                  </a:cubicBezTo>
                  <a:cubicBezTo>
                    <a:pt x="253" y="6"/>
                    <a:pt x="253" y="6"/>
                    <a:pt x="253" y="6"/>
                  </a:cubicBezTo>
                  <a:cubicBezTo>
                    <a:pt x="253" y="0"/>
                    <a:pt x="253" y="0"/>
                    <a:pt x="253" y="0"/>
                  </a:cubicBezTo>
                </a:path>
              </a:pathLst>
            </a:custGeom>
            <a:solidFill>
              <a:srgbClr val="F9C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 name="íṧliďé"/>
            <p:cNvSpPr/>
            <p:nvPr/>
          </p:nvSpPr>
          <p:spPr bwMode="auto">
            <a:xfrm>
              <a:off x="6494217" y="4606296"/>
              <a:ext cx="167623" cy="11888"/>
            </a:xfrm>
            <a:custGeom>
              <a:avLst/>
              <a:gdLst>
                <a:gd name="T0" fmla="*/ 0 w 96"/>
                <a:gd name="T1" fmla="*/ 3 h 7"/>
                <a:gd name="T2" fmla="*/ 0 w 96"/>
                <a:gd name="T3" fmla="*/ 3 h 7"/>
                <a:gd name="T4" fmla="*/ 0 w 96"/>
                <a:gd name="T5" fmla="*/ 4 h 7"/>
                <a:gd name="T6" fmla="*/ 0 w 96"/>
                <a:gd name="T7" fmla="*/ 4 h 7"/>
                <a:gd name="T8" fmla="*/ 0 w 96"/>
                <a:gd name="T9" fmla="*/ 3 h 7"/>
                <a:gd name="T10" fmla="*/ 96 w 96"/>
                <a:gd name="T11" fmla="*/ 0 h 7"/>
                <a:gd name="T12" fmla="*/ 87 w 96"/>
                <a:gd name="T13" fmla="*/ 0 h 7"/>
                <a:gd name="T14" fmla="*/ 87 w 96"/>
                <a:gd name="T15" fmla="*/ 1 h 7"/>
                <a:gd name="T16" fmla="*/ 96 w 96"/>
                <a:gd name="T17" fmla="*/ 1 h 7"/>
                <a:gd name="T18" fmla="*/ 96 w 96"/>
                <a:gd name="T19" fmla="*/ 7 h 7"/>
                <a:gd name="T20" fmla="*/ 96 w 96"/>
                <a:gd name="T21" fmla="*/ 7 h 7"/>
                <a:gd name="T22" fmla="*/ 96 w 96"/>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7">
                  <a:moveTo>
                    <a:pt x="0" y="3"/>
                  </a:moveTo>
                  <a:cubicBezTo>
                    <a:pt x="0" y="3"/>
                    <a:pt x="0" y="3"/>
                    <a:pt x="0" y="3"/>
                  </a:cubicBezTo>
                  <a:cubicBezTo>
                    <a:pt x="0" y="4"/>
                    <a:pt x="0" y="4"/>
                    <a:pt x="0" y="4"/>
                  </a:cubicBezTo>
                  <a:cubicBezTo>
                    <a:pt x="0" y="4"/>
                    <a:pt x="0" y="4"/>
                    <a:pt x="0" y="4"/>
                  </a:cubicBezTo>
                  <a:cubicBezTo>
                    <a:pt x="0" y="3"/>
                    <a:pt x="0" y="3"/>
                    <a:pt x="0" y="3"/>
                  </a:cubicBezTo>
                  <a:moveTo>
                    <a:pt x="96" y="0"/>
                  </a:moveTo>
                  <a:cubicBezTo>
                    <a:pt x="96" y="0"/>
                    <a:pt x="93" y="0"/>
                    <a:pt x="87" y="0"/>
                  </a:cubicBezTo>
                  <a:cubicBezTo>
                    <a:pt x="87" y="1"/>
                    <a:pt x="87" y="1"/>
                    <a:pt x="87" y="1"/>
                  </a:cubicBezTo>
                  <a:cubicBezTo>
                    <a:pt x="92" y="1"/>
                    <a:pt x="96" y="1"/>
                    <a:pt x="96" y="1"/>
                  </a:cubicBezTo>
                  <a:cubicBezTo>
                    <a:pt x="96" y="7"/>
                    <a:pt x="96" y="7"/>
                    <a:pt x="96" y="7"/>
                  </a:cubicBezTo>
                  <a:cubicBezTo>
                    <a:pt x="96" y="7"/>
                    <a:pt x="96" y="7"/>
                    <a:pt x="96" y="7"/>
                  </a:cubicBezTo>
                  <a:cubicBezTo>
                    <a:pt x="96" y="0"/>
                    <a:pt x="96" y="0"/>
                    <a:pt x="9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 name="iṥḷídê"/>
            <p:cNvSpPr/>
            <p:nvPr/>
          </p:nvSpPr>
          <p:spPr bwMode="auto">
            <a:xfrm>
              <a:off x="6620230" y="4606296"/>
              <a:ext cx="24966" cy="3567"/>
            </a:xfrm>
            <a:custGeom>
              <a:avLst/>
              <a:gdLst>
                <a:gd name="T0" fmla="*/ 15 w 15"/>
                <a:gd name="T1" fmla="*/ 0 h 2"/>
                <a:gd name="T2" fmla="*/ 0 w 15"/>
                <a:gd name="T3" fmla="*/ 1 h 2"/>
                <a:gd name="T4" fmla="*/ 0 w 15"/>
                <a:gd name="T5" fmla="*/ 2 h 2"/>
                <a:gd name="T6" fmla="*/ 15 w 15"/>
                <a:gd name="T7" fmla="*/ 1 h 2"/>
                <a:gd name="T8" fmla="*/ 15 w 15"/>
                <a:gd name="T9" fmla="*/ 0 h 2"/>
              </a:gdLst>
              <a:ahLst/>
              <a:cxnLst>
                <a:cxn ang="0">
                  <a:pos x="T0" y="T1"/>
                </a:cxn>
                <a:cxn ang="0">
                  <a:pos x="T2" y="T3"/>
                </a:cxn>
                <a:cxn ang="0">
                  <a:pos x="T4" y="T5"/>
                </a:cxn>
                <a:cxn ang="0">
                  <a:pos x="T6" y="T7"/>
                </a:cxn>
                <a:cxn ang="0">
                  <a:pos x="T8" y="T9"/>
                </a:cxn>
              </a:cxnLst>
              <a:rect l="0" t="0" r="r" b="b"/>
              <a:pathLst>
                <a:path w="15" h="2">
                  <a:moveTo>
                    <a:pt x="15" y="0"/>
                  </a:moveTo>
                  <a:cubicBezTo>
                    <a:pt x="11" y="1"/>
                    <a:pt x="6" y="1"/>
                    <a:pt x="0" y="1"/>
                  </a:cubicBezTo>
                  <a:cubicBezTo>
                    <a:pt x="0" y="2"/>
                    <a:pt x="0" y="2"/>
                    <a:pt x="0" y="2"/>
                  </a:cubicBezTo>
                  <a:cubicBezTo>
                    <a:pt x="6" y="2"/>
                    <a:pt x="11" y="1"/>
                    <a:pt x="15" y="1"/>
                  </a:cubicBezTo>
                  <a:cubicBezTo>
                    <a:pt x="15" y="0"/>
                    <a:pt x="15" y="0"/>
                    <a:pt x="15" y="0"/>
                  </a:cubicBezTo>
                </a:path>
              </a:pathLst>
            </a:custGeom>
            <a:solidFill>
              <a:srgbClr val="689DF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 name="íṩḻiḑè"/>
            <p:cNvSpPr/>
            <p:nvPr/>
          </p:nvSpPr>
          <p:spPr bwMode="auto">
            <a:xfrm>
              <a:off x="6494217" y="4608674"/>
              <a:ext cx="126014" cy="4756"/>
            </a:xfrm>
            <a:custGeom>
              <a:avLst/>
              <a:gdLst>
                <a:gd name="T0" fmla="*/ 72 w 72"/>
                <a:gd name="T1" fmla="*/ 0 h 3"/>
                <a:gd name="T2" fmla="*/ 0 w 72"/>
                <a:gd name="T3" fmla="*/ 2 h 3"/>
                <a:gd name="T4" fmla="*/ 0 w 72"/>
                <a:gd name="T5" fmla="*/ 3 h 3"/>
                <a:gd name="T6" fmla="*/ 72 w 72"/>
                <a:gd name="T7" fmla="*/ 1 h 3"/>
                <a:gd name="T8" fmla="*/ 72 w 72"/>
                <a:gd name="T9" fmla="*/ 0 h 3"/>
              </a:gdLst>
              <a:ahLst/>
              <a:cxnLst>
                <a:cxn ang="0">
                  <a:pos x="T0" y="T1"/>
                </a:cxn>
                <a:cxn ang="0">
                  <a:pos x="T2" y="T3"/>
                </a:cxn>
                <a:cxn ang="0">
                  <a:pos x="T4" y="T5"/>
                </a:cxn>
                <a:cxn ang="0">
                  <a:pos x="T6" y="T7"/>
                </a:cxn>
                <a:cxn ang="0">
                  <a:pos x="T8" y="T9"/>
                </a:cxn>
              </a:cxnLst>
              <a:rect l="0" t="0" r="r" b="b"/>
              <a:pathLst>
                <a:path w="72" h="3">
                  <a:moveTo>
                    <a:pt x="72" y="0"/>
                  </a:moveTo>
                  <a:cubicBezTo>
                    <a:pt x="53" y="0"/>
                    <a:pt x="27" y="1"/>
                    <a:pt x="0" y="2"/>
                  </a:cubicBezTo>
                  <a:cubicBezTo>
                    <a:pt x="0" y="3"/>
                    <a:pt x="0" y="3"/>
                    <a:pt x="0" y="3"/>
                  </a:cubicBezTo>
                  <a:cubicBezTo>
                    <a:pt x="27" y="2"/>
                    <a:pt x="53" y="1"/>
                    <a:pt x="72" y="1"/>
                  </a:cubicBezTo>
                  <a:cubicBezTo>
                    <a:pt x="72" y="0"/>
                    <a:pt x="72" y="0"/>
                    <a:pt x="72" y="0"/>
                  </a:cubicBezTo>
                </a:path>
              </a:pathLst>
            </a:custGeom>
            <a:solidFill>
              <a:srgbClr val="F9C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6" name="íṣ1îḓe"/>
            <p:cNvSpPr/>
            <p:nvPr/>
          </p:nvSpPr>
          <p:spPr bwMode="auto">
            <a:xfrm>
              <a:off x="6328972" y="4611051"/>
              <a:ext cx="165245" cy="36854"/>
            </a:xfrm>
            <a:custGeom>
              <a:avLst/>
              <a:gdLst>
                <a:gd name="T0" fmla="*/ 56 w 95"/>
                <a:gd name="T1" fmla="*/ 5 h 21"/>
                <a:gd name="T2" fmla="*/ 46 w 95"/>
                <a:gd name="T3" fmla="*/ 5 h 21"/>
                <a:gd name="T4" fmla="*/ 0 w 95"/>
                <a:gd name="T5" fmla="*/ 21 h 21"/>
                <a:gd name="T6" fmla="*/ 56 w 95"/>
                <a:gd name="T7" fmla="*/ 5 h 21"/>
                <a:gd name="T8" fmla="*/ 95 w 95"/>
                <a:gd name="T9" fmla="*/ 0 h 21"/>
                <a:gd name="T10" fmla="*/ 93 w 95"/>
                <a:gd name="T11" fmla="*/ 1 h 21"/>
                <a:gd name="T12" fmla="*/ 93 w 95"/>
                <a:gd name="T13" fmla="*/ 1 h 21"/>
                <a:gd name="T14" fmla="*/ 95 w 95"/>
                <a:gd name="T15" fmla="*/ 1 h 21"/>
                <a:gd name="T16" fmla="*/ 95 w 95"/>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1">
                  <a:moveTo>
                    <a:pt x="56" y="5"/>
                  </a:moveTo>
                  <a:cubicBezTo>
                    <a:pt x="53" y="5"/>
                    <a:pt x="49" y="5"/>
                    <a:pt x="46" y="5"/>
                  </a:cubicBezTo>
                  <a:cubicBezTo>
                    <a:pt x="20" y="8"/>
                    <a:pt x="1" y="13"/>
                    <a:pt x="0" y="21"/>
                  </a:cubicBezTo>
                  <a:cubicBezTo>
                    <a:pt x="2" y="13"/>
                    <a:pt x="26" y="8"/>
                    <a:pt x="56" y="5"/>
                  </a:cubicBezTo>
                  <a:moveTo>
                    <a:pt x="95" y="0"/>
                  </a:moveTo>
                  <a:cubicBezTo>
                    <a:pt x="94" y="1"/>
                    <a:pt x="94" y="1"/>
                    <a:pt x="93" y="1"/>
                  </a:cubicBezTo>
                  <a:cubicBezTo>
                    <a:pt x="93" y="1"/>
                    <a:pt x="93" y="1"/>
                    <a:pt x="93" y="1"/>
                  </a:cubicBezTo>
                  <a:cubicBezTo>
                    <a:pt x="94" y="1"/>
                    <a:pt x="94" y="1"/>
                    <a:pt x="95" y="1"/>
                  </a:cubicBezTo>
                  <a:cubicBezTo>
                    <a:pt x="95" y="0"/>
                    <a:pt x="95" y="0"/>
                    <a:pt x="95" y="0"/>
                  </a:cubicBezTo>
                </a:path>
              </a:pathLst>
            </a:custGeom>
            <a:solidFill>
              <a:srgbClr val="515B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 name="iṣ1ïďè"/>
            <p:cNvSpPr/>
            <p:nvPr/>
          </p:nvSpPr>
          <p:spPr bwMode="auto">
            <a:xfrm>
              <a:off x="6409811" y="4613428"/>
              <a:ext cx="80839" cy="7132"/>
            </a:xfrm>
            <a:custGeom>
              <a:avLst/>
              <a:gdLst>
                <a:gd name="T0" fmla="*/ 47 w 47"/>
                <a:gd name="T1" fmla="*/ 0 h 4"/>
                <a:gd name="T2" fmla="*/ 0 w 47"/>
                <a:gd name="T3" fmla="*/ 4 h 4"/>
                <a:gd name="T4" fmla="*/ 10 w 47"/>
                <a:gd name="T5" fmla="*/ 4 h 4"/>
                <a:gd name="T6" fmla="*/ 47 w 47"/>
                <a:gd name="T7" fmla="*/ 0 h 4"/>
                <a:gd name="T8" fmla="*/ 47 w 47"/>
                <a:gd name="T9" fmla="*/ 0 h 4"/>
              </a:gdLst>
              <a:ahLst/>
              <a:cxnLst>
                <a:cxn ang="0">
                  <a:pos x="T0" y="T1"/>
                </a:cxn>
                <a:cxn ang="0">
                  <a:pos x="T2" y="T3"/>
                </a:cxn>
                <a:cxn ang="0">
                  <a:pos x="T4" y="T5"/>
                </a:cxn>
                <a:cxn ang="0">
                  <a:pos x="T6" y="T7"/>
                </a:cxn>
                <a:cxn ang="0">
                  <a:pos x="T8" y="T9"/>
                </a:cxn>
              </a:cxnLst>
              <a:rect l="0" t="0" r="r" b="b"/>
              <a:pathLst>
                <a:path w="47" h="4">
                  <a:moveTo>
                    <a:pt x="47" y="0"/>
                  </a:moveTo>
                  <a:cubicBezTo>
                    <a:pt x="31" y="1"/>
                    <a:pt x="14" y="2"/>
                    <a:pt x="0" y="4"/>
                  </a:cubicBezTo>
                  <a:cubicBezTo>
                    <a:pt x="3" y="4"/>
                    <a:pt x="7" y="4"/>
                    <a:pt x="10" y="4"/>
                  </a:cubicBezTo>
                  <a:cubicBezTo>
                    <a:pt x="21" y="2"/>
                    <a:pt x="34" y="1"/>
                    <a:pt x="47" y="0"/>
                  </a:cubicBezTo>
                  <a:cubicBezTo>
                    <a:pt x="47" y="0"/>
                    <a:pt x="47" y="0"/>
                    <a:pt x="47" y="0"/>
                  </a:cubicBezTo>
                </a:path>
              </a:pathLst>
            </a:custGeom>
            <a:solidFill>
              <a:srgbClr val="747C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8" name="íśľidé"/>
            <p:cNvSpPr/>
            <p:nvPr/>
          </p:nvSpPr>
          <p:spPr bwMode="auto">
            <a:xfrm>
              <a:off x="6328972" y="4608674"/>
              <a:ext cx="332866" cy="92727"/>
            </a:xfrm>
            <a:custGeom>
              <a:avLst/>
              <a:gdLst>
                <a:gd name="T0" fmla="*/ 191 w 191"/>
                <a:gd name="T1" fmla="*/ 0 h 54"/>
                <a:gd name="T2" fmla="*/ 182 w 191"/>
                <a:gd name="T3" fmla="*/ 0 h 54"/>
                <a:gd name="T4" fmla="*/ 167 w 191"/>
                <a:gd name="T5" fmla="*/ 1 h 54"/>
                <a:gd name="T6" fmla="*/ 95 w 191"/>
                <a:gd name="T7" fmla="*/ 3 h 54"/>
                <a:gd name="T8" fmla="*/ 95 w 191"/>
                <a:gd name="T9" fmla="*/ 3 h 54"/>
                <a:gd name="T10" fmla="*/ 93 w 191"/>
                <a:gd name="T11" fmla="*/ 3 h 54"/>
                <a:gd name="T12" fmla="*/ 56 w 191"/>
                <a:gd name="T13" fmla="*/ 7 h 54"/>
                <a:gd name="T14" fmla="*/ 0 w 191"/>
                <a:gd name="T15" fmla="*/ 23 h 54"/>
                <a:gd name="T16" fmla="*/ 0 w 191"/>
                <a:gd name="T17" fmla="*/ 23 h 54"/>
                <a:gd name="T18" fmla="*/ 15 w 191"/>
                <a:gd name="T19" fmla="*/ 54 h 54"/>
                <a:gd name="T20" fmla="*/ 6 w 191"/>
                <a:gd name="T21" fmla="*/ 30 h 54"/>
                <a:gd name="T22" fmla="*/ 191 w 191"/>
                <a:gd name="T23" fmla="*/ 6 h 54"/>
                <a:gd name="T24" fmla="*/ 191 w 191"/>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54">
                  <a:moveTo>
                    <a:pt x="191" y="0"/>
                  </a:moveTo>
                  <a:cubicBezTo>
                    <a:pt x="191" y="0"/>
                    <a:pt x="187" y="0"/>
                    <a:pt x="182" y="0"/>
                  </a:cubicBezTo>
                  <a:cubicBezTo>
                    <a:pt x="178" y="0"/>
                    <a:pt x="173" y="1"/>
                    <a:pt x="167" y="1"/>
                  </a:cubicBezTo>
                  <a:cubicBezTo>
                    <a:pt x="148" y="1"/>
                    <a:pt x="122" y="2"/>
                    <a:pt x="95" y="3"/>
                  </a:cubicBezTo>
                  <a:cubicBezTo>
                    <a:pt x="95" y="3"/>
                    <a:pt x="95" y="3"/>
                    <a:pt x="95" y="3"/>
                  </a:cubicBezTo>
                  <a:cubicBezTo>
                    <a:pt x="94" y="3"/>
                    <a:pt x="94" y="3"/>
                    <a:pt x="93" y="3"/>
                  </a:cubicBezTo>
                  <a:cubicBezTo>
                    <a:pt x="80" y="4"/>
                    <a:pt x="67" y="5"/>
                    <a:pt x="56" y="7"/>
                  </a:cubicBezTo>
                  <a:cubicBezTo>
                    <a:pt x="26" y="10"/>
                    <a:pt x="2" y="15"/>
                    <a:pt x="0" y="23"/>
                  </a:cubicBezTo>
                  <a:cubicBezTo>
                    <a:pt x="0" y="23"/>
                    <a:pt x="0" y="23"/>
                    <a:pt x="0" y="23"/>
                  </a:cubicBezTo>
                  <a:cubicBezTo>
                    <a:pt x="0" y="35"/>
                    <a:pt x="6" y="46"/>
                    <a:pt x="15" y="54"/>
                  </a:cubicBezTo>
                  <a:cubicBezTo>
                    <a:pt x="9" y="47"/>
                    <a:pt x="6" y="39"/>
                    <a:pt x="6" y="30"/>
                  </a:cubicBezTo>
                  <a:cubicBezTo>
                    <a:pt x="6" y="9"/>
                    <a:pt x="157" y="6"/>
                    <a:pt x="191" y="6"/>
                  </a:cubicBezTo>
                  <a:cubicBezTo>
                    <a:pt x="191" y="0"/>
                    <a:pt x="191" y="0"/>
                    <a:pt x="191" y="0"/>
                  </a:cubicBezTo>
                </a:path>
              </a:pathLst>
            </a:custGeom>
            <a:solidFill>
              <a:srgbClr val="515B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9" name="îşľîḍè"/>
            <p:cNvSpPr/>
            <p:nvPr/>
          </p:nvSpPr>
          <p:spPr bwMode="auto">
            <a:xfrm>
              <a:off x="4454220" y="3750353"/>
              <a:ext cx="2753283" cy="1972236"/>
            </a:xfrm>
            <a:custGeom>
              <a:avLst/>
              <a:gdLst>
                <a:gd name="T0" fmla="*/ 0 w 2316"/>
                <a:gd name="T1" fmla="*/ 386 h 1659"/>
                <a:gd name="T2" fmla="*/ 0 w 2316"/>
                <a:gd name="T3" fmla="*/ 1659 h 1659"/>
                <a:gd name="T4" fmla="*/ 2251 w 2316"/>
                <a:gd name="T5" fmla="*/ 1659 h 1659"/>
                <a:gd name="T6" fmla="*/ 2251 w 2316"/>
                <a:gd name="T7" fmla="*/ 0 h 1659"/>
                <a:gd name="T8" fmla="*/ 2316 w 2316"/>
                <a:gd name="T9" fmla="*/ 0 h 1659"/>
              </a:gdLst>
              <a:ahLst/>
              <a:cxnLst>
                <a:cxn ang="0">
                  <a:pos x="T0" y="T1"/>
                </a:cxn>
                <a:cxn ang="0">
                  <a:pos x="T2" y="T3"/>
                </a:cxn>
                <a:cxn ang="0">
                  <a:pos x="T4" y="T5"/>
                </a:cxn>
                <a:cxn ang="0">
                  <a:pos x="T6" y="T7"/>
                </a:cxn>
                <a:cxn ang="0">
                  <a:pos x="T8" y="T9"/>
                </a:cxn>
              </a:cxnLst>
              <a:rect l="0" t="0" r="r" b="b"/>
              <a:pathLst>
                <a:path w="2316" h="1659">
                  <a:moveTo>
                    <a:pt x="0" y="386"/>
                  </a:moveTo>
                  <a:lnTo>
                    <a:pt x="0" y="1659"/>
                  </a:lnTo>
                  <a:lnTo>
                    <a:pt x="2251" y="1659"/>
                  </a:lnTo>
                  <a:lnTo>
                    <a:pt x="2251" y="0"/>
                  </a:lnTo>
                  <a:lnTo>
                    <a:pt x="2316" y="0"/>
                  </a:lnTo>
                </a:path>
              </a:pathLst>
            </a:custGeom>
            <a:noFill/>
            <a:ln w="28575" cap="flat">
              <a:solidFill>
                <a:srgbClr val="4748FF"/>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100" name="ïṣḻîďè"/>
            <p:cNvSpPr/>
            <p:nvPr/>
          </p:nvSpPr>
          <p:spPr bwMode="auto">
            <a:xfrm>
              <a:off x="3431492" y="1218950"/>
              <a:ext cx="2118207" cy="2988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1" name="ïṥļïḍe"/>
            <p:cNvSpPr/>
            <p:nvPr/>
          </p:nvSpPr>
          <p:spPr bwMode="auto">
            <a:xfrm>
              <a:off x="3431492" y="1218950"/>
              <a:ext cx="2118207" cy="298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2" name="îṧ1iḓè"/>
            <p:cNvSpPr/>
            <p:nvPr/>
          </p:nvSpPr>
          <p:spPr bwMode="auto">
            <a:xfrm>
              <a:off x="3330758" y="1218950"/>
              <a:ext cx="100734" cy="2988435"/>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3" name="îśḷídê"/>
            <p:cNvSpPr/>
            <p:nvPr/>
          </p:nvSpPr>
          <p:spPr bwMode="auto">
            <a:xfrm>
              <a:off x="3781262" y="3433693"/>
              <a:ext cx="1420067" cy="34977"/>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4" name="í$ľíḋé"/>
            <p:cNvSpPr/>
            <p:nvPr/>
          </p:nvSpPr>
          <p:spPr bwMode="auto">
            <a:xfrm>
              <a:off x="3781262" y="3569406"/>
              <a:ext cx="1420067" cy="36376"/>
            </a:xfrm>
            <a:prstGeom prst="rect">
              <a:avLst/>
            </a:prstGeom>
            <a:solidFill>
              <a:srgbClr val="69F0A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5" name="iṧlîḓe"/>
            <p:cNvSpPr/>
            <p:nvPr/>
          </p:nvSpPr>
          <p:spPr bwMode="auto">
            <a:xfrm>
              <a:off x="3781262" y="3705116"/>
              <a:ext cx="1420067" cy="3637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6" name="iṥļîďè"/>
            <p:cNvSpPr/>
            <p:nvPr/>
          </p:nvSpPr>
          <p:spPr bwMode="auto">
            <a:xfrm>
              <a:off x="3781262" y="3840826"/>
              <a:ext cx="1420067" cy="36376"/>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7" name="ïṩḻíḍè"/>
            <p:cNvSpPr/>
            <p:nvPr/>
          </p:nvSpPr>
          <p:spPr bwMode="auto">
            <a:xfrm>
              <a:off x="3781262" y="3976537"/>
              <a:ext cx="1420067" cy="36376"/>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8" name="îṥliďe"/>
            <p:cNvSpPr/>
            <p:nvPr/>
          </p:nvSpPr>
          <p:spPr bwMode="auto">
            <a:xfrm>
              <a:off x="3809244" y="1460992"/>
              <a:ext cx="443509" cy="442109"/>
            </a:xfrm>
            <a:custGeom>
              <a:avLst/>
              <a:gdLst>
                <a:gd name="T0" fmla="*/ 299 w 300"/>
                <a:gd name="T1" fmla="*/ 163 h 299"/>
                <a:gd name="T2" fmla="*/ 300 w 300"/>
                <a:gd name="T3" fmla="*/ 149 h 299"/>
                <a:gd name="T4" fmla="*/ 294 w 300"/>
                <a:gd name="T5" fmla="*/ 108 h 299"/>
                <a:gd name="T6" fmla="*/ 277 w 300"/>
                <a:gd name="T7" fmla="*/ 109 h 299"/>
                <a:gd name="T8" fmla="*/ 269 w 300"/>
                <a:gd name="T9" fmla="*/ 87 h 299"/>
                <a:gd name="T10" fmla="*/ 280 w 300"/>
                <a:gd name="T11" fmla="*/ 75 h 299"/>
                <a:gd name="T12" fmla="*/ 244 w 300"/>
                <a:gd name="T13" fmla="*/ 33 h 299"/>
                <a:gd name="T14" fmla="*/ 231 w 300"/>
                <a:gd name="T15" fmla="*/ 43 h 299"/>
                <a:gd name="T16" fmla="*/ 212 w 300"/>
                <a:gd name="T17" fmla="*/ 30 h 299"/>
                <a:gd name="T18" fmla="*/ 214 w 300"/>
                <a:gd name="T19" fmla="*/ 14 h 299"/>
                <a:gd name="T20" fmla="*/ 161 w 300"/>
                <a:gd name="T21" fmla="*/ 0 h 299"/>
                <a:gd name="T22" fmla="*/ 156 w 300"/>
                <a:gd name="T23" fmla="*/ 16 h 299"/>
                <a:gd name="T24" fmla="*/ 132 w 300"/>
                <a:gd name="T25" fmla="*/ 16 h 299"/>
                <a:gd name="T26" fmla="*/ 125 w 300"/>
                <a:gd name="T27" fmla="*/ 2 h 299"/>
                <a:gd name="T28" fmla="*/ 52 w 300"/>
                <a:gd name="T29" fmla="*/ 36 h 299"/>
                <a:gd name="T30" fmla="*/ 60 w 300"/>
                <a:gd name="T31" fmla="*/ 51 h 299"/>
                <a:gd name="T32" fmla="*/ 44 w 300"/>
                <a:gd name="T33" fmla="*/ 68 h 299"/>
                <a:gd name="T34" fmla="*/ 28 w 300"/>
                <a:gd name="T35" fmla="*/ 63 h 299"/>
                <a:gd name="T36" fmla="*/ 5 w 300"/>
                <a:gd name="T37" fmla="*/ 113 h 299"/>
                <a:gd name="T38" fmla="*/ 20 w 300"/>
                <a:gd name="T39" fmla="*/ 121 h 299"/>
                <a:gd name="T40" fmla="*/ 16 w 300"/>
                <a:gd name="T41" fmla="*/ 144 h 299"/>
                <a:gd name="T42" fmla="*/ 0 w 300"/>
                <a:gd name="T43" fmla="*/ 149 h 299"/>
                <a:gd name="T44" fmla="*/ 0 w 300"/>
                <a:gd name="T45" fmla="*/ 149 h 299"/>
                <a:gd name="T46" fmla="*/ 10 w 300"/>
                <a:gd name="T47" fmla="*/ 203 h 299"/>
                <a:gd name="T48" fmla="*/ 27 w 300"/>
                <a:gd name="T49" fmla="*/ 200 h 299"/>
                <a:gd name="T50" fmla="*/ 37 w 300"/>
                <a:gd name="T51" fmla="*/ 221 h 299"/>
                <a:gd name="T52" fmla="*/ 27 w 300"/>
                <a:gd name="T53" fmla="*/ 235 h 299"/>
                <a:gd name="T54" fmla="*/ 66 w 300"/>
                <a:gd name="T55" fmla="*/ 273 h 299"/>
                <a:gd name="T56" fmla="*/ 79 w 300"/>
                <a:gd name="T57" fmla="*/ 261 h 299"/>
                <a:gd name="T58" fmla="*/ 99 w 300"/>
                <a:gd name="T59" fmla="*/ 273 h 299"/>
                <a:gd name="T60" fmla="*/ 98 w 300"/>
                <a:gd name="T61" fmla="*/ 290 h 299"/>
                <a:gd name="T62" fmla="*/ 150 w 300"/>
                <a:gd name="T63" fmla="*/ 299 h 299"/>
                <a:gd name="T64" fmla="*/ 153 w 300"/>
                <a:gd name="T65" fmla="*/ 299 h 299"/>
                <a:gd name="T66" fmla="*/ 156 w 300"/>
                <a:gd name="T67" fmla="*/ 282 h 299"/>
                <a:gd name="T68" fmla="*/ 179 w 300"/>
                <a:gd name="T69" fmla="*/ 280 h 299"/>
                <a:gd name="T70" fmla="*/ 188 w 300"/>
                <a:gd name="T71" fmla="*/ 294 h 299"/>
                <a:gd name="T72" fmla="*/ 238 w 300"/>
                <a:gd name="T73" fmla="*/ 270 h 299"/>
                <a:gd name="T74" fmla="*/ 231 w 300"/>
                <a:gd name="T75" fmla="*/ 254 h 299"/>
                <a:gd name="T76" fmla="*/ 249 w 300"/>
                <a:gd name="T77" fmla="*/ 239 h 299"/>
                <a:gd name="T78" fmla="*/ 264 w 300"/>
                <a:gd name="T79" fmla="*/ 246 h 299"/>
                <a:gd name="T80" fmla="*/ 292 w 300"/>
                <a:gd name="T81" fmla="*/ 198 h 299"/>
                <a:gd name="T82" fmla="*/ 277 w 300"/>
                <a:gd name="T83" fmla="*/ 189 h 299"/>
                <a:gd name="T84" fmla="*/ 283 w 300"/>
                <a:gd name="T85" fmla="*/ 166 h 299"/>
                <a:gd name="T86" fmla="*/ 299 w 300"/>
                <a:gd name="T87" fmla="*/ 163 h 299"/>
                <a:gd name="T88" fmla="*/ 150 w 300"/>
                <a:gd name="T89" fmla="*/ 261 h 299"/>
                <a:gd name="T90" fmla="*/ 38 w 300"/>
                <a:gd name="T91" fmla="*/ 149 h 299"/>
                <a:gd name="T92" fmla="*/ 150 w 300"/>
                <a:gd name="T93" fmla="*/ 37 h 299"/>
                <a:gd name="T94" fmla="*/ 262 w 300"/>
                <a:gd name="T95" fmla="*/ 149 h 299"/>
                <a:gd name="T96" fmla="*/ 150 w 300"/>
                <a:gd name="T97" fmla="*/ 26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0" h="299">
                  <a:moveTo>
                    <a:pt x="299" y="163"/>
                  </a:moveTo>
                  <a:cubicBezTo>
                    <a:pt x="300" y="158"/>
                    <a:pt x="300" y="154"/>
                    <a:pt x="300" y="149"/>
                  </a:cubicBezTo>
                  <a:cubicBezTo>
                    <a:pt x="300" y="135"/>
                    <a:pt x="298" y="121"/>
                    <a:pt x="294" y="108"/>
                  </a:cubicBezTo>
                  <a:cubicBezTo>
                    <a:pt x="277" y="109"/>
                    <a:pt x="277" y="109"/>
                    <a:pt x="277" y="109"/>
                  </a:cubicBezTo>
                  <a:cubicBezTo>
                    <a:pt x="269" y="87"/>
                    <a:pt x="269" y="87"/>
                    <a:pt x="269" y="87"/>
                  </a:cubicBezTo>
                  <a:cubicBezTo>
                    <a:pt x="280" y="75"/>
                    <a:pt x="280" y="75"/>
                    <a:pt x="280" y="75"/>
                  </a:cubicBezTo>
                  <a:cubicBezTo>
                    <a:pt x="271" y="59"/>
                    <a:pt x="259" y="44"/>
                    <a:pt x="244" y="33"/>
                  </a:cubicBezTo>
                  <a:cubicBezTo>
                    <a:pt x="231" y="43"/>
                    <a:pt x="231" y="43"/>
                    <a:pt x="231" y="43"/>
                  </a:cubicBezTo>
                  <a:cubicBezTo>
                    <a:pt x="212" y="30"/>
                    <a:pt x="212" y="30"/>
                    <a:pt x="212" y="30"/>
                  </a:cubicBezTo>
                  <a:cubicBezTo>
                    <a:pt x="214" y="14"/>
                    <a:pt x="214" y="14"/>
                    <a:pt x="214" y="14"/>
                  </a:cubicBezTo>
                  <a:cubicBezTo>
                    <a:pt x="197" y="6"/>
                    <a:pt x="179" y="1"/>
                    <a:pt x="161" y="0"/>
                  </a:cubicBezTo>
                  <a:cubicBezTo>
                    <a:pt x="156" y="16"/>
                    <a:pt x="156" y="16"/>
                    <a:pt x="156" y="16"/>
                  </a:cubicBezTo>
                  <a:cubicBezTo>
                    <a:pt x="132" y="16"/>
                    <a:pt x="132" y="16"/>
                    <a:pt x="132" y="16"/>
                  </a:cubicBezTo>
                  <a:cubicBezTo>
                    <a:pt x="125" y="2"/>
                    <a:pt x="125" y="2"/>
                    <a:pt x="125" y="2"/>
                  </a:cubicBezTo>
                  <a:cubicBezTo>
                    <a:pt x="98" y="6"/>
                    <a:pt x="73" y="18"/>
                    <a:pt x="52" y="36"/>
                  </a:cubicBezTo>
                  <a:cubicBezTo>
                    <a:pt x="60" y="51"/>
                    <a:pt x="60" y="51"/>
                    <a:pt x="60" y="51"/>
                  </a:cubicBezTo>
                  <a:cubicBezTo>
                    <a:pt x="44" y="68"/>
                    <a:pt x="44" y="68"/>
                    <a:pt x="44" y="68"/>
                  </a:cubicBezTo>
                  <a:cubicBezTo>
                    <a:pt x="28" y="63"/>
                    <a:pt x="28" y="63"/>
                    <a:pt x="28" y="63"/>
                  </a:cubicBezTo>
                  <a:cubicBezTo>
                    <a:pt x="17" y="78"/>
                    <a:pt x="9" y="95"/>
                    <a:pt x="5" y="113"/>
                  </a:cubicBezTo>
                  <a:cubicBezTo>
                    <a:pt x="20" y="121"/>
                    <a:pt x="20" y="121"/>
                    <a:pt x="20" y="121"/>
                  </a:cubicBezTo>
                  <a:cubicBezTo>
                    <a:pt x="16" y="144"/>
                    <a:pt x="16" y="144"/>
                    <a:pt x="16" y="144"/>
                  </a:cubicBezTo>
                  <a:cubicBezTo>
                    <a:pt x="0" y="149"/>
                    <a:pt x="0" y="149"/>
                    <a:pt x="0" y="149"/>
                  </a:cubicBezTo>
                  <a:cubicBezTo>
                    <a:pt x="0" y="149"/>
                    <a:pt x="0" y="149"/>
                    <a:pt x="0" y="149"/>
                  </a:cubicBezTo>
                  <a:cubicBezTo>
                    <a:pt x="0" y="167"/>
                    <a:pt x="4" y="186"/>
                    <a:pt x="10" y="203"/>
                  </a:cubicBezTo>
                  <a:cubicBezTo>
                    <a:pt x="27" y="200"/>
                    <a:pt x="27" y="200"/>
                    <a:pt x="27" y="200"/>
                  </a:cubicBezTo>
                  <a:cubicBezTo>
                    <a:pt x="37" y="221"/>
                    <a:pt x="37" y="221"/>
                    <a:pt x="37" y="221"/>
                  </a:cubicBezTo>
                  <a:cubicBezTo>
                    <a:pt x="27" y="235"/>
                    <a:pt x="27" y="235"/>
                    <a:pt x="27" y="235"/>
                  </a:cubicBezTo>
                  <a:cubicBezTo>
                    <a:pt x="38" y="250"/>
                    <a:pt x="51" y="263"/>
                    <a:pt x="66" y="273"/>
                  </a:cubicBezTo>
                  <a:cubicBezTo>
                    <a:pt x="79" y="261"/>
                    <a:pt x="79" y="261"/>
                    <a:pt x="79" y="261"/>
                  </a:cubicBezTo>
                  <a:cubicBezTo>
                    <a:pt x="99" y="273"/>
                    <a:pt x="99" y="273"/>
                    <a:pt x="99" y="273"/>
                  </a:cubicBezTo>
                  <a:cubicBezTo>
                    <a:pt x="98" y="290"/>
                    <a:pt x="98" y="290"/>
                    <a:pt x="98" y="290"/>
                  </a:cubicBezTo>
                  <a:cubicBezTo>
                    <a:pt x="115" y="296"/>
                    <a:pt x="132" y="299"/>
                    <a:pt x="150" y="299"/>
                  </a:cubicBezTo>
                  <a:cubicBezTo>
                    <a:pt x="153" y="299"/>
                    <a:pt x="153" y="299"/>
                    <a:pt x="153" y="299"/>
                  </a:cubicBezTo>
                  <a:cubicBezTo>
                    <a:pt x="156" y="282"/>
                    <a:pt x="156" y="282"/>
                    <a:pt x="156" y="282"/>
                  </a:cubicBezTo>
                  <a:cubicBezTo>
                    <a:pt x="179" y="280"/>
                    <a:pt x="179" y="280"/>
                    <a:pt x="179" y="280"/>
                  </a:cubicBezTo>
                  <a:cubicBezTo>
                    <a:pt x="188" y="294"/>
                    <a:pt x="188" y="294"/>
                    <a:pt x="188" y="294"/>
                  </a:cubicBezTo>
                  <a:cubicBezTo>
                    <a:pt x="206" y="289"/>
                    <a:pt x="223" y="281"/>
                    <a:pt x="238" y="270"/>
                  </a:cubicBezTo>
                  <a:cubicBezTo>
                    <a:pt x="231" y="254"/>
                    <a:pt x="231" y="254"/>
                    <a:pt x="231" y="254"/>
                  </a:cubicBezTo>
                  <a:cubicBezTo>
                    <a:pt x="249" y="239"/>
                    <a:pt x="249" y="239"/>
                    <a:pt x="249" y="239"/>
                  </a:cubicBezTo>
                  <a:cubicBezTo>
                    <a:pt x="264" y="246"/>
                    <a:pt x="264" y="246"/>
                    <a:pt x="264" y="246"/>
                  </a:cubicBezTo>
                  <a:cubicBezTo>
                    <a:pt x="276" y="232"/>
                    <a:pt x="286" y="215"/>
                    <a:pt x="292" y="198"/>
                  </a:cubicBezTo>
                  <a:cubicBezTo>
                    <a:pt x="277" y="189"/>
                    <a:pt x="277" y="189"/>
                    <a:pt x="277" y="189"/>
                  </a:cubicBezTo>
                  <a:cubicBezTo>
                    <a:pt x="283" y="166"/>
                    <a:pt x="283" y="166"/>
                    <a:pt x="283" y="166"/>
                  </a:cubicBezTo>
                  <a:lnTo>
                    <a:pt x="299" y="163"/>
                  </a:lnTo>
                  <a:close/>
                  <a:moveTo>
                    <a:pt x="150" y="261"/>
                  </a:moveTo>
                  <a:cubicBezTo>
                    <a:pt x="88" y="261"/>
                    <a:pt x="38" y="211"/>
                    <a:pt x="38" y="149"/>
                  </a:cubicBezTo>
                  <a:cubicBezTo>
                    <a:pt x="38" y="87"/>
                    <a:pt x="88" y="37"/>
                    <a:pt x="150" y="37"/>
                  </a:cubicBezTo>
                  <a:cubicBezTo>
                    <a:pt x="212" y="37"/>
                    <a:pt x="262" y="87"/>
                    <a:pt x="262" y="149"/>
                  </a:cubicBezTo>
                  <a:cubicBezTo>
                    <a:pt x="262" y="211"/>
                    <a:pt x="212" y="261"/>
                    <a:pt x="150" y="261"/>
                  </a:cubicBez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 name="îṥļiḋê"/>
            <p:cNvSpPr/>
            <p:nvPr/>
          </p:nvSpPr>
          <p:spPr bwMode="auto">
            <a:xfrm>
              <a:off x="4080666" y="1868124"/>
              <a:ext cx="443509" cy="442109"/>
            </a:xfrm>
            <a:custGeom>
              <a:avLst/>
              <a:gdLst>
                <a:gd name="T0" fmla="*/ 299 w 300"/>
                <a:gd name="T1" fmla="*/ 163 h 299"/>
                <a:gd name="T2" fmla="*/ 300 w 300"/>
                <a:gd name="T3" fmla="*/ 149 h 299"/>
                <a:gd name="T4" fmla="*/ 294 w 300"/>
                <a:gd name="T5" fmla="*/ 108 h 299"/>
                <a:gd name="T6" fmla="*/ 277 w 300"/>
                <a:gd name="T7" fmla="*/ 109 h 299"/>
                <a:gd name="T8" fmla="*/ 269 w 300"/>
                <a:gd name="T9" fmla="*/ 87 h 299"/>
                <a:gd name="T10" fmla="*/ 280 w 300"/>
                <a:gd name="T11" fmla="*/ 75 h 299"/>
                <a:gd name="T12" fmla="*/ 244 w 300"/>
                <a:gd name="T13" fmla="*/ 33 h 299"/>
                <a:gd name="T14" fmla="*/ 231 w 300"/>
                <a:gd name="T15" fmla="*/ 43 h 299"/>
                <a:gd name="T16" fmla="*/ 212 w 300"/>
                <a:gd name="T17" fmla="*/ 30 h 299"/>
                <a:gd name="T18" fmla="*/ 214 w 300"/>
                <a:gd name="T19" fmla="*/ 14 h 299"/>
                <a:gd name="T20" fmla="*/ 161 w 300"/>
                <a:gd name="T21" fmla="*/ 0 h 299"/>
                <a:gd name="T22" fmla="*/ 156 w 300"/>
                <a:gd name="T23" fmla="*/ 16 h 299"/>
                <a:gd name="T24" fmla="*/ 132 w 300"/>
                <a:gd name="T25" fmla="*/ 16 h 299"/>
                <a:gd name="T26" fmla="*/ 125 w 300"/>
                <a:gd name="T27" fmla="*/ 2 h 299"/>
                <a:gd name="T28" fmla="*/ 52 w 300"/>
                <a:gd name="T29" fmla="*/ 36 h 299"/>
                <a:gd name="T30" fmla="*/ 60 w 300"/>
                <a:gd name="T31" fmla="*/ 51 h 299"/>
                <a:gd name="T32" fmla="*/ 44 w 300"/>
                <a:gd name="T33" fmla="*/ 68 h 299"/>
                <a:gd name="T34" fmla="*/ 28 w 300"/>
                <a:gd name="T35" fmla="*/ 63 h 299"/>
                <a:gd name="T36" fmla="*/ 5 w 300"/>
                <a:gd name="T37" fmla="*/ 113 h 299"/>
                <a:gd name="T38" fmla="*/ 20 w 300"/>
                <a:gd name="T39" fmla="*/ 121 h 299"/>
                <a:gd name="T40" fmla="*/ 16 w 300"/>
                <a:gd name="T41" fmla="*/ 144 h 299"/>
                <a:gd name="T42" fmla="*/ 0 w 300"/>
                <a:gd name="T43" fmla="*/ 149 h 299"/>
                <a:gd name="T44" fmla="*/ 0 w 300"/>
                <a:gd name="T45" fmla="*/ 149 h 299"/>
                <a:gd name="T46" fmla="*/ 10 w 300"/>
                <a:gd name="T47" fmla="*/ 203 h 299"/>
                <a:gd name="T48" fmla="*/ 27 w 300"/>
                <a:gd name="T49" fmla="*/ 200 h 299"/>
                <a:gd name="T50" fmla="*/ 37 w 300"/>
                <a:gd name="T51" fmla="*/ 221 h 299"/>
                <a:gd name="T52" fmla="*/ 27 w 300"/>
                <a:gd name="T53" fmla="*/ 235 h 299"/>
                <a:gd name="T54" fmla="*/ 66 w 300"/>
                <a:gd name="T55" fmla="*/ 273 h 299"/>
                <a:gd name="T56" fmla="*/ 79 w 300"/>
                <a:gd name="T57" fmla="*/ 261 h 299"/>
                <a:gd name="T58" fmla="*/ 99 w 300"/>
                <a:gd name="T59" fmla="*/ 273 h 299"/>
                <a:gd name="T60" fmla="*/ 98 w 300"/>
                <a:gd name="T61" fmla="*/ 290 h 299"/>
                <a:gd name="T62" fmla="*/ 150 w 300"/>
                <a:gd name="T63" fmla="*/ 299 h 299"/>
                <a:gd name="T64" fmla="*/ 153 w 300"/>
                <a:gd name="T65" fmla="*/ 299 h 299"/>
                <a:gd name="T66" fmla="*/ 156 w 300"/>
                <a:gd name="T67" fmla="*/ 282 h 299"/>
                <a:gd name="T68" fmla="*/ 179 w 300"/>
                <a:gd name="T69" fmla="*/ 280 h 299"/>
                <a:gd name="T70" fmla="*/ 188 w 300"/>
                <a:gd name="T71" fmla="*/ 294 h 299"/>
                <a:gd name="T72" fmla="*/ 238 w 300"/>
                <a:gd name="T73" fmla="*/ 270 h 299"/>
                <a:gd name="T74" fmla="*/ 231 w 300"/>
                <a:gd name="T75" fmla="*/ 254 h 299"/>
                <a:gd name="T76" fmla="*/ 249 w 300"/>
                <a:gd name="T77" fmla="*/ 239 h 299"/>
                <a:gd name="T78" fmla="*/ 264 w 300"/>
                <a:gd name="T79" fmla="*/ 246 h 299"/>
                <a:gd name="T80" fmla="*/ 292 w 300"/>
                <a:gd name="T81" fmla="*/ 198 h 299"/>
                <a:gd name="T82" fmla="*/ 277 w 300"/>
                <a:gd name="T83" fmla="*/ 189 h 299"/>
                <a:gd name="T84" fmla="*/ 283 w 300"/>
                <a:gd name="T85" fmla="*/ 166 h 299"/>
                <a:gd name="T86" fmla="*/ 299 w 300"/>
                <a:gd name="T87" fmla="*/ 163 h 299"/>
                <a:gd name="T88" fmla="*/ 150 w 300"/>
                <a:gd name="T89" fmla="*/ 261 h 299"/>
                <a:gd name="T90" fmla="*/ 38 w 300"/>
                <a:gd name="T91" fmla="*/ 149 h 299"/>
                <a:gd name="T92" fmla="*/ 150 w 300"/>
                <a:gd name="T93" fmla="*/ 37 h 299"/>
                <a:gd name="T94" fmla="*/ 262 w 300"/>
                <a:gd name="T95" fmla="*/ 149 h 299"/>
                <a:gd name="T96" fmla="*/ 150 w 300"/>
                <a:gd name="T97" fmla="*/ 26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0" h="299">
                  <a:moveTo>
                    <a:pt x="299" y="163"/>
                  </a:moveTo>
                  <a:cubicBezTo>
                    <a:pt x="300" y="158"/>
                    <a:pt x="300" y="154"/>
                    <a:pt x="300" y="149"/>
                  </a:cubicBezTo>
                  <a:cubicBezTo>
                    <a:pt x="300" y="135"/>
                    <a:pt x="298" y="121"/>
                    <a:pt x="294" y="108"/>
                  </a:cubicBezTo>
                  <a:cubicBezTo>
                    <a:pt x="277" y="109"/>
                    <a:pt x="277" y="109"/>
                    <a:pt x="277" y="109"/>
                  </a:cubicBezTo>
                  <a:cubicBezTo>
                    <a:pt x="269" y="87"/>
                    <a:pt x="269" y="87"/>
                    <a:pt x="269" y="87"/>
                  </a:cubicBezTo>
                  <a:cubicBezTo>
                    <a:pt x="280" y="75"/>
                    <a:pt x="280" y="75"/>
                    <a:pt x="280" y="75"/>
                  </a:cubicBezTo>
                  <a:cubicBezTo>
                    <a:pt x="271" y="59"/>
                    <a:pt x="259" y="44"/>
                    <a:pt x="244" y="33"/>
                  </a:cubicBezTo>
                  <a:cubicBezTo>
                    <a:pt x="231" y="43"/>
                    <a:pt x="231" y="43"/>
                    <a:pt x="231" y="43"/>
                  </a:cubicBezTo>
                  <a:cubicBezTo>
                    <a:pt x="212" y="30"/>
                    <a:pt x="212" y="30"/>
                    <a:pt x="212" y="30"/>
                  </a:cubicBezTo>
                  <a:cubicBezTo>
                    <a:pt x="214" y="14"/>
                    <a:pt x="214" y="14"/>
                    <a:pt x="214" y="14"/>
                  </a:cubicBezTo>
                  <a:cubicBezTo>
                    <a:pt x="197" y="6"/>
                    <a:pt x="179" y="1"/>
                    <a:pt x="161" y="0"/>
                  </a:cubicBezTo>
                  <a:cubicBezTo>
                    <a:pt x="156" y="16"/>
                    <a:pt x="156" y="16"/>
                    <a:pt x="156" y="16"/>
                  </a:cubicBezTo>
                  <a:cubicBezTo>
                    <a:pt x="132" y="16"/>
                    <a:pt x="132" y="16"/>
                    <a:pt x="132" y="16"/>
                  </a:cubicBezTo>
                  <a:cubicBezTo>
                    <a:pt x="125" y="2"/>
                    <a:pt x="125" y="2"/>
                    <a:pt x="125" y="2"/>
                  </a:cubicBezTo>
                  <a:cubicBezTo>
                    <a:pt x="98" y="6"/>
                    <a:pt x="73" y="18"/>
                    <a:pt x="52" y="36"/>
                  </a:cubicBezTo>
                  <a:cubicBezTo>
                    <a:pt x="60" y="51"/>
                    <a:pt x="60" y="51"/>
                    <a:pt x="60" y="51"/>
                  </a:cubicBezTo>
                  <a:cubicBezTo>
                    <a:pt x="44" y="68"/>
                    <a:pt x="44" y="68"/>
                    <a:pt x="44" y="68"/>
                  </a:cubicBezTo>
                  <a:cubicBezTo>
                    <a:pt x="28" y="63"/>
                    <a:pt x="28" y="63"/>
                    <a:pt x="28" y="63"/>
                  </a:cubicBezTo>
                  <a:cubicBezTo>
                    <a:pt x="17" y="78"/>
                    <a:pt x="9" y="95"/>
                    <a:pt x="5" y="113"/>
                  </a:cubicBezTo>
                  <a:cubicBezTo>
                    <a:pt x="20" y="121"/>
                    <a:pt x="20" y="121"/>
                    <a:pt x="20" y="121"/>
                  </a:cubicBezTo>
                  <a:cubicBezTo>
                    <a:pt x="16" y="144"/>
                    <a:pt x="16" y="144"/>
                    <a:pt x="16" y="144"/>
                  </a:cubicBezTo>
                  <a:cubicBezTo>
                    <a:pt x="0" y="149"/>
                    <a:pt x="0" y="149"/>
                    <a:pt x="0" y="149"/>
                  </a:cubicBezTo>
                  <a:cubicBezTo>
                    <a:pt x="0" y="149"/>
                    <a:pt x="0" y="149"/>
                    <a:pt x="0" y="149"/>
                  </a:cubicBezTo>
                  <a:cubicBezTo>
                    <a:pt x="0" y="167"/>
                    <a:pt x="4" y="186"/>
                    <a:pt x="10" y="203"/>
                  </a:cubicBezTo>
                  <a:cubicBezTo>
                    <a:pt x="27" y="200"/>
                    <a:pt x="27" y="200"/>
                    <a:pt x="27" y="200"/>
                  </a:cubicBezTo>
                  <a:cubicBezTo>
                    <a:pt x="37" y="221"/>
                    <a:pt x="37" y="221"/>
                    <a:pt x="37" y="221"/>
                  </a:cubicBezTo>
                  <a:cubicBezTo>
                    <a:pt x="27" y="235"/>
                    <a:pt x="27" y="235"/>
                    <a:pt x="27" y="235"/>
                  </a:cubicBezTo>
                  <a:cubicBezTo>
                    <a:pt x="38" y="250"/>
                    <a:pt x="51" y="263"/>
                    <a:pt x="66" y="273"/>
                  </a:cubicBezTo>
                  <a:cubicBezTo>
                    <a:pt x="79" y="261"/>
                    <a:pt x="79" y="261"/>
                    <a:pt x="79" y="261"/>
                  </a:cubicBezTo>
                  <a:cubicBezTo>
                    <a:pt x="99" y="273"/>
                    <a:pt x="99" y="273"/>
                    <a:pt x="99" y="273"/>
                  </a:cubicBezTo>
                  <a:cubicBezTo>
                    <a:pt x="98" y="290"/>
                    <a:pt x="98" y="290"/>
                    <a:pt x="98" y="290"/>
                  </a:cubicBezTo>
                  <a:cubicBezTo>
                    <a:pt x="115" y="296"/>
                    <a:pt x="132" y="299"/>
                    <a:pt x="150" y="299"/>
                  </a:cubicBezTo>
                  <a:cubicBezTo>
                    <a:pt x="153" y="299"/>
                    <a:pt x="153" y="299"/>
                    <a:pt x="153" y="299"/>
                  </a:cubicBezTo>
                  <a:cubicBezTo>
                    <a:pt x="156" y="282"/>
                    <a:pt x="156" y="282"/>
                    <a:pt x="156" y="282"/>
                  </a:cubicBezTo>
                  <a:cubicBezTo>
                    <a:pt x="179" y="280"/>
                    <a:pt x="179" y="280"/>
                    <a:pt x="179" y="280"/>
                  </a:cubicBezTo>
                  <a:cubicBezTo>
                    <a:pt x="188" y="294"/>
                    <a:pt x="188" y="294"/>
                    <a:pt x="188" y="294"/>
                  </a:cubicBezTo>
                  <a:cubicBezTo>
                    <a:pt x="206" y="289"/>
                    <a:pt x="223" y="281"/>
                    <a:pt x="238" y="270"/>
                  </a:cubicBezTo>
                  <a:cubicBezTo>
                    <a:pt x="231" y="254"/>
                    <a:pt x="231" y="254"/>
                    <a:pt x="231" y="254"/>
                  </a:cubicBezTo>
                  <a:cubicBezTo>
                    <a:pt x="249" y="239"/>
                    <a:pt x="249" y="239"/>
                    <a:pt x="249" y="239"/>
                  </a:cubicBezTo>
                  <a:cubicBezTo>
                    <a:pt x="264" y="246"/>
                    <a:pt x="264" y="246"/>
                    <a:pt x="264" y="246"/>
                  </a:cubicBezTo>
                  <a:cubicBezTo>
                    <a:pt x="276" y="232"/>
                    <a:pt x="286" y="215"/>
                    <a:pt x="292" y="198"/>
                  </a:cubicBezTo>
                  <a:cubicBezTo>
                    <a:pt x="277" y="189"/>
                    <a:pt x="277" y="189"/>
                    <a:pt x="277" y="189"/>
                  </a:cubicBezTo>
                  <a:cubicBezTo>
                    <a:pt x="283" y="166"/>
                    <a:pt x="283" y="166"/>
                    <a:pt x="283" y="166"/>
                  </a:cubicBezTo>
                  <a:lnTo>
                    <a:pt x="299" y="163"/>
                  </a:lnTo>
                  <a:close/>
                  <a:moveTo>
                    <a:pt x="150" y="261"/>
                  </a:moveTo>
                  <a:cubicBezTo>
                    <a:pt x="88" y="261"/>
                    <a:pt x="38" y="211"/>
                    <a:pt x="38" y="149"/>
                  </a:cubicBezTo>
                  <a:cubicBezTo>
                    <a:pt x="38" y="87"/>
                    <a:pt x="88" y="37"/>
                    <a:pt x="150" y="37"/>
                  </a:cubicBezTo>
                  <a:cubicBezTo>
                    <a:pt x="212" y="37"/>
                    <a:pt x="262" y="87"/>
                    <a:pt x="262" y="149"/>
                  </a:cubicBezTo>
                  <a:cubicBezTo>
                    <a:pt x="262" y="211"/>
                    <a:pt x="212" y="261"/>
                    <a:pt x="150" y="261"/>
                  </a:cubicBez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 name="iṣliḓé"/>
            <p:cNvSpPr/>
            <p:nvPr/>
          </p:nvSpPr>
          <p:spPr bwMode="auto">
            <a:xfrm>
              <a:off x="4359082" y="1460992"/>
              <a:ext cx="443509" cy="442109"/>
            </a:xfrm>
            <a:custGeom>
              <a:avLst/>
              <a:gdLst>
                <a:gd name="T0" fmla="*/ 299 w 300"/>
                <a:gd name="T1" fmla="*/ 163 h 299"/>
                <a:gd name="T2" fmla="*/ 300 w 300"/>
                <a:gd name="T3" fmla="*/ 149 h 299"/>
                <a:gd name="T4" fmla="*/ 294 w 300"/>
                <a:gd name="T5" fmla="*/ 108 h 299"/>
                <a:gd name="T6" fmla="*/ 277 w 300"/>
                <a:gd name="T7" fmla="*/ 109 h 299"/>
                <a:gd name="T8" fmla="*/ 269 w 300"/>
                <a:gd name="T9" fmla="*/ 87 h 299"/>
                <a:gd name="T10" fmla="*/ 280 w 300"/>
                <a:gd name="T11" fmla="*/ 75 h 299"/>
                <a:gd name="T12" fmla="*/ 244 w 300"/>
                <a:gd name="T13" fmla="*/ 33 h 299"/>
                <a:gd name="T14" fmla="*/ 231 w 300"/>
                <a:gd name="T15" fmla="*/ 43 h 299"/>
                <a:gd name="T16" fmla="*/ 212 w 300"/>
                <a:gd name="T17" fmla="*/ 30 h 299"/>
                <a:gd name="T18" fmla="*/ 214 w 300"/>
                <a:gd name="T19" fmla="*/ 14 h 299"/>
                <a:gd name="T20" fmla="*/ 161 w 300"/>
                <a:gd name="T21" fmla="*/ 0 h 299"/>
                <a:gd name="T22" fmla="*/ 156 w 300"/>
                <a:gd name="T23" fmla="*/ 16 h 299"/>
                <a:gd name="T24" fmla="*/ 132 w 300"/>
                <a:gd name="T25" fmla="*/ 16 h 299"/>
                <a:gd name="T26" fmla="*/ 125 w 300"/>
                <a:gd name="T27" fmla="*/ 2 h 299"/>
                <a:gd name="T28" fmla="*/ 52 w 300"/>
                <a:gd name="T29" fmla="*/ 36 h 299"/>
                <a:gd name="T30" fmla="*/ 60 w 300"/>
                <a:gd name="T31" fmla="*/ 51 h 299"/>
                <a:gd name="T32" fmla="*/ 44 w 300"/>
                <a:gd name="T33" fmla="*/ 68 h 299"/>
                <a:gd name="T34" fmla="*/ 28 w 300"/>
                <a:gd name="T35" fmla="*/ 63 h 299"/>
                <a:gd name="T36" fmla="*/ 5 w 300"/>
                <a:gd name="T37" fmla="*/ 113 h 299"/>
                <a:gd name="T38" fmla="*/ 20 w 300"/>
                <a:gd name="T39" fmla="*/ 121 h 299"/>
                <a:gd name="T40" fmla="*/ 16 w 300"/>
                <a:gd name="T41" fmla="*/ 144 h 299"/>
                <a:gd name="T42" fmla="*/ 0 w 300"/>
                <a:gd name="T43" fmla="*/ 149 h 299"/>
                <a:gd name="T44" fmla="*/ 0 w 300"/>
                <a:gd name="T45" fmla="*/ 149 h 299"/>
                <a:gd name="T46" fmla="*/ 10 w 300"/>
                <a:gd name="T47" fmla="*/ 203 h 299"/>
                <a:gd name="T48" fmla="*/ 27 w 300"/>
                <a:gd name="T49" fmla="*/ 200 h 299"/>
                <a:gd name="T50" fmla="*/ 37 w 300"/>
                <a:gd name="T51" fmla="*/ 221 h 299"/>
                <a:gd name="T52" fmla="*/ 27 w 300"/>
                <a:gd name="T53" fmla="*/ 235 h 299"/>
                <a:gd name="T54" fmla="*/ 66 w 300"/>
                <a:gd name="T55" fmla="*/ 273 h 299"/>
                <a:gd name="T56" fmla="*/ 79 w 300"/>
                <a:gd name="T57" fmla="*/ 261 h 299"/>
                <a:gd name="T58" fmla="*/ 99 w 300"/>
                <a:gd name="T59" fmla="*/ 273 h 299"/>
                <a:gd name="T60" fmla="*/ 98 w 300"/>
                <a:gd name="T61" fmla="*/ 290 h 299"/>
                <a:gd name="T62" fmla="*/ 150 w 300"/>
                <a:gd name="T63" fmla="*/ 299 h 299"/>
                <a:gd name="T64" fmla="*/ 153 w 300"/>
                <a:gd name="T65" fmla="*/ 299 h 299"/>
                <a:gd name="T66" fmla="*/ 156 w 300"/>
                <a:gd name="T67" fmla="*/ 282 h 299"/>
                <a:gd name="T68" fmla="*/ 179 w 300"/>
                <a:gd name="T69" fmla="*/ 280 h 299"/>
                <a:gd name="T70" fmla="*/ 188 w 300"/>
                <a:gd name="T71" fmla="*/ 294 h 299"/>
                <a:gd name="T72" fmla="*/ 238 w 300"/>
                <a:gd name="T73" fmla="*/ 270 h 299"/>
                <a:gd name="T74" fmla="*/ 231 w 300"/>
                <a:gd name="T75" fmla="*/ 254 h 299"/>
                <a:gd name="T76" fmla="*/ 249 w 300"/>
                <a:gd name="T77" fmla="*/ 239 h 299"/>
                <a:gd name="T78" fmla="*/ 264 w 300"/>
                <a:gd name="T79" fmla="*/ 246 h 299"/>
                <a:gd name="T80" fmla="*/ 292 w 300"/>
                <a:gd name="T81" fmla="*/ 198 h 299"/>
                <a:gd name="T82" fmla="*/ 277 w 300"/>
                <a:gd name="T83" fmla="*/ 189 h 299"/>
                <a:gd name="T84" fmla="*/ 283 w 300"/>
                <a:gd name="T85" fmla="*/ 166 h 299"/>
                <a:gd name="T86" fmla="*/ 299 w 300"/>
                <a:gd name="T87" fmla="*/ 163 h 299"/>
                <a:gd name="T88" fmla="*/ 150 w 300"/>
                <a:gd name="T89" fmla="*/ 261 h 299"/>
                <a:gd name="T90" fmla="*/ 38 w 300"/>
                <a:gd name="T91" fmla="*/ 149 h 299"/>
                <a:gd name="T92" fmla="*/ 150 w 300"/>
                <a:gd name="T93" fmla="*/ 37 h 299"/>
                <a:gd name="T94" fmla="*/ 262 w 300"/>
                <a:gd name="T95" fmla="*/ 149 h 299"/>
                <a:gd name="T96" fmla="*/ 150 w 300"/>
                <a:gd name="T97" fmla="*/ 26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0" h="299">
                  <a:moveTo>
                    <a:pt x="299" y="163"/>
                  </a:moveTo>
                  <a:cubicBezTo>
                    <a:pt x="300" y="158"/>
                    <a:pt x="300" y="154"/>
                    <a:pt x="300" y="149"/>
                  </a:cubicBezTo>
                  <a:cubicBezTo>
                    <a:pt x="300" y="135"/>
                    <a:pt x="298" y="121"/>
                    <a:pt x="294" y="108"/>
                  </a:cubicBezTo>
                  <a:cubicBezTo>
                    <a:pt x="277" y="109"/>
                    <a:pt x="277" y="109"/>
                    <a:pt x="277" y="109"/>
                  </a:cubicBezTo>
                  <a:cubicBezTo>
                    <a:pt x="269" y="87"/>
                    <a:pt x="269" y="87"/>
                    <a:pt x="269" y="87"/>
                  </a:cubicBezTo>
                  <a:cubicBezTo>
                    <a:pt x="280" y="75"/>
                    <a:pt x="280" y="75"/>
                    <a:pt x="280" y="75"/>
                  </a:cubicBezTo>
                  <a:cubicBezTo>
                    <a:pt x="271" y="59"/>
                    <a:pt x="259" y="44"/>
                    <a:pt x="244" y="33"/>
                  </a:cubicBezTo>
                  <a:cubicBezTo>
                    <a:pt x="231" y="43"/>
                    <a:pt x="231" y="43"/>
                    <a:pt x="231" y="43"/>
                  </a:cubicBezTo>
                  <a:cubicBezTo>
                    <a:pt x="212" y="30"/>
                    <a:pt x="212" y="30"/>
                    <a:pt x="212" y="30"/>
                  </a:cubicBezTo>
                  <a:cubicBezTo>
                    <a:pt x="214" y="14"/>
                    <a:pt x="214" y="14"/>
                    <a:pt x="214" y="14"/>
                  </a:cubicBezTo>
                  <a:cubicBezTo>
                    <a:pt x="197" y="6"/>
                    <a:pt x="179" y="1"/>
                    <a:pt x="161" y="0"/>
                  </a:cubicBezTo>
                  <a:cubicBezTo>
                    <a:pt x="156" y="16"/>
                    <a:pt x="156" y="16"/>
                    <a:pt x="156" y="16"/>
                  </a:cubicBezTo>
                  <a:cubicBezTo>
                    <a:pt x="132" y="16"/>
                    <a:pt x="132" y="16"/>
                    <a:pt x="132" y="16"/>
                  </a:cubicBezTo>
                  <a:cubicBezTo>
                    <a:pt x="125" y="2"/>
                    <a:pt x="125" y="2"/>
                    <a:pt x="125" y="2"/>
                  </a:cubicBezTo>
                  <a:cubicBezTo>
                    <a:pt x="98" y="6"/>
                    <a:pt x="73" y="18"/>
                    <a:pt x="52" y="36"/>
                  </a:cubicBezTo>
                  <a:cubicBezTo>
                    <a:pt x="60" y="51"/>
                    <a:pt x="60" y="51"/>
                    <a:pt x="60" y="51"/>
                  </a:cubicBezTo>
                  <a:cubicBezTo>
                    <a:pt x="44" y="68"/>
                    <a:pt x="44" y="68"/>
                    <a:pt x="44" y="68"/>
                  </a:cubicBezTo>
                  <a:cubicBezTo>
                    <a:pt x="28" y="63"/>
                    <a:pt x="28" y="63"/>
                    <a:pt x="28" y="63"/>
                  </a:cubicBezTo>
                  <a:cubicBezTo>
                    <a:pt x="17" y="78"/>
                    <a:pt x="9" y="95"/>
                    <a:pt x="5" y="113"/>
                  </a:cubicBezTo>
                  <a:cubicBezTo>
                    <a:pt x="20" y="121"/>
                    <a:pt x="20" y="121"/>
                    <a:pt x="20" y="121"/>
                  </a:cubicBezTo>
                  <a:cubicBezTo>
                    <a:pt x="16" y="144"/>
                    <a:pt x="16" y="144"/>
                    <a:pt x="16" y="144"/>
                  </a:cubicBezTo>
                  <a:cubicBezTo>
                    <a:pt x="0" y="149"/>
                    <a:pt x="0" y="149"/>
                    <a:pt x="0" y="149"/>
                  </a:cubicBezTo>
                  <a:cubicBezTo>
                    <a:pt x="0" y="149"/>
                    <a:pt x="0" y="149"/>
                    <a:pt x="0" y="149"/>
                  </a:cubicBezTo>
                  <a:cubicBezTo>
                    <a:pt x="0" y="167"/>
                    <a:pt x="4" y="186"/>
                    <a:pt x="10" y="203"/>
                  </a:cubicBezTo>
                  <a:cubicBezTo>
                    <a:pt x="27" y="200"/>
                    <a:pt x="27" y="200"/>
                    <a:pt x="27" y="200"/>
                  </a:cubicBezTo>
                  <a:cubicBezTo>
                    <a:pt x="37" y="221"/>
                    <a:pt x="37" y="221"/>
                    <a:pt x="37" y="221"/>
                  </a:cubicBezTo>
                  <a:cubicBezTo>
                    <a:pt x="27" y="235"/>
                    <a:pt x="27" y="235"/>
                    <a:pt x="27" y="235"/>
                  </a:cubicBezTo>
                  <a:cubicBezTo>
                    <a:pt x="38" y="250"/>
                    <a:pt x="51" y="263"/>
                    <a:pt x="66" y="273"/>
                  </a:cubicBezTo>
                  <a:cubicBezTo>
                    <a:pt x="79" y="261"/>
                    <a:pt x="79" y="261"/>
                    <a:pt x="79" y="261"/>
                  </a:cubicBezTo>
                  <a:cubicBezTo>
                    <a:pt x="99" y="273"/>
                    <a:pt x="99" y="273"/>
                    <a:pt x="99" y="273"/>
                  </a:cubicBezTo>
                  <a:cubicBezTo>
                    <a:pt x="98" y="290"/>
                    <a:pt x="98" y="290"/>
                    <a:pt x="98" y="290"/>
                  </a:cubicBezTo>
                  <a:cubicBezTo>
                    <a:pt x="115" y="296"/>
                    <a:pt x="132" y="299"/>
                    <a:pt x="150" y="299"/>
                  </a:cubicBezTo>
                  <a:cubicBezTo>
                    <a:pt x="153" y="299"/>
                    <a:pt x="153" y="299"/>
                    <a:pt x="153" y="299"/>
                  </a:cubicBezTo>
                  <a:cubicBezTo>
                    <a:pt x="156" y="282"/>
                    <a:pt x="156" y="282"/>
                    <a:pt x="156" y="282"/>
                  </a:cubicBezTo>
                  <a:cubicBezTo>
                    <a:pt x="179" y="280"/>
                    <a:pt x="179" y="280"/>
                    <a:pt x="179" y="280"/>
                  </a:cubicBezTo>
                  <a:cubicBezTo>
                    <a:pt x="188" y="294"/>
                    <a:pt x="188" y="294"/>
                    <a:pt x="188" y="294"/>
                  </a:cubicBezTo>
                  <a:cubicBezTo>
                    <a:pt x="206" y="289"/>
                    <a:pt x="223" y="281"/>
                    <a:pt x="238" y="270"/>
                  </a:cubicBezTo>
                  <a:cubicBezTo>
                    <a:pt x="231" y="254"/>
                    <a:pt x="231" y="254"/>
                    <a:pt x="231" y="254"/>
                  </a:cubicBezTo>
                  <a:cubicBezTo>
                    <a:pt x="249" y="239"/>
                    <a:pt x="249" y="239"/>
                    <a:pt x="249" y="239"/>
                  </a:cubicBezTo>
                  <a:cubicBezTo>
                    <a:pt x="264" y="246"/>
                    <a:pt x="264" y="246"/>
                    <a:pt x="264" y="246"/>
                  </a:cubicBezTo>
                  <a:cubicBezTo>
                    <a:pt x="276" y="232"/>
                    <a:pt x="286" y="215"/>
                    <a:pt x="292" y="198"/>
                  </a:cubicBezTo>
                  <a:cubicBezTo>
                    <a:pt x="277" y="189"/>
                    <a:pt x="277" y="189"/>
                    <a:pt x="277" y="189"/>
                  </a:cubicBezTo>
                  <a:cubicBezTo>
                    <a:pt x="283" y="166"/>
                    <a:pt x="283" y="166"/>
                    <a:pt x="283" y="166"/>
                  </a:cubicBezTo>
                  <a:lnTo>
                    <a:pt x="299" y="163"/>
                  </a:lnTo>
                  <a:close/>
                  <a:moveTo>
                    <a:pt x="150" y="261"/>
                  </a:moveTo>
                  <a:cubicBezTo>
                    <a:pt x="88" y="261"/>
                    <a:pt x="38" y="211"/>
                    <a:pt x="38" y="149"/>
                  </a:cubicBezTo>
                  <a:cubicBezTo>
                    <a:pt x="38" y="87"/>
                    <a:pt x="88" y="37"/>
                    <a:pt x="150" y="37"/>
                  </a:cubicBezTo>
                  <a:cubicBezTo>
                    <a:pt x="212" y="37"/>
                    <a:pt x="262" y="87"/>
                    <a:pt x="262" y="149"/>
                  </a:cubicBezTo>
                  <a:cubicBezTo>
                    <a:pt x="262" y="211"/>
                    <a:pt x="212" y="261"/>
                    <a:pt x="150" y="261"/>
                  </a:cubicBez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 name="ïş1idè"/>
            <p:cNvSpPr/>
            <p:nvPr/>
          </p:nvSpPr>
          <p:spPr bwMode="auto">
            <a:xfrm>
              <a:off x="4696260" y="1868124"/>
              <a:ext cx="443509" cy="442109"/>
            </a:xfrm>
            <a:custGeom>
              <a:avLst/>
              <a:gdLst>
                <a:gd name="T0" fmla="*/ 299 w 300"/>
                <a:gd name="T1" fmla="*/ 163 h 299"/>
                <a:gd name="T2" fmla="*/ 300 w 300"/>
                <a:gd name="T3" fmla="*/ 149 h 299"/>
                <a:gd name="T4" fmla="*/ 294 w 300"/>
                <a:gd name="T5" fmla="*/ 108 h 299"/>
                <a:gd name="T6" fmla="*/ 277 w 300"/>
                <a:gd name="T7" fmla="*/ 109 h 299"/>
                <a:gd name="T8" fmla="*/ 269 w 300"/>
                <a:gd name="T9" fmla="*/ 87 h 299"/>
                <a:gd name="T10" fmla="*/ 280 w 300"/>
                <a:gd name="T11" fmla="*/ 75 h 299"/>
                <a:gd name="T12" fmla="*/ 244 w 300"/>
                <a:gd name="T13" fmla="*/ 33 h 299"/>
                <a:gd name="T14" fmla="*/ 231 w 300"/>
                <a:gd name="T15" fmla="*/ 43 h 299"/>
                <a:gd name="T16" fmla="*/ 212 w 300"/>
                <a:gd name="T17" fmla="*/ 30 h 299"/>
                <a:gd name="T18" fmla="*/ 214 w 300"/>
                <a:gd name="T19" fmla="*/ 14 h 299"/>
                <a:gd name="T20" fmla="*/ 161 w 300"/>
                <a:gd name="T21" fmla="*/ 0 h 299"/>
                <a:gd name="T22" fmla="*/ 156 w 300"/>
                <a:gd name="T23" fmla="*/ 16 h 299"/>
                <a:gd name="T24" fmla="*/ 132 w 300"/>
                <a:gd name="T25" fmla="*/ 16 h 299"/>
                <a:gd name="T26" fmla="*/ 125 w 300"/>
                <a:gd name="T27" fmla="*/ 2 h 299"/>
                <a:gd name="T28" fmla="*/ 52 w 300"/>
                <a:gd name="T29" fmla="*/ 36 h 299"/>
                <a:gd name="T30" fmla="*/ 60 w 300"/>
                <a:gd name="T31" fmla="*/ 51 h 299"/>
                <a:gd name="T32" fmla="*/ 44 w 300"/>
                <a:gd name="T33" fmla="*/ 68 h 299"/>
                <a:gd name="T34" fmla="*/ 28 w 300"/>
                <a:gd name="T35" fmla="*/ 63 h 299"/>
                <a:gd name="T36" fmla="*/ 5 w 300"/>
                <a:gd name="T37" fmla="*/ 113 h 299"/>
                <a:gd name="T38" fmla="*/ 20 w 300"/>
                <a:gd name="T39" fmla="*/ 121 h 299"/>
                <a:gd name="T40" fmla="*/ 16 w 300"/>
                <a:gd name="T41" fmla="*/ 144 h 299"/>
                <a:gd name="T42" fmla="*/ 0 w 300"/>
                <a:gd name="T43" fmla="*/ 149 h 299"/>
                <a:gd name="T44" fmla="*/ 0 w 300"/>
                <a:gd name="T45" fmla="*/ 149 h 299"/>
                <a:gd name="T46" fmla="*/ 10 w 300"/>
                <a:gd name="T47" fmla="*/ 203 h 299"/>
                <a:gd name="T48" fmla="*/ 27 w 300"/>
                <a:gd name="T49" fmla="*/ 200 h 299"/>
                <a:gd name="T50" fmla="*/ 37 w 300"/>
                <a:gd name="T51" fmla="*/ 221 h 299"/>
                <a:gd name="T52" fmla="*/ 27 w 300"/>
                <a:gd name="T53" fmla="*/ 235 h 299"/>
                <a:gd name="T54" fmla="*/ 66 w 300"/>
                <a:gd name="T55" fmla="*/ 273 h 299"/>
                <a:gd name="T56" fmla="*/ 79 w 300"/>
                <a:gd name="T57" fmla="*/ 261 h 299"/>
                <a:gd name="T58" fmla="*/ 99 w 300"/>
                <a:gd name="T59" fmla="*/ 273 h 299"/>
                <a:gd name="T60" fmla="*/ 98 w 300"/>
                <a:gd name="T61" fmla="*/ 290 h 299"/>
                <a:gd name="T62" fmla="*/ 150 w 300"/>
                <a:gd name="T63" fmla="*/ 299 h 299"/>
                <a:gd name="T64" fmla="*/ 153 w 300"/>
                <a:gd name="T65" fmla="*/ 299 h 299"/>
                <a:gd name="T66" fmla="*/ 156 w 300"/>
                <a:gd name="T67" fmla="*/ 282 h 299"/>
                <a:gd name="T68" fmla="*/ 179 w 300"/>
                <a:gd name="T69" fmla="*/ 280 h 299"/>
                <a:gd name="T70" fmla="*/ 188 w 300"/>
                <a:gd name="T71" fmla="*/ 294 h 299"/>
                <a:gd name="T72" fmla="*/ 238 w 300"/>
                <a:gd name="T73" fmla="*/ 270 h 299"/>
                <a:gd name="T74" fmla="*/ 231 w 300"/>
                <a:gd name="T75" fmla="*/ 254 h 299"/>
                <a:gd name="T76" fmla="*/ 249 w 300"/>
                <a:gd name="T77" fmla="*/ 239 h 299"/>
                <a:gd name="T78" fmla="*/ 264 w 300"/>
                <a:gd name="T79" fmla="*/ 246 h 299"/>
                <a:gd name="T80" fmla="*/ 292 w 300"/>
                <a:gd name="T81" fmla="*/ 198 h 299"/>
                <a:gd name="T82" fmla="*/ 277 w 300"/>
                <a:gd name="T83" fmla="*/ 189 h 299"/>
                <a:gd name="T84" fmla="*/ 283 w 300"/>
                <a:gd name="T85" fmla="*/ 166 h 299"/>
                <a:gd name="T86" fmla="*/ 299 w 300"/>
                <a:gd name="T87" fmla="*/ 163 h 299"/>
                <a:gd name="T88" fmla="*/ 150 w 300"/>
                <a:gd name="T89" fmla="*/ 261 h 299"/>
                <a:gd name="T90" fmla="*/ 38 w 300"/>
                <a:gd name="T91" fmla="*/ 149 h 299"/>
                <a:gd name="T92" fmla="*/ 150 w 300"/>
                <a:gd name="T93" fmla="*/ 37 h 299"/>
                <a:gd name="T94" fmla="*/ 262 w 300"/>
                <a:gd name="T95" fmla="*/ 149 h 299"/>
                <a:gd name="T96" fmla="*/ 150 w 300"/>
                <a:gd name="T97" fmla="*/ 26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0" h="299">
                  <a:moveTo>
                    <a:pt x="299" y="163"/>
                  </a:moveTo>
                  <a:cubicBezTo>
                    <a:pt x="300" y="158"/>
                    <a:pt x="300" y="154"/>
                    <a:pt x="300" y="149"/>
                  </a:cubicBezTo>
                  <a:cubicBezTo>
                    <a:pt x="300" y="135"/>
                    <a:pt x="298" y="121"/>
                    <a:pt x="294" y="108"/>
                  </a:cubicBezTo>
                  <a:cubicBezTo>
                    <a:pt x="277" y="109"/>
                    <a:pt x="277" y="109"/>
                    <a:pt x="277" y="109"/>
                  </a:cubicBezTo>
                  <a:cubicBezTo>
                    <a:pt x="269" y="87"/>
                    <a:pt x="269" y="87"/>
                    <a:pt x="269" y="87"/>
                  </a:cubicBezTo>
                  <a:cubicBezTo>
                    <a:pt x="280" y="75"/>
                    <a:pt x="280" y="75"/>
                    <a:pt x="280" y="75"/>
                  </a:cubicBezTo>
                  <a:cubicBezTo>
                    <a:pt x="271" y="59"/>
                    <a:pt x="259" y="44"/>
                    <a:pt x="244" y="33"/>
                  </a:cubicBezTo>
                  <a:cubicBezTo>
                    <a:pt x="231" y="43"/>
                    <a:pt x="231" y="43"/>
                    <a:pt x="231" y="43"/>
                  </a:cubicBezTo>
                  <a:cubicBezTo>
                    <a:pt x="212" y="30"/>
                    <a:pt x="212" y="30"/>
                    <a:pt x="212" y="30"/>
                  </a:cubicBezTo>
                  <a:cubicBezTo>
                    <a:pt x="214" y="14"/>
                    <a:pt x="214" y="14"/>
                    <a:pt x="214" y="14"/>
                  </a:cubicBezTo>
                  <a:cubicBezTo>
                    <a:pt x="197" y="6"/>
                    <a:pt x="179" y="1"/>
                    <a:pt x="161" y="0"/>
                  </a:cubicBezTo>
                  <a:cubicBezTo>
                    <a:pt x="156" y="16"/>
                    <a:pt x="156" y="16"/>
                    <a:pt x="156" y="16"/>
                  </a:cubicBezTo>
                  <a:cubicBezTo>
                    <a:pt x="132" y="16"/>
                    <a:pt x="132" y="16"/>
                    <a:pt x="132" y="16"/>
                  </a:cubicBezTo>
                  <a:cubicBezTo>
                    <a:pt x="125" y="2"/>
                    <a:pt x="125" y="2"/>
                    <a:pt x="125" y="2"/>
                  </a:cubicBezTo>
                  <a:cubicBezTo>
                    <a:pt x="98" y="6"/>
                    <a:pt x="73" y="18"/>
                    <a:pt x="52" y="36"/>
                  </a:cubicBezTo>
                  <a:cubicBezTo>
                    <a:pt x="60" y="51"/>
                    <a:pt x="60" y="51"/>
                    <a:pt x="60" y="51"/>
                  </a:cubicBezTo>
                  <a:cubicBezTo>
                    <a:pt x="44" y="68"/>
                    <a:pt x="44" y="68"/>
                    <a:pt x="44" y="68"/>
                  </a:cubicBezTo>
                  <a:cubicBezTo>
                    <a:pt x="28" y="63"/>
                    <a:pt x="28" y="63"/>
                    <a:pt x="28" y="63"/>
                  </a:cubicBezTo>
                  <a:cubicBezTo>
                    <a:pt x="17" y="78"/>
                    <a:pt x="9" y="95"/>
                    <a:pt x="5" y="113"/>
                  </a:cubicBezTo>
                  <a:cubicBezTo>
                    <a:pt x="20" y="121"/>
                    <a:pt x="20" y="121"/>
                    <a:pt x="20" y="121"/>
                  </a:cubicBezTo>
                  <a:cubicBezTo>
                    <a:pt x="16" y="144"/>
                    <a:pt x="16" y="144"/>
                    <a:pt x="16" y="144"/>
                  </a:cubicBezTo>
                  <a:cubicBezTo>
                    <a:pt x="0" y="149"/>
                    <a:pt x="0" y="149"/>
                    <a:pt x="0" y="149"/>
                  </a:cubicBezTo>
                  <a:cubicBezTo>
                    <a:pt x="0" y="149"/>
                    <a:pt x="0" y="149"/>
                    <a:pt x="0" y="149"/>
                  </a:cubicBezTo>
                  <a:cubicBezTo>
                    <a:pt x="0" y="167"/>
                    <a:pt x="4" y="186"/>
                    <a:pt x="10" y="203"/>
                  </a:cubicBezTo>
                  <a:cubicBezTo>
                    <a:pt x="27" y="200"/>
                    <a:pt x="27" y="200"/>
                    <a:pt x="27" y="200"/>
                  </a:cubicBezTo>
                  <a:cubicBezTo>
                    <a:pt x="37" y="221"/>
                    <a:pt x="37" y="221"/>
                    <a:pt x="37" y="221"/>
                  </a:cubicBezTo>
                  <a:cubicBezTo>
                    <a:pt x="27" y="235"/>
                    <a:pt x="27" y="235"/>
                    <a:pt x="27" y="235"/>
                  </a:cubicBezTo>
                  <a:cubicBezTo>
                    <a:pt x="38" y="250"/>
                    <a:pt x="51" y="263"/>
                    <a:pt x="66" y="273"/>
                  </a:cubicBezTo>
                  <a:cubicBezTo>
                    <a:pt x="79" y="261"/>
                    <a:pt x="79" y="261"/>
                    <a:pt x="79" y="261"/>
                  </a:cubicBezTo>
                  <a:cubicBezTo>
                    <a:pt x="99" y="273"/>
                    <a:pt x="99" y="273"/>
                    <a:pt x="99" y="273"/>
                  </a:cubicBezTo>
                  <a:cubicBezTo>
                    <a:pt x="98" y="290"/>
                    <a:pt x="98" y="290"/>
                    <a:pt x="98" y="290"/>
                  </a:cubicBezTo>
                  <a:cubicBezTo>
                    <a:pt x="115" y="296"/>
                    <a:pt x="132" y="299"/>
                    <a:pt x="150" y="299"/>
                  </a:cubicBezTo>
                  <a:cubicBezTo>
                    <a:pt x="153" y="299"/>
                    <a:pt x="153" y="299"/>
                    <a:pt x="153" y="299"/>
                  </a:cubicBezTo>
                  <a:cubicBezTo>
                    <a:pt x="156" y="282"/>
                    <a:pt x="156" y="282"/>
                    <a:pt x="156" y="282"/>
                  </a:cubicBezTo>
                  <a:cubicBezTo>
                    <a:pt x="179" y="280"/>
                    <a:pt x="179" y="280"/>
                    <a:pt x="179" y="280"/>
                  </a:cubicBezTo>
                  <a:cubicBezTo>
                    <a:pt x="188" y="294"/>
                    <a:pt x="188" y="294"/>
                    <a:pt x="188" y="294"/>
                  </a:cubicBezTo>
                  <a:cubicBezTo>
                    <a:pt x="206" y="289"/>
                    <a:pt x="223" y="281"/>
                    <a:pt x="238" y="270"/>
                  </a:cubicBezTo>
                  <a:cubicBezTo>
                    <a:pt x="231" y="254"/>
                    <a:pt x="231" y="254"/>
                    <a:pt x="231" y="254"/>
                  </a:cubicBezTo>
                  <a:cubicBezTo>
                    <a:pt x="249" y="239"/>
                    <a:pt x="249" y="239"/>
                    <a:pt x="249" y="239"/>
                  </a:cubicBezTo>
                  <a:cubicBezTo>
                    <a:pt x="264" y="246"/>
                    <a:pt x="264" y="246"/>
                    <a:pt x="264" y="246"/>
                  </a:cubicBezTo>
                  <a:cubicBezTo>
                    <a:pt x="276" y="232"/>
                    <a:pt x="286" y="215"/>
                    <a:pt x="292" y="198"/>
                  </a:cubicBezTo>
                  <a:cubicBezTo>
                    <a:pt x="277" y="189"/>
                    <a:pt x="277" y="189"/>
                    <a:pt x="277" y="189"/>
                  </a:cubicBezTo>
                  <a:cubicBezTo>
                    <a:pt x="283" y="166"/>
                    <a:pt x="283" y="166"/>
                    <a:pt x="283" y="166"/>
                  </a:cubicBezTo>
                  <a:lnTo>
                    <a:pt x="299" y="163"/>
                  </a:lnTo>
                  <a:close/>
                  <a:moveTo>
                    <a:pt x="150" y="261"/>
                  </a:moveTo>
                  <a:cubicBezTo>
                    <a:pt x="88" y="261"/>
                    <a:pt x="38" y="211"/>
                    <a:pt x="38" y="149"/>
                  </a:cubicBezTo>
                  <a:cubicBezTo>
                    <a:pt x="38" y="87"/>
                    <a:pt x="88" y="37"/>
                    <a:pt x="150" y="37"/>
                  </a:cubicBezTo>
                  <a:cubicBezTo>
                    <a:pt x="212" y="37"/>
                    <a:pt x="262" y="87"/>
                    <a:pt x="262" y="149"/>
                  </a:cubicBezTo>
                  <a:cubicBezTo>
                    <a:pt x="262" y="211"/>
                    <a:pt x="212" y="261"/>
                    <a:pt x="150" y="261"/>
                  </a:cubicBez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 name="îsľíḍé"/>
            <p:cNvSpPr/>
            <p:nvPr/>
          </p:nvSpPr>
          <p:spPr bwMode="auto">
            <a:xfrm>
              <a:off x="3922569" y="2742549"/>
              <a:ext cx="1775434" cy="419724"/>
            </a:xfrm>
            <a:prstGeom prst="rect">
              <a:avLst/>
            </a:prstGeom>
            <a:solidFill>
              <a:srgbClr val="4748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3" name="ïSḷiḓé"/>
            <p:cNvSpPr/>
            <p:nvPr/>
          </p:nvSpPr>
          <p:spPr bwMode="auto">
            <a:xfrm>
              <a:off x="3922569" y="2742549"/>
              <a:ext cx="1775434" cy="419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4" name="íşḻiďe"/>
            <p:cNvSpPr/>
            <p:nvPr/>
          </p:nvSpPr>
          <p:spPr bwMode="auto">
            <a:xfrm>
              <a:off x="4395458" y="2843283"/>
              <a:ext cx="521858" cy="237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5" name="íşlïḍe"/>
            <p:cNvSpPr/>
            <p:nvPr/>
          </p:nvSpPr>
          <p:spPr bwMode="auto">
            <a:xfrm>
              <a:off x="4395458" y="2896448"/>
              <a:ext cx="521858" cy="23784"/>
            </a:xfrm>
            <a:prstGeom prst="rect">
              <a:avLst/>
            </a:prstGeom>
            <a:solidFill>
              <a:srgbClr val="356A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6" name="iŝḷiḑè"/>
            <p:cNvSpPr/>
            <p:nvPr/>
          </p:nvSpPr>
          <p:spPr bwMode="auto">
            <a:xfrm>
              <a:off x="4395458" y="2896448"/>
              <a:ext cx="521858" cy="2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7" name="íṡļïḍé"/>
            <p:cNvSpPr/>
            <p:nvPr/>
          </p:nvSpPr>
          <p:spPr bwMode="auto">
            <a:xfrm>
              <a:off x="4395458" y="2984590"/>
              <a:ext cx="1018531" cy="237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8" name="îṩ1ïḋe"/>
            <p:cNvSpPr/>
            <p:nvPr/>
          </p:nvSpPr>
          <p:spPr bwMode="auto">
            <a:xfrm>
              <a:off x="4012110" y="2837686"/>
              <a:ext cx="223853" cy="223853"/>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9" name="ïSḻíḓê"/>
            <p:cNvSpPr/>
            <p:nvPr/>
          </p:nvSpPr>
          <p:spPr bwMode="auto">
            <a:xfrm>
              <a:off x="4012110" y="2837686"/>
              <a:ext cx="223853" cy="22385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nvGrpSpPr>
            <p:cNvPr id="120" name="ïṣḻïḑe"/>
            <p:cNvGrpSpPr/>
            <p:nvPr/>
          </p:nvGrpSpPr>
          <p:grpSpPr>
            <a:xfrm>
              <a:off x="3641354" y="1433853"/>
              <a:ext cx="849241" cy="839788"/>
              <a:chOff x="2928938" y="714375"/>
              <a:chExt cx="963612" cy="839788"/>
            </a:xfrm>
          </p:grpSpPr>
          <p:cxnSp>
            <p:nvCxnSpPr>
              <p:cNvPr id="124" name="直接连接符 123"/>
              <p:cNvCxnSpPr/>
              <p:nvPr/>
            </p:nvCxnSpPr>
            <p:spPr>
              <a:xfrm>
                <a:off x="2928938" y="714375"/>
                <a:ext cx="963612"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a:off x="2928938" y="716756"/>
                <a:ext cx="0" cy="83740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grpSp>
          <p:nvGrpSpPr>
            <p:cNvPr id="121" name="ïṧļiḋé"/>
            <p:cNvGrpSpPr/>
            <p:nvPr/>
          </p:nvGrpSpPr>
          <p:grpSpPr>
            <a:xfrm flipH="1" flipV="1">
              <a:off x="4444427" y="1500753"/>
              <a:ext cx="849241" cy="839788"/>
              <a:chOff x="2928938" y="714375"/>
              <a:chExt cx="963612" cy="839788"/>
            </a:xfrm>
          </p:grpSpPr>
          <p:cxnSp>
            <p:nvCxnSpPr>
              <p:cNvPr id="122" name="直接连接符 121"/>
              <p:cNvCxnSpPr/>
              <p:nvPr/>
            </p:nvCxnSpPr>
            <p:spPr>
              <a:xfrm>
                <a:off x="2928938" y="714375"/>
                <a:ext cx="963612"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a:off x="2928938" y="716756"/>
                <a:ext cx="0" cy="83740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17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ppt_x"/>
                                          </p:val>
                                        </p:tav>
                                        <p:tav tm="100000">
                                          <p:val>
                                            <p:strVal val="#ppt_x"/>
                                          </p:val>
                                        </p:tav>
                                      </p:tavLst>
                                    </p:anim>
                                    <p:anim calcmode="lin" valueType="num">
                                      <p:cBhvr additive="base">
                                        <p:cTn id="12" dur="75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750" fill="hold"/>
                                        <p:tgtEl>
                                          <p:spTgt spid="9"/>
                                        </p:tgtEl>
                                        <p:attrNameLst>
                                          <p:attrName>ppt_x</p:attrName>
                                        </p:attrNameLst>
                                      </p:cBhvr>
                                      <p:tavLst>
                                        <p:tav tm="0">
                                          <p:val>
                                            <p:strVal val="#ppt_x"/>
                                          </p:val>
                                        </p:tav>
                                        <p:tav tm="100000">
                                          <p:val>
                                            <p:strVal val="#ppt_x"/>
                                          </p:val>
                                        </p:tav>
                                      </p:tavLst>
                                    </p:anim>
                                    <p:anim calcmode="lin" valueType="num">
                                      <p:cBhvr additive="base">
                                        <p:cTn id="16" dur="75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27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750" fill="hold"/>
                                        <p:tgtEl>
                                          <p:spTgt spid="10"/>
                                        </p:tgtEl>
                                        <p:attrNameLst>
                                          <p:attrName>ppt_x</p:attrName>
                                        </p:attrNameLst>
                                      </p:cBhvr>
                                      <p:tavLst>
                                        <p:tav tm="0">
                                          <p:val>
                                            <p:strVal val="#ppt_x"/>
                                          </p:val>
                                        </p:tav>
                                        <p:tav tm="100000">
                                          <p:val>
                                            <p:strVal val="#ppt_x"/>
                                          </p:val>
                                        </p:tav>
                                      </p:tavLst>
                                    </p:anim>
                                    <p:anim calcmode="lin" valueType="num">
                                      <p:cBhvr additive="base">
                                        <p:cTn id="20" dur="75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3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750" fill="hold"/>
                                        <p:tgtEl>
                                          <p:spTgt spid="17"/>
                                        </p:tgtEl>
                                        <p:attrNameLst>
                                          <p:attrName>ppt_x</p:attrName>
                                        </p:attrNameLst>
                                      </p:cBhvr>
                                      <p:tavLst>
                                        <p:tav tm="0">
                                          <p:val>
                                            <p:strVal val="#ppt_x"/>
                                          </p:val>
                                        </p:tav>
                                        <p:tav tm="100000">
                                          <p:val>
                                            <p:strVal val="#ppt_x"/>
                                          </p:val>
                                        </p:tav>
                                      </p:tavLst>
                                    </p:anim>
                                    <p:anim calcmode="lin" valueType="num">
                                      <p:cBhvr additive="base">
                                        <p:cTn id="24" dur="75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325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750" fill="hold"/>
                                        <p:tgtEl>
                                          <p:spTgt spid="18"/>
                                        </p:tgtEl>
                                        <p:attrNameLst>
                                          <p:attrName>ppt_x</p:attrName>
                                        </p:attrNameLst>
                                      </p:cBhvr>
                                      <p:tavLst>
                                        <p:tav tm="0">
                                          <p:val>
                                            <p:strVal val="#ppt_x"/>
                                          </p:val>
                                        </p:tav>
                                        <p:tav tm="100000">
                                          <p:val>
                                            <p:strVal val="#ppt_x"/>
                                          </p:val>
                                        </p:tav>
                                      </p:tavLst>
                                    </p:anim>
                                    <p:anim calcmode="lin" valueType="num">
                                      <p:cBhvr additive="base">
                                        <p:cTn id="28" dur="75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decel="100000" fill="hold" nodeType="withEffect">
                                  <p:stCondLst>
                                    <p:cond delay="375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750" fill="hold"/>
                                        <p:tgtEl>
                                          <p:spTgt spid="19"/>
                                        </p:tgtEl>
                                        <p:attrNameLst>
                                          <p:attrName>ppt_x</p:attrName>
                                        </p:attrNameLst>
                                      </p:cBhvr>
                                      <p:tavLst>
                                        <p:tav tm="0">
                                          <p:val>
                                            <p:strVal val="#ppt_x"/>
                                          </p:val>
                                        </p:tav>
                                        <p:tav tm="100000">
                                          <p:val>
                                            <p:strVal val="#ppt_x"/>
                                          </p:val>
                                        </p:tav>
                                      </p:tavLst>
                                    </p:anim>
                                    <p:anim calcmode="lin" valueType="num">
                                      <p:cBhvr additive="base">
                                        <p:cTn id="32" dur="75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400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750" fill="hold"/>
                                        <p:tgtEl>
                                          <p:spTgt spid="22"/>
                                        </p:tgtEl>
                                        <p:attrNameLst>
                                          <p:attrName>ppt_x</p:attrName>
                                        </p:attrNameLst>
                                      </p:cBhvr>
                                      <p:tavLst>
                                        <p:tav tm="0">
                                          <p:val>
                                            <p:strVal val="#ppt_x"/>
                                          </p:val>
                                        </p:tav>
                                        <p:tav tm="100000">
                                          <p:val>
                                            <p:strVal val="#ppt_x"/>
                                          </p:val>
                                        </p:tav>
                                      </p:tavLst>
                                    </p:anim>
                                    <p:anim calcmode="lin" valueType="num">
                                      <p:cBhvr additive="base">
                                        <p:cTn id="36" dur="75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425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750" fill="hold"/>
                                        <p:tgtEl>
                                          <p:spTgt spid="23"/>
                                        </p:tgtEl>
                                        <p:attrNameLst>
                                          <p:attrName>ppt_x</p:attrName>
                                        </p:attrNameLst>
                                      </p:cBhvr>
                                      <p:tavLst>
                                        <p:tav tm="0">
                                          <p:val>
                                            <p:strVal val="#ppt_x"/>
                                          </p:val>
                                        </p:tav>
                                        <p:tav tm="100000">
                                          <p:val>
                                            <p:strVal val="#ppt_x"/>
                                          </p:val>
                                        </p:tav>
                                      </p:tavLst>
                                    </p:anim>
                                    <p:anim calcmode="lin" valueType="num">
                                      <p:cBhvr additive="base">
                                        <p:cTn id="40" dur="75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animEffect transition="in" filter="fade">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7" grpId="0"/>
      <p:bldP spid="18"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CE4EF"/>
        </a:solidFill>
        <a:effectLst/>
      </p:bgPr>
    </p:bg>
    <p:spTree>
      <p:nvGrpSpPr>
        <p:cNvPr id="1" name=""/>
        <p:cNvGrpSpPr/>
        <p:nvPr/>
      </p:nvGrpSpPr>
      <p:grpSpPr>
        <a:xfrm>
          <a:off x="0" y="0"/>
          <a:ext cx="0" cy="0"/>
          <a:chOff x="0" y="0"/>
          <a:chExt cx="0" cy="0"/>
        </a:xfrm>
      </p:grpSpPr>
      <p:sp>
        <p:nvSpPr>
          <p:cNvPr id="2" name="矩形: 圆角 1"/>
          <p:cNvSpPr/>
          <p:nvPr/>
        </p:nvSpPr>
        <p:spPr>
          <a:xfrm rot="19358934">
            <a:off x="4331370" y="-72189"/>
            <a:ext cx="9950116" cy="4223084"/>
          </a:xfrm>
          <a:prstGeom prst="roundRect">
            <a:avLst>
              <a:gd name="adj" fmla="val 50000"/>
            </a:avLst>
          </a:prstGeom>
          <a:solidFill>
            <a:srgbClr val="0A1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2"/>
          <a:stretch>
            <a:fillRect/>
          </a:stretch>
        </p:blipFill>
        <p:spPr>
          <a:xfrm>
            <a:off x="1449680" y="-230409"/>
            <a:ext cx="14101165" cy="7918143"/>
          </a:xfrm>
          <a:prstGeom prst="rect">
            <a:avLst/>
          </a:prstGeom>
        </p:spPr>
      </p:pic>
      <p:sp>
        <p:nvSpPr>
          <p:cNvPr id="4" name="Rectangle 59"/>
          <p:cNvSpPr/>
          <p:nvPr/>
        </p:nvSpPr>
        <p:spPr>
          <a:xfrm>
            <a:off x="616863" y="3142097"/>
            <a:ext cx="3298238" cy="757130"/>
          </a:xfrm>
          <a:prstGeom prst="rect">
            <a:avLst/>
          </a:prstGeom>
        </p:spPr>
        <p:txBody>
          <a:bodyPr wrap="square">
            <a:spAutoFit/>
          </a:bodyPr>
          <a:lstStyle/>
          <a:p>
            <a:pPr>
              <a:lnSpc>
                <a:spcPct val="120000"/>
              </a:lnSpc>
            </a:pPr>
            <a:r>
              <a:rPr lang="id-ID" sz="1200" b="1" dirty="0">
                <a:solidFill>
                  <a:schemeClr val="bg1">
                    <a:lumMod val="65000"/>
                  </a:schemeClr>
                </a:solidFill>
                <a:latin typeface="Segoe UI Light" panose="020B0502040204020203" pitchFamily="34" charset="0"/>
                <a:cs typeface="Segoe UI Light" panose="020B0502040204020203" pitchFamily="34" charset="0"/>
              </a:rPr>
              <a:t>Ut wisi enim ad minim veniam</a:t>
            </a:r>
            <a:r>
              <a:rPr lang="id-ID" sz="1200" dirty="0">
                <a:solidFill>
                  <a:schemeClr val="bg1">
                    <a:lumMod val="65000"/>
                  </a:schemeClr>
                </a:solidFill>
                <a:latin typeface="Segoe UI Light" panose="020B0502040204020203" pitchFamily="34" charset="0"/>
                <a:cs typeface="Segoe UI Light" panose="020B0502040204020203" pitchFamily="34" charset="0"/>
              </a:rPr>
              <a:t>, quis nostrud exerci tation ullamcorper suscipit lobortis nisl ut aliquip ex ea commodo consequat. </a:t>
            </a:r>
            <a:endParaRPr lang="en-US" sz="1200" dirty="0">
              <a:solidFill>
                <a:schemeClr val="bg1">
                  <a:lumMod val="65000"/>
                </a:schemeClr>
              </a:solidFill>
              <a:latin typeface="Segoe UI Light" panose="020B0502040204020203" pitchFamily="34" charset="0"/>
              <a:cs typeface="Segoe UI Light" panose="020B0502040204020203" pitchFamily="34" charset="0"/>
            </a:endParaRPr>
          </a:p>
        </p:txBody>
      </p:sp>
      <p:sp>
        <p:nvSpPr>
          <p:cNvPr id="5" name="Rectangle 62"/>
          <p:cNvSpPr/>
          <p:nvPr/>
        </p:nvSpPr>
        <p:spPr>
          <a:xfrm>
            <a:off x="616863" y="1531657"/>
            <a:ext cx="3485947" cy="1200329"/>
          </a:xfrm>
          <a:prstGeom prst="rect">
            <a:avLst/>
          </a:prstGeom>
        </p:spPr>
        <p:txBody>
          <a:bodyPr wrap="square">
            <a:spAutoFit/>
          </a:bodyPr>
          <a:lstStyle/>
          <a:p>
            <a:r>
              <a:rPr lang="en-US" sz="3600" dirty="0">
                <a:gradFill>
                  <a:gsLst>
                    <a:gs pos="0">
                      <a:schemeClr val="accent1"/>
                    </a:gs>
                    <a:gs pos="100000">
                      <a:schemeClr val="accent5"/>
                    </a:gs>
                  </a:gsLst>
                  <a:lin ang="0" scaled="0"/>
                </a:gradFill>
                <a:latin typeface="Montserrat Light" panose="00000400000000000000" pitchFamily="50" charset="0"/>
                <a:cs typeface="Segoe UI" panose="020B0502040204020203" pitchFamily="34" charset="0"/>
              </a:rPr>
              <a:t>Business</a:t>
            </a:r>
          </a:p>
          <a:p>
            <a:r>
              <a:rPr lang="en-US" sz="3600" dirty="0">
                <a:solidFill>
                  <a:srgbClr val="0A194A"/>
                </a:solidFill>
                <a:latin typeface="Montserrat Light" panose="00000400000000000000" pitchFamily="50" charset="0"/>
                <a:cs typeface="Segoe UI" panose="020B0502040204020203" pitchFamily="34" charset="0"/>
              </a:rPr>
              <a:t>Diagram slide</a:t>
            </a:r>
          </a:p>
        </p:txBody>
      </p:sp>
      <p:sp>
        <p:nvSpPr>
          <p:cNvPr id="6" name="Rectangle 63"/>
          <p:cNvSpPr/>
          <p:nvPr/>
        </p:nvSpPr>
        <p:spPr>
          <a:xfrm>
            <a:off x="616864" y="1207360"/>
            <a:ext cx="2114168" cy="307777"/>
          </a:xfrm>
          <a:prstGeom prst="rect">
            <a:avLst/>
          </a:prstGeom>
        </p:spPr>
        <p:txBody>
          <a:bodyPr wrap="square">
            <a:spAutoFit/>
          </a:bodyPr>
          <a:lstStyle/>
          <a:p>
            <a:r>
              <a:rPr lang="en-US" sz="1400" dirty="0">
                <a:solidFill>
                  <a:schemeClr val="bg1">
                    <a:lumMod val="65000"/>
                  </a:schemeClr>
                </a:solidFill>
                <a:latin typeface="Montserrat Light" panose="00000400000000000000" pitchFamily="50" charset="0"/>
                <a:cs typeface="Segoe UI" panose="020B0502040204020203" pitchFamily="34" charset="0"/>
              </a:rPr>
              <a:t>Creative Business</a:t>
            </a:r>
          </a:p>
        </p:txBody>
      </p:sp>
      <p:grpSp>
        <p:nvGrpSpPr>
          <p:cNvPr id="7" name="Group 8191"/>
          <p:cNvGrpSpPr/>
          <p:nvPr/>
        </p:nvGrpSpPr>
        <p:grpSpPr>
          <a:xfrm>
            <a:off x="616863" y="4285623"/>
            <a:ext cx="1348182" cy="1364181"/>
            <a:chOff x="6677051" y="4344083"/>
            <a:chExt cx="1348182" cy="1364181"/>
          </a:xfrm>
        </p:grpSpPr>
        <p:grpSp>
          <p:nvGrpSpPr>
            <p:cNvPr id="8" name="Group 14"/>
            <p:cNvGrpSpPr/>
            <p:nvPr/>
          </p:nvGrpSpPr>
          <p:grpSpPr>
            <a:xfrm>
              <a:off x="6867748" y="4344083"/>
              <a:ext cx="966790" cy="966786"/>
              <a:chOff x="4126706" y="2563416"/>
              <a:chExt cx="578645" cy="578644"/>
            </a:xfrm>
          </p:grpSpPr>
          <p:sp>
            <p:nvSpPr>
              <p:cNvPr id="11" name="Oval 18"/>
              <p:cNvSpPr/>
              <p:nvPr/>
            </p:nvSpPr>
            <p:spPr>
              <a:xfrm>
                <a:off x="4126706" y="2563416"/>
                <a:ext cx="578644" cy="578644"/>
              </a:xfrm>
              <a:prstGeom prst="ellipse">
                <a:avLst/>
              </a:prstGeom>
              <a:noFill/>
              <a:ln w="3810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dirty="0">
                  <a:solidFill>
                    <a:srgbClr val="0A194A"/>
                  </a:solidFill>
                  <a:latin typeface="HelveticaNeue medium" panose="00000400000000000000" pitchFamily="2" charset="0"/>
                </a:endParaRPr>
              </a:p>
            </p:txBody>
          </p:sp>
          <p:sp>
            <p:nvSpPr>
              <p:cNvPr id="12" name="Arc 19"/>
              <p:cNvSpPr/>
              <p:nvPr/>
            </p:nvSpPr>
            <p:spPr>
              <a:xfrm>
                <a:off x="4126707" y="2563416"/>
                <a:ext cx="578644" cy="578644"/>
              </a:xfrm>
              <a:prstGeom prst="arc">
                <a:avLst>
                  <a:gd name="adj1" fmla="val 7215818"/>
                  <a:gd name="adj2" fmla="val 16108834"/>
                </a:avLst>
              </a:prstGeom>
              <a:ln w="38100" cap="rnd">
                <a:gradFill>
                  <a:gsLst>
                    <a:gs pos="0">
                      <a:schemeClr val="accent1"/>
                    </a:gs>
                    <a:gs pos="100000">
                      <a:schemeClr val="accent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sz="4400" dirty="0">
                  <a:solidFill>
                    <a:srgbClr val="0A194A"/>
                  </a:solidFill>
                </a:endParaRPr>
              </a:p>
            </p:txBody>
          </p:sp>
        </p:grpSp>
        <p:sp>
          <p:nvSpPr>
            <p:cNvPr id="9" name="TextBox 16"/>
            <p:cNvSpPr txBox="1"/>
            <p:nvPr/>
          </p:nvSpPr>
          <p:spPr>
            <a:xfrm>
              <a:off x="7006515" y="4627421"/>
              <a:ext cx="689255" cy="400110"/>
            </a:xfrm>
            <a:prstGeom prst="rect">
              <a:avLst/>
            </a:prstGeom>
            <a:noFill/>
          </p:spPr>
          <p:txBody>
            <a:bodyPr wrap="square" rtlCol="0">
              <a:spAutoFit/>
            </a:bodyPr>
            <a:lstStyle/>
            <a:p>
              <a:pPr algn="ctr"/>
              <a:r>
                <a:rPr lang="en-US" sz="2000" dirty="0">
                  <a:solidFill>
                    <a:srgbClr val="0A194A"/>
                  </a:solidFill>
                  <a:latin typeface="Montserrat Light" panose="00000400000000000000" pitchFamily="50" charset="0"/>
                  <a:cs typeface="Segoe UI" panose="020B0502040204020203" pitchFamily="34" charset="0"/>
                </a:rPr>
                <a:t>125</a:t>
              </a:r>
              <a:endParaRPr lang="id-ID" sz="2000" dirty="0">
                <a:solidFill>
                  <a:srgbClr val="0A194A"/>
                </a:solidFill>
                <a:latin typeface="Montserrat Light" panose="00000400000000000000" pitchFamily="50" charset="0"/>
                <a:cs typeface="Segoe UI" panose="020B0502040204020203" pitchFamily="34" charset="0"/>
              </a:endParaRPr>
            </a:p>
          </p:txBody>
        </p:sp>
        <p:sp>
          <p:nvSpPr>
            <p:cNvPr id="10" name="Rectangle 17"/>
            <p:cNvSpPr/>
            <p:nvPr/>
          </p:nvSpPr>
          <p:spPr>
            <a:xfrm>
              <a:off x="6677051" y="5414914"/>
              <a:ext cx="1348182" cy="293350"/>
            </a:xfrm>
            <a:prstGeom prst="rect">
              <a:avLst/>
            </a:prstGeom>
          </p:spPr>
          <p:txBody>
            <a:bodyPr wrap="square">
              <a:spAutoFit/>
            </a:bodyPr>
            <a:lstStyle/>
            <a:p>
              <a:pPr algn="ctr">
                <a:lnSpc>
                  <a:spcPct val="120000"/>
                </a:lnSpc>
              </a:pPr>
              <a:r>
                <a:rPr lang="en-US" sz="1200" i="1" dirty="0">
                  <a:solidFill>
                    <a:srgbClr val="0A194A"/>
                  </a:solidFill>
                  <a:latin typeface="Segoe UI Light" panose="020B0502040204020203" pitchFamily="34" charset="0"/>
                  <a:cs typeface="Segoe UI Light" panose="020B0502040204020203" pitchFamily="34" charset="0"/>
                </a:rPr>
                <a:t>“</a:t>
              </a:r>
              <a:r>
                <a:rPr lang="id-ID" sz="1200" i="1" dirty="0">
                  <a:solidFill>
                    <a:srgbClr val="0A194A"/>
                  </a:solidFill>
                  <a:latin typeface="Segoe UI Light" panose="020B0502040204020203" pitchFamily="34" charset="0"/>
                  <a:cs typeface="Segoe UI Light" panose="020B0502040204020203" pitchFamily="34" charset="0"/>
                </a:rPr>
                <a:t>Ut wisi enim ad</a:t>
              </a:r>
              <a:endParaRPr lang="en-US" sz="1200" i="1" dirty="0">
                <a:solidFill>
                  <a:srgbClr val="0A194A"/>
                </a:solidFill>
                <a:latin typeface="Segoe UI Light" panose="020B0502040204020203" pitchFamily="34" charset="0"/>
                <a:cs typeface="Segoe UI Light" panose="020B0502040204020203" pitchFamily="34" charset="0"/>
              </a:endParaRPr>
            </a:p>
          </p:txBody>
        </p:sp>
      </p:grpSp>
      <p:grpSp>
        <p:nvGrpSpPr>
          <p:cNvPr id="13" name="Group 8192"/>
          <p:cNvGrpSpPr/>
          <p:nvPr/>
        </p:nvGrpSpPr>
        <p:grpSpPr>
          <a:xfrm>
            <a:off x="2086011" y="4285623"/>
            <a:ext cx="1348182" cy="1364181"/>
            <a:chOff x="8262739" y="4344083"/>
            <a:chExt cx="1348182" cy="1364181"/>
          </a:xfrm>
        </p:grpSpPr>
        <p:grpSp>
          <p:nvGrpSpPr>
            <p:cNvPr id="14" name="Group 120"/>
            <p:cNvGrpSpPr/>
            <p:nvPr/>
          </p:nvGrpSpPr>
          <p:grpSpPr>
            <a:xfrm>
              <a:off x="8453436" y="4344083"/>
              <a:ext cx="966790" cy="966786"/>
              <a:chOff x="4126706" y="2563416"/>
              <a:chExt cx="578645" cy="578644"/>
            </a:xfrm>
          </p:grpSpPr>
          <p:sp>
            <p:nvSpPr>
              <p:cNvPr id="17" name="Oval 123"/>
              <p:cNvSpPr/>
              <p:nvPr/>
            </p:nvSpPr>
            <p:spPr>
              <a:xfrm>
                <a:off x="4126706" y="2563416"/>
                <a:ext cx="578644" cy="578644"/>
              </a:xfrm>
              <a:prstGeom prst="ellipse">
                <a:avLst/>
              </a:prstGeom>
              <a:noFill/>
              <a:ln w="3810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dirty="0">
                  <a:solidFill>
                    <a:srgbClr val="0A194A"/>
                  </a:solidFill>
                  <a:latin typeface="HelveticaNeue medium" panose="00000400000000000000" pitchFamily="2" charset="0"/>
                </a:endParaRPr>
              </a:p>
            </p:txBody>
          </p:sp>
          <p:sp>
            <p:nvSpPr>
              <p:cNvPr id="18" name="Arc 124"/>
              <p:cNvSpPr/>
              <p:nvPr/>
            </p:nvSpPr>
            <p:spPr>
              <a:xfrm>
                <a:off x="4126707" y="2563416"/>
                <a:ext cx="578644" cy="578644"/>
              </a:xfrm>
              <a:prstGeom prst="arc">
                <a:avLst>
                  <a:gd name="adj1" fmla="val 3160794"/>
                  <a:gd name="adj2" fmla="val 16108834"/>
                </a:avLst>
              </a:prstGeom>
              <a:ln w="38100" cap="rnd">
                <a:gradFill>
                  <a:gsLst>
                    <a:gs pos="0">
                      <a:schemeClr val="accent1"/>
                    </a:gs>
                    <a:gs pos="100000">
                      <a:schemeClr val="accent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sz="4400" dirty="0">
                  <a:solidFill>
                    <a:srgbClr val="0A194A"/>
                  </a:solidFill>
                </a:endParaRPr>
              </a:p>
            </p:txBody>
          </p:sp>
        </p:grpSp>
        <p:sp>
          <p:nvSpPr>
            <p:cNvPr id="15" name="TextBox 121"/>
            <p:cNvSpPr txBox="1"/>
            <p:nvPr/>
          </p:nvSpPr>
          <p:spPr>
            <a:xfrm>
              <a:off x="8592203" y="4627421"/>
              <a:ext cx="689255" cy="400110"/>
            </a:xfrm>
            <a:prstGeom prst="rect">
              <a:avLst/>
            </a:prstGeom>
            <a:noFill/>
          </p:spPr>
          <p:txBody>
            <a:bodyPr wrap="square" rtlCol="0">
              <a:spAutoFit/>
            </a:bodyPr>
            <a:lstStyle/>
            <a:p>
              <a:pPr algn="ctr"/>
              <a:r>
                <a:rPr lang="en-US" sz="2000" dirty="0">
                  <a:solidFill>
                    <a:srgbClr val="0A194A"/>
                  </a:solidFill>
                  <a:latin typeface="Montserrat Light" panose="00000400000000000000" pitchFamily="50" charset="0"/>
                  <a:cs typeface="Segoe UI" panose="020B0502040204020203" pitchFamily="34" charset="0"/>
                </a:rPr>
                <a:t>210</a:t>
              </a:r>
              <a:endParaRPr lang="id-ID" sz="2000" dirty="0">
                <a:solidFill>
                  <a:srgbClr val="0A194A"/>
                </a:solidFill>
                <a:latin typeface="Montserrat Light" panose="00000400000000000000" pitchFamily="50" charset="0"/>
                <a:cs typeface="Segoe UI" panose="020B0502040204020203" pitchFamily="34" charset="0"/>
              </a:endParaRPr>
            </a:p>
          </p:txBody>
        </p:sp>
        <p:sp>
          <p:nvSpPr>
            <p:cNvPr id="16" name="Rectangle 122"/>
            <p:cNvSpPr/>
            <p:nvPr/>
          </p:nvSpPr>
          <p:spPr>
            <a:xfrm>
              <a:off x="8262739" y="5414914"/>
              <a:ext cx="1348182" cy="293350"/>
            </a:xfrm>
            <a:prstGeom prst="rect">
              <a:avLst/>
            </a:prstGeom>
          </p:spPr>
          <p:txBody>
            <a:bodyPr wrap="square">
              <a:spAutoFit/>
            </a:bodyPr>
            <a:lstStyle/>
            <a:p>
              <a:pPr algn="ctr">
                <a:lnSpc>
                  <a:spcPct val="120000"/>
                </a:lnSpc>
              </a:pPr>
              <a:r>
                <a:rPr lang="en-US" sz="1200" i="1" dirty="0">
                  <a:solidFill>
                    <a:srgbClr val="0A194A"/>
                  </a:solidFill>
                  <a:latin typeface="Segoe UI Light" panose="020B0502040204020203" pitchFamily="34" charset="0"/>
                  <a:cs typeface="Segoe UI Light" panose="020B0502040204020203" pitchFamily="34" charset="0"/>
                </a:rPr>
                <a:t>“</a:t>
              </a:r>
              <a:r>
                <a:rPr lang="id-ID" sz="1200" i="1" dirty="0">
                  <a:solidFill>
                    <a:srgbClr val="0A194A"/>
                  </a:solidFill>
                  <a:latin typeface="Segoe UI Light" panose="020B0502040204020203" pitchFamily="34" charset="0"/>
                  <a:cs typeface="Segoe UI Light" panose="020B0502040204020203" pitchFamily="34" charset="0"/>
                </a:rPr>
                <a:t>Ut wisi enim ad</a:t>
              </a:r>
              <a:endParaRPr lang="en-US" sz="1200" i="1" dirty="0">
                <a:solidFill>
                  <a:srgbClr val="0A194A"/>
                </a:solidFill>
                <a:latin typeface="Segoe UI Light" panose="020B0502040204020203" pitchFamily="34" charset="0"/>
                <a:cs typeface="Segoe UI Light" panose="020B0502040204020203" pitchFamily="34" charset="0"/>
              </a:endParaRPr>
            </a:p>
          </p:txBody>
        </p:sp>
      </p:grpSp>
      <p:grpSp>
        <p:nvGrpSpPr>
          <p:cNvPr id="19" name="Group 8193"/>
          <p:cNvGrpSpPr/>
          <p:nvPr/>
        </p:nvGrpSpPr>
        <p:grpSpPr>
          <a:xfrm>
            <a:off x="3555160" y="4285623"/>
            <a:ext cx="1348182" cy="1364181"/>
            <a:chOff x="9848427" y="4344083"/>
            <a:chExt cx="1348182" cy="1364181"/>
          </a:xfrm>
        </p:grpSpPr>
        <p:grpSp>
          <p:nvGrpSpPr>
            <p:cNvPr id="20" name="Group 126"/>
            <p:cNvGrpSpPr/>
            <p:nvPr/>
          </p:nvGrpSpPr>
          <p:grpSpPr>
            <a:xfrm>
              <a:off x="10039124" y="4344083"/>
              <a:ext cx="966790" cy="966786"/>
              <a:chOff x="4126706" y="2563416"/>
              <a:chExt cx="578645" cy="578644"/>
            </a:xfrm>
          </p:grpSpPr>
          <p:sp>
            <p:nvSpPr>
              <p:cNvPr id="23" name="Oval 129"/>
              <p:cNvSpPr/>
              <p:nvPr/>
            </p:nvSpPr>
            <p:spPr>
              <a:xfrm>
                <a:off x="4126706" y="2563416"/>
                <a:ext cx="578644" cy="578644"/>
              </a:xfrm>
              <a:prstGeom prst="ellipse">
                <a:avLst/>
              </a:prstGeom>
              <a:noFill/>
              <a:ln w="3810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dirty="0">
                  <a:solidFill>
                    <a:srgbClr val="0A194A"/>
                  </a:solidFill>
                  <a:latin typeface="HelveticaNeue medium" panose="00000400000000000000" pitchFamily="2" charset="0"/>
                </a:endParaRPr>
              </a:p>
            </p:txBody>
          </p:sp>
          <p:sp>
            <p:nvSpPr>
              <p:cNvPr id="24" name="Arc 130"/>
              <p:cNvSpPr/>
              <p:nvPr/>
            </p:nvSpPr>
            <p:spPr>
              <a:xfrm>
                <a:off x="4126707" y="2563416"/>
                <a:ext cx="578644" cy="578644"/>
              </a:xfrm>
              <a:prstGeom prst="arc">
                <a:avLst>
                  <a:gd name="adj1" fmla="val 1113564"/>
                  <a:gd name="adj2" fmla="val 16108834"/>
                </a:avLst>
              </a:prstGeom>
              <a:ln w="38100" cap="rnd">
                <a:gradFill>
                  <a:gsLst>
                    <a:gs pos="0">
                      <a:schemeClr val="accent1"/>
                    </a:gs>
                    <a:gs pos="100000">
                      <a:schemeClr val="accent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sz="4400" dirty="0">
                  <a:solidFill>
                    <a:srgbClr val="0A194A"/>
                  </a:solidFill>
                </a:endParaRPr>
              </a:p>
            </p:txBody>
          </p:sp>
        </p:grpSp>
        <p:sp>
          <p:nvSpPr>
            <p:cNvPr id="21" name="TextBox 127"/>
            <p:cNvSpPr txBox="1"/>
            <p:nvPr/>
          </p:nvSpPr>
          <p:spPr>
            <a:xfrm>
              <a:off x="10177891" y="4627421"/>
              <a:ext cx="689255" cy="400110"/>
            </a:xfrm>
            <a:prstGeom prst="rect">
              <a:avLst/>
            </a:prstGeom>
            <a:noFill/>
          </p:spPr>
          <p:txBody>
            <a:bodyPr wrap="square" rtlCol="0">
              <a:spAutoFit/>
            </a:bodyPr>
            <a:lstStyle/>
            <a:p>
              <a:pPr algn="ctr"/>
              <a:r>
                <a:rPr lang="en-US" sz="2000" dirty="0">
                  <a:solidFill>
                    <a:srgbClr val="0A194A"/>
                  </a:solidFill>
                  <a:latin typeface="Montserrat Light" panose="00000400000000000000" pitchFamily="50" charset="0"/>
                  <a:cs typeface="Segoe UI" panose="020B0502040204020203" pitchFamily="34" charset="0"/>
                </a:rPr>
                <a:t>310</a:t>
              </a:r>
              <a:endParaRPr lang="id-ID" sz="2000" dirty="0">
                <a:solidFill>
                  <a:srgbClr val="0A194A"/>
                </a:solidFill>
                <a:latin typeface="Montserrat Light" panose="00000400000000000000" pitchFamily="50" charset="0"/>
                <a:cs typeface="Segoe UI" panose="020B0502040204020203" pitchFamily="34" charset="0"/>
              </a:endParaRPr>
            </a:p>
          </p:txBody>
        </p:sp>
        <p:sp>
          <p:nvSpPr>
            <p:cNvPr id="22" name="Rectangle 128"/>
            <p:cNvSpPr/>
            <p:nvPr/>
          </p:nvSpPr>
          <p:spPr>
            <a:xfrm>
              <a:off x="9848427" y="5414914"/>
              <a:ext cx="1348182" cy="293350"/>
            </a:xfrm>
            <a:prstGeom prst="rect">
              <a:avLst/>
            </a:prstGeom>
          </p:spPr>
          <p:txBody>
            <a:bodyPr wrap="square">
              <a:spAutoFit/>
            </a:bodyPr>
            <a:lstStyle/>
            <a:p>
              <a:pPr algn="ctr">
                <a:lnSpc>
                  <a:spcPct val="120000"/>
                </a:lnSpc>
              </a:pPr>
              <a:r>
                <a:rPr lang="en-US" sz="1200" i="1" dirty="0">
                  <a:solidFill>
                    <a:srgbClr val="0A194A"/>
                  </a:solidFill>
                  <a:latin typeface="Segoe UI Light" panose="020B0502040204020203" pitchFamily="34" charset="0"/>
                  <a:cs typeface="Segoe UI Light" panose="020B0502040204020203" pitchFamily="34" charset="0"/>
                </a:rPr>
                <a:t>“</a:t>
              </a:r>
              <a:r>
                <a:rPr lang="id-ID" sz="1200" i="1" dirty="0">
                  <a:solidFill>
                    <a:srgbClr val="0A194A"/>
                  </a:solidFill>
                  <a:latin typeface="Segoe UI Light" panose="020B0502040204020203" pitchFamily="34" charset="0"/>
                  <a:cs typeface="Segoe UI Light" panose="020B0502040204020203" pitchFamily="34" charset="0"/>
                </a:rPr>
                <a:t>Ut wisi enim ad</a:t>
              </a:r>
              <a:endParaRPr lang="en-US" sz="1200" i="1" dirty="0">
                <a:solidFill>
                  <a:srgbClr val="0A194A"/>
                </a:solidFill>
                <a:latin typeface="Segoe UI Light" panose="020B0502040204020203" pitchFamily="34" charset="0"/>
                <a:cs typeface="Segoe UI Light" panose="020B0502040204020203"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7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32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35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1+#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375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CE4EF"/>
        </a:solidFill>
        <a:effectLst/>
      </p:bgPr>
    </p:bg>
    <p:spTree>
      <p:nvGrpSpPr>
        <p:cNvPr id="1" name=""/>
        <p:cNvGrpSpPr/>
        <p:nvPr/>
      </p:nvGrpSpPr>
      <p:grpSpPr>
        <a:xfrm>
          <a:off x="0" y="0"/>
          <a:ext cx="0" cy="0"/>
          <a:chOff x="0" y="0"/>
          <a:chExt cx="0" cy="0"/>
        </a:xfrm>
      </p:grpSpPr>
      <p:sp>
        <p:nvSpPr>
          <p:cNvPr id="161" name="矩形: 圆角 160"/>
          <p:cNvSpPr/>
          <p:nvPr/>
        </p:nvSpPr>
        <p:spPr>
          <a:xfrm rot="12280271">
            <a:off x="-2646946" y="-66174"/>
            <a:ext cx="9950116" cy="4223084"/>
          </a:xfrm>
          <a:prstGeom prst="roundRect">
            <a:avLst>
              <a:gd name="adj" fmla="val 50000"/>
            </a:avLst>
          </a:prstGeom>
          <a:solidFill>
            <a:srgbClr val="0A1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Rectangle: Rounded Corners 6"/>
          <p:cNvSpPr/>
          <p:nvPr/>
        </p:nvSpPr>
        <p:spPr>
          <a:xfrm>
            <a:off x="588548" y="570045"/>
            <a:ext cx="10996020" cy="5878881"/>
          </a:xfrm>
          <a:prstGeom prst="roundRect">
            <a:avLst>
              <a:gd name="adj" fmla="val 648"/>
            </a:avLst>
          </a:prstGeom>
          <a:solidFill>
            <a:schemeClr val="bg1"/>
          </a:solidFill>
          <a:ln>
            <a:noFill/>
          </a:ln>
          <a:effectLst>
            <a:outerShdw blurRad="381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800" dirty="0">
              <a:solidFill>
                <a:schemeClr val="bg1">
                  <a:lumMod val="95000"/>
                  <a:alpha val="65000"/>
                </a:schemeClr>
              </a:solidFill>
              <a:latin typeface="Montserrat Light" panose="00000400000000000000" pitchFamily="50" charset="0"/>
              <a:cs typeface="Segoe UI" panose="020B0502040204020203" pitchFamily="34" charset="0"/>
            </a:endParaRPr>
          </a:p>
        </p:txBody>
      </p:sp>
      <p:sp>
        <p:nvSpPr>
          <p:cNvPr id="94" name="Freeform 22"/>
          <p:cNvSpPr/>
          <p:nvPr/>
        </p:nvSpPr>
        <p:spPr bwMode="auto">
          <a:xfrm>
            <a:off x="4363282" y="4249029"/>
            <a:ext cx="907536" cy="780366"/>
          </a:xfrm>
          <a:custGeom>
            <a:avLst/>
            <a:gdLst>
              <a:gd name="T0" fmla="*/ 926 w 942"/>
              <a:gd name="T1" fmla="*/ 112 h 810"/>
              <a:gd name="T2" fmla="*/ 880 w 942"/>
              <a:gd name="T3" fmla="*/ 150 h 810"/>
              <a:gd name="T4" fmla="*/ 844 w 942"/>
              <a:gd name="T5" fmla="*/ 116 h 810"/>
              <a:gd name="T6" fmla="*/ 804 w 942"/>
              <a:gd name="T7" fmla="*/ 86 h 810"/>
              <a:gd name="T8" fmla="*/ 762 w 942"/>
              <a:gd name="T9" fmla="*/ 60 h 810"/>
              <a:gd name="T10" fmla="*/ 672 w 942"/>
              <a:gd name="T11" fmla="*/ 22 h 810"/>
              <a:gd name="T12" fmla="*/ 580 w 942"/>
              <a:gd name="T13" fmla="*/ 2 h 810"/>
              <a:gd name="T14" fmla="*/ 484 w 942"/>
              <a:gd name="T15" fmla="*/ 0 h 810"/>
              <a:gd name="T16" fmla="*/ 390 w 942"/>
              <a:gd name="T17" fmla="*/ 16 h 810"/>
              <a:gd name="T18" fmla="*/ 300 w 942"/>
              <a:gd name="T19" fmla="*/ 50 h 810"/>
              <a:gd name="T20" fmla="*/ 256 w 942"/>
              <a:gd name="T21" fmla="*/ 74 h 810"/>
              <a:gd name="T22" fmla="*/ 216 w 942"/>
              <a:gd name="T23" fmla="*/ 102 h 810"/>
              <a:gd name="T24" fmla="*/ 178 w 942"/>
              <a:gd name="T25" fmla="*/ 136 h 810"/>
              <a:gd name="T26" fmla="*/ 146 w 942"/>
              <a:gd name="T27" fmla="*/ 168 h 810"/>
              <a:gd name="T28" fmla="*/ 94 w 942"/>
              <a:gd name="T29" fmla="*/ 230 h 810"/>
              <a:gd name="T30" fmla="*/ 56 w 942"/>
              <a:gd name="T31" fmla="*/ 294 h 810"/>
              <a:gd name="T32" fmla="*/ 30 w 942"/>
              <a:gd name="T33" fmla="*/ 360 h 810"/>
              <a:gd name="T34" fmla="*/ 12 w 942"/>
              <a:gd name="T35" fmla="*/ 430 h 810"/>
              <a:gd name="T36" fmla="*/ 4 w 942"/>
              <a:gd name="T37" fmla="*/ 504 h 810"/>
              <a:gd name="T38" fmla="*/ 0 w 942"/>
              <a:gd name="T39" fmla="*/ 626 h 810"/>
              <a:gd name="T40" fmla="*/ 0 w 942"/>
              <a:gd name="T41" fmla="*/ 718 h 810"/>
              <a:gd name="T42" fmla="*/ 36 w 942"/>
              <a:gd name="T43" fmla="*/ 810 h 810"/>
              <a:gd name="T44" fmla="*/ 36 w 942"/>
              <a:gd name="T45" fmla="*/ 718 h 810"/>
              <a:gd name="T46" fmla="*/ 36 w 942"/>
              <a:gd name="T47" fmla="*/ 628 h 810"/>
              <a:gd name="T48" fmla="*/ 40 w 942"/>
              <a:gd name="T49" fmla="*/ 508 h 810"/>
              <a:gd name="T50" fmla="*/ 48 w 942"/>
              <a:gd name="T51" fmla="*/ 438 h 810"/>
              <a:gd name="T52" fmla="*/ 64 w 942"/>
              <a:gd name="T53" fmla="*/ 372 h 810"/>
              <a:gd name="T54" fmla="*/ 88 w 942"/>
              <a:gd name="T55" fmla="*/ 310 h 810"/>
              <a:gd name="T56" fmla="*/ 124 w 942"/>
              <a:gd name="T57" fmla="*/ 250 h 810"/>
              <a:gd name="T58" fmla="*/ 172 w 942"/>
              <a:gd name="T59" fmla="*/ 192 h 810"/>
              <a:gd name="T60" fmla="*/ 202 w 942"/>
              <a:gd name="T61" fmla="*/ 162 h 810"/>
              <a:gd name="T62" fmla="*/ 276 w 942"/>
              <a:gd name="T63" fmla="*/ 106 h 810"/>
              <a:gd name="T64" fmla="*/ 356 w 942"/>
              <a:gd name="T65" fmla="*/ 66 h 810"/>
              <a:gd name="T66" fmla="*/ 442 w 942"/>
              <a:gd name="T67" fmla="*/ 42 h 810"/>
              <a:gd name="T68" fmla="*/ 530 w 942"/>
              <a:gd name="T69" fmla="*/ 36 h 810"/>
              <a:gd name="T70" fmla="*/ 618 w 942"/>
              <a:gd name="T71" fmla="*/ 46 h 810"/>
              <a:gd name="T72" fmla="*/ 702 w 942"/>
              <a:gd name="T73" fmla="*/ 72 h 810"/>
              <a:gd name="T74" fmla="*/ 780 w 942"/>
              <a:gd name="T75" fmla="*/ 114 h 810"/>
              <a:gd name="T76" fmla="*/ 852 w 942"/>
              <a:gd name="T77" fmla="*/ 174 h 810"/>
              <a:gd name="T78" fmla="*/ 942 w 942"/>
              <a:gd name="T79" fmla="*/ 256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42" h="810">
                <a:moveTo>
                  <a:pt x="942" y="256"/>
                </a:moveTo>
                <a:lnTo>
                  <a:pt x="926" y="112"/>
                </a:lnTo>
                <a:lnTo>
                  <a:pt x="880" y="150"/>
                </a:lnTo>
                <a:lnTo>
                  <a:pt x="880" y="150"/>
                </a:lnTo>
                <a:lnTo>
                  <a:pt x="862" y="132"/>
                </a:lnTo>
                <a:lnTo>
                  <a:pt x="844" y="116"/>
                </a:lnTo>
                <a:lnTo>
                  <a:pt x="824" y="100"/>
                </a:lnTo>
                <a:lnTo>
                  <a:pt x="804" y="86"/>
                </a:lnTo>
                <a:lnTo>
                  <a:pt x="782" y="72"/>
                </a:lnTo>
                <a:lnTo>
                  <a:pt x="762" y="60"/>
                </a:lnTo>
                <a:lnTo>
                  <a:pt x="718" y="40"/>
                </a:lnTo>
                <a:lnTo>
                  <a:pt x="672" y="22"/>
                </a:lnTo>
                <a:lnTo>
                  <a:pt x="626" y="10"/>
                </a:lnTo>
                <a:lnTo>
                  <a:pt x="580" y="2"/>
                </a:lnTo>
                <a:lnTo>
                  <a:pt x="532" y="0"/>
                </a:lnTo>
                <a:lnTo>
                  <a:pt x="484" y="0"/>
                </a:lnTo>
                <a:lnTo>
                  <a:pt x="436" y="6"/>
                </a:lnTo>
                <a:lnTo>
                  <a:pt x="390" y="16"/>
                </a:lnTo>
                <a:lnTo>
                  <a:pt x="344" y="32"/>
                </a:lnTo>
                <a:lnTo>
                  <a:pt x="300" y="50"/>
                </a:lnTo>
                <a:lnTo>
                  <a:pt x="278" y="62"/>
                </a:lnTo>
                <a:lnTo>
                  <a:pt x="256" y="74"/>
                </a:lnTo>
                <a:lnTo>
                  <a:pt x="236" y="88"/>
                </a:lnTo>
                <a:lnTo>
                  <a:pt x="216" y="102"/>
                </a:lnTo>
                <a:lnTo>
                  <a:pt x="196" y="118"/>
                </a:lnTo>
                <a:lnTo>
                  <a:pt x="178" y="136"/>
                </a:lnTo>
                <a:lnTo>
                  <a:pt x="178" y="136"/>
                </a:lnTo>
                <a:lnTo>
                  <a:pt x="146" y="168"/>
                </a:lnTo>
                <a:lnTo>
                  <a:pt x="118" y="200"/>
                </a:lnTo>
                <a:lnTo>
                  <a:pt x="94" y="230"/>
                </a:lnTo>
                <a:lnTo>
                  <a:pt x="74" y="262"/>
                </a:lnTo>
                <a:lnTo>
                  <a:pt x="56" y="294"/>
                </a:lnTo>
                <a:lnTo>
                  <a:pt x="42" y="328"/>
                </a:lnTo>
                <a:lnTo>
                  <a:pt x="30" y="360"/>
                </a:lnTo>
                <a:lnTo>
                  <a:pt x="20" y="394"/>
                </a:lnTo>
                <a:lnTo>
                  <a:pt x="12" y="430"/>
                </a:lnTo>
                <a:lnTo>
                  <a:pt x="8" y="466"/>
                </a:lnTo>
                <a:lnTo>
                  <a:pt x="4" y="504"/>
                </a:lnTo>
                <a:lnTo>
                  <a:pt x="2" y="544"/>
                </a:lnTo>
                <a:lnTo>
                  <a:pt x="0" y="626"/>
                </a:lnTo>
                <a:lnTo>
                  <a:pt x="0" y="718"/>
                </a:lnTo>
                <a:lnTo>
                  <a:pt x="0" y="718"/>
                </a:lnTo>
                <a:lnTo>
                  <a:pt x="0" y="810"/>
                </a:lnTo>
                <a:lnTo>
                  <a:pt x="36" y="810"/>
                </a:lnTo>
                <a:lnTo>
                  <a:pt x="36" y="810"/>
                </a:lnTo>
                <a:lnTo>
                  <a:pt x="36" y="718"/>
                </a:lnTo>
                <a:lnTo>
                  <a:pt x="36" y="718"/>
                </a:lnTo>
                <a:lnTo>
                  <a:pt x="36" y="628"/>
                </a:lnTo>
                <a:lnTo>
                  <a:pt x="38" y="546"/>
                </a:lnTo>
                <a:lnTo>
                  <a:pt x="40" y="508"/>
                </a:lnTo>
                <a:lnTo>
                  <a:pt x="44" y="472"/>
                </a:lnTo>
                <a:lnTo>
                  <a:pt x="48" y="438"/>
                </a:lnTo>
                <a:lnTo>
                  <a:pt x="56" y="404"/>
                </a:lnTo>
                <a:lnTo>
                  <a:pt x="64" y="372"/>
                </a:lnTo>
                <a:lnTo>
                  <a:pt x="74" y="340"/>
                </a:lnTo>
                <a:lnTo>
                  <a:pt x="88" y="310"/>
                </a:lnTo>
                <a:lnTo>
                  <a:pt x="104" y="280"/>
                </a:lnTo>
                <a:lnTo>
                  <a:pt x="124" y="250"/>
                </a:lnTo>
                <a:lnTo>
                  <a:pt x="146" y="220"/>
                </a:lnTo>
                <a:lnTo>
                  <a:pt x="172" y="192"/>
                </a:lnTo>
                <a:lnTo>
                  <a:pt x="202" y="162"/>
                </a:lnTo>
                <a:lnTo>
                  <a:pt x="202" y="162"/>
                </a:lnTo>
                <a:lnTo>
                  <a:pt x="238" y="132"/>
                </a:lnTo>
                <a:lnTo>
                  <a:pt x="276" y="106"/>
                </a:lnTo>
                <a:lnTo>
                  <a:pt x="316" y="82"/>
                </a:lnTo>
                <a:lnTo>
                  <a:pt x="356" y="66"/>
                </a:lnTo>
                <a:lnTo>
                  <a:pt x="398" y="52"/>
                </a:lnTo>
                <a:lnTo>
                  <a:pt x="442" y="42"/>
                </a:lnTo>
                <a:lnTo>
                  <a:pt x="486" y="36"/>
                </a:lnTo>
                <a:lnTo>
                  <a:pt x="530" y="36"/>
                </a:lnTo>
                <a:lnTo>
                  <a:pt x="574" y="38"/>
                </a:lnTo>
                <a:lnTo>
                  <a:pt x="618" y="46"/>
                </a:lnTo>
                <a:lnTo>
                  <a:pt x="660" y="56"/>
                </a:lnTo>
                <a:lnTo>
                  <a:pt x="702" y="72"/>
                </a:lnTo>
                <a:lnTo>
                  <a:pt x="742" y="92"/>
                </a:lnTo>
                <a:lnTo>
                  <a:pt x="780" y="114"/>
                </a:lnTo>
                <a:lnTo>
                  <a:pt x="818" y="142"/>
                </a:lnTo>
                <a:lnTo>
                  <a:pt x="852" y="174"/>
                </a:lnTo>
                <a:lnTo>
                  <a:pt x="812" y="208"/>
                </a:lnTo>
                <a:lnTo>
                  <a:pt x="942" y="256"/>
                </a:lnTo>
                <a:close/>
              </a:path>
            </a:pathLst>
          </a:custGeom>
          <a:gradFill>
            <a:gsLst>
              <a:gs pos="0">
                <a:schemeClr val="accent1"/>
              </a:gs>
              <a:gs pos="100000">
                <a:schemeClr val="accent5"/>
              </a:gs>
            </a:gsLst>
            <a:lin ang="3000000" scaled="0"/>
          </a:gradFill>
          <a:ln>
            <a:noFill/>
          </a:ln>
        </p:spPr>
        <p:txBody>
          <a:bodyPr vert="horz" wrap="square" lIns="91440" tIns="45720" rIns="91440" bIns="45720" numCol="1" anchor="t" anchorCtr="0" compatLnSpc="1"/>
          <a:lstStyle/>
          <a:p>
            <a:endParaRPr lang="en-AU"/>
          </a:p>
        </p:txBody>
      </p:sp>
      <p:sp>
        <p:nvSpPr>
          <p:cNvPr id="95" name="Freeform 23"/>
          <p:cNvSpPr/>
          <p:nvPr/>
        </p:nvSpPr>
        <p:spPr bwMode="auto">
          <a:xfrm>
            <a:off x="6745546" y="2985976"/>
            <a:ext cx="907536" cy="778439"/>
          </a:xfrm>
          <a:custGeom>
            <a:avLst/>
            <a:gdLst>
              <a:gd name="T0" fmla="*/ 926 w 942"/>
              <a:gd name="T1" fmla="*/ 112 h 808"/>
              <a:gd name="T2" fmla="*/ 880 w 942"/>
              <a:gd name="T3" fmla="*/ 152 h 808"/>
              <a:gd name="T4" fmla="*/ 842 w 942"/>
              <a:gd name="T5" fmla="*/ 116 h 808"/>
              <a:gd name="T6" fmla="*/ 804 w 942"/>
              <a:gd name="T7" fmla="*/ 86 h 808"/>
              <a:gd name="T8" fmla="*/ 762 w 942"/>
              <a:gd name="T9" fmla="*/ 60 h 808"/>
              <a:gd name="T10" fmla="*/ 672 w 942"/>
              <a:gd name="T11" fmla="*/ 24 h 808"/>
              <a:gd name="T12" fmla="*/ 580 w 942"/>
              <a:gd name="T13" fmla="*/ 4 h 808"/>
              <a:gd name="T14" fmla="*/ 484 w 942"/>
              <a:gd name="T15" fmla="*/ 0 h 808"/>
              <a:gd name="T16" fmla="*/ 390 w 942"/>
              <a:gd name="T17" fmla="*/ 16 h 808"/>
              <a:gd name="T18" fmla="*/ 300 w 942"/>
              <a:gd name="T19" fmla="*/ 52 h 808"/>
              <a:gd name="T20" fmla="*/ 256 w 942"/>
              <a:gd name="T21" fmla="*/ 74 h 808"/>
              <a:gd name="T22" fmla="*/ 216 w 942"/>
              <a:gd name="T23" fmla="*/ 104 h 808"/>
              <a:gd name="T24" fmla="*/ 176 w 942"/>
              <a:gd name="T25" fmla="*/ 136 h 808"/>
              <a:gd name="T26" fmla="*/ 146 w 942"/>
              <a:gd name="T27" fmla="*/ 168 h 808"/>
              <a:gd name="T28" fmla="*/ 94 w 942"/>
              <a:gd name="T29" fmla="*/ 232 h 808"/>
              <a:gd name="T30" fmla="*/ 56 w 942"/>
              <a:gd name="T31" fmla="*/ 294 h 808"/>
              <a:gd name="T32" fmla="*/ 30 w 942"/>
              <a:gd name="T33" fmla="*/ 360 h 808"/>
              <a:gd name="T34" fmla="*/ 12 w 942"/>
              <a:gd name="T35" fmla="*/ 430 h 808"/>
              <a:gd name="T36" fmla="*/ 4 w 942"/>
              <a:gd name="T37" fmla="*/ 504 h 808"/>
              <a:gd name="T38" fmla="*/ 0 w 942"/>
              <a:gd name="T39" fmla="*/ 626 h 808"/>
              <a:gd name="T40" fmla="*/ 0 w 942"/>
              <a:gd name="T41" fmla="*/ 718 h 808"/>
              <a:gd name="T42" fmla="*/ 36 w 942"/>
              <a:gd name="T43" fmla="*/ 808 h 808"/>
              <a:gd name="T44" fmla="*/ 36 w 942"/>
              <a:gd name="T45" fmla="*/ 718 h 808"/>
              <a:gd name="T46" fmla="*/ 36 w 942"/>
              <a:gd name="T47" fmla="*/ 628 h 808"/>
              <a:gd name="T48" fmla="*/ 40 w 942"/>
              <a:gd name="T49" fmla="*/ 508 h 808"/>
              <a:gd name="T50" fmla="*/ 48 w 942"/>
              <a:gd name="T51" fmla="*/ 438 h 808"/>
              <a:gd name="T52" fmla="*/ 64 w 942"/>
              <a:gd name="T53" fmla="*/ 372 h 808"/>
              <a:gd name="T54" fmla="*/ 88 w 942"/>
              <a:gd name="T55" fmla="*/ 310 h 808"/>
              <a:gd name="T56" fmla="*/ 124 w 942"/>
              <a:gd name="T57" fmla="*/ 250 h 808"/>
              <a:gd name="T58" fmla="*/ 172 w 942"/>
              <a:gd name="T59" fmla="*/ 192 h 808"/>
              <a:gd name="T60" fmla="*/ 202 w 942"/>
              <a:gd name="T61" fmla="*/ 162 h 808"/>
              <a:gd name="T62" fmla="*/ 276 w 942"/>
              <a:gd name="T63" fmla="*/ 106 h 808"/>
              <a:gd name="T64" fmla="*/ 356 w 942"/>
              <a:gd name="T65" fmla="*/ 66 h 808"/>
              <a:gd name="T66" fmla="*/ 442 w 942"/>
              <a:gd name="T67" fmla="*/ 42 h 808"/>
              <a:gd name="T68" fmla="*/ 530 w 942"/>
              <a:gd name="T69" fmla="*/ 36 h 808"/>
              <a:gd name="T70" fmla="*/ 618 w 942"/>
              <a:gd name="T71" fmla="*/ 46 h 808"/>
              <a:gd name="T72" fmla="*/ 702 w 942"/>
              <a:gd name="T73" fmla="*/ 72 h 808"/>
              <a:gd name="T74" fmla="*/ 780 w 942"/>
              <a:gd name="T75" fmla="*/ 114 h 808"/>
              <a:gd name="T76" fmla="*/ 852 w 942"/>
              <a:gd name="T77" fmla="*/ 174 h 808"/>
              <a:gd name="T78" fmla="*/ 942 w 942"/>
              <a:gd name="T79" fmla="*/ 256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42" h="808">
                <a:moveTo>
                  <a:pt x="942" y="256"/>
                </a:moveTo>
                <a:lnTo>
                  <a:pt x="926" y="112"/>
                </a:lnTo>
                <a:lnTo>
                  <a:pt x="880" y="152"/>
                </a:lnTo>
                <a:lnTo>
                  <a:pt x="880" y="152"/>
                </a:lnTo>
                <a:lnTo>
                  <a:pt x="862" y="134"/>
                </a:lnTo>
                <a:lnTo>
                  <a:pt x="842" y="116"/>
                </a:lnTo>
                <a:lnTo>
                  <a:pt x="824" y="100"/>
                </a:lnTo>
                <a:lnTo>
                  <a:pt x="804" y="86"/>
                </a:lnTo>
                <a:lnTo>
                  <a:pt x="782" y="74"/>
                </a:lnTo>
                <a:lnTo>
                  <a:pt x="762" y="60"/>
                </a:lnTo>
                <a:lnTo>
                  <a:pt x="718" y="40"/>
                </a:lnTo>
                <a:lnTo>
                  <a:pt x="672" y="24"/>
                </a:lnTo>
                <a:lnTo>
                  <a:pt x="626" y="10"/>
                </a:lnTo>
                <a:lnTo>
                  <a:pt x="580" y="4"/>
                </a:lnTo>
                <a:lnTo>
                  <a:pt x="532" y="0"/>
                </a:lnTo>
                <a:lnTo>
                  <a:pt x="484" y="0"/>
                </a:lnTo>
                <a:lnTo>
                  <a:pt x="436" y="6"/>
                </a:lnTo>
                <a:lnTo>
                  <a:pt x="390" y="16"/>
                </a:lnTo>
                <a:lnTo>
                  <a:pt x="344" y="32"/>
                </a:lnTo>
                <a:lnTo>
                  <a:pt x="300" y="52"/>
                </a:lnTo>
                <a:lnTo>
                  <a:pt x="278" y="62"/>
                </a:lnTo>
                <a:lnTo>
                  <a:pt x="256" y="74"/>
                </a:lnTo>
                <a:lnTo>
                  <a:pt x="236" y="88"/>
                </a:lnTo>
                <a:lnTo>
                  <a:pt x="216" y="104"/>
                </a:lnTo>
                <a:lnTo>
                  <a:pt x="196" y="120"/>
                </a:lnTo>
                <a:lnTo>
                  <a:pt x="176" y="136"/>
                </a:lnTo>
                <a:lnTo>
                  <a:pt x="176" y="136"/>
                </a:lnTo>
                <a:lnTo>
                  <a:pt x="146" y="168"/>
                </a:lnTo>
                <a:lnTo>
                  <a:pt x="118" y="200"/>
                </a:lnTo>
                <a:lnTo>
                  <a:pt x="94" y="232"/>
                </a:lnTo>
                <a:lnTo>
                  <a:pt x="72" y="262"/>
                </a:lnTo>
                <a:lnTo>
                  <a:pt x="56" y="294"/>
                </a:lnTo>
                <a:lnTo>
                  <a:pt x="42" y="328"/>
                </a:lnTo>
                <a:lnTo>
                  <a:pt x="30" y="360"/>
                </a:lnTo>
                <a:lnTo>
                  <a:pt x="20" y="394"/>
                </a:lnTo>
                <a:lnTo>
                  <a:pt x="12" y="430"/>
                </a:lnTo>
                <a:lnTo>
                  <a:pt x="8" y="466"/>
                </a:lnTo>
                <a:lnTo>
                  <a:pt x="4" y="504"/>
                </a:lnTo>
                <a:lnTo>
                  <a:pt x="2" y="542"/>
                </a:lnTo>
                <a:lnTo>
                  <a:pt x="0" y="626"/>
                </a:lnTo>
                <a:lnTo>
                  <a:pt x="0" y="718"/>
                </a:lnTo>
                <a:lnTo>
                  <a:pt x="0" y="718"/>
                </a:lnTo>
                <a:lnTo>
                  <a:pt x="0" y="808"/>
                </a:lnTo>
                <a:lnTo>
                  <a:pt x="36" y="808"/>
                </a:lnTo>
                <a:lnTo>
                  <a:pt x="36" y="808"/>
                </a:lnTo>
                <a:lnTo>
                  <a:pt x="36" y="718"/>
                </a:lnTo>
                <a:lnTo>
                  <a:pt x="36" y="718"/>
                </a:lnTo>
                <a:lnTo>
                  <a:pt x="36" y="628"/>
                </a:lnTo>
                <a:lnTo>
                  <a:pt x="38" y="546"/>
                </a:lnTo>
                <a:lnTo>
                  <a:pt x="40" y="508"/>
                </a:lnTo>
                <a:lnTo>
                  <a:pt x="44" y="472"/>
                </a:lnTo>
                <a:lnTo>
                  <a:pt x="48" y="438"/>
                </a:lnTo>
                <a:lnTo>
                  <a:pt x="56" y="404"/>
                </a:lnTo>
                <a:lnTo>
                  <a:pt x="64" y="372"/>
                </a:lnTo>
                <a:lnTo>
                  <a:pt x="74" y="340"/>
                </a:lnTo>
                <a:lnTo>
                  <a:pt x="88" y="310"/>
                </a:lnTo>
                <a:lnTo>
                  <a:pt x="104" y="280"/>
                </a:lnTo>
                <a:lnTo>
                  <a:pt x="124" y="250"/>
                </a:lnTo>
                <a:lnTo>
                  <a:pt x="146" y="220"/>
                </a:lnTo>
                <a:lnTo>
                  <a:pt x="172" y="192"/>
                </a:lnTo>
                <a:lnTo>
                  <a:pt x="202" y="162"/>
                </a:lnTo>
                <a:lnTo>
                  <a:pt x="202" y="162"/>
                </a:lnTo>
                <a:lnTo>
                  <a:pt x="238" y="132"/>
                </a:lnTo>
                <a:lnTo>
                  <a:pt x="276" y="106"/>
                </a:lnTo>
                <a:lnTo>
                  <a:pt x="316" y="84"/>
                </a:lnTo>
                <a:lnTo>
                  <a:pt x="356" y="66"/>
                </a:lnTo>
                <a:lnTo>
                  <a:pt x="398" y="52"/>
                </a:lnTo>
                <a:lnTo>
                  <a:pt x="442" y="42"/>
                </a:lnTo>
                <a:lnTo>
                  <a:pt x="486" y="36"/>
                </a:lnTo>
                <a:lnTo>
                  <a:pt x="530" y="36"/>
                </a:lnTo>
                <a:lnTo>
                  <a:pt x="574" y="38"/>
                </a:lnTo>
                <a:lnTo>
                  <a:pt x="618" y="46"/>
                </a:lnTo>
                <a:lnTo>
                  <a:pt x="660" y="56"/>
                </a:lnTo>
                <a:lnTo>
                  <a:pt x="702" y="72"/>
                </a:lnTo>
                <a:lnTo>
                  <a:pt x="742" y="92"/>
                </a:lnTo>
                <a:lnTo>
                  <a:pt x="780" y="114"/>
                </a:lnTo>
                <a:lnTo>
                  <a:pt x="818" y="142"/>
                </a:lnTo>
                <a:lnTo>
                  <a:pt x="852" y="174"/>
                </a:lnTo>
                <a:lnTo>
                  <a:pt x="812" y="208"/>
                </a:lnTo>
                <a:lnTo>
                  <a:pt x="942" y="256"/>
                </a:lnTo>
                <a:close/>
              </a:path>
            </a:pathLst>
          </a:custGeom>
          <a:gradFill>
            <a:gsLst>
              <a:gs pos="0">
                <a:schemeClr val="accent1"/>
              </a:gs>
              <a:gs pos="100000">
                <a:schemeClr val="accent5"/>
              </a:gs>
            </a:gsLst>
            <a:lin ang="3000000" scaled="0"/>
          </a:gradFill>
          <a:ln>
            <a:noFill/>
          </a:ln>
        </p:spPr>
        <p:txBody>
          <a:bodyPr vert="horz" wrap="square" lIns="91440" tIns="45720" rIns="91440" bIns="45720" numCol="1" anchor="t" anchorCtr="0" compatLnSpc="1"/>
          <a:lstStyle/>
          <a:p>
            <a:endParaRPr lang="en-AU"/>
          </a:p>
        </p:txBody>
      </p:sp>
      <p:sp>
        <p:nvSpPr>
          <p:cNvPr id="124" name="Freeform 38"/>
          <p:cNvSpPr/>
          <p:nvPr/>
        </p:nvSpPr>
        <p:spPr bwMode="auto">
          <a:xfrm>
            <a:off x="3748561" y="5786711"/>
            <a:ext cx="157671" cy="177734"/>
          </a:xfrm>
          <a:custGeom>
            <a:avLst/>
            <a:gdLst>
              <a:gd name="T0" fmla="*/ 70 w 140"/>
              <a:gd name="T1" fmla="*/ 0 h 140"/>
              <a:gd name="T2" fmla="*/ 70 w 140"/>
              <a:gd name="T3" fmla="*/ 0 h 140"/>
              <a:gd name="T4" fmla="*/ 56 w 140"/>
              <a:gd name="T5" fmla="*/ 0 h 140"/>
              <a:gd name="T6" fmla="*/ 44 w 140"/>
              <a:gd name="T7" fmla="*/ 4 h 140"/>
              <a:gd name="T8" fmla="*/ 32 w 140"/>
              <a:gd name="T9" fmla="*/ 12 h 140"/>
              <a:gd name="T10" fmla="*/ 20 w 140"/>
              <a:gd name="T11" fmla="*/ 20 h 140"/>
              <a:gd name="T12" fmla="*/ 12 w 140"/>
              <a:gd name="T13" fmla="*/ 30 h 140"/>
              <a:gd name="T14" fmla="*/ 6 w 140"/>
              <a:gd name="T15" fmla="*/ 42 h 140"/>
              <a:gd name="T16" fmla="*/ 2 w 140"/>
              <a:gd name="T17" fmla="*/ 56 h 140"/>
              <a:gd name="T18" fmla="*/ 0 w 140"/>
              <a:gd name="T19" fmla="*/ 70 h 140"/>
              <a:gd name="T20" fmla="*/ 0 w 140"/>
              <a:gd name="T21" fmla="*/ 70 h 140"/>
              <a:gd name="T22" fmla="*/ 2 w 140"/>
              <a:gd name="T23" fmla="*/ 84 h 140"/>
              <a:gd name="T24" fmla="*/ 6 w 140"/>
              <a:gd name="T25" fmla="*/ 96 h 140"/>
              <a:gd name="T26" fmla="*/ 12 w 140"/>
              <a:gd name="T27" fmla="*/ 108 h 140"/>
              <a:gd name="T28" fmla="*/ 20 w 140"/>
              <a:gd name="T29" fmla="*/ 120 h 140"/>
              <a:gd name="T30" fmla="*/ 32 w 140"/>
              <a:gd name="T31" fmla="*/ 128 h 140"/>
              <a:gd name="T32" fmla="*/ 44 w 140"/>
              <a:gd name="T33" fmla="*/ 134 h 140"/>
              <a:gd name="T34" fmla="*/ 56 w 140"/>
              <a:gd name="T35" fmla="*/ 138 h 140"/>
              <a:gd name="T36" fmla="*/ 70 w 140"/>
              <a:gd name="T37" fmla="*/ 140 h 140"/>
              <a:gd name="T38" fmla="*/ 70 w 140"/>
              <a:gd name="T39" fmla="*/ 140 h 140"/>
              <a:gd name="T40" fmla="*/ 84 w 140"/>
              <a:gd name="T41" fmla="*/ 138 h 140"/>
              <a:gd name="T42" fmla="*/ 98 w 140"/>
              <a:gd name="T43" fmla="*/ 134 h 140"/>
              <a:gd name="T44" fmla="*/ 110 w 140"/>
              <a:gd name="T45" fmla="*/ 128 h 140"/>
              <a:gd name="T46" fmla="*/ 120 w 140"/>
              <a:gd name="T47" fmla="*/ 120 h 140"/>
              <a:gd name="T48" fmla="*/ 128 w 140"/>
              <a:gd name="T49" fmla="*/ 108 h 140"/>
              <a:gd name="T50" fmla="*/ 136 w 140"/>
              <a:gd name="T51" fmla="*/ 96 h 140"/>
              <a:gd name="T52" fmla="*/ 140 w 140"/>
              <a:gd name="T53" fmla="*/ 84 h 140"/>
              <a:gd name="T54" fmla="*/ 140 w 140"/>
              <a:gd name="T55" fmla="*/ 70 h 140"/>
              <a:gd name="T56" fmla="*/ 140 w 140"/>
              <a:gd name="T57" fmla="*/ 70 h 140"/>
              <a:gd name="T58" fmla="*/ 140 w 140"/>
              <a:gd name="T59" fmla="*/ 56 h 140"/>
              <a:gd name="T60" fmla="*/ 136 w 140"/>
              <a:gd name="T61" fmla="*/ 42 h 140"/>
              <a:gd name="T62" fmla="*/ 128 w 140"/>
              <a:gd name="T63" fmla="*/ 30 h 140"/>
              <a:gd name="T64" fmla="*/ 120 w 140"/>
              <a:gd name="T65" fmla="*/ 20 h 140"/>
              <a:gd name="T66" fmla="*/ 110 w 140"/>
              <a:gd name="T67" fmla="*/ 12 h 140"/>
              <a:gd name="T68" fmla="*/ 98 w 140"/>
              <a:gd name="T69" fmla="*/ 4 h 140"/>
              <a:gd name="T70" fmla="*/ 84 w 140"/>
              <a:gd name="T71" fmla="*/ 0 h 140"/>
              <a:gd name="T72" fmla="*/ 70 w 140"/>
              <a:gd name="T7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140">
                <a:moveTo>
                  <a:pt x="70" y="0"/>
                </a:moveTo>
                <a:lnTo>
                  <a:pt x="70" y="0"/>
                </a:lnTo>
                <a:lnTo>
                  <a:pt x="56" y="0"/>
                </a:lnTo>
                <a:lnTo>
                  <a:pt x="44" y="4"/>
                </a:lnTo>
                <a:lnTo>
                  <a:pt x="32" y="12"/>
                </a:lnTo>
                <a:lnTo>
                  <a:pt x="20" y="20"/>
                </a:lnTo>
                <a:lnTo>
                  <a:pt x="12" y="30"/>
                </a:lnTo>
                <a:lnTo>
                  <a:pt x="6" y="42"/>
                </a:lnTo>
                <a:lnTo>
                  <a:pt x="2" y="56"/>
                </a:lnTo>
                <a:lnTo>
                  <a:pt x="0" y="70"/>
                </a:lnTo>
                <a:lnTo>
                  <a:pt x="0" y="70"/>
                </a:lnTo>
                <a:lnTo>
                  <a:pt x="2" y="84"/>
                </a:lnTo>
                <a:lnTo>
                  <a:pt x="6" y="96"/>
                </a:lnTo>
                <a:lnTo>
                  <a:pt x="12" y="108"/>
                </a:lnTo>
                <a:lnTo>
                  <a:pt x="20" y="120"/>
                </a:lnTo>
                <a:lnTo>
                  <a:pt x="32" y="128"/>
                </a:lnTo>
                <a:lnTo>
                  <a:pt x="44" y="134"/>
                </a:lnTo>
                <a:lnTo>
                  <a:pt x="56" y="138"/>
                </a:lnTo>
                <a:lnTo>
                  <a:pt x="70" y="140"/>
                </a:lnTo>
                <a:lnTo>
                  <a:pt x="70" y="140"/>
                </a:lnTo>
                <a:lnTo>
                  <a:pt x="84" y="138"/>
                </a:lnTo>
                <a:lnTo>
                  <a:pt x="98" y="134"/>
                </a:lnTo>
                <a:lnTo>
                  <a:pt x="110" y="128"/>
                </a:lnTo>
                <a:lnTo>
                  <a:pt x="120" y="120"/>
                </a:lnTo>
                <a:lnTo>
                  <a:pt x="128" y="108"/>
                </a:lnTo>
                <a:lnTo>
                  <a:pt x="136" y="96"/>
                </a:lnTo>
                <a:lnTo>
                  <a:pt x="140" y="84"/>
                </a:lnTo>
                <a:lnTo>
                  <a:pt x="140" y="70"/>
                </a:lnTo>
                <a:lnTo>
                  <a:pt x="140" y="70"/>
                </a:lnTo>
                <a:lnTo>
                  <a:pt x="140" y="56"/>
                </a:lnTo>
                <a:lnTo>
                  <a:pt x="136" y="42"/>
                </a:lnTo>
                <a:lnTo>
                  <a:pt x="128" y="30"/>
                </a:lnTo>
                <a:lnTo>
                  <a:pt x="120" y="20"/>
                </a:lnTo>
                <a:lnTo>
                  <a:pt x="110" y="12"/>
                </a:lnTo>
                <a:lnTo>
                  <a:pt x="98" y="4"/>
                </a:lnTo>
                <a:lnTo>
                  <a:pt x="84" y="0"/>
                </a:lnTo>
                <a:lnTo>
                  <a:pt x="70" y="0"/>
                </a:lnTo>
              </a:path>
            </a:pathLst>
          </a:custGeom>
          <a:noFill/>
          <a:ln>
            <a:noFill/>
          </a:ln>
        </p:spPr>
        <p:txBody>
          <a:bodyPr vert="horz" wrap="square" lIns="91440" tIns="45720" rIns="91440" bIns="45720" numCol="1" anchor="t" anchorCtr="0" compatLnSpc="1"/>
          <a:lstStyle/>
          <a:p>
            <a:endParaRPr lang="en-AU"/>
          </a:p>
        </p:txBody>
      </p:sp>
      <p:sp>
        <p:nvSpPr>
          <p:cNvPr id="125" name="Freeform 39"/>
          <p:cNvSpPr/>
          <p:nvPr/>
        </p:nvSpPr>
        <p:spPr bwMode="auto">
          <a:xfrm>
            <a:off x="3777843" y="5829875"/>
            <a:ext cx="103613" cy="83789"/>
          </a:xfrm>
          <a:custGeom>
            <a:avLst/>
            <a:gdLst>
              <a:gd name="T0" fmla="*/ 90 w 92"/>
              <a:gd name="T1" fmla="*/ 10 h 66"/>
              <a:gd name="T2" fmla="*/ 36 w 92"/>
              <a:gd name="T3" fmla="*/ 64 h 66"/>
              <a:gd name="T4" fmla="*/ 36 w 92"/>
              <a:gd name="T5" fmla="*/ 64 h 66"/>
              <a:gd name="T6" fmla="*/ 32 w 92"/>
              <a:gd name="T7" fmla="*/ 66 h 66"/>
              <a:gd name="T8" fmla="*/ 32 w 92"/>
              <a:gd name="T9" fmla="*/ 66 h 66"/>
              <a:gd name="T10" fmla="*/ 28 w 92"/>
              <a:gd name="T11" fmla="*/ 64 h 66"/>
              <a:gd name="T12" fmla="*/ 2 w 92"/>
              <a:gd name="T13" fmla="*/ 40 h 66"/>
              <a:gd name="T14" fmla="*/ 2 w 92"/>
              <a:gd name="T15" fmla="*/ 40 h 66"/>
              <a:gd name="T16" fmla="*/ 0 w 92"/>
              <a:gd name="T17" fmla="*/ 36 h 66"/>
              <a:gd name="T18" fmla="*/ 2 w 92"/>
              <a:gd name="T19" fmla="*/ 30 h 66"/>
              <a:gd name="T20" fmla="*/ 2 w 92"/>
              <a:gd name="T21" fmla="*/ 30 h 66"/>
              <a:gd name="T22" fmla="*/ 6 w 92"/>
              <a:gd name="T23" fmla="*/ 30 h 66"/>
              <a:gd name="T24" fmla="*/ 12 w 92"/>
              <a:gd name="T25" fmla="*/ 30 h 66"/>
              <a:gd name="T26" fmla="*/ 32 w 92"/>
              <a:gd name="T27" fmla="*/ 52 h 66"/>
              <a:gd name="T28" fmla="*/ 82 w 92"/>
              <a:gd name="T29" fmla="*/ 2 h 66"/>
              <a:gd name="T30" fmla="*/ 82 w 92"/>
              <a:gd name="T31" fmla="*/ 2 h 66"/>
              <a:gd name="T32" fmla="*/ 86 w 92"/>
              <a:gd name="T33" fmla="*/ 0 h 66"/>
              <a:gd name="T34" fmla="*/ 90 w 92"/>
              <a:gd name="T35" fmla="*/ 2 h 66"/>
              <a:gd name="T36" fmla="*/ 90 w 92"/>
              <a:gd name="T37" fmla="*/ 2 h 66"/>
              <a:gd name="T38" fmla="*/ 92 w 92"/>
              <a:gd name="T39" fmla="*/ 6 h 66"/>
              <a:gd name="T40" fmla="*/ 90 w 92"/>
              <a:gd name="T41" fmla="*/ 1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66">
                <a:moveTo>
                  <a:pt x="90" y="10"/>
                </a:moveTo>
                <a:lnTo>
                  <a:pt x="36" y="64"/>
                </a:lnTo>
                <a:lnTo>
                  <a:pt x="36" y="64"/>
                </a:lnTo>
                <a:lnTo>
                  <a:pt x="32" y="66"/>
                </a:lnTo>
                <a:lnTo>
                  <a:pt x="32" y="66"/>
                </a:lnTo>
                <a:lnTo>
                  <a:pt x="28" y="64"/>
                </a:lnTo>
                <a:lnTo>
                  <a:pt x="2" y="40"/>
                </a:lnTo>
                <a:lnTo>
                  <a:pt x="2" y="40"/>
                </a:lnTo>
                <a:lnTo>
                  <a:pt x="0" y="36"/>
                </a:lnTo>
                <a:lnTo>
                  <a:pt x="2" y="30"/>
                </a:lnTo>
                <a:lnTo>
                  <a:pt x="2" y="30"/>
                </a:lnTo>
                <a:lnTo>
                  <a:pt x="6" y="30"/>
                </a:lnTo>
                <a:lnTo>
                  <a:pt x="12" y="30"/>
                </a:lnTo>
                <a:lnTo>
                  <a:pt x="32" y="52"/>
                </a:lnTo>
                <a:lnTo>
                  <a:pt x="82" y="2"/>
                </a:lnTo>
                <a:lnTo>
                  <a:pt x="82" y="2"/>
                </a:lnTo>
                <a:lnTo>
                  <a:pt x="86" y="0"/>
                </a:lnTo>
                <a:lnTo>
                  <a:pt x="90" y="2"/>
                </a:lnTo>
                <a:lnTo>
                  <a:pt x="90" y="2"/>
                </a:lnTo>
                <a:lnTo>
                  <a:pt x="92" y="6"/>
                </a:lnTo>
                <a:lnTo>
                  <a:pt x="90" y="10"/>
                </a:lnTo>
              </a:path>
            </a:pathLst>
          </a:custGeom>
          <a:noFill/>
          <a:ln>
            <a:noFill/>
          </a:ln>
        </p:spPr>
        <p:txBody>
          <a:bodyPr vert="horz" wrap="square" lIns="91440" tIns="45720" rIns="91440" bIns="45720" numCol="1" anchor="t" anchorCtr="0" compatLnSpc="1"/>
          <a:lstStyle/>
          <a:p>
            <a:endParaRPr lang="en-AU"/>
          </a:p>
        </p:txBody>
      </p:sp>
      <p:sp>
        <p:nvSpPr>
          <p:cNvPr id="130" name="Freeform 44"/>
          <p:cNvSpPr/>
          <p:nvPr/>
        </p:nvSpPr>
        <p:spPr bwMode="auto">
          <a:xfrm>
            <a:off x="7185799" y="3864643"/>
            <a:ext cx="157671" cy="180273"/>
          </a:xfrm>
          <a:custGeom>
            <a:avLst/>
            <a:gdLst>
              <a:gd name="T0" fmla="*/ 70 w 140"/>
              <a:gd name="T1" fmla="*/ 0 h 142"/>
              <a:gd name="T2" fmla="*/ 70 w 140"/>
              <a:gd name="T3" fmla="*/ 0 h 142"/>
              <a:gd name="T4" fmla="*/ 56 w 140"/>
              <a:gd name="T5" fmla="*/ 2 h 142"/>
              <a:gd name="T6" fmla="*/ 42 w 140"/>
              <a:gd name="T7" fmla="*/ 6 h 142"/>
              <a:gd name="T8" fmla="*/ 30 w 140"/>
              <a:gd name="T9" fmla="*/ 12 h 142"/>
              <a:gd name="T10" fmla="*/ 20 w 140"/>
              <a:gd name="T11" fmla="*/ 22 h 142"/>
              <a:gd name="T12" fmla="*/ 12 w 140"/>
              <a:gd name="T13" fmla="*/ 32 h 142"/>
              <a:gd name="T14" fmla="*/ 6 w 140"/>
              <a:gd name="T15" fmla="*/ 44 h 142"/>
              <a:gd name="T16" fmla="*/ 2 w 140"/>
              <a:gd name="T17" fmla="*/ 56 h 142"/>
              <a:gd name="T18" fmla="*/ 0 w 140"/>
              <a:gd name="T19" fmla="*/ 72 h 142"/>
              <a:gd name="T20" fmla="*/ 0 w 140"/>
              <a:gd name="T21" fmla="*/ 72 h 142"/>
              <a:gd name="T22" fmla="*/ 2 w 140"/>
              <a:gd name="T23" fmla="*/ 86 h 142"/>
              <a:gd name="T24" fmla="*/ 6 w 140"/>
              <a:gd name="T25" fmla="*/ 98 h 142"/>
              <a:gd name="T26" fmla="*/ 12 w 140"/>
              <a:gd name="T27" fmla="*/ 110 h 142"/>
              <a:gd name="T28" fmla="*/ 20 w 140"/>
              <a:gd name="T29" fmla="*/ 120 h 142"/>
              <a:gd name="T30" fmla="*/ 30 w 140"/>
              <a:gd name="T31" fmla="*/ 130 h 142"/>
              <a:gd name="T32" fmla="*/ 42 w 140"/>
              <a:gd name="T33" fmla="*/ 136 h 142"/>
              <a:gd name="T34" fmla="*/ 56 w 140"/>
              <a:gd name="T35" fmla="*/ 140 h 142"/>
              <a:gd name="T36" fmla="*/ 70 w 140"/>
              <a:gd name="T37" fmla="*/ 142 h 142"/>
              <a:gd name="T38" fmla="*/ 70 w 140"/>
              <a:gd name="T39" fmla="*/ 142 h 142"/>
              <a:gd name="T40" fmla="*/ 84 w 140"/>
              <a:gd name="T41" fmla="*/ 140 h 142"/>
              <a:gd name="T42" fmla="*/ 98 w 140"/>
              <a:gd name="T43" fmla="*/ 136 h 142"/>
              <a:gd name="T44" fmla="*/ 110 w 140"/>
              <a:gd name="T45" fmla="*/ 130 h 142"/>
              <a:gd name="T46" fmla="*/ 120 w 140"/>
              <a:gd name="T47" fmla="*/ 120 h 142"/>
              <a:gd name="T48" fmla="*/ 128 w 140"/>
              <a:gd name="T49" fmla="*/ 110 h 142"/>
              <a:gd name="T50" fmla="*/ 134 w 140"/>
              <a:gd name="T51" fmla="*/ 98 h 142"/>
              <a:gd name="T52" fmla="*/ 140 w 140"/>
              <a:gd name="T53" fmla="*/ 86 h 142"/>
              <a:gd name="T54" fmla="*/ 140 w 140"/>
              <a:gd name="T55" fmla="*/ 72 h 142"/>
              <a:gd name="T56" fmla="*/ 140 w 140"/>
              <a:gd name="T57" fmla="*/ 72 h 142"/>
              <a:gd name="T58" fmla="*/ 140 w 140"/>
              <a:gd name="T59" fmla="*/ 56 h 142"/>
              <a:gd name="T60" fmla="*/ 134 w 140"/>
              <a:gd name="T61" fmla="*/ 44 h 142"/>
              <a:gd name="T62" fmla="*/ 128 w 140"/>
              <a:gd name="T63" fmla="*/ 32 h 142"/>
              <a:gd name="T64" fmla="*/ 120 w 140"/>
              <a:gd name="T65" fmla="*/ 22 h 142"/>
              <a:gd name="T66" fmla="*/ 110 w 140"/>
              <a:gd name="T67" fmla="*/ 12 h 142"/>
              <a:gd name="T68" fmla="*/ 98 w 140"/>
              <a:gd name="T69" fmla="*/ 6 h 142"/>
              <a:gd name="T70" fmla="*/ 84 w 140"/>
              <a:gd name="T71" fmla="*/ 2 h 142"/>
              <a:gd name="T72" fmla="*/ 70 w 140"/>
              <a:gd name="T7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142">
                <a:moveTo>
                  <a:pt x="70" y="0"/>
                </a:moveTo>
                <a:lnTo>
                  <a:pt x="70" y="0"/>
                </a:lnTo>
                <a:lnTo>
                  <a:pt x="56" y="2"/>
                </a:lnTo>
                <a:lnTo>
                  <a:pt x="42" y="6"/>
                </a:lnTo>
                <a:lnTo>
                  <a:pt x="30" y="12"/>
                </a:lnTo>
                <a:lnTo>
                  <a:pt x="20" y="22"/>
                </a:lnTo>
                <a:lnTo>
                  <a:pt x="12" y="32"/>
                </a:lnTo>
                <a:lnTo>
                  <a:pt x="6" y="44"/>
                </a:lnTo>
                <a:lnTo>
                  <a:pt x="2" y="56"/>
                </a:lnTo>
                <a:lnTo>
                  <a:pt x="0" y="72"/>
                </a:lnTo>
                <a:lnTo>
                  <a:pt x="0" y="72"/>
                </a:lnTo>
                <a:lnTo>
                  <a:pt x="2" y="86"/>
                </a:lnTo>
                <a:lnTo>
                  <a:pt x="6" y="98"/>
                </a:lnTo>
                <a:lnTo>
                  <a:pt x="12" y="110"/>
                </a:lnTo>
                <a:lnTo>
                  <a:pt x="20" y="120"/>
                </a:lnTo>
                <a:lnTo>
                  <a:pt x="30" y="130"/>
                </a:lnTo>
                <a:lnTo>
                  <a:pt x="42" y="136"/>
                </a:lnTo>
                <a:lnTo>
                  <a:pt x="56" y="140"/>
                </a:lnTo>
                <a:lnTo>
                  <a:pt x="70" y="142"/>
                </a:lnTo>
                <a:lnTo>
                  <a:pt x="70" y="142"/>
                </a:lnTo>
                <a:lnTo>
                  <a:pt x="84" y="140"/>
                </a:lnTo>
                <a:lnTo>
                  <a:pt x="98" y="136"/>
                </a:lnTo>
                <a:lnTo>
                  <a:pt x="110" y="130"/>
                </a:lnTo>
                <a:lnTo>
                  <a:pt x="120" y="120"/>
                </a:lnTo>
                <a:lnTo>
                  <a:pt x="128" y="110"/>
                </a:lnTo>
                <a:lnTo>
                  <a:pt x="134" y="98"/>
                </a:lnTo>
                <a:lnTo>
                  <a:pt x="140" y="86"/>
                </a:lnTo>
                <a:lnTo>
                  <a:pt x="140" y="72"/>
                </a:lnTo>
                <a:lnTo>
                  <a:pt x="140" y="72"/>
                </a:lnTo>
                <a:lnTo>
                  <a:pt x="140" y="56"/>
                </a:lnTo>
                <a:lnTo>
                  <a:pt x="134" y="44"/>
                </a:lnTo>
                <a:lnTo>
                  <a:pt x="128" y="32"/>
                </a:lnTo>
                <a:lnTo>
                  <a:pt x="120" y="22"/>
                </a:lnTo>
                <a:lnTo>
                  <a:pt x="110" y="12"/>
                </a:lnTo>
                <a:lnTo>
                  <a:pt x="98" y="6"/>
                </a:lnTo>
                <a:lnTo>
                  <a:pt x="84" y="2"/>
                </a:lnTo>
                <a:lnTo>
                  <a:pt x="70" y="0"/>
                </a:lnTo>
              </a:path>
            </a:pathLst>
          </a:custGeom>
          <a:noFill/>
          <a:ln>
            <a:noFill/>
          </a:ln>
        </p:spPr>
        <p:txBody>
          <a:bodyPr vert="horz" wrap="square" lIns="91440" tIns="45720" rIns="91440" bIns="45720" numCol="1" anchor="t" anchorCtr="0" compatLnSpc="1"/>
          <a:lstStyle/>
          <a:p>
            <a:endParaRPr lang="en-AU"/>
          </a:p>
        </p:txBody>
      </p:sp>
      <p:sp>
        <p:nvSpPr>
          <p:cNvPr id="131" name="Freeform 45"/>
          <p:cNvSpPr/>
          <p:nvPr/>
        </p:nvSpPr>
        <p:spPr bwMode="auto">
          <a:xfrm>
            <a:off x="7215081" y="3910346"/>
            <a:ext cx="103613" cy="83789"/>
          </a:xfrm>
          <a:custGeom>
            <a:avLst/>
            <a:gdLst>
              <a:gd name="T0" fmla="*/ 90 w 92"/>
              <a:gd name="T1" fmla="*/ 10 h 66"/>
              <a:gd name="T2" fmla="*/ 36 w 92"/>
              <a:gd name="T3" fmla="*/ 64 h 66"/>
              <a:gd name="T4" fmla="*/ 36 w 92"/>
              <a:gd name="T5" fmla="*/ 64 h 66"/>
              <a:gd name="T6" fmla="*/ 32 w 92"/>
              <a:gd name="T7" fmla="*/ 66 h 66"/>
              <a:gd name="T8" fmla="*/ 32 w 92"/>
              <a:gd name="T9" fmla="*/ 66 h 66"/>
              <a:gd name="T10" fmla="*/ 28 w 92"/>
              <a:gd name="T11" fmla="*/ 64 h 66"/>
              <a:gd name="T12" fmla="*/ 2 w 92"/>
              <a:gd name="T13" fmla="*/ 38 h 66"/>
              <a:gd name="T14" fmla="*/ 2 w 92"/>
              <a:gd name="T15" fmla="*/ 38 h 66"/>
              <a:gd name="T16" fmla="*/ 0 w 92"/>
              <a:gd name="T17" fmla="*/ 34 h 66"/>
              <a:gd name="T18" fmla="*/ 2 w 92"/>
              <a:gd name="T19" fmla="*/ 30 h 66"/>
              <a:gd name="T20" fmla="*/ 2 w 92"/>
              <a:gd name="T21" fmla="*/ 30 h 66"/>
              <a:gd name="T22" fmla="*/ 6 w 92"/>
              <a:gd name="T23" fmla="*/ 28 h 66"/>
              <a:gd name="T24" fmla="*/ 10 w 92"/>
              <a:gd name="T25" fmla="*/ 30 h 66"/>
              <a:gd name="T26" fmla="*/ 32 w 92"/>
              <a:gd name="T27" fmla="*/ 52 h 66"/>
              <a:gd name="T28" fmla="*/ 82 w 92"/>
              <a:gd name="T29" fmla="*/ 2 h 66"/>
              <a:gd name="T30" fmla="*/ 82 w 92"/>
              <a:gd name="T31" fmla="*/ 2 h 66"/>
              <a:gd name="T32" fmla="*/ 86 w 92"/>
              <a:gd name="T33" fmla="*/ 0 h 66"/>
              <a:gd name="T34" fmla="*/ 90 w 92"/>
              <a:gd name="T35" fmla="*/ 2 h 66"/>
              <a:gd name="T36" fmla="*/ 90 w 92"/>
              <a:gd name="T37" fmla="*/ 2 h 66"/>
              <a:gd name="T38" fmla="*/ 92 w 92"/>
              <a:gd name="T39" fmla="*/ 6 h 66"/>
              <a:gd name="T40" fmla="*/ 90 w 92"/>
              <a:gd name="T41" fmla="*/ 1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66">
                <a:moveTo>
                  <a:pt x="90" y="10"/>
                </a:moveTo>
                <a:lnTo>
                  <a:pt x="36" y="64"/>
                </a:lnTo>
                <a:lnTo>
                  <a:pt x="36" y="64"/>
                </a:lnTo>
                <a:lnTo>
                  <a:pt x="32" y="66"/>
                </a:lnTo>
                <a:lnTo>
                  <a:pt x="32" y="66"/>
                </a:lnTo>
                <a:lnTo>
                  <a:pt x="28" y="64"/>
                </a:lnTo>
                <a:lnTo>
                  <a:pt x="2" y="38"/>
                </a:lnTo>
                <a:lnTo>
                  <a:pt x="2" y="38"/>
                </a:lnTo>
                <a:lnTo>
                  <a:pt x="0" y="34"/>
                </a:lnTo>
                <a:lnTo>
                  <a:pt x="2" y="30"/>
                </a:lnTo>
                <a:lnTo>
                  <a:pt x="2" y="30"/>
                </a:lnTo>
                <a:lnTo>
                  <a:pt x="6" y="28"/>
                </a:lnTo>
                <a:lnTo>
                  <a:pt x="10" y="30"/>
                </a:lnTo>
                <a:lnTo>
                  <a:pt x="32" y="52"/>
                </a:lnTo>
                <a:lnTo>
                  <a:pt x="82" y="2"/>
                </a:lnTo>
                <a:lnTo>
                  <a:pt x="82" y="2"/>
                </a:lnTo>
                <a:lnTo>
                  <a:pt x="86" y="0"/>
                </a:lnTo>
                <a:lnTo>
                  <a:pt x="90" y="2"/>
                </a:lnTo>
                <a:lnTo>
                  <a:pt x="90" y="2"/>
                </a:lnTo>
                <a:lnTo>
                  <a:pt x="92" y="6"/>
                </a:lnTo>
                <a:lnTo>
                  <a:pt x="90" y="10"/>
                </a:lnTo>
              </a:path>
            </a:pathLst>
          </a:custGeom>
          <a:noFill/>
          <a:ln>
            <a:noFill/>
          </a:ln>
        </p:spPr>
        <p:txBody>
          <a:bodyPr vert="horz" wrap="square" lIns="91440" tIns="45720" rIns="91440" bIns="45720" numCol="1" anchor="t" anchorCtr="0" compatLnSpc="1"/>
          <a:lstStyle/>
          <a:p>
            <a:endParaRPr lang="en-AU"/>
          </a:p>
        </p:txBody>
      </p:sp>
      <p:sp>
        <p:nvSpPr>
          <p:cNvPr id="133" name="Freeform 47"/>
          <p:cNvSpPr/>
          <p:nvPr/>
        </p:nvSpPr>
        <p:spPr bwMode="auto">
          <a:xfrm>
            <a:off x="8321033" y="3204488"/>
            <a:ext cx="157671" cy="180273"/>
          </a:xfrm>
          <a:custGeom>
            <a:avLst/>
            <a:gdLst>
              <a:gd name="T0" fmla="*/ 70 w 140"/>
              <a:gd name="T1" fmla="*/ 0 h 142"/>
              <a:gd name="T2" fmla="*/ 70 w 140"/>
              <a:gd name="T3" fmla="*/ 0 h 142"/>
              <a:gd name="T4" fmla="*/ 56 w 140"/>
              <a:gd name="T5" fmla="*/ 2 h 142"/>
              <a:gd name="T6" fmla="*/ 42 w 140"/>
              <a:gd name="T7" fmla="*/ 6 h 142"/>
              <a:gd name="T8" fmla="*/ 30 w 140"/>
              <a:gd name="T9" fmla="*/ 12 h 142"/>
              <a:gd name="T10" fmla="*/ 20 w 140"/>
              <a:gd name="T11" fmla="*/ 22 h 142"/>
              <a:gd name="T12" fmla="*/ 12 w 140"/>
              <a:gd name="T13" fmla="*/ 32 h 142"/>
              <a:gd name="T14" fmla="*/ 6 w 140"/>
              <a:gd name="T15" fmla="*/ 44 h 142"/>
              <a:gd name="T16" fmla="*/ 2 w 140"/>
              <a:gd name="T17" fmla="*/ 56 h 142"/>
              <a:gd name="T18" fmla="*/ 0 w 140"/>
              <a:gd name="T19" fmla="*/ 72 h 142"/>
              <a:gd name="T20" fmla="*/ 0 w 140"/>
              <a:gd name="T21" fmla="*/ 72 h 142"/>
              <a:gd name="T22" fmla="*/ 2 w 140"/>
              <a:gd name="T23" fmla="*/ 86 h 142"/>
              <a:gd name="T24" fmla="*/ 6 w 140"/>
              <a:gd name="T25" fmla="*/ 98 h 142"/>
              <a:gd name="T26" fmla="*/ 12 w 140"/>
              <a:gd name="T27" fmla="*/ 110 h 142"/>
              <a:gd name="T28" fmla="*/ 20 w 140"/>
              <a:gd name="T29" fmla="*/ 120 h 142"/>
              <a:gd name="T30" fmla="*/ 30 w 140"/>
              <a:gd name="T31" fmla="*/ 130 h 142"/>
              <a:gd name="T32" fmla="*/ 42 w 140"/>
              <a:gd name="T33" fmla="*/ 136 h 142"/>
              <a:gd name="T34" fmla="*/ 56 w 140"/>
              <a:gd name="T35" fmla="*/ 140 h 142"/>
              <a:gd name="T36" fmla="*/ 70 w 140"/>
              <a:gd name="T37" fmla="*/ 142 h 142"/>
              <a:gd name="T38" fmla="*/ 70 w 140"/>
              <a:gd name="T39" fmla="*/ 142 h 142"/>
              <a:gd name="T40" fmla="*/ 84 w 140"/>
              <a:gd name="T41" fmla="*/ 140 h 142"/>
              <a:gd name="T42" fmla="*/ 98 w 140"/>
              <a:gd name="T43" fmla="*/ 136 h 142"/>
              <a:gd name="T44" fmla="*/ 110 w 140"/>
              <a:gd name="T45" fmla="*/ 130 h 142"/>
              <a:gd name="T46" fmla="*/ 120 w 140"/>
              <a:gd name="T47" fmla="*/ 120 h 142"/>
              <a:gd name="T48" fmla="*/ 128 w 140"/>
              <a:gd name="T49" fmla="*/ 110 h 142"/>
              <a:gd name="T50" fmla="*/ 136 w 140"/>
              <a:gd name="T51" fmla="*/ 98 h 142"/>
              <a:gd name="T52" fmla="*/ 140 w 140"/>
              <a:gd name="T53" fmla="*/ 86 h 142"/>
              <a:gd name="T54" fmla="*/ 140 w 140"/>
              <a:gd name="T55" fmla="*/ 72 h 142"/>
              <a:gd name="T56" fmla="*/ 140 w 140"/>
              <a:gd name="T57" fmla="*/ 72 h 142"/>
              <a:gd name="T58" fmla="*/ 140 w 140"/>
              <a:gd name="T59" fmla="*/ 56 h 142"/>
              <a:gd name="T60" fmla="*/ 136 w 140"/>
              <a:gd name="T61" fmla="*/ 44 h 142"/>
              <a:gd name="T62" fmla="*/ 128 w 140"/>
              <a:gd name="T63" fmla="*/ 32 h 142"/>
              <a:gd name="T64" fmla="*/ 120 w 140"/>
              <a:gd name="T65" fmla="*/ 22 h 142"/>
              <a:gd name="T66" fmla="*/ 110 w 140"/>
              <a:gd name="T67" fmla="*/ 12 h 142"/>
              <a:gd name="T68" fmla="*/ 98 w 140"/>
              <a:gd name="T69" fmla="*/ 6 h 142"/>
              <a:gd name="T70" fmla="*/ 84 w 140"/>
              <a:gd name="T71" fmla="*/ 2 h 142"/>
              <a:gd name="T72" fmla="*/ 70 w 140"/>
              <a:gd name="T7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142">
                <a:moveTo>
                  <a:pt x="70" y="0"/>
                </a:moveTo>
                <a:lnTo>
                  <a:pt x="70" y="0"/>
                </a:lnTo>
                <a:lnTo>
                  <a:pt x="56" y="2"/>
                </a:lnTo>
                <a:lnTo>
                  <a:pt x="42" y="6"/>
                </a:lnTo>
                <a:lnTo>
                  <a:pt x="30" y="12"/>
                </a:lnTo>
                <a:lnTo>
                  <a:pt x="20" y="22"/>
                </a:lnTo>
                <a:lnTo>
                  <a:pt x="12" y="32"/>
                </a:lnTo>
                <a:lnTo>
                  <a:pt x="6" y="44"/>
                </a:lnTo>
                <a:lnTo>
                  <a:pt x="2" y="56"/>
                </a:lnTo>
                <a:lnTo>
                  <a:pt x="0" y="72"/>
                </a:lnTo>
                <a:lnTo>
                  <a:pt x="0" y="72"/>
                </a:lnTo>
                <a:lnTo>
                  <a:pt x="2" y="86"/>
                </a:lnTo>
                <a:lnTo>
                  <a:pt x="6" y="98"/>
                </a:lnTo>
                <a:lnTo>
                  <a:pt x="12" y="110"/>
                </a:lnTo>
                <a:lnTo>
                  <a:pt x="20" y="120"/>
                </a:lnTo>
                <a:lnTo>
                  <a:pt x="30" y="130"/>
                </a:lnTo>
                <a:lnTo>
                  <a:pt x="42" y="136"/>
                </a:lnTo>
                <a:lnTo>
                  <a:pt x="56" y="140"/>
                </a:lnTo>
                <a:lnTo>
                  <a:pt x="70" y="142"/>
                </a:lnTo>
                <a:lnTo>
                  <a:pt x="70" y="142"/>
                </a:lnTo>
                <a:lnTo>
                  <a:pt x="84" y="140"/>
                </a:lnTo>
                <a:lnTo>
                  <a:pt x="98" y="136"/>
                </a:lnTo>
                <a:lnTo>
                  <a:pt x="110" y="130"/>
                </a:lnTo>
                <a:lnTo>
                  <a:pt x="120" y="120"/>
                </a:lnTo>
                <a:lnTo>
                  <a:pt x="128" y="110"/>
                </a:lnTo>
                <a:lnTo>
                  <a:pt x="136" y="98"/>
                </a:lnTo>
                <a:lnTo>
                  <a:pt x="140" y="86"/>
                </a:lnTo>
                <a:lnTo>
                  <a:pt x="140" y="72"/>
                </a:lnTo>
                <a:lnTo>
                  <a:pt x="140" y="72"/>
                </a:lnTo>
                <a:lnTo>
                  <a:pt x="140" y="56"/>
                </a:lnTo>
                <a:lnTo>
                  <a:pt x="136" y="44"/>
                </a:lnTo>
                <a:lnTo>
                  <a:pt x="128" y="32"/>
                </a:lnTo>
                <a:lnTo>
                  <a:pt x="120" y="22"/>
                </a:lnTo>
                <a:lnTo>
                  <a:pt x="110" y="12"/>
                </a:lnTo>
                <a:lnTo>
                  <a:pt x="98" y="6"/>
                </a:lnTo>
                <a:lnTo>
                  <a:pt x="84" y="2"/>
                </a:lnTo>
                <a:lnTo>
                  <a:pt x="70" y="0"/>
                </a:lnTo>
              </a:path>
            </a:pathLst>
          </a:custGeom>
          <a:noFill/>
          <a:ln>
            <a:noFill/>
          </a:ln>
        </p:spPr>
        <p:txBody>
          <a:bodyPr vert="horz" wrap="square" lIns="91440" tIns="45720" rIns="91440" bIns="45720" numCol="1" anchor="t" anchorCtr="0" compatLnSpc="1"/>
          <a:lstStyle/>
          <a:p>
            <a:endParaRPr lang="en-AU"/>
          </a:p>
        </p:txBody>
      </p:sp>
      <p:sp>
        <p:nvSpPr>
          <p:cNvPr id="134" name="Freeform 48"/>
          <p:cNvSpPr/>
          <p:nvPr/>
        </p:nvSpPr>
        <p:spPr bwMode="auto">
          <a:xfrm>
            <a:off x="8350316" y="3250191"/>
            <a:ext cx="103613" cy="83789"/>
          </a:xfrm>
          <a:custGeom>
            <a:avLst/>
            <a:gdLst>
              <a:gd name="T0" fmla="*/ 90 w 92"/>
              <a:gd name="T1" fmla="*/ 10 h 66"/>
              <a:gd name="T2" fmla="*/ 36 w 92"/>
              <a:gd name="T3" fmla="*/ 64 h 66"/>
              <a:gd name="T4" fmla="*/ 36 w 92"/>
              <a:gd name="T5" fmla="*/ 64 h 66"/>
              <a:gd name="T6" fmla="*/ 32 w 92"/>
              <a:gd name="T7" fmla="*/ 66 h 66"/>
              <a:gd name="T8" fmla="*/ 32 w 92"/>
              <a:gd name="T9" fmla="*/ 66 h 66"/>
              <a:gd name="T10" fmla="*/ 28 w 92"/>
              <a:gd name="T11" fmla="*/ 64 h 66"/>
              <a:gd name="T12" fmla="*/ 2 w 92"/>
              <a:gd name="T13" fmla="*/ 38 h 66"/>
              <a:gd name="T14" fmla="*/ 2 w 92"/>
              <a:gd name="T15" fmla="*/ 38 h 66"/>
              <a:gd name="T16" fmla="*/ 0 w 92"/>
              <a:gd name="T17" fmla="*/ 34 h 66"/>
              <a:gd name="T18" fmla="*/ 2 w 92"/>
              <a:gd name="T19" fmla="*/ 30 h 66"/>
              <a:gd name="T20" fmla="*/ 2 w 92"/>
              <a:gd name="T21" fmla="*/ 30 h 66"/>
              <a:gd name="T22" fmla="*/ 6 w 92"/>
              <a:gd name="T23" fmla="*/ 28 h 66"/>
              <a:gd name="T24" fmla="*/ 10 w 92"/>
              <a:gd name="T25" fmla="*/ 30 h 66"/>
              <a:gd name="T26" fmla="*/ 32 w 92"/>
              <a:gd name="T27" fmla="*/ 52 h 66"/>
              <a:gd name="T28" fmla="*/ 82 w 92"/>
              <a:gd name="T29" fmla="*/ 2 h 66"/>
              <a:gd name="T30" fmla="*/ 82 w 92"/>
              <a:gd name="T31" fmla="*/ 2 h 66"/>
              <a:gd name="T32" fmla="*/ 86 w 92"/>
              <a:gd name="T33" fmla="*/ 0 h 66"/>
              <a:gd name="T34" fmla="*/ 90 w 92"/>
              <a:gd name="T35" fmla="*/ 2 h 66"/>
              <a:gd name="T36" fmla="*/ 90 w 92"/>
              <a:gd name="T37" fmla="*/ 2 h 66"/>
              <a:gd name="T38" fmla="*/ 92 w 92"/>
              <a:gd name="T39" fmla="*/ 6 h 66"/>
              <a:gd name="T40" fmla="*/ 90 w 92"/>
              <a:gd name="T41" fmla="*/ 1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66">
                <a:moveTo>
                  <a:pt x="90" y="10"/>
                </a:moveTo>
                <a:lnTo>
                  <a:pt x="36" y="64"/>
                </a:lnTo>
                <a:lnTo>
                  <a:pt x="36" y="64"/>
                </a:lnTo>
                <a:lnTo>
                  <a:pt x="32" y="66"/>
                </a:lnTo>
                <a:lnTo>
                  <a:pt x="32" y="66"/>
                </a:lnTo>
                <a:lnTo>
                  <a:pt x="28" y="64"/>
                </a:lnTo>
                <a:lnTo>
                  <a:pt x="2" y="38"/>
                </a:lnTo>
                <a:lnTo>
                  <a:pt x="2" y="38"/>
                </a:lnTo>
                <a:lnTo>
                  <a:pt x="0" y="34"/>
                </a:lnTo>
                <a:lnTo>
                  <a:pt x="2" y="30"/>
                </a:lnTo>
                <a:lnTo>
                  <a:pt x="2" y="30"/>
                </a:lnTo>
                <a:lnTo>
                  <a:pt x="6" y="28"/>
                </a:lnTo>
                <a:lnTo>
                  <a:pt x="10" y="30"/>
                </a:lnTo>
                <a:lnTo>
                  <a:pt x="32" y="52"/>
                </a:lnTo>
                <a:lnTo>
                  <a:pt x="82" y="2"/>
                </a:lnTo>
                <a:lnTo>
                  <a:pt x="82" y="2"/>
                </a:lnTo>
                <a:lnTo>
                  <a:pt x="86" y="0"/>
                </a:lnTo>
                <a:lnTo>
                  <a:pt x="90" y="2"/>
                </a:lnTo>
                <a:lnTo>
                  <a:pt x="90" y="2"/>
                </a:lnTo>
                <a:lnTo>
                  <a:pt x="92" y="6"/>
                </a:lnTo>
                <a:lnTo>
                  <a:pt x="90" y="10"/>
                </a:lnTo>
              </a:path>
            </a:pathLst>
          </a:custGeom>
          <a:noFill/>
          <a:ln>
            <a:noFill/>
          </a:ln>
        </p:spPr>
        <p:txBody>
          <a:bodyPr vert="horz" wrap="square" lIns="91440" tIns="45720" rIns="91440" bIns="45720" numCol="1" anchor="t" anchorCtr="0" compatLnSpc="1"/>
          <a:lstStyle/>
          <a:p>
            <a:endParaRPr lang="en-AU"/>
          </a:p>
        </p:txBody>
      </p:sp>
      <p:sp>
        <p:nvSpPr>
          <p:cNvPr id="13" name="Freeform 13"/>
          <p:cNvSpPr/>
          <p:nvPr/>
        </p:nvSpPr>
        <p:spPr bwMode="auto">
          <a:xfrm>
            <a:off x="5198674" y="2430135"/>
            <a:ext cx="1356488" cy="1963439"/>
          </a:xfrm>
          <a:custGeom>
            <a:avLst/>
            <a:gdLst>
              <a:gd name="T0" fmla="*/ 600 w 1408"/>
              <a:gd name="T1" fmla="*/ 1828 h 2038"/>
              <a:gd name="T2" fmla="*/ 610 w 1408"/>
              <a:gd name="T3" fmla="*/ 1432 h 2038"/>
              <a:gd name="T4" fmla="*/ 616 w 1408"/>
              <a:gd name="T5" fmla="*/ 908 h 2038"/>
              <a:gd name="T6" fmla="*/ 804 w 1408"/>
              <a:gd name="T7" fmla="*/ 944 h 2038"/>
              <a:gd name="T8" fmla="*/ 1044 w 1408"/>
              <a:gd name="T9" fmla="*/ 994 h 2038"/>
              <a:gd name="T10" fmla="*/ 1178 w 1408"/>
              <a:gd name="T11" fmla="*/ 1394 h 2038"/>
              <a:gd name="T12" fmla="*/ 1202 w 1408"/>
              <a:gd name="T13" fmla="*/ 1438 h 2038"/>
              <a:gd name="T14" fmla="*/ 1236 w 1408"/>
              <a:gd name="T15" fmla="*/ 1464 h 2038"/>
              <a:gd name="T16" fmla="*/ 1322 w 1408"/>
              <a:gd name="T17" fmla="*/ 1464 h 2038"/>
              <a:gd name="T18" fmla="*/ 1390 w 1408"/>
              <a:gd name="T19" fmla="*/ 1410 h 2038"/>
              <a:gd name="T20" fmla="*/ 1408 w 1408"/>
              <a:gd name="T21" fmla="*/ 1354 h 2038"/>
              <a:gd name="T22" fmla="*/ 1402 w 1408"/>
              <a:gd name="T23" fmla="*/ 1316 h 2038"/>
              <a:gd name="T24" fmla="*/ 1274 w 1408"/>
              <a:gd name="T25" fmla="*/ 872 h 2038"/>
              <a:gd name="T26" fmla="*/ 1260 w 1408"/>
              <a:gd name="T27" fmla="*/ 840 h 2038"/>
              <a:gd name="T28" fmla="*/ 1222 w 1408"/>
              <a:gd name="T29" fmla="*/ 808 h 2038"/>
              <a:gd name="T30" fmla="*/ 1106 w 1408"/>
              <a:gd name="T31" fmla="*/ 764 h 2038"/>
              <a:gd name="T32" fmla="*/ 898 w 1408"/>
              <a:gd name="T33" fmla="*/ 714 h 2038"/>
              <a:gd name="T34" fmla="*/ 784 w 1408"/>
              <a:gd name="T35" fmla="*/ 524 h 2038"/>
              <a:gd name="T36" fmla="*/ 894 w 1408"/>
              <a:gd name="T37" fmla="*/ 390 h 2038"/>
              <a:gd name="T38" fmla="*/ 1012 w 1408"/>
              <a:gd name="T39" fmla="*/ 414 h 2038"/>
              <a:gd name="T40" fmla="*/ 1136 w 1408"/>
              <a:gd name="T41" fmla="*/ 416 h 2038"/>
              <a:gd name="T42" fmla="*/ 1266 w 1408"/>
              <a:gd name="T43" fmla="*/ 396 h 2038"/>
              <a:gd name="T44" fmla="*/ 1300 w 1408"/>
              <a:gd name="T45" fmla="*/ 382 h 2038"/>
              <a:gd name="T46" fmla="*/ 1336 w 1408"/>
              <a:gd name="T47" fmla="*/ 344 h 2038"/>
              <a:gd name="T48" fmla="*/ 1344 w 1408"/>
              <a:gd name="T49" fmla="*/ 262 h 2038"/>
              <a:gd name="T50" fmla="*/ 1298 w 1408"/>
              <a:gd name="T51" fmla="*/ 194 h 2038"/>
              <a:gd name="T52" fmla="*/ 1248 w 1408"/>
              <a:gd name="T53" fmla="*/ 176 h 2038"/>
              <a:gd name="T54" fmla="*/ 1210 w 1408"/>
              <a:gd name="T55" fmla="*/ 180 h 2038"/>
              <a:gd name="T56" fmla="*/ 1080 w 1408"/>
              <a:gd name="T57" fmla="*/ 194 h 2038"/>
              <a:gd name="T58" fmla="*/ 958 w 1408"/>
              <a:gd name="T59" fmla="*/ 176 h 2038"/>
              <a:gd name="T60" fmla="*/ 844 w 1408"/>
              <a:gd name="T61" fmla="*/ 132 h 2038"/>
              <a:gd name="T62" fmla="*/ 734 w 1408"/>
              <a:gd name="T63" fmla="*/ 66 h 2038"/>
              <a:gd name="T64" fmla="*/ 668 w 1408"/>
              <a:gd name="T65" fmla="*/ 18 h 2038"/>
              <a:gd name="T66" fmla="*/ 584 w 1408"/>
              <a:gd name="T67" fmla="*/ 0 h 2038"/>
              <a:gd name="T68" fmla="*/ 502 w 1408"/>
              <a:gd name="T69" fmla="*/ 12 h 2038"/>
              <a:gd name="T70" fmla="*/ 432 w 1408"/>
              <a:gd name="T71" fmla="*/ 56 h 2038"/>
              <a:gd name="T72" fmla="*/ 66 w 1408"/>
              <a:gd name="T73" fmla="*/ 304 h 2038"/>
              <a:gd name="T74" fmla="*/ 32 w 1408"/>
              <a:gd name="T75" fmla="*/ 340 h 2038"/>
              <a:gd name="T76" fmla="*/ 0 w 1408"/>
              <a:gd name="T77" fmla="*/ 442 h 2038"/>
              <a:gd name="T78" fmla="*/ 10 w 1408"/>
              <a:gd name="T79" fmla="*/ 624 h 2038"/>
              <a:gd name="T80" fmla="*/ 22 w 1408"/>
              <a:gd name="T81" fmla="*/ 742 h 2038"/>
              <a:gd name="T82" fmla="*/ 46 w 1408"/>
              <a:gd name="T83" fmla="*/ 796 h 2038"/>
              <a:gd name="T84" fmla="*/ 118 w 1408"/>
              <a:gd name="T85" fmla="*/ 836 h 2038"/>
              <a:gd name="T86" fmla="*/ 198 w 1408"/>
              <a:gd name="T87" fmla="*/ 824 h 2038"/>
              <a:gd name="T88" fmla="*/ 238 w 1408"/>
              <a:gd name="T89" fmla="*/ 778 h 2038"/>
              <a:gd name="T90" fmla="*/ 246 w 1408"/>
              <a:gd name="T91" fmla="*/ 732 h 2038"/>
              <a:gd name="T92" fmla="*/ 378 w 1408"/>
              <a:gd name="T93" fmla="*/ 362 h 2038"/>
              <a:gd name="T94" fmla="*/ 390 w 1408"/>
              <a:gd name="T95" fmla="*/ 700 h 2038"/>
              <a:gd name="T96" fmla="*/ 386 w 1408"/>
              <a:gd name="T97" fmla="*/ 1214 h 2038"/>
              <a:gd name="T98" fmla="*/ 356 w 1408"/>
              <a:gd name="T99" fmla="*/ 1922 h 2038"/>
              <a:gd name="T100" fmla="*/ 366 w 1408"/>
              <a:gd name="T101" fmla="*/ 1972 h 2038"/>
              <a:gd name="T102" fmla="*/ 426 w 1408"/>
              <a:gd name="T103" fmla="*/ 2030 h 2038"/>
              <a:gd name="T104" fmla="*/ 506 w 1408"/>
              <a:gd name="T105" fmla="*/ 2034 h 2038"/>
              <a:gd name="T106" fmla="*/ 572 w 1408"/>
              <a:gd name="T107" fmla="*/ 1982 h 2038"/>
              <a:gd name="T108" fmla="*/ 588 w 1408"/>
              <a:gd name="T109" fmla="*/ 1932 h 2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08" h="2038">
                <a:moveTo>
                  <a:pt x="588" y="1932"/>
                </a:moveTo>
                <a:lnTo>
                  <a:pt x="588" y="1932"/>
                </a:lnTo>
                <a:lnTo>
                  <a:pt x="594" y="1884"/>
                </a:lnTo>
                <a:lnTo>
                  <a:pt x="600" y="1828"/>
                </a:lnTo>
                <a:lnTo>
                  <a:pt x="604" y="1770"/>
                </a:lnTo>
                <a:lnTo>
                  <a:pt x="606" y="1708"/>
                </a:lnTo>
                <a:lnTo>
                  <a:pt x="608" y="1574"/>
                </a:lnTo>
                <a:lnTo>
                  <a:pt x="610" y="1432"/>
                </a:lnTo>
                <a:lnTo>
                  <a:pt x="610" y="1152"/>
                </a:lnTo>
                <a:lnTo>
                  <a:pt x="612" y="1022"/>
                </a:lnTo>
                <a:lnTo>
                  <a:pt x="616" y="908"/>
                </a:lnTo>
                <a:lnTo>
                  <a:pt x="616" y="908"/>
                </a:lnTo>
                <a:lnTo>
                  <a:pt x="624" y="910"/>
                </a:lnTo>
                <a:lnTo>
                  <a:pt x="636" y="914"/>
                </a:lnTo>
                <a:lnTo>
                  <a:pt x="678" y="922"/>
                </a:lnTo>
                <a:lnTo>
                  <a:pt x="804" y="944"/>
                </a:lnTo>
                <a:lnTo>
                  <a:pt x="878" y="956"/>
                </a:lnTo>
                <a:lnTo>
                  <a:pt x="950" y="970"/>
                </a:lnTo>
                <a:lnTo>
                  <a:pt x="1016" y="986"/>
                </a:lnTo>
                <a:lnTo>
                  <a:pt x="1044" y="994"/>
                </a:lnTo>
                <a:lnTo>
                  <a:pt x="1070" y="1002"/>
                </a:lnTo>
                <a:lnTo>
                  <a:pt x="1070" y="1002"/>
                </a:lnTo>
                <a:lnTo>
                  <a:pt x="1178" y="1394"/>
                </a:lnTo>
                <a:lnTo>
                  <a:pt x="1178" y="1394"/>
                </a:lnTo>
                <a:lnTo>
                  <a:pt x="1184" y="1408"/>
                </a:lnTo>
                <a:lnTo>
                  <a:pt x="1188" y="1418"/>
                </a:lnTo>
                <a:lnTo>
                  <a:pt x="1194" y="1430"/>
                </a:lnTo>
                <a:lnTo>
                  <a:pt x="1202" y="1438"/>
                </a:lnTo>
                <a:lnTo>
                  <a:pt x="1210" y="1446"/>
                </a:lnTo>
                <a:lnTo>
                  <a:pt x="1218" y="1454"/>
                </a:lnTo>
                <a:lnTo>
                  <a:pt x="1228" y="1460"/>
                </a:lnTo>
                <a:lnTo>
                  <a:pt x="1236" y="1464"/>
                </a:lnTo>
                <a:lnTo>
                  <a:pt x="1258" y="1470"/>
                </a:lnTo>
                <a:lnTo>
                  <a:pt x="1278" y="1472"/>
                </a:lnTo>
                <a:lnTo>
                  <a:pt x="1300" y="1470"/>
                </a:lnTo>
                <a:lnTo>
                  <a:pt x="1322" y="1464"/>
                </a:lnTo>
                <a:lnTo>
                  <a:pt x="1342" y="1456"/>
                </a:lnTo>
                <a:lnTo>
                  <a:pt x="1360" y="1444"/>
                </a:lnTo>
                <a:lnTo>
                  <a:pt x="1376" y="1428"/>
                </a:lnTo>
                <a:lnTo>
                  <a:pt x="1390" y="1410"/>
                </a:lnTo>
                <a:lnTo>
                  <a:pt x="1400" y="1390"/>
                </a:lnTo>
                <a:lnTo>
                  <a:pt x="1404" y="1378"/>
                </a:lnTo>
                <a:lnTo>
                  <a:pt x="1406" y="1366"/>
                </a:lnTo>
                <a:lnTo>
                  <a:pt x="1408" y="1354"/>
                </a:lnTo>
                <a:lnTo>
                  <a:pt x="1408" y="1342"/>
                </a:lnTo>
                <a:lnTo>
                  <a:pt x="1406" y="1328"/>
                </a:lnTo>
                <a:lnTo>
                  <a:pt x="1402" y="1316"/>
                </a:lnTo>
                <a:lnTo>
                  <a:pt x="1402" y="1316"/>
                </a:lnTo>
                <a:lnTo>
                  <a:pt x="1288" y="904"/>
                </a:lnTo>
                <a:lnTo>
                  <a:pt x="1288" y="904"/>
                </a:lnTo>
                <a:lnTo>
                  <a:pt x="1282" y="886"/>
                </a:lnTo>
                <a:lnTo>
                  <a:pt x="1274" y="872"/>
                </a:lnTo>
                <a:lnTo>
                  <a:pt x="1274" y="872"/>
                </a:lnTo>
                <a:lnTo>
                  <a:pt x="1270" y="862"/>
                </a:lnTo>
                <a:lnTo>
                  <a:pt x="1266" y="850"/>
                </a:lnTo>
                <a:lnTo>
                  <a:pt x="1260" y="840"/>
                </a:lnTo>
                <a:lnTo>
                  <a:pt x="1252" y="832"/>
                </a:lnTo>
                <a:lnTo>
                  <a:pt x="1244" y="822"/>
                </a:lnTo>
                <a:lnTo>
                  <a:pt x="1234" y="814"/>
                </a:lnTo>
                <a:lnTo>
                  <a:pt x="1222" y="808"/>
                </a:lnTo>
                <a:lnTo>
                  <a:pt x="1208" y="802"/>
                </a:lnTo>
                <a:lnTo>
                  <a:pt x="1208" y="802"/>
                </a:lnTo>
                <a:lnTo>
                  <a:pt x="1158" y="782"/>
                </a:lnTo>
                <a:lnTo>
                  <a:pt x="1106" y="764"/>
                </a:lnTo>
                <a:lnTo>
                  <a:pt x="1054" y="750"/>
                </a:lnTo>
                <a:lnTo>
                  <a:pt x="1002" y="736"/>
                </a:lnTo>
                <a:lnTo>
                  <a:pt x="950" y="724"/>
                </a:lnTo>
                <a:lnTo>
                  <a:pt x="898" y="714"/>
                </a:lnTo>
                <a:lnTo>
                  <a:pt x="844" y="706"/>
                </a:lnTo>
                <a:lnTo>
                  <a:pt x="790" y="702"/>
                </a:lnTo>
                <a:lnTo>
                  <a:pt x="790" y="702"/>
                </a:lnTo>
                <a:lnTo>
                  <a:pt x="784" y="524"/>
                </a:lnTo>
                <a:lnTo>
                  <a:pt x="782" y="348"/>
                </a:lnTo>
                <a:lnTo>
                  <a:pt x="782" y="348"/>
                </a:lnTo>
                <a:lnTo>
                  <a:pt x="838" y="370"/>
                </a:lnTo>
                <a:lnTo>
                  <a:pt x="894" y="390"/>
                </a:lnTo>
                <a:lnTo>
                  <a:pt x="924" y="398"/>
                </a:lnTo>
                <a:lnTo>
                  <a:pt x="954" y="404"/>
                </a:lnTo>
                <a:lnTo>
                  <a:pt x="982" y="410"/>
                </a:lnTo>
                <a:lnTo>
                  <a:pt x="1012" y="414"/>
                </a:lnTo>
                <a:lnTo>
                  <a:pt x="1042" y="416"/>
                </a:lnTo>
                <a:lnTo>
                  <a:pt x="1074" y="418"/>
                </a:lnTo>
                <a:lnTo>
                  <a:pt x="1104" y="418"/>
                </a:lnTo>
                <a:lnTo>
                  <a:pt x="1136" y="416"/>
                </a:lnTo>
                <a:lnTo>
                  <a:pt x="1168" y="414"/>
                </a:lnTo>
                <a:lnTo>
                  <a:pt x="1200" y="410"/>
                </a:lnTo>
                <a:lnTo>
                  <a:pt x="1232" y="404"/>
                </a:lnTo>
                <a:lnTo>
                  <a:pt x="1266" y="396"/>
                </a:lnTo>
                <a:lnTo>
                  <a:pt x="1266" y="396"/>
                </a:lnTo>
                <a:lnTo>
                  <a:pt x="1278" y="394"/>
                </a:lnTo>
                <a:lnTo>
                  <a:pt x="1290" y="388"/>
                </a:lnTo>
                <a:lnTo>
                  <a:pt x="1300" y="382"/>
                </a:lnTo>
                <a:lnTo>
                  <a:pt x="1310" y="376"/>
                </a:lnTo>
                <a:lnTo>
                  <a:pt x="1318" y="370"/>
                </a:lnTo>
                <a:lnTo>
                  <a:pt x="1324" y="362"/>
                </a:lnTo>
                <a:lnTo>
                  <a:pt x="1336" y="344"/>
                </a:lnTo>
                <a:lnTo>
                  <a:pt x="1344" y="324"/>
                </a:lnTo>
                <a:lnTo>
                  <a:pt x="1346" y="304"/>
                </a:lnTo>
                <a:lnTo>
                  <a:pt x="1346" y="284"/>
                </a:lnTo>
                <a:lnTo>
                  <a:pt x="1344" y="262"/>
                </a:lnTo>
                <a:lnTo>
                  <a:pt x="1336" y="244"/>
                </a:lnTo>
                <a:lnTo>
                  <a:pt x="1326" y="224"/>
                </a:lnTo>
                <a:lnTo>
                  <a:pt x="1314" y="208"/>
                </a:lnTo>
                <a:lnTo>
                  <a:pt x="1298" y="194"/>
                </a:lnTo>
                <a:lnTo>
                  <a:pt x="1280" y="184"/>
                </a:lnTo>
                <a:lnTo>
                  <a:pt x="1270" y="180"/>
                </a:lnTo>
                <a:lnTo>
                  <a:pt x="1258" y="178"/>
                </a:lnTo>
                <a:lnTo>
                  <a:pt x="1248" y="176"/>
                </a:lnTo>
                <a:lnTo>
                  <a:pt x="1236" y="176"/>
                </a:lnTo>
                <a:lnTo>
                  <a:pt x="1222" y="178"/>
                </a:lnTo>
                <a:lnTo>
                  <a:pt x="1210" y="180"/>
                </a:lnTo>
                <a:lnTo>
                  <a:pt x="1210" y="180"/>
                </a:lnTo>
                <a:lnTo>
                  <a:pt x="1176" y="186"/>
                </a:lnTo>
                <a:lnTo>
                  <a:pt x="1144" y="192"/>
                </a:lnTo>
                <a:lnTo>
                  <a:pt x="1112" y="194"/>
                </a:lnTo>
                <a:lnTo>
                  <a:pt x="1080" y="194"/>
                </a:lnTo>
                <a:lnTo>
                  <a:pt x="1050" y="192"/>
                </a:lnTo>
                <a:lnTo>
                  <a:pt x="1018" y="190"/>
                </a:lnTo>
                <a:lnTo>
                  <a:pt x="988" y="184"/>
                </a:lnTo>
                <a:lnTo>
                  <a:pt x="958" y="176"/>
                </a:lnTo>
                <a:lnTo>
                  <a:pt x="930" y="168"/>
                </a:lnTo>
                <a:lnTo>
                  <a:pt x="900" y="158"/>
                </a:lnTo>
                <a:lnTo>
                  <a:pt x="872" y="146"/>
                </a:lnTo>
                <a:lnTo>
                  <a:pt x="844" y="132"/>
                </a:lnTo>
                <a:lnTo>
                  <a:pt x="816" y="118"/>
                </a:lnTo>
                <a:lnTo>
                  <a:pt x="788" y="102"/>
                </a:lnTo>
                <a:lnTo>
                  <a:pt x="734" y="66"/>
                </a:lnTo>
                <a:lnTo>
                  <a:pt x="734" y="66"/>
                </a:lnTo>
                <a:lnTo>
                  <a:pt x="720" y="50"/>
                </a:lnTo>
                <a:lnTo>
                  <a:pt x="704" y="38"/>
                </a:lnTo>
                <a:lnTo>
                  <a:pt x="686" y="26"/>
                </a:lnTo>
                <a:lnTo>
                  <a:pt x="668" y="18"/>
                </a:lnTo>
                <a:lnTo>
                  <a:pt x="648" y="10"/>
                </a:lnTo>
                <a:lnTo>
                  <a:pt x="626" y="4"/>
                </a:lnTo>
                <a:lnTo>
                  <a:pt x="606" y="2"/>
                </a:lnTo>
                <a:lnTo>
                  <a:pt x="584" y="0"/>
                </a:lnTo>
                <a:lnTo>
                  <a:pt x="564" y="0"/>
                </a:lnTo>
                <a:lnTo>
                  <a:pt x="542" y="2"/>
                </a:lnTo>
                <a:lnTo>
                  <a:pt x="522" y="6"/>
                </a:lnTo>
                <a:lnTo>
                  <a:pt x="502" y="12"/>
                </a:lnTo>
                <a:lnTo>
                  <a:pt x="482" y="22"/>
                </a:lnTo>
                <a:lnTo>
                  <a:pt x="464" y="32"/>
                </a:lnTo>
                <a:lnTo>
                  <a:pt x="448" y="44"/>
                </a:lnTo>
                <a:lnTo>
                  <a:pt x="432" y="56"/>
                </a:lnTo>
                <a:lnTo>
                  <a:pt x="432" y="56"/>
                </a:lnTo>
                <a:lnTo>
                  <a:pt x="422" y="62"/>
                </a:lnTo>
                <a:lnTo>
                  <a:pt x="422" y="62"/>
                </a:lnTo>
                <a:lnTo>
                  <a:pt x="66" y="304"/>
                </a:lnTo>
                <a:lnTo>
                  <a:pt x="66" y="304"/>
                </a:lnTo>
                <a:lnTo>
                  <a:pt x="56" y="312"/>
                </a:lnTo>
                <a:lnTo>
                  <a:pt x="46" y="320"/>
                </a:lnTo>
                <a:lnTo>
                  <a:pt x="32" y="340"/>
                </a:lnTo>
                <a:lnTo>
                  <a:pt x="20" y="362"/>
                </a:lnTo>
                <a:lnTo>
                  <a:pt x="10" y="386"/>
                </a:lnTo>
                <a:lnTo>
                  <a:pt x="4" y="414"/>
                </a:lnTo>
                <a:lnTo>
                  <a:pt x="0" y="442"/>
                </a:lnTo>
                <a:lnTo>
                  <a:pt x="0" y="472"/>
                </a:lnTo>
                <a:lnTo>
                  <a:pt x="0" y="502"/>
                </a:lnTo>
                <a:lnTo>
                  <a:pt x="4" y="564"/>
                </a:lnTo>
                <a:lnTo>
                  <a:pt x="10" y="624"/>
                </a:lnTo>
                <a:lnTo>
                  <a:pt x="16" y="680"/>
                </a:lnTo>
                <a:lnTo>
                  <a:pt x="22" y="730"/>
                </a:lnTo>
                <a:lnTo>
                  <a:pt x="22" y="730"/>
                </a:lnTo>
                <a:lnTo>
                  <a:pt x="22" y="742"/>
                </a:lnTo>
                <a:lnTo>
                  <a:pt x="26" y="754"/>
                </a:lnTo>
                <a:lnTo>
                  <a:pt x="28" y="766"/>
                </a:lnTo>
                <a:lnTo>
                  <a:pt x="34" y="776"/>
                </a:lnTo>
                <a:lnTo>
                  <a:pt x="46" y="796"/>
                </a:lnTo>
                <a:lnTo>
                  <a:pt x="60" y="810"/>
                </a:lnTo>
                <a:lnTo>
                  <a:pt x="78" y="822"/>
                </a:lnTo>
                <a:lnTo>
                  <a:pt x="98" y="832"/>
                </a:lnTo>
                <a:lnTo>
                  <a:pt x="118" y="836"/>
                </a:lnTo>
                <a:lnTo>
                  <a:pt x="138" y="838"/>
                </a:lnTo>
                <a:lnTo>
                  <a:pt x="160" y="836"/>
                </a:lnTo>
                <a:lnTo>
                  <a:pt x="180" y="832"/>
                </a:lnTo>
                <a:lnTo>
                  <a:pt x="198" y="824"/>
                </a:lnTo>
                <a:lnTo>
                  <a:pt x="214" y="812"/>
                </a:lnTo>
                <a:lnTo>
                  <a:pt x="228" y="796"/>
                </a:lnTo>
                <a:lnTo>
                  <a:pt x="234" y="788"/>
                </a:lnTo>
                <a:lnTo>
                  <a:pt x="238" y="778"/>
                </a:lnTo>
                <a:lnTo>
                  <a:pt x="242" y="768"/>
                </a:lnTo>
                <a:lnTo>
                  <a:pt x="244" y="756"/>
                </a:lnTo>
                <a:lnTo>
                  <a:pt x="246" y="744"/>
                </a:lnTo>
                <a:lnTo>
                  <a:pt x="246" y="732"/>
                </a:lnTo>
                <a:lnTo>
                  <a:pt x="246" y="732"/>
                </a:lnTo>
                <a:lnTo>
                  <a:pt x="232" y="462"/>
                </a:lnTo>
                <a:lnTo>
                  <a:pt x="232" y="462"/>
                </a:lnTo>
                <a:lnTo>
                  <a:pt x="378" y="362"/>
                </a:lnTo>
                <a:lnTo>
                  <a:pt x="378" y="362"/>
                </a:lnTo>
                <a:lnTo>
                  <a:pt x="382" y="468"/>
                </a:lnTo>
                <a:lnTo>
                  <a:pt x="386" y="594"/>
                </a:lnTo>
                <a:lnTo>
                  <a:pt x="390" y="700"/>
                </a:lnTo>
                <a:lnTo>
                  <a:pt x="394" y="750"/>
                </a:lnTo>
                <a:lnTo>
                  <a:pt x="394" y="750"/>
                </a:lnTo>
                <a:lnTo>
                  <a:pt x="392" y="912"/>
                </a:lnTo>
                <a:lnTo>
                  <a:pt x="386" y="1214"/>
                </a:lnTo>
                <a:lnTo>
                  <a:pt x="380" y="1394"/>
                </a:lnTo>
                <a:lnTo>
                  <a:pt x="374" y="1578"/>
                </a:lnTo>
                <a:lnTo>
                  <a:pt x="366" y="1758"/>
                </a:lnTo>
                <a:lnTo>
                  <a:pt x="356" y="1922"/>
                </a:lnTo>
                <a:lnTo>
                  <a:pt x="356" y="1922"/>
                </a:lnTo>
                <a:lnTo>
                  <a:pt x="356" y="1936"/>
                </a:lnTo>
                <a:lnTo>
                  <a:pt x="358" y="1948"/>
                </a:lnTo>
                <a:lnTo>
                  <a:pt x="366" y="1972"/>
                </a:lnTo>
                <a:lnTo>
                  <a:pt x="378" y="1990"/>
                </a:lnTo>
                <a:lnTo>
                  <a:pt x="392" y="2006"/>
                </a:lnTo>
                <a:lnTo>
                  <a:pt x="408" y="2020"/>
                </a:lnTo>
                <a:lnTo>
                  <a:pt x="426" y="2030"/>
                </a:lnTo>
                <a:lnTo>
                  <a:pt x="446" y="2036"/>
                </a:lnTo>
                <a:lnTo>
                  <a:pt x="466" y="2038"/>
                </a:lnTo>
                <a:lnTo>
                  <a:pt x="486" y="2038"/>
                </a:lnTo>
                <a:lnTo>
                  <a:pt x="506" y="2034"/>
                </a:lnTo>
                <a:lnTo>
                  <a:pt x="526" y="2026"/>
                </a:lnTo>
                <a:lnTo>
                  <a:pt x="544" y="2016"/>
                </a:lnTo>
                <a:lnTo>
                  <a:pt x="560" y="2000"/>
                </a:lnTo>
                <a:lnTo>
                  <a:pt x="572" y="1982"/>
                </a:lnTo>
                <a:lnTo>
                  <a:pt x="578" y="1970"/>
                </a:lnTo>
                <a:lnTo>
                  <a:pt x="582" y="1958"/>
                </a:lnTo>
                <a:lnTo>
                  <a:pt x="586" y="1946"/>
                </a:lnTo>
                <a:lnTo>
                  <a:pt x="588" y="1932"/>
                </a:lnTo>
              </a:path>
            </a:pathLst>
          </a:custGeom>
          <a:noFill/>
          <a:ln>
            <a:noFill/>
          </a:ln>
        </p:spPr>
        <p:txBody>
          <a:bodyPr vert="horz" wrap="square" lIns="91440" tIns="45720" rIns="91440" bIns="45720" numCol="1" anchor="t" anchorCtr="0" compatLnSpc="1"/>
          <a:lstStyle/>
          <a:p>
            <a:endParaRPr lang="en-AU"/>
          </a:p>
        </p:txBody>
      </p:sp>
      <p:grpSp>
        <p:nvGrpSpPr>
          <p:cNvPr id="14" name="Group 13"/>
          <p:cNvGrpSpPr/>
          <p:nvPr/>
        </p:nvGrpSpPr>
        <p:grpSpPr>
          <a:xfrm>
            <a:off x="4914790" y="1771651"/>
            <a:ext cx="1719159" cy="2558337"/>
            <a:chOff x="3495952" y="2871873"/>
            <a:chExt cx="3685730" cy="5484859"/>
          </a:xfrm>
        </p:grpSpPr>
        <p:sp>
          <p:nvSpPr>
            <p:cNvPr id="15" name="Freeform 11"/>
            <p:cNvSpPr/>
            <p:nvPr/>
          </p:nvSpPr>
          <p:spPr bwMode="auto">
            <a:xfrm>
              <a:off x="5038137" y="4033838"/>
              <a:ext cx="793144" cy="793144"/>
            </a:xfrm>
            <a:custGeom>
              <a:avLst/>
              <a:gdLst>
                <a:gd name="T0" fmla="*/ 358 w 384"/>
                <a:gd name="T1" fmla="*/ 96 h 384"/>
                <a:gd name="T2" fmla="*/ 374 w 384"/>
                <a:gd name="T3" fmla="*/ 132 h 384"/>
                <a:gd name="T4" fmla="*/ 382 w 384"/>
                <a:gd name="T5" fmla="*/ 168 h 384"/>
                <a:gd name="T6" fmla="*/ 382 w 384"/>
                <a:gd name="T7" fmla="*/ 206 h 384"/>
                <a:gd name="T8" fmla="*/ 376 w 384"/>
                <a:gd name="T9" fmla="*/ 242 h 384"/>
                <a:gd name="T10" fmla="*/ 364 w 384"/>
                <a:gd name="T11" fmla="*/ 276 h 384"/>
                <a:gd name="T12" fmla="*/ 344 w 384"/>
                <a:gd name="T13" fmla="*/ 308 h 384"/>
                <a:gd name="T14" fmla="*/ 318 w 384"/>
                <a:gd name="T15" fmla="*/ 336 h 384"/>
                <a:gd name="T16" fmla="*/ 286 w 384"/>
                <a:gd name="T17" fmla="*/ 358 h 384"/>
                <a:gd name="T18" fmla="*/ 268 w 384"/>
                <a:gd name="T19" fmla="*/ 368 h 384"/>
                <a:gd name="T20" fmla="*/ 232 w 384"/>
                <a:gd name="T21" fmla="*/ 380 h 384"/>
                <a:gd name="T22" fmla="*/ 196 w 384"/>
                <a:gd name="T23" fmla="*/ 384 h 384"/>
                <a:gd name="T24" fmla="*/ 158 w 384"/>
                <a:gd name="T25" fmla="*/ 382 h 384"/>
                <a:gd name="T26" fmla="*/ 124 w 384"/>
                <a:gd name="T27" fmla="*/ 372 h 384"/>
                <a:gd name="T28" fmla="*/ 90 w 384"/>
                <a:gd name="T29" fmla="*/ 356 h 384"/>
                <a:gd name="T30" fmla="*/ 60 w 384"/>
                <a:gd name="T31" fmla="*/ 332 h 384"/>
                <a:gd name="T32" fmla="*/ 34 w 384"/>
                <a:gd name="T33" fmla="*/ 304 h 384"/>
                <a:gd name="T34" fmla="*/ 24 w 384"/>
                <a:gd name="T35" fmla="*/ 288 h 384"/>
                <a:gd name="T36" fmla="*/ 8 w 384"/>
                <a:gd name="T37" fmla="*/ 252 h 384"/>
                <a:gd name="T38" fmla="*/ 0 w 384"/>
                <a:gd name="T39" fmla="*/ 214 h 384"/>
                <a:gd name="T40" fmla="*/ 0 w 384"/>
                <a:gd name="T41" fmla="*/ 178 h 384"/>
                <a:gd name="T42" fmla="*/ 6 w 384"/>
                <a:gd name="T43" fmla="*/ 142 h 384"/>
                <a:gd name="T44" fmla="*/ 18 w 384"/>
                <a:gd name="T45" fmla="*/ 108 h 384"/>
                <a:gd name="T46" fmla="*/ 38 w 384"/>
                <a:gd name="T47" fmla="*/ 76 h 384"/>
                <a:gd name="T48" fmla="*/ 64 w 384"/>
                <a:gd name="T49" fmla="*/ 48 h 384"/>
                <a:gd name="T50" fmla="*/ 96 w 384"/>
                <a:gd name="T51" fmla="*/ 26 h 384"/>
                <a:gd name="T52" fmla="*/ 114 w 384"/>
                <a:gd name="T53" fmla="*/ 16 h 384"/>
                <a:gd name="T54" fmla="*/ 150 w 384"/>
                <a:gd name="T55" fmla="*/ 4 h 384"/>
                <a:gd name="T56" fmla="*/ 186 w 384"/>
                <a:gd name="T57" fmla="*/ 0 h 384"/>
                <a:gd name="T58" fmla="*/ 224 w 384"/>
                <a:gd name="T59" fmla="*/ 2 h 384"/>
                <a:gd name="T60" fmla="*/ 260 w 384"/>
                <a:gd name="T61" fmla="*/ 12 h 384"/>
                <a:gd name="T62" fmla="*/ 292 w 384"/>
                <a:gd name="T63" fmla="*/ 28 h 384"/>
                <a:gd name="T64" fmla="*/ 322 w 384"/>
                <a:gd name="T65" fmla="*/ 52 h 384"/>
                <a:gd name="T66" fmla="*/ 348 w 384"/>
                <a:gd name="T67" fmla="*/ 8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 h="384">
                  <a:moveTo>
                    <a:pt x="358" y="96"/>
                  </a:moveTo>
                  <a:lnTo>
                    <a:pt x="358" y="96"/>
                  </a:lnTo>
                  <a:lnTo>
                    <a:pt x="366" y="114"/>
                  </a:lnTo>
                  <a:lnTo>
                    <a:pt x="374" y="132"/>
                  </a:lnTo>
                  <a:lnTo>
                    <a:pt x="378" y="150"/>
                  </a:lnTo>
                  <a:lnTo>
                    <a:pt x="382" y="168"/>
                  </a:lnTo>
                  <a:lnTo>
                    <a:pt x="384" y="188"/>
                  </a:lnTo>
                  <a:lnTo>
                    <a:pt x="382" y="206"/>
                  </a:lnTo>
                  <a:lnTo>
                    <a:pt x="380" y="224"/>
                  </a:lnTo>
                  <a:lnTo>
                    <a:pt x="376" y="242"/>
                  </a:lnTo>
                  <a:lnTo>
                    <a:pt x="370" y="260"/>
                  </a:lnTo>
                  <a:lnTo>
                    <a:pt x="364" y="276"/>
                  </a:lnTo>
                  <a:lnTo>
                    <a:pt x="354" y="294"/>
                  </a:lnTo>
                  <a:lnTo>
                    <a:pt x="344" y="308"/>
                  </a:lnTo>
                  <a:lnTo>
                    <a:pt x="332" y="322"/>
                  </a:lnTo>
                  <a:lnTo>
                    <a:pt x="318" y="336"/>
                  </a:lnTo>
                  <a:lnTo>
                    <a:pt x="304" y="348"/>
                  </a:lnTo>
                  <a:lnTo>
                    <a:pt x="286" y="358"/>
                  </a:lnTo>
                  <a:lnTo>
                    <a:pt x="286" y="358"/>
                  </a:lnTo>
                  <a:lnTo>
                    <a:pt x="268" y="368"/>
                  </a:lnTo>
                  <a:lnTo>
                    <a:pt x="250" y="374"/>
                  </a:lnTo>
                  <a:lnTo>
                    <a:pt x="232" y="380"/>
                  </a:lnTo>
                  <a:lnTo>
                    <a:pt x="214" y="382"/>
                  </a:lnTo>
                  <a:lnTo>
                    <a:pt x="196" y="384"/>
                  </a:lnTo>
                  <a:lnTo>
                    <a:pt x="178" y="384"/>
                  </a:lnTo>
                  <a:lnTo>
                    <a:pt x="158" y="382"/>
                  </a:lnTo>
                  <a:lnTo>
                    <a:pt x="140" y="378"/>
                  </a:lnTo>
                  <a:lnTo>
                    <a:pt x="124" y="372"/>
                  </a:lnTo>
                  <a:lnTo>
                    <a:pt x="106" y="364"/>
                  </a:lnTo>
                  <a:lnTo>
                    <a:pt x="90" y="356"/>
                  </a:lnTo>
                  <a:lnTo>
                    <a:pt x="74" y="344"/>
                  </a:lnTo>
                  <a:lnTo>
                    <a:pt x="60" y="332"/>
                  </a:lnTo>
                  <a:lnTo>
                    <a:pt x="46" y="320"/>
                  </a:lnTo>
                  <a:lnTo>
                    <a:pt x="34" y="304"/>
                  </a:lnTo>
                  <a:lnTo>
                    <a:pt x="24" y="288"/>
                  </a:lnTo>
                  <a:lnTo>
                    <a:pt x="24" y="288"/>
                  </a:lnTo>
                  <a:lnTo>
                    <a:pt x="16" y="270"/>
                  </a:lnTo>
                  <a:lnTo>
                    <a:pt x="8" y="252"/>
                  </a:lnTo>
                  <a:lnTo>
                    <a:pt x="4" y="234"/>
                  </a:lnTo>
                  <a:lnTo>
                    <a:pt x="0" y="214"/>
                  </a:lnTo>
                  <a:lnTo>
                    <a:pt x="0" y="196"/>
                  </a:lnTo>
                  <a:lnTo>
                    <a:pt x="0" y="178"/>
                  </a:lnTo>
                  <a:lnTo>
                    <a:pt x="2" y="160"/>
                  </a:lnTo>
                  <a:lnTo>
                    <a:pt x="6" y="142"/>
                  </a:lnTo>
                  <a:lnTo>
                    <a:pt x="12" y="124"/>
                  </a:lnTo>
                  <a:lnTo>
                    <a:pt x="18" y="108"/>
                  </a:lnTo>
                  <a:lnTo>
                    <a:pt x="28" y="90"/>
                  </a:lnTo>
                  <a:lnTo>
                    <a:pt x="38" y="76"/>
                  </a:lnTo>
                  <a:lnTo>
                    <a:pt x="50" y="62"/>
                  </a:lnTo>
                  <a:lnTo>
                    <a:pt x="64" y="48"/>
                  </a:lnTo>
                  <a:lnTo>
                    <a:pt x="80" y="36"/>
                  </a:lnTo>
                  <a:lnTo>
                    <a:pt x="96" y="26"/>
                  </a:lnTo>
                  <a:lnTo>
                    <a:pt x="96" y="26"/>
                  </a:lnTo>
                  <a:lnTo>
                    <a:pt x="114" y="16"/>
                  </a:lnTo>
                  <a:lnTo>
                    <a:pt x="132" y="10"/>
                  </a:lnTo>
                  <a:lnTo>
                    <a:pt x="150" y="4"/>
                  </a:lnTo>
                  <a:lnTo>
                    <a:pt x="168" y="2"/>
                  </a:lnTo>
                  <a:lnTo>
                    <a:pt x="186" y="0"/>
                  </a:lnTo>
                  <a:lnTo>
                    <a:pt x="206" y="0"/>
                  </a:lnTo>
                  <a:lnTo>
                    <a:pt x="224" y="2"/>
                  </a:lnTo>
                  <a:lnTo>
                    <a:pt x="242" y="6"/>
                  </a:lnTo>
                  <a:lnTo>
                    <a:pt x="260" y="12"/>
                  </a:lnTo>
                  <a:lnTo>
                    <a:pt x="276" y="20"/>
                  </a:lnTo>
                  <a:lnTo>
                    <a:pt x="292" y="28"/>
                  </a:lnTo>
                  <a:lnTo>
                    <a:pt x="308" y="40"/>
                  </a:lnTo>
                  <a:lnTo>
                    <a:pt x="322" y="52"/>
                  </a:lnTo>
                  <a:lnTo>
                    <a:pt x="336" y="64"/>
                  </a:lnTo>
                  <a:lnTo>
                    <a:pt x="348" y="80"/>
                  </a:lnTo>
                  <a:lnTo>
                    <a:pt x="358" y="96"/>
                  </a:lnTo>
                </a:path>
              </a:pathLst>
            </a:custGeom>
            <a:noFill/>
            <a:ln>
              <a:noFill/>
            </a:ln>
          </p:spPr>
          <p:txBody>
            <a:bodyPr vert="horz" wrap="square" lIns="91440" tIns="45720" rIns="91440" bIns="45720" numCol="1" anchor="t" anchorCtr="0" compatLnSpc="1"/>
            <a:lstStyle/>
            <a:p>
              <a:endParaRPr lang="en-AU"/>
            </a:p>
          </p:txBody>
        </p:sp>
        <p:sp>
          <p:nvSpPr>
            <p:cNvPr id="16" name="Freeform 5"/>
            <p:cNvSpPr/>
            <p:nvPr/>
          </p:nvSpPr>
          <p:spPr bwMode="auto">
            <a:xfrm>
              <a:off x="5373755" y="3802522"/>
              <a:ext cx="1022063" cy="1110938"/>
            </a:xfrm>
            <a:custGeom>
              <a:avLst/>
              <a:gdLst>
                <a:gd name="T0" fmla="*/ 34 w 805"/>
                <a:gd name="T1" fmla="*/ 631 h 875"/>
                <a:gd name="T2" fmla="*/ 16 w 805"/>
                <a:gd name="T3" fmla="*/ 617 h 875"/>
                <a:gd name="T4" fmla="*/ 5 w 805"/>
                <a:gd name="T5" fmla="*/ 601 h 875"/>
                <a:gd name="T6" fmla="*/ 0 w 805"/>
                <a:gd name="T7" fmla="*/ 583 h 875"/>
                <a:gd name="T8" fmla="*/ 2 w 805"/>
                <a:gd name="T9" fmla="*/ 567 h 875"/>
                <a:gd name="T10" fmla="*/ 7 w 805"/>
                <a:gd name="T11" fmla="*/ 550 h 875"/>
                <a:gd name="T12" fmla="*/ 16 w 805"/>
                <a:gd name="T13" fmla="*/ 538 h 875"/>
                <a:gd name="T14" fmla="*/ 29 w 805"/>
                <a:gd name="T15" fmla="*/ 531 h 875"/>
                <a:gd name="T16" fmla="*/ 43 w 805"/>
                <a:gd name="T17" fmla="*/ 527 h 875"/>
                <a:gd name="T18" fmla="*/ 57 w 805"/>
                <a:gd name="T19" fmla="*/ 531 h 875"/>
                <a:gd name="T20" fmla="*/ 149 w 805"/>
                <a:gd name="T21" fmla="*/ 572 h 875"/>
                <a:gd name="T22" fmla="*/ 292 w 805"/>
                <a:gd name="T23" fmla="*/ 636 h 875"/>
                <a:gd name="T24" fmla="*/ 396 w 805"/>
                <a:gd name="T25" fmla="*/ 678 h 875"/>
                <a:gd name="T26" fmla="*/ 493 w 805"/>
                <a:gd name="T27" fmla="*/ 706 h 875"/>
                <a:gd name="T28" fmla="*/ 538 w 805"/>
                <a:gd name="T29" fmla="*/ 715 h 875"/>
                <a:gd name="T30" fmla="*/ 576 w 805"/>
                <a:gd name="T31" fmla="*/ 717 h 875"/>
                <a:gd name="T32" fmla="*/ 608 w 805"/>
                <a:gd name="T33" fmla="*/ 712 h 875"/>
                <a:gd name="T34" fmla="*/ 629 w 805"/>
                <a:gd name="T35" fmla="*/ 699 h 875"/>
                <a:gd name="T36" fmla="*/ 644 w 805"/>
                <a:gd name="T37" fmla="*/ 676 h 875"/>
                <a:gd name="T38" fmla="*/ 647 w 805"/>
                <a:gd name="T39" fmla="*/ 662 h 875"/>
                <a:gd name="T40" fmla="*/ 647 w 805"/>
                <a:gd name="T41" fmla="*/ 629 h 875"/>
                <a:gd name="T42" fmla="*/ 642 w 805"/>
                <a:gd name="T43" fmla="*/ 595 h 875"/>
                <a:gd name="T44" fmla="*/ 622 w 805"/>
                <a:gd name="T45" fmla="*/ 536 h 875"/>
                <a:gd name="T46" fmla="*/ 581 w 805"/>
                <a:gd name="T47" fmla="*/ 454 h 875"/>
                <a:gd name="T48" fmla="*/ 531 w 805"/>
                <a:gd name="T49" fmla="*/ 373 h 875"/>
                <a:gd name="T50" fmla="*/ 477 w 805"/>
                <a:gd name="T51" fmla="*/ 298 h 875"/>
                <a:gd name="T52" fmla="*/ 396 w 805"/>
                <a:gd name="T53" fmla="*/ 196 h 875"/>
                <a:gd name="T54" fmla="*/ 384 w 805"/>
                <a:gd name="T55" fmla="*/ 179 h 875"/>
                <a:gd name="T56" fmla="*/ 394 w 805"/>
                <a:gd name="T57" fmla="*/ 102 h 875"/>
                <a:gd name="T58" fmla="*/ 411 w 805"/>
                <a:gd name="T59" fmla="*/ 16 h 875"/>
                <a:gd name="T60" fmla="*/ 418 w 805"/>
                <a:gd name="T61" fmla="*/ 0 h 875"/>
                <a:gd name="T62" fmla="*/ 488 w 805"/>
                <a:gd name="T63" fmla="*/ 81 h 875"/>
                <a:gd name="T64" fmla="*/ 558 w 805"/>
                <a:gd name="T65" fmla="*/ 170 h 875"/>
                <a:gd name="T66" fmla="*/ 636 w 805"/>
                <a:gd name="T67" fmla="*/ 280 h 875"/>
                <a:gd name="T68" fmla="*/ 712 w 805"/>
                <a:gd name="T69" fmla="*/ 403 h 875"/>
                <a:gd name="T70" fmla="*/ 744 w 805"/>
                <a:gd name="T71" fmla="*/ 468 h 875"/>
                <a:gd name="T72" fmla="*/ 771 w 805"/>
                <a:gd name="T73" fmla="*/ 531 h 875"/>
                <a:gd name="T74" fmla="*/ 791 w 805"/>
                <a:gd name="T75" fmla="*/ 593 h 875"/>
                <a:gd name="T76" fmla="*/ 801 w 805"/>
                <a:gd name="T77" fmla="*/ 656 h 875"/>
                <a:gd name="T78" fmla="*/ 805 w 805"/>
                <a:gd name="T79" fmla="*/ 714 h 875"/>
                <a:gd name="T80" fmla="*/ 796 w 805"/>
                <a:gd name="T81" fmla="*/ 767 h 875"/>
                <a:gd name="T82" fmla="*/ 787 w 805"/>
                <a:gd name="T83" fmla="*/ 792 h 875"/>
                <a:gd name="T84" fmla="*/ 760 w 805"/>
                <a:gd name="T85" fmla="*/ 830 h 875"/>
                <a:gd name="T86" fmla="*/ 724 w 805"/>
                <a:gd name="T87" fmla="*/ 855 h 875"/>
                <a:gd name="T88" fmla="*/ 681 w 805"/>
                <a:gd name="T89" fmla="*/ 870 h 875"/>
                <a:gd name="T90" fmla="*/ 633 w 805"/>
                <a:gd name="T91" fmla="*/ 875 h 875"/>
                <a:gd name="T92" fmla="*/ 577 w 805"/>
                <a:gd name="T93" fmla="*/ 870 h 875"/>
                <a:gd name="T94" fmla="*/ 518 w 805"/>
                <a:gd name="T95" fmla="*/ 859 h 875"/>
                <a:gd name="T96" fmla="*/ 427 w 805"/>
                <a:gd name="T97" fmla="*/ 830 h 875"/>
                <a:gd name="T98" fmla="*/ 303 w 805"/>
                <a:gd name="T99" fmla="*/ 778 h 875"/>
                <a:gd name="T100" fmla="*/ 188 w 805"/>
                <a:gd name="T101" fmla="*/ 721 h 875"/>
                <a:gd name="T102" fmla="*/ 95 w 805"/>
                <a:gd name="T103" fmla="*/ 669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5" h="875">
                  <a:moveTo>
                    <a:pt x="34" y="631"/>
                  </a:moveTo>
                  <a:lnTo>
                    <a:pt x="34" y="631"/>
                  </a:lnTo>
                  <a:lnTo>
                    <a:pt x="25" y="624"/>
                  </a:lnTo>
                  <a:lnTo>
                    <a:pt x="16" y="617"/>
                  </a:lnTo>
                  <a:lnTo>
                    <a:pt x="11" y="608"/>
                  </a:lnTo>
                  <a:lnTo>
                    <a:pt x="5" y="601"/>
                  </a:lnTo>
                  <a:lnTo>
                    <a:pt x="2" y="592"/>
                  </a:lnTo>
                  <a:lnTo>
                    <a:pt x="0" y="583"/>
                  </a:lnTo>
                  <a:lnTo>
                    <a:pt x="0" y="574"/>
                  </a:lnTo>
                  <a:lnTo>
                    <a:pt x="2" y="567"/>
                  </a:lnTo>
                  <a:lnTo>
                    <a:pt x="4" y="558"/>
                  </a:lnTo>
                  <a:lnTo>
                    <a:pt x="7" y="550"/>
                  </a:lnTo>
                  <a:lnTo>
                    <a:pt x="11" y="545"/>
                  </a:lnTo>
                  <a:lnTo>
                    <a:pt x="16" y="538"/>
                  </a:lnTo>
                  <a:lnTo>
                    <a:pt x="22" y="534"/>
                  </a:lnTo>
                  <a:lnTo>
                    <a:pt x="29" y="531"/>
                  </a:lnTo>
                  <a:lnTo>
                    <a:pt x="36" y="529"/>
                  </a:lnTo>
                  <a:lnTo>
                    <a:pt x="43" y="527"/>
                  </a:lnTo>
                  <a:lnTo>
                    <a:pt x="43" y="527"/>
                  </a:lnTo>
                  <a:lnTo>
                    <a:pt x="57" y="531"/>
                  </a:lnTo>
                  <a:lnTo>
                    <a:pt x="81" y="541"/>
                  </a:lnTo>
                  <a:lnTo>
                    <a:pt x="149" y="572"/>
                  </a:lnTo>
                  <a:lnTo>
                    <a:pt x="240" y="613"/>
                  </a:lnTo>
                  <a:lnTo>
                    <a:pt x="292" y="636"/>
                  </a:lnTo>
                  <a:lnTo>
                    <a:pt x="344" y="658"/>
                  </a:lnTo>
                  <a:lnTo>
                    <a:pt x="396" y="678"/>
                  </a:lnTo>
                  <a:lnTo>
                    <a:pt x="446" y="694"/>
                  </a:lnTo>
                  <a:lnTo>
                    <a:pt x="493" y="706"/>
                  </a:lnTo>
                  <a:lnTo>
                    <a:pt x="516" y="712"/>
                  </a:lnTo>
                  <a:lnTo>
                    <a:pt x="538" y="715"/>
                  </a:lnTo>
                  <a:lnTo>
                    <a:pt x="558" y="717"/>
                  </a:lnTo>
                  <a:lnTo>
                    <a:pt x="576" y="717"/>
                  </a:lnTo>
                  <a:lnTo>
                    <a:pt x="592" y="715"/>
                  </a:lnTo>
                  <a:lnTo>
                    <a:pt x="608" y="712"/>
                  </a:lnTo>
                  <a:lnTo>
                    <a:pt x="620" y="706"/>
                  </a:lnTo>
                  <a:lnTo>
                    <a:pt x="629" y="699"/>
                  </a:lnTo>
                  <a:lnTo>
                    <a:pt x="638" y="688"/>
                  </a:lnTo>
                  <a:lnTo>
                    <a:pt x="644" y="676"/>
                  </a:lnTo>
                  <a:lnTo>
                    <a:pt x="644" y="676"/>
                  </a:lnTo>
                  <a:lnTo>
                    <a:pt x="647" y="662"/>
                  </a:lnTo>
                  <a:lnTo>
                    <a:pt x="647" y="647"/>
                  </a:lnTo>
                  <a:lnTo>
                    <a:pt x="647" y="629"/>
                  </a:lnTo>
                  <a:lnTo>
                    <a:pt x="645" y="613"/>
                  </a:lnTo>
                  <a:lnTo>
                    <a:pt x="642" y="595"/>
                  </a:lnTo>
                  <a:lnTo>
                    <a:pt x="636" y="576"/>
                  </a:lnTo>
                  <a:lnTo>
                    <a:pt x="622" y="536"/>
                  </a:lnTo>
                  <a:lnTo>
                    <a:pt x="602" y="497"/>
                  </a:lnTo>
                  <a:lnTo>
                    <a:pt x="581" y="454"/>
                  </a:lnTo>
                  <a:lnTo>
                    <a:pt x="556" y="412"/>
                  </a:lnTo>
                  <a:lnTo>
                    <a:pt x="531" y="373"/>
                  </a:lnTo>
                  <a:lnTo>
                    <a:pt x="504" y="334"/>
                  </a:lnTo>
                  <a:lnTo>
                    <a:pt x="477" y="298"/>
                  </a:lnTo>
                  <a:lnTo>
                    <a:pt x="430" y="237"/>
                  </a:lnTo>
                  <a:lnTo>
                    <a:pt x="396" y="196"/>
                  </a:lnTo>
                  <a:lnTo>
                    <a:pt x="384" y="179"/>
                  </a:lnTo>
                  <a:lnTo>
                    <a:pt x="384" y="179"/>
                  </a:lnTo>
                  <a:lnTo>
                    <a:pt x="387" y="156"/>
                  </a:lnTo>
                  <a:lnTo>
                    <a:pt x="394" y="102"/>
                  </a:lnTo>
                  <a:lnTo>
                    <a:pt x="405" y="41"/>
                  </a:lnTo>
                  <a:lnTo>
                    <a:pt x="411" y="16"/>
                  </a:lnTo>
                  <a:lnTo>
                    <a:pt x="418" y="0"/>
                  </a:lnTo>
                  <a:lnTo>
                    <a:pt x="418" y="0"/>
                  </a:lnTo>
                  <a:lnTo>
                    <a:pt x="437" y="22"/>
                  </a:lnTo>
                  <a:lnTo>
                    <a:pt x="488" y="81"/>
                  </a:lnTo>
                  <a:lnTo>
                    <a:pt x="522" y="122"/>
                  </a:lnTo>
                  <a:lnTo>
                    <a:pt x="558" y="170"/>
                  </a:lnTo>
                  <a:lnTo>
                    <a:pt x="597" y="222"/>
                  </a:lnTo>
                  <a:lnTo>
                    <a:pt x="636" y="280"/>
                  </a:lnTo>
                  <a:lnTo>
                    <a:pt x="676" y="341"/>
                  </a:lnTo>
                  <a:lnTo>
                    <a:pt x="712" y="403"/>
                  </a:lnTo>
                  <a:lnTo>
                    <a:pt x="728" y="436"/>
                  </a:lnTo>
                  <a:lnTo>
                    <a:pt x="744" y="468"/>
                  </a:lnTo>
                  <a:lnTo>
                    <a:pt x="758" y="498"/>
                  </a:lnTo>
                  <a:lnTo>
                    <a:pt x="771" y="531"/>
                  </a:lnTo>
                  <a:lnTo>
                    <a:pt x="782" y="563"/>
                  </a:lnTo>
                  <a:lnTo>
                    <a:pt x="791" y="593"/>
                  </a:lnTo>
                  <a:lnTo>
                    <a:pt x="798" y="626"/>
                  </a:lnTo>
                  <a:lnTo>
                    <a:pt x="801" y="656"/>
                  </a:lnTo>
                  <a:lnTo>
                    <a:pt x="805" y="685"/>
                  </a:lnTo>
                  <a:lnTo>
                    <a:pt x="805" y="714"/>
                  </a:lnTo>
                  <a:lnTo>
                    <a:pt x="801" y="742"/>
                  </a:lnTo>
                  <a:lnTo>
                    <a:pt x="796" y="767"/>
                  </a:lnTo>
                  <a:lnTo>
                    <a:pt x="796" y="767"/>
                  </a:lnTo>
                  <a:lnTo>
                    <a:pt x="787" y="792"/>
                  </a:lnTo>
                  <a:lnTo>
                    <a:pt x="775" y="814"/>
                  </a:lnTo>
                  <a:lnTo>
                    <a:pt x="760" y="830"/>
                  </a:lnTo>
                  <a:lnTo>
                    <a:pt x="744" y="844"/>
                  </a:lnTo>
                  <a:lnTo>
                    <a:pt x="724" y="855"/>
                  </a:lnTo>
                  <a:lnTo>
                    <a:pt x="705" y="864"/>
                  </a:lnTo>
                  <a:lnTo>
                    <a:pt x="681" y="870"/>
                  </a:lnTo>
                  <a:lnTo>
                    <a:pt x="658" y="873"/>
                  </a:lnTo>
                  <a:lnTo>
                    <a:pt x="633" y="875"/>
                  </a:lnTo>
                  <a:lnTo>
                    <a:pt x="604" y="873"/>
                  </a:lnTo>
                  <a:lnTo>
                    <a:pt x="577" y="870"/>
                  </a:lnTo>
                  <a:lnTo>
                    <a:pt x="549" y="864"/>
                  </a:lnTo>
                  <a:lnTo>
                    <a:pt x="518" y="859"/>
                  </a:lnTo>
                  <a:lnTo>
                    <a:pt x="488" y="850"/>
                  </a:lnTo>
                  <a:lnTo>
                    <a:pt x="427" y="830"/>
                  </a:lnTo>
                  <a:lnTo>
                    <a:pt x="364" y="805"/>
                  </a:lnTo>
                  <a:lnTo>
                    <a:pt x="303" y="778"/>
                  </a:lnTo>
                  <a:lnTo>
                    <a:pt x="244" y="749"/>
                  </a:lnTo>
                  <a:lnTo>
                    <a:pt x="188" y="721"/>
                  </a:lnTo>
                  <a:lnTo>
                    <a:pt x="138" y="694"/>
                  </a:lnTo>
                  <a:lnTo>
                    <a:pt x="95" y="669"/>
                  </a:lnTo>
                  <a:lnTo>
                    <a:pt x="34" y="631"/>
                  </a:lnTo>
                  <a:close/>
                </a:path>
              </a:pathLst>
            </a:custGeom>
            <a:solidFill>
              <a:srgbClr val="474C4D"/>
            </a:solidFill>
            <a:ln>
              <a:noFill/>
            </a:ln>
          </p:spPr>
          <p:txBody>
            <a:bodyPr vert="horz" wrap="square" lIns="91440" tIns="45720" rIns="91440" bIns="45720" numCol="1" anchor="t" anchorCtr="0" compatLnSpc="1"/>
            <a:lstStyle/>
            <a:p>
              <a:endParaRPr lang="en-AU"/>
            </a:p>
          </p:txBody>
        </p:sp>
        <p:sp>
          <p:nvSpPr>
            <p:cNvPr id="17" name="Freeform 6"/>
            <p:cNvSpPr/>
            <p:nvPr/>
          </p:nvSpPr>
          <p:spPr bwMode="auto">
            <a:xfrm>
              <a:off x="5373755" y="3802522"/>
              <a:ext cx="1022063" cy="1110938"/>
            </a:xfrm>
            <a:custGeom>
              <a:avLst/>
              <a:gdLst>
                <a:gd name="T0" fmla="*/ 34 w 805"/>
                <a:gd name="T1" fmla="*/ 631 h 875"/>
                <a:gd name="T2" fmla="*/ 16 w 805"/>
                <a:gd name="T3" fmla="*/ 617 h 875"/>
                <a:gd name="T4" fmla="*/ 5 w 805"/>
                <a:gd name="T5" fmla="*/ 601 h 875"/>
                <a:gd name="T6" fmla="*/ 0 w 805"/>
                <a:gd name="T7" fmla="*/ 583 h 875"/>
                <a:gd name="T8" fmla="*/ 2 w 805"/>
                <a:gd name="T9" fmla="*/ 567 h 875"/>
                <a:gd name="T10" fmla="*/ 7 w 805"/>
                <a:gd name="T11" fmla="*/ 550 h 875"/>
                <a:gd name="T12" fmla="*/ 16 w 805"/>
                <a:gd name="T13" fmla="*/ 538 h 875"/>
                <a:gd name="T14" fmla="*/ 29 w 805"/>
                <a:gd name="T15" fmla="*/ 531 h 875"/>
                <a:gd name="T16" fmla="*/ 43 w 805"/>
                <a:gd name="T17" fmla="*/ 527 h 875"/>
                <a:gd name="T18" fmla="*/ 57 w 805"/>
                <a:gd name="T19" fmla="*/ 531 h 875"/>
                <a:gd name="T20" fmla="*/ 149 w 805"/>
                <a:gd name="T21" fmla="*/ 572 h 875"/>
                <a:gd name="T22" fmla="*/ 292 w 805"/>
                <a:gd name="T23" fmla="*/ 636 h 875"/>
                <a:gd name="T24" fmla="*/ 396 w 805"/>
                <a:gd name="T25" fmla="*/ 678 h 875"/>
                <a:gd name="T26" fmla="*/ 493 w 805"/>
                <a:gd name="T27" fmla="*/ 706 h 875"/>
                <a:gd name="T28" fmla="*/ 538 w 805"/>
                <a:gd name="T29" fmla="*/ 715 h 875"/>
                <a:gd name="T30" fmla="*/ 576 w 805"/>
                <a:gd name="T31" fmla="*/ 717 h 875"/>
                <a:gd name="T32" fmla="*/ 608 w 805"/>
                <a:gd name="T33" fmla="*/ 712 h 875"/>
                <a:gd name="T34" fmla="*/ 629 w 805"/>
                <a:gd name="T35" fmla="*/ 699 h 875"/>
                <a:gd name="T36" fmla="*/ 644 w 805"/>
                <a:gd name="T37" fmla="*/ 676 h 875"/>
                <a:gd name="T38" fmla="*/ 647 w 805"/>
                <a:gd name="T39" fmla="*/ 662 h 875"/>
                <a:gd name="T40" fmla="*/ 647 w 805"/>
                <a:gd name="T41" fmla="*/ 629 h 875"/>
                <a:gd name="T42" fmla="*/ 642 w 805"/>
                <a:gd name="T43" fmla="*/ 595 h 875"/>
                <a:gd name="T44" fmla="*/ 622 w 805"/>
                <a:gd name="T45" fmla="*/ 536 h 875"/>
                <a:gd name="T46" fmla="*/ 581 w 805"/>
                <a:gd name="T47" fmla="*/ 454 h 875"/>
                <a:gd name="T48" fmla="*/ 531 w 805"/>
                <a:gd name="T49" fmla="*/ 373 h 875"/>
                <a:gd name="T50" fmla="*/ 477 w 805"/>
                <a:gd name="T51" fmla="*/ 298 h 875"/>
                <a:gd name="T52" fmla="*/ 396 w 805"/>
                <a:gd name="T53" fmla="*/ 196 h 875"/>
                <a:gd name="T54" fmla="*/ 384 w 805"/>
                <a:gd name="T55" fmla="*/ 179 h 875"/>
                <a:gd name="T56" fmla="*/ 394 w 805"/>
                <a:gd name="T57" fmla="*/ 102 h 875"/>
                <a:gd name="T58" fmla="*/ 411 w 805"/>
                <a:gd name="T59" fmla="*/ 16 h 875"/>
                <a:gd name="T60" fmla="*/ 418 w 805"/>
                <a:gd name="T61" fmla="*/ 0 h 875"/>
                <a:gd name="T62" fmla="*/ 488 w 805"/>
                <a:gd name="T63" fmla="*/ 81 h 875"/>
                <a:gd name="T64" fmla="*/ 558 w 805"/>
                <a:gd name="T65" fmla="*/ 170 h 875"/>
                <a:gd name="T66" fmla="*/ 636 w 805"/>
                <a:gd name="T67" fmla="*/ 280 h 875"/>
                <a:gd name="T68" fmla="*/ 712 w 805"/>
                <a:gd name="T69" fmla="*/ 403 h 875"/>
                <a:gd name="T70" fmla="*/ 744 w 805"/>
                <a:gd name="T71" fmla="*/ 468 h 875"/>
                <a:gd name="T72" fmla="*/ 771 w 805"/>
                <a:gd name="T73" fmla="*/ 531 h 875"/>
                <a:gd name="T74" fmla="*/ 791 w 805"/>
                <a:gd name="T75" fmla="*/ 593 h 875"/>
                <a:gd name="T76" fmla="*/ 801 w 805"/>
                <a:gd name="T77" fmla="*/ 656 h 875"/>
                <a:gd name="T78" fmla="*/ 805 w 805"/>
                <a:gd name="T79" fmla="*/ 714 h 875"/>
                <a:gd name="T80" fmla="*/ 796 w 805"/>
                <a:gd name="T81" fmla="*/ 767 h 875"/>
                <a:gd name="T82" fmla="*/ 787 w 805"/>
                <a:gd name="T83" fmla="*/ 792 h 875"/>
                <a:gd name="T84" fmla="*/ 760 w 805"/>
                <a:gd name="T85" fmla="*/ 830 h 875"/>
                <a:gd name="T86" fmla="*/ 724 w 805"/>
                <a:gd name="T87" fmla="*/ 855 h 875"/>
                <a:gd name="T88" fmla="*/ 681 w 805"/>
                <a:gd name="T89" fmla="*/ 870 h 875"/>
                <a:gd name="T90" fmla="*/ 633 w 805"/>
                <a:gd name="T91" fmla="*/ 875 h 875"/>
                <a:gd name="T92" fmla="*/ 577 w 805"/>
                <a:gd name="T93" fmla="*/ 870 h 875"/>
                <a:gd name="T94" fmla="*/ 518 w 805"/>
                <a:gd name="T95" fmla="*/ 859 h 875"/>
                <a:gd name="T96" fmla="*/ 427 w 805"/>
                <a:gd name="T97" fmla="*/ 830 h 875"/>
                <a:gd name="T98" fmla="*/ 303 w 805"/>
                <a:gd name="T99" fmla="*/ 778 h 875"/>
                <a:gd name="T100" fmla="*/ 188 w 805"/>
                <a:gd name="T101" fmla="*/ 721 h 875"/>
                <a:gd name="T102" fmla="*/ 95 w 805"/>
                <a:gd name="T103" fmla="*/ 669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5" h="875">
                  <a:moveTo>
                    <a:pt x="34" y="631"/>
                  </a:moveTo>
                  <a:lnTo>
                    <a:pt x="34" y="631"/>
                  </a:lnTo>
                  <a:lnTo>
                    <a:pt x="25" y="624"/>
                  </a:lnTo>
                  <a:lnTo>
                    <a:pt x="16" y="617"/>
                  </a:lnTo>
                  <a:lnTo>
                    <a:pt x="11" y="608"/>
                  </a:lnTo>
                  <a:lnTo>
                    <a:pt x="5" y="601"/>
                  </a:lnTo>
                  <a:lnTo>
                    <a:pt x="2" y="592"/>
                  </a:lnTo>
                  <a:lnTo>
                    <a:pt x="0" y="583"/>
                  </a:lnTo>
                  <a:lnTo>
                    <a:pt x="0" y="574"/>
                  </a:lnTo>
                  <a:lnTo>
                    <a:pt x="2" y="567"/>
                  </a:lnTo>
                  <a:lnTo>
                    <a:pt x="4" y="558"/>
                  </a:lnTo>
                  <a:lnTo>
                    <a:pt x="7" y="550"/>
                  </a:lnTo>
                  <a:lnTo>
                    <a:pt x="11" y="545"/>
                  </a:lnTo>
                  <a:lnTo>
                    <a:pt x="16" y="538"/>
                  </a:lnTo>
                  <a:lnTo>
                    <a:pt x="22" y="534"/>
                  </a:lnTo>
                  <a:lnTo>
                    <a:pt x="29" y="531"/>
                  </a:lnTo>
                  <a:lnTo>
                    <a:pt x="36" y="529"/>
                  </a:lnTo>
                  <a:lnTo>
                    <a:pt x="43" y="527"/>
                  </a:lnTo>
                  <a:lnTo>
                    <a:pt x="43" y="527"/>
                  </a:lnTo>
                  <a:lnTo>
                    <a:pt x="57" y="531"/>
                  </a:lnTo>
                  <a:lnTo>
                    <a:pt x="81" y="541"/>
                  </a:lnTo>
                  <a:lnTo>
                    <a:pt x="149" y="572"/>
                  </a:lnTo>
                  <a:lnTo>
                    <a:pt x="240" y="613"/>
                  </a:lnTo>
                  <a:lnTo>
                    <a:pt x="292" y="636"/>
                  </a:lnTo>
                  <a:lnTo>
                    <a:pt x="344" y="658"/>
                  </a:lnTo>
                  <a:lnTo>
                    <a:pt x="396" y="678"/>
                  </a:lnTo>
                  <a:lnTo>
                    <a:pt x="446" y="694"/>
                  </a:lnTo>
                  <a:lnTo>
                    <a:pt x="493" y="706"/>
                  </a:lnTo>
                  <a:lnTo>
                    <a:pt x="516" y="712"/>
                  </a:lnTo>
                  <a:lnTo>
                    <a:pt x="538" y="715"/>
                  </a:lnTo>
                  <a:lnTo>
                    <a:pt x="558" y="717"/>
                  </a:lnTo>
                  <a:lnTo>
                    <a:pt x="576" y="717"/>
                  </a:lnTo>
                  <a:lnTo>
                    <a:pt x="592" y="715"/>
                  </a:lnTo>
                  <a:lnTo>
                    <a:pt x="608" y="712"/>
                  </a:lnTo>
                  <a:lnTo>
                    <a:pt x="620" y="706"/>
                  </a:lnTo>
                  <a:lnTo>
                    <a:pt x="629" y="699"/>
                  </a:lnTo>
                  <a:lnTo>
                    <a:pt x="638" y="688"/>
                  </a:lnTo>
                  <a:lnTo>
                    <a:pt x="644" y="676"/>
                  </a:lnTo>
                  <a:lnTo>
                    <a:pt x="644" y="676"/>
                  </a:lnTo>
                  <a:lnTo>
                    <a:pt x="647" y="662"/>
                  </a:lnTo>
                  <a:lnTo>
                    <a:pt x="647" y="647"/>
                  </a:lnTo>
                  <a:lnTo>
                    <a:pt x="647" y="629"/>
                  </a:lnTo>
                  <a:lnTo>
                    <a:pt x="645" y="613"/>
                  </a:lnTo>
                  <a:lnTo>
                    <a:pt x="642" y="595"/>
                  </a:lnTo>
                  <a:lnTo>
                    <a:pt x="636" y="576"/>
                  </a:lnTo>
                  <a:lnTo>
                    <a:pt x="622" y="536"/>
                  </a:lnTo>
                  <a:lnTo>
                    <a:pt x="602" y="497"/>
                  </a:lnTo>
                  <a:lnTo>
                    <a:pt x="581" y="454"/>
                  </a:lnTo>
                  <a:lnTo>
                    <a:pt x="556" y="412"/>
                  </a:lnTo>
                  <a:lnTo>
                    <a:pt x="531" y="373"/>
                  </a:lnTo>
                  <a:lnTo>
                    <a:pt x="504" y="334"/>
                  </a:lnTo>
                  <a:lnTo>
                    <a:pt x="477" y="298"/>
                  </a:lnTo>
                  <a:lnTo>
                    <a:pt x="430" y="237"/>
                  </a:lnTo>
                  <a:lnTo>
                    <a:pt x="396" y="196"/>
                  </a:lnTo>
                  <a:lnTo>
                    <a:pt x="384" y="179"/>
                  </a:lnTo>
                  <a:lnTo>
                    <a:pt x="384" y="179"/>
                  </a:lnTo>
                  <a:lnTo>
                    <a:pt x="387" y="156"/>
                  </a:lnTo>
                  <a:lnTo>
                    <a:pt x="394" y="102"/>
                  </a:lnTo>
                  <a:lnTo>
                    <a:pt x="405" y="41"/>
                  </a:lnTo>
                  <a:lnTo>
                    <a:pt x="411" y="16"/>
                  </a:lnTo>
                  <a:lnTo>
                    <a:pt x="418" y="0"/>
                  </a:lnTo>
                  <a:lnTo>
                    <a:pt x="418" y="0"/>
                  </a:lnTo>
                  <a:lnTo>
                    <a:pt x="437" y="22"/>
                  </a:lnTo>
                  <a:lnTo>
                    <a:pt x="488" y="81"/>
                  </a:lnTo>
                  <a:lnTo>
                    <a:pt x="522" y="122"/>
                  </a:lnTo>
                  <a:lnTo>
                    <a:pt x="558" y="170"/>
                  </a:lnTo>
                  <a:lnTo>
                    <a:pt x="597" y="222"/>
                  </a:lnTo>
                  <a:lnTo>
                    <a:pt x="636" y="280"/>
                  </a:lnTo>
                  <a:lnTo>
                    <a:pt x="676" y="341"/>
                  </a:lnTo>
                  <a:lnTo>
                    <a:pt x="712" y="403"/>
                  </a:lnTo>
                  <a:lnTo>
                    <a:pt x="728" y="436"/>
                  </a:lnTo>
                  <a:lnTo>
                    <a:pt x="744" y="468"/>
                  </a:lnTo>
                  <a:lnTo>
                    <a:pt x="758" y="498"/>
                  </a:lnTo>
                  <a:lnTo>
                    <a:pt x="771" y="531"/>
                  </a:lnTo>
                  <a:lnTo>
                    <a:pt x="782" y="563"/>
                  </a:lnTo>
                  <a:lnTo>
                    <a:pt x="791" y="593"/>
                  </a:lnTo>
                  <a:lnTo>
                    <a:pt x="798" y="626"/>
                  </a:lnTo>
                  <a:lnTo>
                    <a:pt x="801" y="656"/>
                  </a:lnTo>
                  <a:lnTo>
                    <a:pt x="805" y="685"/>
                  </a:lnTo>
                  <a:lnTo>
                    <a:pt x="805" y="714"/>
                  </a:lnTo>
                  <a:lnTo>
                    <a:pt x="801" y="742"/>
                  </a:lnTo>
                  <a:lnTo>
                    <a:pt x="796" y="767"/>
                  </a:lnTo>
                  <a:lnTo>
                    <a:pt x="796" y="767"/>
                  </a:lnTo>
                  <a:lnTo>
                    <a:pt x="787" y="792"/>
                  </a:lnTo>
                  <a:lnTo>
                    <a:pt x="775" y="814"/>
                  </a:lnTo>
                  <a:lnTo>
                    <a:pt x="760" y="830"/>
                  </a:lnTo>
                  <a:lnTo>
                    <a:pt x="744" y="844"/>
                  </a:lnTo>
                  <a:lnTo>
                    <a:pt x="724" y="855"/>
                  </a:lnTo>
                  <a:lnTo>
                    <a:pt x="705" y="864"/>
                  </a:lnTo>
                  <a:lnTo>
                    <a:pt x="681" y="870"/>
                  </a:lnTo>
                  <a:lnTo>
                    <a:pt x="658" y="873"/>
                  </a:lnTo>
                  <a:lnTo>
                    <a:pt x="633" y="875"/>
                  </a:lnTo>
                  <a:lnTo>
                    <a:pt x="604" y="873"/>
                  </a:lnTo>
                  <a:lnTo>
                    <a:pt x="577" y="870"/>
                  </a:lnTo>
                  <a:lnTo>
                    <a:pt x="549" y="864"/>
                  </a:lnTo>
                  <a:lnTo>
                    <a:pt x="518" y="859"/>
                  </a:lnTo>
                  <a:lnTo>
                    <a:pt x="488" y="850"/>
                  </a:lnTo>
                  <a:lnTo>
                    <a:pt x="427" y="830"/>
                  </a:lnTo>
                  <a:lnTo>
                    <a:pt x="364" y="805"/>
                  </a:lnTo>
                  <a:lnTo>
                    <a:pt x="303" y="778"/>
                  </a:lnTo>
                  <a:lnTo>
                    <a:pt x="244" y="749"/>
                  </a:lnTo>
                  <a:lnTo>
                    <a:pt x="188" y="721"/>
                  </a:lnTo>
                  <a:lnTo>
                    <a:pt x="138" y="694"/>
                  </a:lnTo>
                  <a:lnTo>
                    <a:pt x="95" y="669"/>
                  </a:lnTo>
                  <a:lnTo>
                    <a:pt x="34" y="631"/>
                  </a:lnTo>
                </a:path>
              </a:pathLst>
            </a:custGeom>
            <a:noFill/>
            <a:ln>
              <a:noFill/>
            </a:ln>
          </p:spPr>
          <p:txBody>
            <a:bodyPr vert="horz" wrap="square" lIns="91440" tIns="45720" rIns="91440" bIns="45720" numCol="1" anchor="t" anchorCtr="0" compatLnSpc="1"/>
            <a:lstStyle/>
            <a:p>
              <a:endParaRPr lang="en-AU"/>
            </a:p>
          </p:txBody>
        </p:sp>
        <p:sp>
          <p:nvSpPr>
            <p:cNvPr id="18" name="Freeform 7"/>
            <p:cNvSpPr/>
            <p:nvPr/>
          </p:nvSpPr>
          <p:spPr bwMode="auto">
            <a:xfrm>
              <a:off x="5428349" y="3477493"/>
              <a:ext cx="577688" cy="769404"/>
            </a:xfrm>
            <a:custGeom>
              <a:avLst/>
              <a:gdLst>
                <a:gd name="T0" fmla="*/ 38 w 455"/>
                <a:gd name="T1" fmla="*/ 89 h 606"/>
                <a:gd name="T2" fmla="*/ 38 w 455"/>
                <a:gd name="T3" fmla="*/ 89 h 606"/>
                <a:gd name="T4" fmla="*/ 129 w 455"/>
                <a:gd name="T5" fmla="*/ 46 h 606"/>
                <a:gd name="T6" fmla="*/ 178 w 455"/>
                <a:gd name="T7" fmla="*/ 25 h 606"/>
                <a:gd name="T8" fmla="*/ 210 w 455"/>
                <a:gd name="T9" fmla="*/ 11 h 606"/>
                <a:gd name="T10" fmla="*/ 210 w 455"/>
                <a:gd name="T11" fmla="*/ 11 h 606"/>
                <a:gd name="T12" fmla="*/ 231 w 455"/>
                <a:gd name="T13" fmla="*/ 3 h 606"/>
                <a:gd name="T14" fmla="*/ 242 w 455"/>
                <a:gd name="T15" fmla="*/ 0 h 606"/>
                <a:gd name="T16" fmla="*/ 253 w 455"/>
                <a:gd name="T17" fmla="*/ 2 h 606"/>
                <a:gd name="T18" fmla="*/ 264 w 455"/>
                <a:gd name="T19" fmla="*/ 5 h 606"/>
                <a:gd name="T20" fmla="*/ 269 w 455"/>
                <a:gd name="T21" fmla="*/ 9 h 606"/>
                <a:gd name="T22" fmla="*/ 274 w 455"/>
                <a:gd name="T23" fmla="*/ 14 h 606"/>
                <a:gd name="T24" fmla="*/ 287 w 455"/>
                <a:gd name="T25" fmla="*/ 30 h 606"/>
                <a:gd name="T26" fmla="*/ 298 w 455"/>
                <a:gd name="T27" fmla="*/ 54 h 606"/>
                <a:gd name="T28" fmla="*/ 298 w 455"/>
                <a:gd name="T29" fmla="*/ 54 h 606"/>
                <a:gd name="T30" fmla="*/ 389 w 455"/>
                <a:gd name="T31" fmla="*/ 283 h 606"/>
                <a:gd name="T32" fmla="*/ 436 w 455"/>
                <a:gd name="T33" fmla="*/ 410 h 606"/>
                <a:gd name="T34" fmla="*/ 450 w 455"/>
                <a:gd name="T35" fmla="*/ 453 h 606"/>
                <a:gd name="T36" fmla="*/ 455 w 455"/>
                <a:gd name="T37" fmla="*/ 468 h 606"/>
                <a:gd name="T38" fmla="*/ 455 w 455"/>
                <a:gd name="T39" fmla="*/ 473 h 606"/>
                <a:gd name="T40" fmla="*/ 455 w 455"/>
                <a:gd name="T41" fmla="*/ 473 h 606"/>
                <a:gd name="T42" fmla="*/ 454 w 455"/>
                <a:gd name="T43" fmla="*/ 487 h 606"/>
                <a:gd name="T44" fmla="*/ 452 w 455"/>
                <a:gd name="T45" fmla="*/ 496 h 606"/>
                <a:gd name="T46" fmla="*/ 446 w 455"/>
                <a:gd name="T47" fmla="*/ 504 h 606"/>
                <a:gd name="T48" fmla="*/ 437 w 455"/>
                <a:gd name="T49" fmla="*/ 512 h 606"/>
                <a:gd name="T50" fmla="*/ 423 w 455"/>
                <a:gd name="T51" fmla="*/ 521 h 606"/>
                <a:gd name="T52" fmla="*/ 403 w 455"/>
                <a:gd name="T53" fmla="*/ 532 h 606"/>
                <a:gd name="T54" fmla="*/ 377 w 455"/>
                <a:gd name="T55" fmla="*/ 545 h 606"/>
                <a:gd name="T56" fmla="*/ 377 w 455"/>
                <a:gd name="T57" fmla="*/ 545 h 606"/>
                <a:gd name="T58" fmla="*/ 317 w 455"/>
                <a:gd name="T59" fmla="*/ 568 h 606"/>
                <a:gd name="T60" fmla="*/ 271 w 455"/>
                <a:gd name="T61" fmla="*/ 586 h 606"/>
                <a:gd name="T62" fmla="*/ 233 w 455"/>
                <a:gd name="T63" fmla="*/ 597 h 606"/>
                <a:gd name="T64" fmla="*/ 212 w 455"/>
                <a:gd name="T65" fmla="*/ 602 h 606"/>
                <a:gd name="T66" fmla="*/ 212 w 455"/>
                <a:gd name="T67" fmla="*/ 602 h 606"/>
                <a:gd name="T68" fmla="*/ 203 w 455"/>
                <a:gd name="T69" fmla="*/ 604 h 606"/>
                <a:gd name="T70" fmla="*/ 194 w 455"/>
                <a:gd name="T71" fmla="*/ 606 h 606"/>
                <a:gd name="T72" fmla="*/ 187 w 455"/>
                <a:gd name="T73" fmla="*/ 604 h 606"/>
                <a:gd name="T74" fmla="*/ 176 w 455"/>
                <a:gd name="T75" fmla="*/ 599 h 606"/>
                <a:gd name="T76" fmla="*/ 167 w 455"/>
                <a:gd name="T77" fmla="*/ 588 h 606"/>
                <a:gd name="T78" fmla="*/ 154 w 455"/>
                <a:gd name="T79" fmla="*/ 573 h 606"/>
                <a:gd name="T80" fmla="*/ 142 w 455"/>
                <a:gd name="T81" fmla="*/ 550 h 606"/>
                <a:gd name="T82" fmla="*/ 127 w 455"/>
                <a:gd name="T83" fmla="*/ 518 h 606"/>
                <a:gd name="T84" fmla="*/ 127 w 455"/>
                <a:gd name="T85" fmla="*/ 518 h 606"/>
                <a:gd name="T86" fmla="*/ 93 w 455"/>
                <a:gd name="T87" fmla="*/ 430 h 606"/>
                <a:gd name="T88" fmla="*/ 56 w 455"/>
                <a:gd name="T89" fmla="*/ 328 h 606"/>
                <a:gd name="T90" fmla="*/ 7 w 455"/>
                <a:gd name="T91" fmla="*/ 190 h 606"/>
                <a:gd name="T92" fmla="*/ 7 w 455"/>
                <a:gd name="T93" fmla="*/ 190 h 606"/>
                <a:gd name="T94" fmla="*/ 4 w 455"/>
                <a:gd name="T95" fmla="*/ 179 h 606"/>
                <a:gd name="T96" fmla="*/ 2 w 455"/>
                <a:gd name="T97" fmla="*/ 167 h 606"/>
                <a:gd name="T98" fmla="*/ 0 w 455"/>
                <a:gd name="T99" fmla="*/ 152 h 606"/>
                <a:gd name="T100" fmla="*/ 2 w 455"/>
                <a:gd name="T101" fmla="*/ 138 h 606"/>
                <a:gd name="T102" fmla="*/ 5 w 455"/>
                <a:gd name="T103" fmla="*/ 123 h 606"/>
                <a:gd name="T104" fmla="*/ 13 w 455"/>
                <a:gd name="T105" fmla="*/ 111 h 606"/>
                <a:gd name="T106" fmla="*/ 23 w 455"/>
                <a:gd name="T107" fmla="*/ 98 h 606"/>
                <a:gd name="T108" fmla="*/ 31 w 455"/>
                <a:gd name="T109" fmla="*/ 93 h 606"/>
                <a:gd name="T110" fmla="*/ 38 w 455"/>
                <a:gd name="T111" fmla="*/ 89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5" h="606">
                  <a:moveTo>
                    <a:pt x="38" y="89"/>
                  </a:moveTo>
                  <a:lnTo>
                    <a:pt x="38" y="89"/>
                  </a:lnTo>
                  <a:lnTo>
                    <a:pt x="129" y="46"/>
                  </a:lnTo>
                  <a:lnTo>
                    <a:pt x="178" y="25"/>
                  </a:lnTo>
                  <a:lnTo>
                    <a:pt x="210" y="11"/>
                  </a:lnTo>
                  <a:lnTo>
                    <a:pt x="210" y="11"/>
                  </a:lnTo>
                  <a:lnTo>
                    <a:pt x="231" y="3"/>
                  </a:lnTo>
                  <a:lnTo>
                    <a:pt x="242" y="0"/>
                  </a:lnTo>
                  <a:lnTo>
                    <a:pt x="253" y="2"/>
                  </a:lnTo>
                  <a:lnTo>
                    <a:pt x="264" y="5"/>
                  </a:lnTo>
                  <a:lnTo>
                    <a:pt x="269" y="9"/>
                  </a:lnTo>
                  <a:lnTo>
                    <a:pt x="274" y="14"/>
                  </a:lnTo>
                  <a:lnTo>
                    <a:pt x="287" y="30"/>
                  </a:lnTo>
                  <a:lnTo>
                    <a:pt x="298" y="54"/>
                  </a:lnTo>
                  <a:lnTo>
                    <a:pt x="298" y="54"/>
                  </a:lnTo>
                  <a:lnTo>
                    <a:pt x="389" y="283"/>
                  </a:lnTo>
                  <a:lnTo>
                    <a:pt x="436" y="410"/>
                  </a:lnTo>
                  <a:lnTo>
                    <a:pt x="450" y="453"/>
                  </a:lnTo>
                  <a:lnTo>
                    <a:pt x="455" y="468"/>
                  </a:lnTo>
                  <a:lnTo>
                    <a:pt x="455" y="473"/>
                  </a:lnTo>
                  <a:lnTo>
                    <a:pt x="455" y="473"/>
                  </a:lnTo>
                  <a:lnTo>
                    <a:pt x="454" y="487"/>
                  </a:lnTo>
                  <a:lnTo>
                    <a:pt x="452" y="496"/>
                  </a:lnTo>
                  <a:lnTo>
                    <a:pt x="446" y="504"/>
                  </a:lnTo>
                  <a:lnTo>
                    <a:pt x="437" y="512"/>
                  </a:lnTo>
                  <a:lnTo>
                    <a:pt x="423" y="521"/>
                  </a:lnTo>
                  <a:lnTo>
                    <a:pt x="403" y="532"/>
                  </a:lnTo>
                  <a:lnTo>
                    <a:pt x="377" y="545"/>
                  </a:lnTo>
                  <a:lnTo>
                    <a:pt x="377" y="545"/>
                  </a:lnTo>
                  <a:lnTo>
                    <a:pt x="317" y="568"/>
                  </a:lnTo>
                  <a:lnTo>
                    <a:pt x="271" y="586"/>
                  </a:lnTo>
                  <a:lnTo>
                    <a:pt x="233" y="597"/>
                  </a:lnTo>
                  <a:lnTo>
                    <a:pt x="212" y="602"/>
                  </a:lnTo>
                  <a:lnTo>
                    <a:pt x="212" y="602"/>
                  </a:lnTo>
                  <a:lnTo>
                    <a:pt x="203" y="604"/>
                  </a:lnTo>
                  <a:lnTo>
                    <a:pt x="194" y="606"/>
                  </a:lnTo>
                  <a:lnTo>
                    <a:pt x="187" y="604"/>
                  </a:lnTo>
                  <a:lnTo>
                    <a:pt x="176" y="599"/>
                  </a:lnTo>
                  <a:lnTo>
                    <a:pt x="167" y="588"/>
                  </a:lnTo>
                  <a:lnTo>
                    <a:pt x="154" y="573"/>
                  </a:lnTo>
                  <a:lnTo>
                    <a:pt x="142" y="550"/>
                  </a:lnTo>
                  <a:lnTo>
                    <a:pt x="127" y="518"/>
                  </a:lnTo>
                  <a:lnTo>
                    <a:pt x="127" y="518"/>
                  </a:lnTo>
                  <a:lnTo>
                    <a:pt x="93" y="430"/>
                  </a:lnTo>
                  <a:lnTo>
                    <a:pt x="56" y="328"/>
                  </a:lnTo>
                  <a:lnTo>
                    <a:pt x="7" y="190"/>
                  </a:lnTo>
                  <a:lnTo>
                    <a:pt x="7" y="190"/>
                  </a:lnTo>
                  <a:lnTo>
                    <a:pt x="4" y="179"/>
                  </a:lnTo>
                  <a:lnTo>
                    <a:pt x="2" y="167"/>
                  </a:lnTo>
                  <a:lnTo>
                    <a:pt x="0" y="152"/>
                  </a:lnTo>
                  <a:lnTo>
                    <a:pt x="2" y="138"/>
                  </a:lnTo>
                  <a:lnTo>
                    <a:pt x="5" y="123"/>
                  </a:lnTo>
                  <a:lnTo>
                    <a:pt x="13" y="111"/>
                  </a:lnTo>
                  <a:lnTo>
                    <a:pt x="23" y="98"/>
                  </a:lnTo>
                  <a:lnTo>
                    <a:pt x="31" y="93"/>
                  </a:lnTo>
                  <a:lnTo>
                    <a:pt x="38" y="89"/>
                  </a:lnTo>
                  <a:close/>
                </a:path>
              </a:pathLst>
            </a:custGeom>
            <a:solidFill>
              <a:srgbClr val="848484"/>
            </a:solidFill>
            <a:ln>
              <a:noFill/>
            </a:ln>
          </p:spPr>
          <p:txBody>
            <a:bodyPr vert="horz" wrap="square" lIns="91440" tIns="45720" rIns="91440" bIns="45720" numCol="1" anchor="t" anchorCtr="0" compatLnSpc="1"/>
            <a:lstStyle/>
            <a:p>
              <a:endParaRPr lang="en-AU"/>
            </a:p>
          </p:txBody>
        </p:sp>
        <p:sp>
          <p:nvSpPr>
            <p:cNvPr id="19" name="Freeform 8"/>
            <p:cNvSpPr/>
            <p:nvPr/>
          </p:nvSpPr>
          <p:spPr bwMode="auto">
            <a:xfrm>
              <a:off x="5428349" y="3477493"/>
              <a:ext cx="577688" cy="769404"/>
            </a:xfrm>
            <a:custGeom>
              <a:avLst/>
              <a:gdLst>
                <a:gd name="T0" fmla="*/ 38 w 455"/>
                <a:gd name="T1" fmla="*/ 89 h 606"/>
                <a:gd name="T2" fmla="*/ 38 w 455"/>
                <a:gd name="T3" fmla="*/ 89 h 606"/>
                <a:gd name="T4" fmla="*/ 129 w 455"/>
                <a:gd name="T5" fmla="*/ 46 h 606"/>
                <a:gd name="T6" fmla="*/ 178 w 455"/>
                <a:gd name="T7" fmla="*/ 25 h 606"/>
                <a:gd name="T8" fmla="*/ 210 w 455"/>
                <a:gd name="T9" fmla="*/ 11 h 606"/>
                <a:gd name="T10" fmla="*/ 210 w 455"/>
                <a:gd name="T11" fmla="*/ 11 h 606"/>
                <a:gd name="T12" fmla="*/ 231 w 455"/>
                <a:gd name="T13" fmla="*/ 3 h 606"/>
                <a:gd name="T14" fmla="*/ 242 w 455"/>
                <a:gd name="T15" fmla="*/ 0 h 606"/>
                <a:gd name="T16" fmla="*/ 253 w 455"/>
                <a:gd name="T17" fmla="*/ 2 h 606"/>
                <a:gd name="T18" fmla="*/ 264 w 455"/>
                <a:gd name="T19" fmla="*/ 5 h 606"/>
                <a:gd name="T20" fmla="*/ 269 w 455"/>
                <a:gd name="T21" fmla="*/ 9 h 606"/>
                <a:gd name="T22" fmla="*/ 274 w 455"/>
                <a:gd name="T23" fmla="*/ 14 h 606"/>
                <a:gd name="T24" fmla="*/ 287 w 455"/>
                <a:gd name="T25" fmla="*/ 30 h 606"/>
                <a:gd name="T26" fmla="*/ 298 w 455"/>
                <a:gd name="T27" fmla="*/ 54 h 606"/>
                <a:gd name="T28" fmla="*/ 298 w 455"/>
                <a:gd name="T29" fmla="*/ 54 h 606"/>
                <a:gd name="T30" fmla="*/ 389 w 455"/>
                <a:gd name="T31" fmla="*/ 283 h 606"/>
                <a:gd name="T32" fmla="*/ 436 w 455"/>
                <a:gd name="T33" fmla="*/ 410 h 606"/>
                <a:gd name="T34" fmla="*/ 450 w 455"/>
                <a:gd name="T35" fmla="*/ 453 h 606"/>
                <a:gd name="T36" fmla="*/ 455 w 455"/>
                <a:gd name="T37" fmla="*/ 468 h 606"/>
                <a:gd name="T38" fmla="*/ 455 w 455"/>
                <a:gd name="T39" fmla="*/ 473 h 606"/>
                <a:gd name="T40" fmla="*/ 455 w 455"/>
                <a:gd name="T41" fmla="*/ 473 h 606"/>
                <a:gd name="T42" fmla="*/ 454 w 455"/>
                <a:gd name="T43" fmla="*/ 487 h 606"/>
                <a:gd name="T44" fmla="*/ 452 w 455"/>
                <a:gd name="T45" fmla="*/ 496 h 606"/>
                <a:gd name="T46" fmla="*/ 446 w 455"/>
                <a:gd name="T47" fmla="*/ 504 h 606"/>
                <a:gd name="T48" fmla="*/ 437 w 455"/>
                <a:gd name="T49" fmla="*/ 512 h 606"/>
                <a:gd name="T50" fmla="*/ 423 w 455"/>
                <a:gd name="T51" fmla="*/ 521 h 606"/>
                <a:gd name="T52" fmla="*/ 403 w 455"/>
                <a:gd name="T53" fmla="*/ 532 h 606"/>
                <a:gd name="T54" fmla="*/ 377 w 455"/>
                <a:gd name="T55" fmla="*/ 545 h 606"/>
                <a:gd name="T56" fmla="*/ 377 w 455"/>
                <a:gd name="T57" fmla="*/ 545 h 606"/>
                <a:gd name="T58" fmla="*/ 317 w 455"/>
                <a:gd name="T59" fmla="*/ 568 h 606"/>
                <a:gd name="T60" fmla="*/ 271 w 455"/>
                <a:gd name="T61" fmla="*/ 586 h 606"/>
                <a:gd name="T62" fmla="*/ 233 w 455"/>
                <a:gd name="T63" fmla="*/ 597 h 606"/>
                <a:gd name="T64" fmla="*/ 212 w 455"/>
                <a:gd name="T65" fmla="*/ 602 h 606"/>
                <a:gd name="T66" fmla="*/ 212 w 455"/>
                <a:gd name="T67" fmla="*/ 602 h 606"/>
                <a:gd name="T68" fmla="*/ 203 w 455"/>
                <a:gd name="T69" fmla="*/ 604 h 606"/>
                <a:gd name="T70" fmla="*/ 194 w 455"/>
                <a:gd name="T71" fmla="*/ 606 h 606"/>
                <a:gd name="T72" fmla="*/ 187 w 455"/>
                <a:gd name="T73" fmla="*/ 604 h 606"/>
                <a:gd name="T74" fmla="*/ 176 w 455"/>
                <a:gd name="T75" fmla="*/ 599 h 606"/>
                <a:gd name="T76" fmla="*/ 167 w 455"/>
                <a:gd name="T77" fmla="*/ 588 h 606"/>
                <a:gd name="T78" fmla="*/ 154 w 455"/>
                <a:gd name="T79" fmla="*/ 573 h 606"/>
                <a:gd name="T80" fmla="*/ 142 w 455"/>
                <a:gd name="T81" fmla="*/ 550 h 606"/>
                <a:gd name="T82" fmla="*/ 127 w 455"/>
                <a:gd name="T83" fmla="*/ 518 h 606"/>
                <a:gd name="T84" fmla="*/ 127 w 455"/>
                <a:gd name="T85" fmla="*/ 518 h 606"/>
                <a:gd name="T86" fmla="*/ 93 w 455"/>
                <a:gd name="T87" fmla="*/ 430 h 606"/>
                <a:gd name="T88" fmla="*/ 56 w 455"/>
                <a:gd name="T89" fmla="*/ 328 h 606"/>
                <a:gd name="T90" fmla="*/ 7 w 455"/>
                <a:gd name="T91" fmla="*/ 190 h 606"/>
                <a:gd name="T92" fmla="*/ 7 w 455"/>
                <a:gd name="T93" fmla="*/ 190 h 606"/>
                <a:gd name="T94" fmla="*/ 4 w 455"/>
                <a:gd name="T95" fmla="*/ 179 h 606"/>
                <a:gd name="T96" fmla="*/ 2 w 455"/>
                <a:gd name="T97" fmla="*/ 167 h 606"/>
                <a:gd name="T98" fmla="*/ 0 w 455"/>
                <a:gd name="T99" fmla="*/ 152 h 606"/>
                <a:gd name="T100" fmla="*/ 2 w 455"/>
                <a:gd name="T101" fmla="*/ 138 h 606"/>
                <a:gd name="T102" fmla="*/ 5 w 455"/>
                <a:gd name="T103" fmla="*/ 123 h 606"/>
                <a:gd name="T104" fmla="*/ 13 w 455"/>
                <a:gd name="T105" fmla="*/ 111 h 606"/>
                <a:gd name="T106" fmla="*/ 23 w 455"/>
                <a:gd name="T107" fmla="*/ 98 h 606"/>
                <a:gd name="T108" fmla="*/ 31 w 455"/>
                <a:gd name="T109" fmla="*/ 93 h 606"/>
                <a:gd name="T110" fmla="*/ 38 w 455"/>
                <a:gd name="T111" fmla="*/ 89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5" h="606">
                  <a:moveTo>
                    <a:pt x="38" y="89"/>
                  </a:moveTo>
                  <a:lnTo>
                    <a:pt x="38" y="89"/>
                  </a:lnTo>
                  <a:lnTo>
                    <a:pt x="129" y="46"/>
                  </a:lnTo>
                  <a:lnTo>
                    <a:pt x="178" y="25"/>
                  </a:lnTo>
                  <a:lnTo>
                    <a:pt x="210" y="11"/>
                  </a:lnTo>
                  <a:lnTo>
                    <a:pt x="210" y="11"/>
                  </a:lnTo>
                  <a:lnTo>
                    <a:pt x="231" y="3"/>
                  </a:lnTo>
                  <a:lnTo>
                    <a:pt x="242" y="0"/>
                  </a:lnTo>
                  <a:lnTo>
                    <a:pt x="253" y="2"/>
                  </a:lnTo>
                  <a:lnTo>
                    <a:pt x="264" y="5"/>
                  </a:lnTo>
                  <a:lnTo>
                    <a:pt x="269" y="9"/>
                  </a:lnTo>
                  <a:lnTo>
                    <a:pt x="274" y="14"/>
                  </a:lnTo>
                  <a:lnTo>
                    <a:pt x="287" y="30"/>
                  </a:lnTo>
                  <a:lnTo>
                    <a:pt x="298" y="54"/>
                  </a:lnTo>
                  <a:lnTo>
                    <a:pt x="298" y="54"/>
                  </a:lnTo>
                  <a:lnTo>
                    <a:pt x="389" y="283"/>
                  </a:lnTo>
                  <a:lnTo>
                    <a:pt x="436" y="410"/>
                  </a:lnTo>
                  <a:lnTo>
                    <a:pt x="450" y="453"/>
                  </a:lnTo>
                  <a:lnTo>
                    <a:pt x="455" y="468"/>
                  </a:lnTo>
                  <a:lnTo>
                    <a:pt x="455" y="473"/>
                  </a:lnTo>
                  <a:lnTo>
                    <a:pt x="455" y="473"/>
                  </a:lnTo>
                  <a:lnTo>
                    <a:pt x="454" y="487"/>
                  </a:lnTo>
                  <a:lnTo>
                    <a:pt x="452" y="496"/>
                  </a:lnTo>
                  <a:lnTo>
                    <a:pt x="446" y="504"/>
                  </a:lnTo>
                  <a:lnTo>
                    <a:pt x="437" y="512"/>
                  </a:lnTo>
                  <a:lnTo>
                    <a:pt x="423" y="521"/>
                  </a:lnTo>
                  <a:lnTo>
                    <a:pt x="403" y="532"/>
                  </a:lnTo>
                  <a:lnTo>
                    <a:pt x="377" y="545"/>
                  </a:lnTo>
                  <a:lnTo>
                    <a:pt x="377" y="545"/>
                  </a:lnTo>
                  <a:lnTo>
                    <a:pt x="317" y="568"/>
                  </a:lnTo>
                  <a:lnTo>
                    <a:pt x="271" y="586"/>
                  </a:lnTo>
                  <a:lnTo>
                    <a:pt x="233" y="597"/>
                  </a:lnTo>
                  <a:lnTo>
                    <a:pt x="212" y="602"/>
                  </a:lnTo>
                  <a:lnTo>
                    <a:pt x="212" y="602"/>
                  </a:lnTo>
                  <a:lnTo>
                    <a:pt x="203" y="604"/>
                  </a:lnTo>
                  <a:lnTo>
                    <a:pt x="194" y="606"/>
                  </a:lnTo>
                  <a:lnTo>
                    <a:pt x="187" y="604"/>
                  </a:lnTo>
                  <a:lnTo>
                    <a:pt x="176" y="599"/>
                  </a:lnTo>
                  <a:lnTo>
                    <a:pt x="167" y="588"/>
                  </a:lnTo>
                  <a:lnTo>
                    <a:pt x="154" y="573"/>
                  </a:lnTo>
                  <a:lnTo>
                    <a:pt x="142" y="550"/>
                  </a:lnTo>
                  <a:lnTo>
                    <a:pt x="127" y="518"/>
                  </a:lnTo>
                  <a:lnTo>
                    <a:pt x="127" y="518"/>
                  </a:lnTo>
                  <a:lnTo>
                    <a:pt x="93" y="430"/>
                  </a:lnTo>
                  <a:lnTo>
                    <a:pt x="56" y="328"/>
                  </a:lnTo>
                  <a:lnTo>
                    <a:pt x="7" y="190"/>
                  </a:lnTo>
                  <a:lnTo>
                    <a:pt x="7" y="190"/>
                  </a:lnTo>
                  <a:lnTo>
                    <a:pt x="4" y="179"/>
                  </a:lnTo>
                  <a:lnTo>
                    <a:pt x="2" y="167"/>
                  </a:lnTo>
                  <a:lnTo>
                    <a:pt x="0" y="152"/>
                  </a:lnTo>
                  <a:lnTo>
                    <a:pt x="2" y="138"/>
                  </a:lnTo>
                  <a:lnTo>
                    <a:pt x="5" y="123"/>
                  </a:lnTo>
                  <a:lnTo>
                    <a:pt x="13" y="111"/>
                  </a:lnTo>
                  <a:lnTo>
                    <a:pt x="23" y="98"/>
                  </a:lnTo>
                  <a:lnTo>
                    <a:pt x="31" y="93"/>
                  </a:lnTo>
                  <a:lnTo>
                    <a:pt x="38" y="89"/>
                  </a:lnTo>
                </a:path>
              </a:pathLst>
            </a:custGeom>
            <a:noFill/>
            <a:ln>
              <a:noFill/>
            </a:ln>
          </p:spPr>
          <p:txBody>
            <a:bodyPr vert="horz" wrap="square" lIns="91440" tIns="45720" rIns="91440" bIns="45720" numCol="1" anchor="t" anchorCtr="0" compatLnSpc="1"/>
            <a:lstStyle/>
            <a:p>
              <a:endParaRPr lang="en-AU"/>
            </a:p>
          </p:txBody>
        </p:sp>
        <p:sp>
          <p:nvSpPr>
            <p:cNvPr id="20" name="Freeform 9"/>
            <p:cNvSpPr/>
            <p:nvPr/>
          </p:nvSpPr>
          <p:spPr bwMode="auto">
            <a:xfrm>
              <a:off x="5380103" y="3495268"/>
              <a:ext cx="587845" cy="771943"/>
            </a:xfrm>
            <a:custGeom>
              <a:avLst/>
              <a:gdLst>
                <a:gd name="T0" fmla="*/ 36 w 463"/>
                <a:gd name="T1" fmla="*/ 92 h 608"/>
                <a:gd name="T2" fmla="*/ 36 w 463"/>
                <a:gd name="T3" fmla="*/ 92 h 608"/>
                <a:gd name="T4" fmla="*/ 140 w 463"/>
                <a:gd name="T5" fmla="*/ 43 h 608"/>
                <a:gd name="T6" fmla="*/ 199 w 463"/>
                <a:gd name="T7" fmla="*/ 18 h 608"/>
                <a:gd name="T8" fmla="*/ 235 w 463"/>
                <a:gd name="T9" fmla="*/ 4 h 608"/>
                <a:gd name="T10" fmla="*/ 235 w 463"/>
                <a:gd name="T11" fmla="*/ 4 h 608"/>
                <a:gd name="T12" fmla="*/ 246 w 463"/>
                <a:gd name="T13" fmla="*/ 0 h 608"/>
                <a:gd name="T14" fmla="*/ 255 w 463"/>
                <a:gd name="T15" fmla="*/ 0 h 608"/>
                <a:gd name="T16" fmla="*/ 266 w 463"/>
                <a:gd name="T17" fmla="*/ 2 h 608"/>
                <a:gd name="T18" fmla="*/ 277 w 463"/>
                <a:gd name="T19" fmla="*/ 7 h 608"/>
                <a:gd name="T20" fmla="*/ 285 w 463"/>
                <a:gd name="T21" fmla="*/ 18 h 608"/>
                <a:gd name="T22" fmla="*/ 296 w 463"/>
                <a:gd name="T23" fmla="*/ 32 h 608"/>
                <a:gd name="T24" fmla="*/ 307 w 463"/>
                <a:gd name="T25" fmla="*/ 50 h 608"/>
                <a:gd name="T26" fmla="*/ 318 w 463"/>
                <a:gd name="T27" fmla="*/ 75 h 608"/>
                <a:gd name="T28" fmla="*/ 318 w 463"/>
                <a:gd name="T29" fmla="*/ 75 h 608"/>
                <a:gd name="T30" fmla="*/ 354 w 463"/>
                <a:gd name="T31" fmla="*/ 165 h 608"/>
                <a:gd name="T32" fmla="*/ 402 w 463"/>
                <a:gd name="T33" fmla="*/ 294 h 608"/>
                <a:gd name="T34" fmla="*/ 445 w 463"/>
                <a:gd name="T35" fmla="*/ 412 h 608"/>
                <a:gd name="T36" fmla="*/ 458 w 463"/>
                <a:gd name="T37" fmla="*/ 452 h 608"/>
                <a:gd name="T38" fmla="*/ 461 w 463"/>
                <a:gd name="T39" fmla="*/ 464 h 608"/>
                <a:gd name="T40" fmla="*/ 463 w 463"/>
                <a:gd name="T41" fmla="*/ 472 h 608"/>
                <a:gd name="T42" fmla="*/ 463 w 463"/>
                <a:gd name="T43" fmla="*/ 472 h 608"/>
                <a:gd name="T44" fmla="*/ 461 w 463"/>
                <a:gd name="T45" fmla="*/ 479 h 608"/>
                <a:gd name="T46" fmla="*/ 459 w 463"/>
                <a:gd name="T47" fmla="*/ 486 h 608"/>
                <a:gd name="T48" fmla="*/ 456 w 463"/>
                <a:gd name="T49" fmla="*/ 495 h 608"/>
                <a:gd name="T50" fmla="*/ 449 w 463"/>
                <a:gd name="T51" fmla="*/ 504 h 608"/>
                <a:gd name="T52" fmla="*/ 438 w 463"/>
                <a:gd name="T53" fmla="*/ 513 h 608"/>
                <a:gd name="T54" fmla="*/ 424 w 463"/>
                <a:gd name="T55" fmla="*/ 524 h 608"/>
                <a:gd name="T56" fmla="*/ 402 w 463"/>
                <a:gd name="T57" fmla="*/ 534 h 608"/>
                <a:gd name="T58" fmla="*/ 375 w 463"/>
                <a:gd name="T59" fmla="*/ 547 h 608"/>
                <a:gd name="T60" fmla="*/ 375 w 463"/>
                <a:gd name="T61" fmla="*/ 547 h 608"/>
                <a:gd name="T62" fmla="*/ 316 w 463"/>
                <a:gd name="T63" fmla="*/ 570 h 608"/>
                <a:gd name="T64" fmla="*/ 269 w 463"/>
                <a:gd name="T65" fmla="*/ 588 h 608"/>
                <a:gd name="T66" fmla="*/ 233 w 463"/>
                <a:gd name="T67" fmla="*/ 599 h 608"/>
                <a:gd name="T68" fmla="*/ 210 w 463"/>
                <a:gd name="T69" fmla="*/ 606 h 608"/>
                <a:gd name="T70" fmla="*/ 210 w 463"/>
                <a:gd name="T71" fmla="*/ 606 h 608"/>
                <a:gd name="T72" fmla="*/ 201 w 463"/>
                <a:gd name="T73" fmla="*/ 606 h 608"/>
                <a:gd name="T74" fmla="*/ 194 w 463"/>
                <a:gd name="T75" fmla="*/ 608 h 608"/>
                <a:gd name="T76" fmla="*/ 185 w 463"/>
                <a:gd name="T77" fmla="*/ 606 h 608"/>
                <a:gd name="T78" fmla="*/ 176 w 463"/>
                <a:gd name="T79" fmla="*/ 601 h 608"/>
                <a:gd name="T80" fmla="*/ 165 w 463"/>
                <a:gd name="T81" fmla="*/ 592 h 608"/>
                <a:gd name="T82" fmla="*/ 153 w 463"/>
                <a:gd name="T83" fmla="*/ 576 h 608"/>
                <a:gd name="T84" fmla="*/ 140 w 463"/>
                <a:gd name="T85" fmla="*/ 552 h 608"/>
                <a:gd name="T86" fmla="*/ 126 w 463"/>
                <a:gd name="T87" fmla="*/ 520 h 608"/>
                <a:gd name="T88" fmla="*/ 126 w 463"/>
                <a:gd name="T89" fmla="*/ 520 h 608"/>
                <a:gd name="T90" fmla="*/ 92 w 463"/>
                <a:gd name="T91" fmla="*/ 432 h 608"/>
                <a:gd name="T92" fmla="*/ 56 w 463"/>
                <a:gd name="T93" fmla="*/ 330 h 608"/>
                <a:gd name="T94" fmla="*/ 8 w 463"/>
                <a:gd name="T95" fmla="*/ 194 h 608"/>
                <a:gd name="T96" fmla="*/ 8 w 463"/>
                <a:gd name="T97" fmla="*/ 194 h 608"/>
                <a:gd name="T98" fmla="*/ 4 w 463"/>
                <a:gd name="T99" fmla="*/ 181 h 608"/>
                <a:gd name="T100" fmla="*/ 0 w 463"/>
                <a:gd name="T101" fmla="*/ 169 h 608"/>
                <a:gd name="T102" fmla="*/ 0 w 463"/>
                <a:gd name="T103" fmla="*/ 154 h 608"/>
                <a:gd name="T104" fmla="*/ 0 w 463"/>
                <a:gd name="T105" fmla="*/ 140 h 608"/>
                <a:gd name="T106" fmla="*/ 4 w 463"/>
                <a:gd name="T107" fmla="*/ 126 h 608"/>
                <a:gd name="T108" fmla="*/ 11 w 463"/>
                <a:gd name="T109" fmla="*/ 113 h 608"/>
                <a:gd name="T110" fmla="*/ 22 w 463"/>
                <a:gd name="T111" fmla="*/ 101 h 608"/>
                <a:gd name="T112" fmla="*/ 29 w 463"/>
                <a:gd name="T113" fmla="*/ 97 h 608"/>
                <a:gd name="T114" fmla="*/ 36 w 463"/>
                <a:gd name="T115" fmla="*/ 92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3" h="608">
                  <a:moveTo>
                    <a:pt x="36" y="92"/>
                  </a:moveTo>
                  <a:lnTo>
                    <a:pt x="36" y="92"/>
                  </a:lnTo>
                  <a:lnTo>
                    <a:pt x="140" y="43"/>
                  </a:lnTo>
                  <a:lnTo>
                    <a:pt x="199" y="18"/>
                  </a:lnTo>
                  <a:lnTo>
                    <a:pt x="235" y="4"/>
                  </a:lnTo>
                  <a:lnTo>
                    <a:pt x="235" y="4"/>
                  </a:lnTo>
                  <a:lnTo>
                    <a:pt x="246" y="0"/>
                  </a:lnTo>
                  <a:lnTo>
                    <a:pt x="255" y="0"/>
                  </a:lnTo>
                  <a:lnTo>
                    <a:pt x="266" y="2"/>
                  </a:lnTo>
                  <a:lnTo>
                    <a:pt x="277" y="7"/>
                  </a:lnTo>
                  <a:lnTo>
                    <a:pt x="285" y="18"/>
                  </a:lnTo>
                  <a:lnTo>
                    <a:pt x="296" y="32"/>
                  </a:lnTo>
                  <a:lnTo>
                    <a:pt x="307" y="50"/>
                  </a:lnTo>
                  <a:lnTo>
                    <a:pt x="318" y="75"/>
                  </a:lnTo>
                  <a:lnTo>
                    <a:pt x="318" y="75"/>
                  </a:lnTo>
                  <a:lnTo>
                    <a:pt x="354" y="165"/>
                  </a:lnTo>
                  <a:lnTo>
                    <a:pt x="402" y="294"/>
                  </a:lnTo>
                  <a:lnTo>
                    <a:pt x="445" y="412"/>
                  </a:lnTo>
                  <a:lnTo>
                    <a:pt x="458" y="452"/>
                  </a:lnTo>
                  <a:lnTo>
                    <a:pt x="461" y="464"/>
                  </a:lnTo>
                  <a:lnTo>
                    <a:pt x="463" y="472"/>
                  </a:lnTo>
                  <a:lnTo>
                    <a:pt x="463" y="472"/>
                  </a:lnTo>
                  <a:lnTo>
                    <a:pt x="461" y="479"/>
                  </a:lnTo>
                  <a:lnTo>
                    <a:pt x="459" y="486"/>
                  </a:lnTo>
                  <a:lnTo>
                    <a:pt x="456" y="495"/>
                  </a:lnTo>
                  <a:lnTo>
                    <a:pt x="449" y="504"/>
                  </a:lnTo>
                  <a:lnTo>
                    <a:pt x="438" y="513"/>
                  </a:lnTo>
                  <a:lnTo>
                    <a:pt x="424" y="524"/>
                  </a:lnTo>
                  <a:lnTo>
                    <a:pt x="402" y="534"/>
                  </a:lnTo>
                  <a:lnTo>
                    <a:pt x="375" y="547"/>
                  </a:lnTo>
                  <a:lnTo>
                    <a:pt x="375" y="547"/>
                  </a:lnTo>
                  <a:lnTo>
                    <a:pt x="316" y="570"/>
                  </a:lnTo>
                  <a:lnTo>
                    <a:pt x="269" y="588"/>
                  </a:lnTo>
                  <a:lnTo>
                    <a:pt x="233" y="599"/>
                  </a:lnTo>
                  <a:lnTo>
                    <a:pt x="210" y="606"/>
                  </a:lnTo>
                  <a:lnTo>
                    <a:pt x="210" y="606"/>
                  </a:lnTo>
                  <a:lnTo>
                    <a:pt x="201" y="606"/>
                  </a:lnTo>
                  <a:lnTo>
                    <a:pt x="194" y="608"/>
                  </a:lnTo>
                  <a:lnTo>
                    <a:pt x="185" y="606"/>
                  </a:lnTo>
                  <a:lnTo>
                    <a:pt x="176" y="601"/>
                  </a:lnTo>
                  <a:lnTo>
                    <a:pt x="165" y="592"/>
                  </a:lnTo>
                  <a:lnTo>
                    <a:pt x="153" y="576"/>
                  </a:lnTo>
                  <a:lnTo>
                    <a:pt x="140" y="552"/>
                  </a:lnTo>
                  <a:lnTo>
                    <a:pt x="126" y="520"/>
                  </a:lnTo>
                  <a:lnTo>
                    <a:pt x="126" y="520"/>
                  </a:lnTo>
                  <a:lnTo>
                    <a:pt x="92" y="432"/>
                  </a:lnTo>
                  <a:lnTo>
                    <a:pt x="56" y="330"/>
                  </a:lnTo>
                  <a:lnTo>
                    <a:pt x="8" y="194"/>
                  </a:lnTo>
                  <a:lnTo>
                    <a:pt x="8" y="194"/>
                  </a:lnTo>
                  <a:lnTo>
                    <a:pt x="4" y="181"/>
                  </a:lnTo>
                  <a:lnTo>
                    <a:pt x="0" y="169"/>
                  </a:lnTo>
                  <a:lnTo>
                    <a:pt x="0" y="154"/>
                  </a:lnTo>
                  <a:lnTo>
                    <a:pt x="0" y="140"/>
                  </a:lnTo>
                  <a:lnTo>
                    <a:pt x="4" y="126"/>
                  </a:lnTo>
                  <a:lnTo>
                    <a:pt x="11" y="113"/>
                  </a:lnTo>
                  <a:lnTo>
                    <a:pt x="22" y="101"/>
                  </a:lnTo>
                  <a:lnTo>
                    <a:pt x="29" y="97"/>
                  </a:lnTo>
                  <a:lnTo>
                    <a:pt x="36" y="92"/>
                  </a:lnTo>
                  <a:close/>
                </a:path>
              </a:pathLst>
            </a:custGeom>
            <a:solidFill>
              <a:srgbClr val="282828"/>
            </a:solidFill>
            <a:ln>
              <a:noFill/>
            </a:ln>
          </p:spPr>
          <p:txBody>
            <a:bodyPr vert="horz" wrap="square" lIns="91440" tIns="45720" rIns="91440" bIns="45720" numCol="1" anchor="t" anchorCtr="0" compatLnSpc="1"/>
            <a:lstStyle/>
            <a:p>
              <a:endParaRPr lang="en-AU"/>
            </a:p>
          </p:txBody>
        </p:sp>
        <p:sp>
          <p:nvSpPr>
            <p:cNvPr id="21" name="Freeform 10"/>
            <p:cNvSpPr/>
            <p:nvPr/>
          </p:nvSpPr>
          <p:spPr bwMode="auto">
            <a:xfrm>
              <a:off x="5380103" y="3495268"/>
              <a:ext cx="587845" cy="771943"/>
            </a:xfrm>
            <a:custGeom>
              <a:avLst/>
              <a:gdLst>
                <a:gd name="T0" fmla="*/ 36 w 463"/>
                <a:gd name="T1" fmla="*/ 92 h 608"/>
                <a:gd name="T2" fmla="*/ 36 w 463"/>
                <a:gd name="T3" fmla="*/ 92 h 608"/>
                <a:gd name="T4" fmla="*/ 140 w 463"/>
                <a:gd name="T5" fmla="*/ 43 h 608"/>
                <a:gd name="T6" fmla="*/ 199 w 463"/>
                <a:gd name="T7" fmla="*/ 18 h 608"/>
                <a:gd name="T8" fmla="*/ 235 w 463"/>
                <a:gd name="T9" fmla="*/ 4 h 608"/>
                <a:gd name="T10" fmla="*/ 235 w 463"/>
                <a:gd name="T11" fmla="*/ 4 h 608"/>
                <a:gd name="T12" fmla="*/ 246 w 463"/>
                <a:gd name="T13" fmla="*/ 0 h 608"/>
                <a:gd name="T14" fmla="*/ 255 w 463"/>
                <a:gd name="T15" fmla="*/ 0 h 608"/>
                <a:gd name="T16" fmla="*/ 266 w 463"/>
                <a:gd name="T17" fmla="*/ 2 h 608"/>
                <a:gd name="T18" fmla="*/ 277 w 463"/>
                <a:gd name="T19" fmla="*/ 7 h 608"/>
                <a:gd name="T20" fmla="*/ 285 w 463"/>
                <a:gd name="T21" fmla="*/ 18 h 608"/>
                <a:gd name="T22" fmla="*/ 296 w 463"/>
                <a:gd name="T23" fmla="*/ 32 h 608"/>
                <a:gd name="T24" fmla="*/ 307 w 463"/>
                <a:gd name="T25" fmla="*/ 50 h 608"/>
                <a:gd name="T26" fmla="*/ 318 w 463"/>
                <a:gd name="T27" fmla="*/ 75 h 608"/>
                <a:gd name="T28" fmla="*/ 318 w 463"/>
                <a:gd name="T29" fmla="*/ 75 h 608"/>
                <a:gd name="T30" fmla="*/ 354 w 463"/>
                <a:gd name="T31" fmla="*/ 165 h 608"/>
                <a:gd name="T32" fmla="*/ 402 w 463"/>
                <a:gd name="T33" fmla="*/ 294 h 608"/>
                <a:gd name="T34" fmla="*/ 445 w 463"/>
                <a:gd name="T35" fmla="*/ 412 h 608"/>
                <a:gd name="T36" fmla="*/ 458 w 463"/>
                <a:gd name="T37" fmla="*/ 452 h 608"/>
                <a:gd name="T38" fmla="*/ 461 w 463"/>
                <a:gd name="T39" fmla="*/ 464 h 608"/>
                <a:gd name="T40" fmla="*/ 463 w 463"/>
                <a:gd name="T41" fmla="*/ 472 h 608"/>
                <a:gd name="T42" fmla="*/ 463 w 463"/>
                <a:gd name="T43" fmla="*/ 472 h 608"/>
                <a:gd name="T44" fmla="*/ 461 w 463"/>
                <a:gd name="T45" fmla="*/ 479 h 608"/>
                <a:gd name="T46" fmla="*/ 459 w 463"/>
                <a:gd name="T47" fmla="*/ 486 h 608"/>
                <a:gd name="T48" fmla="*/ 456 w 463"/>
                <a:gd name="T49" fmla="*/ 495 h 608"/>
                <a:gd name="T50" fmla="*/ 449 w 463"/>
                <a:gd name="T51" fmla="*/ 504 h 608"/>
                <a:gd name="T52" fmla="*/ 438 w 463"/>
                <a:gd name="T53" fmla="*/ 513 h 608"/>
                <a:gd name="T54" fmla="*/ 424 w 463"/>
                <a:gd name="T55" fmla="*/ 524 h 608"/>
                <a:gd name="T56" fmla="*/ 402 w 463"/>
                <a:gd name="T57" fmla="*/ 534 h 608"/>
                <a:gd name="T58" fmla="*/ 375 w 463"/>
                <a:gd name="T59" fmla="*/ 547 h 608"/>
                <a:gd name="T60" fmla="*/ 375 w 463"/>
                <a:gd name="T61" fmla="*/ 547 h 608"/>
                <a:gd name="T62" fmla="*/ 316 w 463"/>
                <a:gd name="T63" fmla="*/ 570 h 608"/>
                <a:gd name="T64" fmla="*/ 269 w 463"/>
                <a:gd name="T65" fmla="*/ 588 h 608"/>
                <a:gd name="T66" fmla="*/ 233 w 463"/>
                <a:gd name="T67" fmla="*/ 599 h 608"/>
                <a:gd name="T68" fmla="*/ 210 w 463"/>
                <a:gd name="T69" fmla="*/ 606 h 608"/>
                <a:gd name="T70" fmla="*/ 210 w 463"/>
                <a:gd name="T71" fmla="*/ 606 h 608"/>
                <a:gd name="T72" fmla="*/ 201 w 463"/>
                <a:gd name="T73" fmla="*/ 606 h 608"/>
                <a:gd name="T74" fmla="*/ 194 w 463"/>
                <a:gd name="T75" fmla="*/ 608 h 608"/>
                <a:gd name="T76" fmla="*/ 185 w 463"/>
                <a:gd name="T77" fmla="*/ 606 h 608"/>
                <a:gd name="T78" fmla="*/ 176 w 463"/>
                <a:gd name="T79" fmla="*/ 601 h 608"/>
                <a:gd name="T80" fmla="*/ 165 w 463"/>
                <a:gd name="T81" fmla="*/ 592 h 608"/>
                <a:gd name="T82" fmla="*/ 153 w 463"/>
                <a:gd name="T83" fmla="*/ 576 h 608"/>
                <a:gd name="T84" fmla="*/ 140 w 463"/>
                <a:gd name="T85" fmla="*/ 552 h 608"/>
                <a:gd name="T86" fmla="*/ 126 w 463"/>
                <a:gd name="T87" fmla="*/ 520 h 608"/>
                <a:gd name="T88" fmla="*/ 126 w 463"/>
                <a:gd name="T89" fmla="*/ 520 h 608"/>
                <a:gd name="T90" fmla="*/ 92 w 463"/>
                <a:gd name="T91" fmla="*/ 432 h 608"/>
                <a:gd name="T92" fmla="*/ 56 w 463"/>
                <a:gd name="T93" fmla="*/ 330 h 608"/>
                <a:gd name="T94" fmla="*/ 8 w 463"/>
                <a:gd name="T95" fmla="*/ 194 h 608"/>
                <a:gd name="T96" fmla="*/ 8 w 463"/>
                <a:gd name="T97" fmla="*/ 194 h 608"/>
                <a:gd name="T98" fmla="*/ 4 w 463"/>
                <a:gd name="T99" fmla="*/ 181 h 608"/>
                <a:gd name="T100" fmla="*/ 0 w 463"/>
                <a:gd name="T101" fmla="*/ 169 h 608"/>
                <a:gd name="T102" fmla="*/ 0 w 463"/>
                <a:gd name="T103" fmla="*/ 154 h 608"/>
                <a:gd name="T104" fmla="*/ 0 w 463"/>
                <a:gd name="T105" fmla="*/ 140 h 608"/>
                <a:gd name="T106" fmla="*/ 4 w 463"/>
                <a:gd name="T107" fmla="*/ 126 h 608"/>
                <a:gd name="T108" fmla="*/ 11 w 463"/>
                <a:gd name="T109" fmla="*/ 113 h 608"/>
                <a:gd name="T110" fmla="*/ 22 w 463"/>
                <a:gd name="T111" fmla="*/ 101 h 608"/>
                <a:gd name="T112" fmla="*/ 29 w 463"/>
                <a:gd name="T113" fmla="*/ 97 h 608"/>
                <a:gd name="T114" fmla="*/ 36 w 463"/>
                <a:gd name="T115" fmla="*/ 92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3" h="608">
                  <a:moveTo>
                    <a:pt x="36" y="92"/>
                  </a:moveTo>
                  <a:lnTo>
                    <a:pt x="36" y="92"/>
                  </a:lnTo>
                  <a:lnTo>
                    <a:pt x="140" y="43"/>
                  </a:lnTo>
                  <a:lnTo>
                    <a:pt x="199" y="18"/>
                  </a:lnTo>
                  <a:lnTo>
                    <a:pt x="235" y="4"/>
                  </a:lnTo>
                  <a:lnTo>
                    <a:pt x="235" y="4"/>
                  </a:lnTo>
                  <a:lnTo>
                    <a:pt x="246" y="0"/>
                  </a:lnTo>
                  <a:lnTo>
                    <a:pt x="255" y="0"/>
                  </a:lnTo>
                  <a:lnTo>
                    <a:pt x="266" y="2"/>
                  </a:lnTo>
                  <a:lnTo>
                    <a:pt x="277" y="7"/>
                  </a:lnTo>
                  <a:lnTo>
                    <a:pt x="285" y="18"/>
                  </a:lnTo>
                  <a:lnTo>
                    <a:pt x="296" y="32"/>
                  </a:lnTo>
                  <a:lnTo>
                    <a:pt x="307" y="50"/>
                  </a:lnTo>
                  <a:lnTo>
                    <a:pt x="318" y="75"/>
                  </a:lnTo>
                  <a:lnTo>
                    <a:pt x="318" y="75"/>
                  </a:lnTo>
                  <a:lnTo>
                    <a:pt x="354" y="165"/>
                  </a:lnTo>
                  <a:lnTo>
                    <a:pt x="402" y="294"/>
                  </a:lnTo>
                  <a:lnTo>
                    <a:pt x="445" y="412"/>
                  </a:lnTo>
                  <a:lnTo>
                    <a:pt x="458" y="452"/>
                  </a:lnTo>
                  <a:lnTo>
                    <a:pt x="461" y="464"/>
                  </a:lnTo>
                  <a:lnTo>
                    <a:pt x="463" y="472"/>
                  </a:lnTo>
                  <a:lnTo>
                    <a:pt x="463" y="472"/>
                  </a:lnTo>
                  <a:lnTo>
                    <a:pt x="461" y="479"/>
                  </a:lnTo>
                  <a:lnTo>
                    <a:pt x="459" y="486"/>
                  </a:lnTo>
                  <a:lnTo>
                    <a:pt x="456" y="495"/>
                  </a:lnTo>
                  <a:lnTo>
                    <a:pt x="449" y="504"/>
                  </a:lnTo>
                  <a:lnTo>
                    <a:pt x="438" y="513"/>
                  </a:lnTo>
                  <a:lnTo>
                    <a:pt x="424" y="524"/>
                  </a:lnTo>
                  <a:lnTo>
                    <a:pt x="402" y="534"/>
                  </a:lnTo>
                  <a:lnTo>
                    <a:pt x="375" y="547"/>
                  </a:lnTo>
                  <a:lnTo>
                    <a:pt x="375" y="547"/>
                  </a:lnTo>
                  <a:lnTo>
                    <a:pt x="316" y="570"/>
                  </a:lnTo>
                  <a:lnTo>
                    <a:pt x="269" y="588"/>
                  </a:lnTo>
                  <a:lnTo>
                    <a:pt x="233" y="599"/>
                  </a:lnTo>
                  <a:lnTo>
                    <a:pt x="210" y="606"/>
                  </a:lnTo>
                  <a:lnTo>
                    <a:pt x="210" y="606"/>
                  </a:lnTo>
                  <a:lnTo>
                    <a:pt x="201" y="606"/>
                  </a:lnTo>
                  <a:lnTo>
                    <a:pt x="194" y="608"/>
                  </a:lnTo>
                  <a:lnTo>
                    <a:pt x="185" y="606"/>
                  </a:lnTo>
                  <a:lnTo>
                    <a:pt x="176" y="601"/>
                  </a:lnTo>
                  <a:lnTo>
                    <a:pt x="165" y="592"/>
                  </a:lnTo>
                  <a:lnTo>
                    <a:pt x="153" y="576"/>
                  </a:lnTo>
                  <a:lnTo>
                    <a:pt x="140" y="552"/>
                  </a:lnTo>
                  <a:lnTo>
                    <a:pt x="126" y="520"/>
                  </a:lnTo>
                  <a:lnTo>
                    <a:pt x="126" y="520"/>
                  </a:lnTo>
                  <a:lnTo>
                    <a:pt x="92" y="432"/>
                  </a:lnTo>
                  <a:lnTo>
                    <a:pt x="56" y="330"/>
                  </a:lnTo>
                  <a:lnTo>
                    <a:pt x="8" y="194"/>
                  </a:lnTo>
                  <a:lnTo>
                    <a:pt x="8" y="194"/>
                  </a:lnTo>
                  <a:lnTo>
                    <a:pt x="4" y="181"/>
                  </a:lnTo>
                  <a:lnTo>
                    <a:pt x="0" y="169"/>
                  </a:lnTo>
                  <a:lnTo>
                    <a:pt x="0" y="154"/>
                  </a:lnTo>
                  <a:lnTo>
                    <a:pt x="0" y="140"/>
                  </a:lnTo>
                  <a:lnTo>
                    <a:pt x="4" y="126"/>
                  </a:lnTo>
                  <a:lnTo>
                    <a:pt x="11" y="113"/>
                  </a:lnTo>
                  <a:lnTo>
                    <a:pt x="22" y="101"/>
                  </a:lnTo>
                  <a:lnTo>
                    <a:pt x="29" y="97"/>
                  </a:lnTo>
                  <a:lnTo>
                    <a:pt x="36" y="92"/>
                  </a:lnTo>
                </a:path>
              </a:pathLst>
            </a:custGeom>
            <a:noFill/>
            <a:ln>
              <a:noFill/>
            </a:ln>
          </p:spPr>
          <p:txBody>
            <a:bodyPr vert="horz" wrap="square" lIns="91440" tIns="45720" rIns="91440" bIns="45720" numCol="1" anchor="t" anchorCtr="0" compatLnSpc="1"/>
            <a:lstStyle/>
            <a:p>
              <a:endParaRPr lang="en-AU"/>
            </a:p>
          </p:txBody>
        </p:sp>
        <p:sp>
          <p:nvSpPr>
            <p:cNvPr id="22" name="Freeform 11"/>
            <p:cNvSpPr/>
            <p:nvPr/>
          </p:nvSpPr>
          <p:spPr bwMode="auto">
            <a:xfrm>
              <a:off x="5423271" y="3543515"/>
              <a:ext cx="462150" cy="605620"/>
            </a:xfrm>
            <a:custGeom>
              <a:avLst/>
              <a:gdLst>
                <a:gd name="T0" fmla="*/ 31 w 364"/>
                <a:gd name="T1" fmla="*/ 71 h 477"/>
                <a:gd name="T2" fmla="*/ 31 w 364"/>
                <a:gd name="T3" fmla="*/ 71 h 477"/>
                <a:gd name="T4" fmla="*/ 112 w 364"/>
                <a:gd name="T5" fmla="*/ 34 h 477"/>
                <a:gd name="T6" fmla="*/ 187 w 364"/>
                <a:gd name="T7" fmla="*/ 2 h 477"/>
                <a:gd name="T8" fmla="*/ 187 w 364"/>
                <a:gd name="T9" fmla="*/ 2 h 477"/>
                <a:gd name="T10" fmla="*/ 194 w 364"/>
                <a:gd name="T11" fmla="*/ 0 h 477"/>
                <a:gd name="T12" fmla="*/ 203 w 364"/>
                <a:gd name="T13" fmla="*/ 0 h 477"/>
                <a:gd name="T14" fmla="*/ 210 w 364"/>
                <a:gd name="T15" fmla="*/ 2 h 477"/>
                <a:gd name="T16" fmla="*/ 219 w 364"/>
                <a:gd name="T17" fmla="*/ 7 h 477"/>
                <a:gd name="T18" fmla="*/ 226 w 364"/>
                <a:gd name="T19" fmla="*/ 16 h 477"/>
                <a:gd name="T20" fmla="*/ 235 w 364"/>
                <a:gd name="T21" fmla="*/ 27 h 477"/>
                <a:gd name="T22" fmla="*/ 243 w 364"/>
                <a:gd name="T23" fmla="*/ 41 h 477"/>
                <a:gd name="T24" fmla="*/ 251 w 364"/>
                <a:gd name="T25" fmla="*/ 61 h 477"/>
                <a:gd name="T26" fmla="*/ 251 w 364"/>
                <a:gd name="T27" fmla="*/ 61 h 477"/>
                <a:gd name="T28" fmla="*/ 318 w 364"/>
                <a:gd name="T29" fmla="*/ 233 h 477"/>
                <a:gd name="T30" fmla="*/ 352 w 364"/>
                <a:gd name="T31" fmla="*/ 324 h 477"/>
                <a:gd name="T32" fmla="*/ 361 w 364"/>
                <a:gd name="T33" fmla="*/ 357 h 477"/>
                <a:gd name="T34" fmla="*/ 364 w 364"/>
                <a:gd name="T35" fmla="*/ 373 h 477"/>
                <a:gd name="T36" fmla="*/ 364 w 364"/>
                <a:gd name="T37" fmla="*/ 373 h 477"/>
                <a:gd name="T38" fmla="*/ 363 w 364"/>
                <a:gd name="T39" fmla="*/ 383 h 477"/>
                <a:gd name="T40" fmla="*/ 359 w 364"/>
                <a:gd name="T41" fmla="*/ 389 h 477"/>
                <a:gd name="T42" fmla="*/ 354 w 364"/>
                <a:gd name="T43" fmla="*/ 396 h 477"/>
                <a:gd name="T44" fmla="*/ 346 w 364"/>
                <a:gd name="T45" fmla="*/ 403 h 477"/>
                <a:gd name="T46" fmla="*/ 334 w 364"/>
                <a:gd name="T47" fmla="*/ 410 h 477"/>
                <a:gd name="T48" fmla="*/ 318 w 364"/>
                <a:gd name="T49" fmla="*/ 419 h 477"/>
                <a:gd name="T50" fmla="*/ 296 w 364"/>
                <a:gd name="T51" fmla="*/ 430 h 477"/>
                <a:gd name="T52" fmla="*/ 296 w 364"/>
                <a:gd name="T53" fmla="*/ 430 h 477"/>
                <a:gd name="T54" fmla="*/ 250 w 364"/>
                <a:gd name="T55" fmla="*/ 448 h 477"/>
                <a:gd name="T56" fmla="*/ 212 w 364"/>
                <a:gd name="T57" fmla="*/ 462 h 477"/>
                <a:gd name="T58" fmla="*/ 185 w 364"/>
                <a:gd name="T59" fmla="*/ 471 h 477"/>
                <a:gd name="T60" fmla="*/ 165 w 364"/>
                <a:gd name="T61" fmla="*/ 475 h 477"/>
                <a:gd name="T62" fmla="*/ 165 w 364"/>
                <a:gd name="T63" fmla="*/ 475 h 477"/>
                <a:gd name="T64" fmla="*/ 153 w 364"/>
                <a:gd name="T65" fmla="*/ 477 h 477"/>
                <a:gd name="T66" fmla="*/ 146 w 364"/>
                <a:gd name="T67" fmla="*/ 475 h 477"/>
                <a:gd name="T68" fmla="*/ 139 w 364"/>
                <a:gd name="T69" fmla="*/ 471 h 477"/>
                <a:gd name="T70" fmla="*/ 131 w 364"/>
                <a:gd name="T71" fmla="*/ 464 h 477"/>
                <a:gd name="T72" fmla="*/ 122 w 364"/>
                <a:gd name="T73" fmla="*/ 452 h 477"/>
                <a:gd name="T74" fmla="*/ 112 w 364"/>
                <a:gd name="T75" fmla="*/ 434 h 477"/>
                <a:gd name="T76" fmla="*/ 101 w 364"/>
                <a:gd name="T77" fmla="*/ 408 h 477"/>
                <a:gd name="T78" fmla="*/ 101 w 364"/>
                <a:gd name="T79" fmla="*/ 408 h 477"/>
                <a:gd name="T80" fmla="*/ 74 w 364"/>
                <a:gd name="T81" fmla="*/ 339 h 477"/>
                <a:gd name="T82" fmla="*/ 45 w 364"/>
                <a:gd name="T83" fmla="*/ 260 h 477"/>
                <a:gd name="T84" fmla="*/ 8 w 364"/>
                <a:gd name="T85" fmla="*/ 150 h 477"/>
                <a:gd name="T86" fmla="*/ 8 w 364"/>
                <a:gd name="T87" fmla="*/ 150 h 477"/>
                <a:gd name="T88" fmla="*/ 4 w 364"/>
                <a:gd name="T89" fmla="*/ 141 h 477"/>
                <a:gd name="T90" fmla="*/ 2 w 364"/>
                <a:gd name="T91" fmla="*/ 132 h 477"/>
                <a:gd name="T92" fmla="*/ 0 w 364"/>
                <a:gd name="T93" fmla="*/ 120 h 477"/>
                <a:gd name="T94" fmla="*/ 2 w 364"/>
                <a:gd name="T95" fmla="*/ 109 h 477"/>
                <a:gd name="T96" fmla="*/ 6 w 364"/>
                <a:gd name="T97" fmla="*/ 98 h 477"/>
                <a:gd name="T98" fmla="*/ 11 w 364"/>
                <a:gd name="T99" fmla="*/ 88 h 477"/>
                <a:gd name="T100" fmla="*/ 18 w 364"/>
                <a:gd name="T101" fmla="*/ 79 h 477"/>
                <a:gd name="T102" fmla="*/ 31 w 364"/>
                <a:gd name="T103" fmla="*/ 7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4" h="477">
                  <a:moveTo>
                    <a:pt x="31" y="71"/>
                  </a:moveTo>
                  <a:lnTo>
                    <a:pt x="31" y="71"/>
                  </a:lnTo>
                  <a:lnTo>
                    <a:pt x="112" y="34"/>
                  </a:lnTo>
                  <a:lnTo>
                    <a:pt x="187" y="2"/>
                  </a:lnTo>
                  <a:lnTo>
                    <a:pt x="187" y="2"/>
                  </a:lnTo>
                  <a:lnTo>
                    <a:pt x="194" y="0"/>
                  </a:lnTo>
                  <a:lnTo>
                    <a:pt x="203" y="0"/>
                  </a:lnTo>
                  <a:lnTo>
                    <a:pt x="210" y="2"/>
                  </a:lnTo>
                  <a:lnTo>
                    <a:pt x="219" y="7"/>
                  </a:lnTo>
                  <a:lnTo>
                    <a:pt x="226" y="16"/>
                  </a:lnTo>
                  <a:lnTo>
                    <a:pt x="235" y="27"/>
                  </a:lnTo>
                  <a:lnTo>
                    <a:pt x="243" y="41"/>
                  </a:lnTo>
                  <a:lnTo>
                    <a:pt x="251" y="61"/>
                  </a:lnTo>
                  <a:lnTo>
                    <a:pt x="251" y="61"/>
                  </a:lnTo>
                  <a:lnTo>
                    <a:pt x="318" y="233"/>
                  </a:lnTo>
                  <a:lnTo>
                    <a:pt x="352" y="324"/>
                  </a:lnTo>
                  <a:lnTo>
                    <a:pt x="361" y="357"/>
                  </a:lnTo>
                  <a:lnTo>
                    <a:pt x="364" y="373"/>
                  </a:lnTo>
                  <a:lnTo>
                    <a:pt x="364" y="373"/>
                  </a:lnTo>
                  <a:lnTo>
                    <a:pt x="363" y="383"/>
                  </a:lnTo>
                  <a:lnTo>
                    <a:pt x="359" y="389"/>
                  </a:lnTo>
                  <a:lnTo>
                    <a:pt x="354" y="396"/>
                  </a:lnTo>
                  <a:lnTo>
                    <a:pt x="346" y="403"/>
                  </a:lnTo>
                  <a:lnTo>
                    <a:pt x="334" y="410"/>
                  </a:lnTo>
                  <a:lnTo>
                    <a:pt x="318" y="419"/>
                  </a:lnTo>
                  <a:lnTo>
                    <a:pt x="296" y="430"/>
                  </a:lnTo>
                  <a:lnTo>
                    <a:pt x="296" y="430"/>
                  </a:lnTo>
                  <a:lnTo>
                    <a:pt x="250" y="448"/>
                  </a:lnTo>
                  <a:lnTo>
                    <a:pt x="212" y="462"/>
                  </a:lnTo>
                  <a:lnTo>
                    <a:pt x="185" y="471"/>
                  </a:lnTo>
                  <a:lnTo>
                    <a:pt x="165" y="475"/>
                  </a:lnTo>
                  <a:lnTo>
                    <a:pt x="165" y="475"/>
                  </a:lnTo>
                  <a:lnTo>
                    <a:pt x="153" y="477"/>
                  </a:lnTo>
                  <a:lnTo>
                    <a:pt x="146" y="475"/>
                  </a:lnTo>
                  <a:lnTo>
                    <a:pt x="139" y="471"/>
                  </a:lnTo>
                  <a:lnTo>
                    <a:pt x="131" y="464"/>
                  </a:lnTo>
                  <a:lnTo>
                    <a:pt x="122" y="452"/>
                  </a:lnTo>
                  <a:lnTo>
                    <a:pt x="112" y="434"/>
                  </a:lnTo>
                  <a:lnTo>
                    <a:pt x="101" y="408"/>
                  </a:lnTo>
                  <a:lnTo>
                    <a:pt x="101" y="408"/>
                  </a:lnTo>
                  <a:lnTo>
                    <a:pt x="74" y="339"/>
                  </a:lnTo>
                  <a:lnTo>
                    <a:pt x="45" y="260"/>
                  </a:lnTo>
                  <a:lnTo>
                    <a:pt x="8" y="150"/>
                  </a:lnTo>
                  <a:lnTo>
                    <a:pt x="8" y="150"/>
                  </a:lnTo>
                  <a:lnTo>
                    <a:pt x="4" y="141"/>
                  </a:lnTo>
                  <a:lnTo>
                    <a:pt x="2" y="132"/>
                  </a:lnTo>
                  <a:lnTo>
                    <a:pt x="0" y="120"/>
                  </a:lnTo>
                  <a:lnTo>
                    <a:pt x="2" y="109"/>
                  </a:lnTo>
                  <a:lnTo>
                    <a:pt x="6" y="98"/>
                  </a:lnTo>
                  <a:lnTo>
                    <a:pt x="11" y="88"/>
                  </a:lnTo>
                  <a:lnTo>
                    <a:pt x="18" y="79"/>
                  </a:lnTo>
                  <a:lnTo>
                    <a:pt x="31" y="71"/>
                  </a:lnTo>
                  <a:close/>
                </a:path>
              </a:pathLst>
            </a:custGeom>
            <a:solidFill>
              <a:srgbClr val="80A6B7"/>
            </a:solidFill>
            <a:ln>
              <a:noFill/>
            </a:ln>
          </p:spPr>
          <p:txBody>
            <a:bodyPr vert="horz" wrap="square" lIns="91440" tIns="45720" rIns="91440" bIns="45720" numCol="1" anchor="t" anchorCtr="0" compatLnSpc="1"/>
            <a:lstStyle/>
            <a:p>
              <a:endParaRPr lang="en-AU"/>
            </a:p>
          </p:txBody>
        </p:sp>
        <p:sp>
          <p:nvSpPr>
            <p:cNvPr id="23" name="Freeform 12"/>
            <p:cNvSpPr/>
            <p:nvPr/>
          </p:nvSpPr>
          <p:spPr bwMode="auto">
            <a:xfrm>
              <a:off x="5423271" y="3543515"/>
              <a:ext cx="462150" cy="605620"/>
            </a:xfrm>
            <a:custGeom>
              <a:avLst/>
              <a:gdLst>
                <a:gd name="T0" fmla="*/ 31 w 364"/>
                <a:gd name="T1" fmla="*/ 71 h 477"/>
                <a:gd name="T2" fmla="*/ 31 w 364"/>
                <a:gd name="T3" fmla="*/ 71 h 477"/>
                <a:gd name="T4" fmla="*/ 112 w 364"/>
                <a:gd name="T5" fmla="*/ 34 h 477"/>
                <a:gd name="T6" fmla="*/ 187 w 364"/>
                <a:gd name="T7" fmla="*/ 2 h 477"/>
                <a:gd name="T8" fmla="*/ 187 w 364"/>
                <a:gd name="T9" fmla="*/ 2 h 477"/>
                <a:gd name="T10" fmla="*/ 194 w 364"/>
                <a:gd name="T11" fmla="*/ 0 h 477"/>
                <a:gd name="T12" fmla="*/ 203 w 364"/>
                <a:gd name="T13" fmla="*/ 0 h 477"/>
                <a:gd name="T14" fmla="*/ 210 w 364"/>
                <a:gd name="T15" fmla="*/ 2 h 477"/>
                <a:gd name="T16" fmla="*/ 219 w 364"/>
                <a:gd name="T17" fmla="*/ 7 h 477"/>
                <a:gd name="T18" fmla="*/ 226 w 364"/>
                <a:gd name="T19" fmla="*/ 16 h 477"/>
                <a:gd name="T20" fmla="*/ 235 w 364"/>
                <a:gd name="T21" fmla="*/ 27 h 477"/>
                <a:gd name="T22" fmla="*/ 243 w 364"/>
                <a:gd name="T23" fmla="*/ 41 h 477"/>
                <a:gd name="T24" fmla="*/ 251 w 364"/>
                <a:gd name="T25" fmla="*/ 61 h 477"/>
                <a:gd name="T26" fmla="*/ 251 w 364"/>
                <a:gd name="T27" fmla="*/ 61 h 477"/>
                <a:gd name="T28" fmla="*/ 318 w 364"/>
                <a:gd name="T29" fmla="*/ 233 h 477"/>
                <a:gd name="T30" fmla="*/ 352 w 364"/>
                <a:gd name="T31" fmla="*/ 324 h 477"/>
                <a:gd name="T32" fmla="*/ 361 w 364"/>
                <a:gd name="T33" fmla="*/ 357 h 477"/>
                <a:gd name="T34" fmla="*/ 364 w 364"/>
                <a:gd name="T35" fmla="*/ 373 h 477"/>
                <a:gd name="T36" fmla="*/ 364 w 364"/>
                <a:gd name="T37" fmla="*/ 373 h 477"/>
                <a:gd name="T38" fmla="*/ 363 w 364"/>
                <a:gd name="T39" fmla="*/ 383 h 477"/>
                <a:gd name="T40" fmla="*/ 359 w 364"/>
                <a:gd name="T41" fmla="*/ 389 h 477"/>
                <a:gd name="T42" fmla="*/ 354 w 364"/>
                <a:gd name="T43" fmla="*/ 396 h 477"/>
                <a:gd name="T44" fmla="*/ 346 w 364"/>
                <a:gd name="T45" fmla="*/ 403 h 477"/>
                <a:gd name="T46" fmla="*/ 334 w 364"/>
                <a:gd name="T47" fmla="*/ 410 h 477"/>
                <a:gd name="T48" fmla="*/ 318 w 364"/>
                <a:gd name="T49" fmla="*/ 419 h 477"/>
                <a:gd name="T50" fmla="*/ 296 w 364"/>
                <a:gd name="T51" fmla="*/ 430 h 477"/>
                <a:gd name="T52" fmla="*/ 296 w 364"/>
                <a:gd name="T53" fmla="*/ 430 h 477"/>
                <a:gd name="T54" fmla="*/ 250 w 364"/>
                <a:gd name="T55" fmla="*/ 448 h 477"/>
                <a:gd name="T56" fmla="*/ 212 w 364"/>
                <a:gd name="T57" fmla="*/ 462 h 477"/>
                <a:gd name="T58" fmla="*/ 185 w 364"/>
                <a:gd name="T59" fmla="*/ 471 h 477"/>
                <a:gd name="T60" fmla="*/ 165 w 364"/>
                <a:gd name="T61" fmla="*/ 475 h 477"/>
                <a:gd name="T62" fmla="*/ 165 w 364"/>
                <a:gd name="T63" fmla="*/ 475 h 477"/>
                <a:gd name="T64" fmla="*/ 153 w 364"/>
                <a:gd name="T65" fmla="*/ 477 h 477"/>
                <a:gd name="T66" fmla="*/ 146 w 364"/>
                <a:gd name="T67" fmla="*/ 475 h 477"/>
                <a:gd name="T68" fmla="*/ 139 w 364"/>
                <a:gd name="T69" fmla="*/ 471 h 477"/>
                <a:gd name="T70" fmla="*/ 131 w 364"/>
                <a:gd name="T71" fmla="*/ 464 h 477"/>
                <a:gd name="T72" fmla="*/ 122 w 364"/>
                <a:gd name="T73" fmla="*/ 452 h 477"/>
                <a:gd name="T74" fmla="*/ 112 w 364"/>
                <a:gd name="T75" fmla="*/ 434 h 477"/>
                <a:gd name="T76" fmla="*/ 101 w 364"/>
                <a:gd name="T77" fmla="*/ 408 h 477"/>
                <a:gd name="T78" fmla="*/ 101 w 364"/>
                <a:gd name="T79" fmla="*/ 408 h 477"/>
                <a:gd name="T80" fmla="*/ 74 w 364"/>
                <a:gd name="T81" fmla="*/ 339 h 477"/>
                <a:gd name="T82" fmla="*/ 45 w 364"/>
                <a:gd name="T83" fmla="*/ 260 h 477"/>
                <a:gd name="T84" fmla="*/ 8 w 364"/>
                <a:gd name="T85" fmla="*/ 150 h 477"/>
                <a:gd name="T86" fmla="*/ 8 w 364"/>
                <a:gd name="T87" fmla="*/ 150 h 477"/>
                <a:gd name="T88" fmla="*/ 4 w 364"/>
                <a:gd name="T89" fmla="*/ 141 h 477"/>
                <a:gd name="T90" fmla="*/ 2 w 364"/>
                <a:gd name="T91" fmla="*/ 132 h 477"/>
                <a:gd name="T92" fmla="*/ 0 w 364"/>
                <a:gd name="T93" fmla="*/ 120 h 477"/>
                <a:gd name="T94" fmla="*/ 2 w 364"/>
                <a:gd name="T95" fmla="*/ 109 h 477"/>
                <a:gd name="T96" fmla="*/ 6 w 364"/>
                <a:gd name="T97" fmla="*/ 98 h 477"/>
                <a:gd name="T98" fmla="*/ 11 w 364"/>
                <a:gd name="T99" fmla="*/ 88 h 477"/>
                <a:gd name="T100" fmla="*/ 18 w 364"/>
                <a:gd name="T101" fmla="*/ 79 h 477"/>
                <a:gd name="T102" fmla="*/ 31 w 364"/>
                <a:gd name="T103" fmla="*/ 7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4" h="477">
                  <a:moveTo>
                    <a:pt x="31" y="71"/>
                  </a:moveTo>
                  <a:lnTo>
                    <a:pt x="31" y="71"/>
                  </a:lnTo>
                  <a:lnTo>
                    <a:pt x="112" y="34"/>
                  </a:lnTo>
                  <a:lnTo>
                    <a:pt x="187" y="2"/>
                  </a:lnTo>
                  <a:lnTo>
                    <a:pt x="187" y="2"/>
                  </a:lnTo>
                  <a:lnTo>
                    <a:pt x="194" y="0"/>
                  </a:lnTo>
                  <a:lnTo>
                    <a:pt x="203" y="0"/>
                  </a:lnTo>
                  <a:lnTo>
                    <a:pt x="210" y="2"/>
                  </a:lnTo>
                  <a:lnTo>
                    <a:pt x="219" y="7"/>
                  </a:lnTo>
                  <a:lnTo>
                    <a:pt x="226" y="16"/>
                  </a:lnTo>
                  <a:lnTo>
                    <a:pt x="235" y="27"/>
                  </a:lnTo>
                  <a:lnTo>
                    <a:pt x="243" y="41"/>
                  </a:lnTo>
                  <a:lnTo>
                    <a:pt x="251" y="61"/>
                  </a:lnTo>
                  <a:lnTo>
                    <a:pt x="251" y="61"/>
                  </a:lnTo>
                  <a:lnTo>
                    <a:pt x="318" y="233"/>
                  </a:lnTo>
                  <a:lnTo>
                    <a:pt x="352" y="324"/>
                  </a:lnTo>
                  <a:lnTo>
                    <a:pt x="361" y="357"/>
                  </a:lnTo>
                  <a:lnTo>
                    <a:pt x="364" y="373"/>
                  </a:lnTo>
                  <a:lnTo>
                    <a:pt x="364" y="373"/>
                  </a:lnTo>
                  <a:lnTo>
                    <a:pt x="363" y="383"/>
                  </a:lnTo>
                  <a:lnTo>
                    <a:pt x="359" y="389"/>
                  </a:lnTo>
                  <a:lnTo>
                    <a:pt x="354" y="396"/>
                  </a:lnTo>
                  <a:lnTo>
                    <a:pt x="346" y="403"/>
                  </a:lnTo>
                  <a:lnTo>
                    <a:pt x="334" y="410"/>
                  </a:lnTo>
                  <a:lnTo>
                    <a:pt x="318" y="419"/>
                  </a:lnTo>
                  <a:lnTo>
                    <a:pt x="296" y="430"/>
                  </a:lnTo>
                  <a:lnTo>
                    <a:pt x="296" y="430"/>
                  </a:lnTo>
                  <a:lnTo>
                    <a:pt x="250" y="448"/>
                  </a:lnTo>
                  <a:lnTo>
                    <a:pt x="212" y="462"/>
                  </a:lnTo>
                  <a:lnTo>
                    <a:pt x="185" y="471"/>
                  </a:lnTo>
                  <a:lnTo>
                    <a:pt x="165" y="475"/>
                  </a:lnTo>
                  <a:lnTo>
                    <a:pt x="165" y="475"/>
                  </a:lnTo>
                  <a:lnTo>
                    <a:pt x="153" y="477"/>
                  </a:lnTo>
                  <a:lnTo>
                    <a:pt x="146" y="475"/>
                  </a:lnTo>
                  <a:lnTo>
                    <a:pt x="139" y="471"/>
                  </a:lnTo>
                  <a:lnTo>
                    <a:pt x="131" y="464"/>
                  </a:lnTo>
                  <a:lnTo>
                    <a:pt x="122" y="452"/>
                  </a:lnTo>
                  <a:lnTo>
                    <a:pt x="112" y="434"/>
                  </a:lnTo>
                  <a:lnTo>
                    <a:pt x="101" y="408"/>
                  </a:lnTo>
                  <a:lnTo>
                    <a:pt x="101" y="408"/>
                  </a:lnTo>
                  <a:lnTo>
                    <a:pt x="74" y="339"/>
                  </a:lnTo>
                  <a:lnTo>
                    <a:pt x="45" y="260"/>
                  </a:lnTo>
                  <a:lnTo>
                    <a:pt x="8" y="150"/>
                  </a:lnTo>
                  <a:lnTo>
                    <a:pt x="8" y="150"/>
                  </a:lnTo>
                  <a:lnTo>
                    <a:pt x="4" y="141"/>
                  </a:lnTo>
                  <a:lnTo>
                    <a:pt x="2" y="132"/>
                  </a:lnTo>
                  <a:lnTo>
                    <a:pt x="0" y="120"/>
                  </a:lnTo>
                  <a:lnTo>
                    <a:pt x="2" y="109"/>
                  </a:lnTo>
                  <a:lnTo>
                    <a:pt x="6" y="98"/>
                  </a:lnTo>
                  <a:lnTo>
                    <a:pt x="11" y="88"/>
                  </a:lnTo>
                  <a:lnTo>
                    <a:pt x="18" y="79"/>
                  </a:lnTo>
                  <a:lnTo>
                    <a:pt x="31" y="71"/>
                  </a:lnTo>
                </a:path>
              </a:pathLst>
            </a:custGeom>
            <a:noFill/>
            <a:ln>
              <a:noFill/>
            </a:ln>
          </p:spPr>
          <p:txBody>
            <a:bodyPr vert="horz" wrap="square" lIns="91440" tIns="45720" rIns="91440" bIns="45720" numCol="1" anchor="t" anchorCtr="0" compatLnSpc="1"/>
            <a:lstStyle/>
            <a:p>
              <a:endParaRPr lang="en-AU"/>
            </a:p>
          </p:txBody>
        </p:sp>
        <p:sp>
          <p:nvSpPr>
            <p:cNvPr id="24" name="Freeform 13"/>
            <p:cNvSpPr/>
            <p:nvPr/>
          </p:nvSpPr>
          <p:spPr bwMode="auto">
            <a:xfrm>
              <a:off x="5437237" y="3561290"/>
              <a:ext cx="427870" cy="568800"/>
            </a:xfrm>
            <a:custGeom>
              <a:avLst/>
              <a:gdLst>
                <a:gd name="T0" fmla="*/ 29 w 337"/>
                <a:gd name="T1" fmla="*/ 68 h 448"/>
                <a:gd name="T2" fmla="*/ 29 w 337"/>
                <a:gd name="T3" fmla="*/ 68 h 448"/>
                <a:gd name="T4" fmla="*/ 106 w 337"/>
                <a:gd name="T5" fmla="*/ 32 h 448"/>
                <a:gd name="T6" fmla="*/ 174 w 337"/>
                <a:gd name="T7" fmla="*/ 2 h 448"/>
                <a:gd name="T8" fmla="*/ 174 w 337"/>
                <a:gd name="T9" fmla="*/ 2 h 448"/>
                <a:gd name="T10" fmla="*/ 181 w 337"/>
                <a:gd name="T11" fmla="*/ 0 h 448"/>
                <a:gd name="T12" fmla="*/ 188 w 337"/>
                <a:gd name="T13" fmla="*/ 0 h 448"/>
                <a:gd name="T14" fmla="*/ 194 w 337"/>
                <a:gd name="T15" fmla="*/ 4 h 448"/>
                <a:gd name="T16" fmla="*/ 201 w 337"/>
                <a:gd name="T17" fmla="*/ 7 h 448"/>
                <a:gd name="T18" fmla="*/ 206 w 337"/>
                <a:gd name="T19" fmla="*/ 16 h 448"/>
                <a:gd name="T20" fmla="*/ 214 w 337"/>
                <a:gd name="T21" fmla="*/ 27 h 448"/>
                <a:gd name="T22" fmla="*/ 228 w 337"/>
                <a:gd name="T23" fmla="*/ 59 h 448"/>
                <a:gd name="T24" fmla="*/ 228 w 337"/>
                <a:gd name="T25" fmla="*/ 59 h 448"/>
                <a:gd name="T26" fmla="*/ 291 w 337"/>
                <a:gd name="T27" fmla="*/ 221 h 448"/>
                <a:gd name="T28" fmla="*/ 323 w 337"/>
                <a:gd name="T29" fmla="*/ 308 h 448"/>
                <a:gd name="T30" fmla="*/ 334 w 337"/>
                <a:gd name="T31" fmla="*/ 337 h 448"/>
                <a:gd name="T32" fmla="*/ 337 w 337"/>
                <a:gd name="T33" fmla="*/ 351 h 448"/>
                <a:gd name="T34" fmla="*/ 337 w 337"/>
                <a:gd name="T35" fmla="*/ 351 h 448"/>
                <a:gd name="T36" fmla="*/ 335 w 337"/>
                <a:gd name="T37" fmla="*/ 362 h 448"/>
                <a:gd name="T38" fmla="*/ 334 w 337"/>
                <a:gd name="T39" fmla="*/ 368 h 448"/>
                <a:gd name="T40" fmla="*/ 330 w 337"/>
                <a:gd name="T41" fmla="*/ 373 h 448"/>
                <a:gd name="T42" fmla="*/ 323 w 337"/>
                <a:gd name="T43" fmla="*/ 380 h 448"/>
                <a:gd name="T44" fmla="*/ 312 w 337"/>
                <a:gd name="T45" fmla="*/ 387 h 448"/>
                <a:gd name="T46" fmla="*/ 298 w 337"/>
                <a:gd name="T47" fmla="*/ 394 h 448"/>
                <a:gd name="T48" fmla="*/ 278 w 337"/>
                <a:gd name="T49" fmla="*/ 403 h 448"/>
                <a:gd name="T50" fmla="*/ 278 w 337"/>
                <a:gd name="T51" fmla="*/ 403 h 448"/>
                <a:gd name="T52" fmla="*/ 235 w 337"/>
                <a:gd name="T53" fmla="*/ 421 h 448"/>
                <a:gd name="T54" fmla="*/ 199 w 337"/>
                <a:gd name="T55" fmla="*/ 434 h 448"/>
                <a:gd name="T56" fmla="*/ 172 w 337"/>
                <a:gd name="T57" fmla="*/ 443 h 448"/>
                <a:gd name="T58" fmla="*/ 156 w 337"/>
                <a:gd name="T59" fmla="*/ 446 h 448"/>
                <a:gd name="T60" fmla="*/ 156 w 337"/>
                <a:gd name="T61" fmla="*/ 446 h 448"/>
                <a:gd name="T62" fmla="*/ 144 w 337"/>
                <a:gd name="T63" fmla="*/ 448 h 448"/>
                <a:gd name="T64" fmla="*/ 138 w 337"/>
                <a:gd name="T65" fmla="*/ 446 h 448"/>
                <a:gd name="T66" fmla="*/ 131 w 337"/>
                <a:gd name="T67" fmla="*/ 443 h 448"/>
                <a:gd name="T68" fmla="*/ 122 w 337"/>
                <a:gd name="T69" fmla="*/ 436 h 448"/>
                <a:gd name="T70" fmla="*/ 115 w 337"/>
                <a:gd name="T71" fmla="*/ 425 h 448"/>
                <a:gd name="T72" fmla="*/ 104 w 337"/>
                <a:gd name="T73" fmla="*/ 407 h 448"/>
                <a:gd name="T74" fmla="*/ 95 w 337"/>
                <a:gd name="T75" fmla="*/ 384 h 448"/>
                <a:gd name="T76" fmla="*/ 95 w 337"/>
                <a:gd name="T77" fmla="*/ 384 h 448"/>
                <a:gd name="T78" fmla="*/ 68 w 337"/>
                <a:gd name="T79" fmla="*/ 319 h 448"/>
                <a:gd name="T80" fmla="*/ 41 w 337"/>
                <a:gd name="T81" fmla="*/ 244 h 448"/>
                <a:gd name="T82" fmla="*/ 6 w 337"/>
                <a:gd name="T83" fmla="*/ 144 h 448"/>
                <a:gd name="T84" fmla="*/ 6 w 337"/>
                <a:gd name="T85" fmla="*/ 144 h 448"/>
                <a:gd name="T86" fmla="*/ 4 w 337"/>
                <a:gd name="T87" fmla="*/ 135 h 448"/>
                <a:gd name="T88" fmla="*/ 2 w 337"/>
                <a:gd name="T89" fmla="*/ 124 h 448"/>
                <a:gd name="T90" fmla="*/ 0 w 337"/>
                <a:gd name="T91" fmla="*/ 115 h 448"/>
                <a:gd name="T92" fmla="*/ 2 w 337"/>
                <a:gd name="T93" fmla="*/ 104 h 448"/>
                <a:gd name="T94" fmla="*/ 4 w 337"/>
                <a:gd name="T95" fmla="*/ 93 h 448"/>
                <a:gd name="T96" fmla="*/ 9 w 337"/>
                <a:gd name="T97" fmla="*/ 83 h 448"/>
                <a:gd name="T98" fmla="*/ 18 w 337"/>
                <a:gd name="T99" fmla="*/ 75 h 448"/>
                <a:gd name="T100" fmla="*/ 29 w 337"/>
                <a:gd name="T101" fmla="*/ 6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7" h="448">
                  <a:moveTo>
                    <a:pt x="29" y="68"/>
                  </a:moveTo>
                  <a:lnTo>
                    <a:pt x="29" y="68"/>
                  </a:lnTo>
                  <a:lnTo>
                    <a:pt x="106" y="32"/>
                  </a:lnTo>
                  <a:lnTo>
                    <a:pt x="174" y="2"/>
                  </a:lnTo>
                  <a:lnTo>
                    <a:pt x="174" y="2"/>
                  </a:lnTo>
                  <a:lnTo>
                    <a:pt x="181" y="0"/>
                  </a:lnTo>
                  <a:lnTo>
                    <a:pt x="188" y="0"/>
                  </a:lnTo>
                  <a:lnTo>
                    <a:pt x="194" y="4"/>
                  </a:lnTo>
                  <a:lnTo>
                    <a:pt x="201" y="7"/>
                  </a:lnTo>
                  <a:lnTo>
                    <a:pt x="206" y="16"/>
                  </a:lnTo>
                  <a:lnTo>
                    <a:pt x="214" y="27"/>
                  </a:lnTo>
                  <a:lnTo>
                    <a:pt x="228" y="59"/>
                  </a:lnTo>
                  <a:lnTo>
                    <a:pt x="228" y="59"/>
                  </a:lnTo>
                  <a:lnTo>
                    <a:pt x="291" y="221"/>
                  </a:lnTo>
                  <a:lnTo>
                    <a:pt x="323" y="308"/>
                  </a:lnTo>
                  <a:lnTo>
                    <a:pt x="334" y="337"/>
                  </a:lnTo>
                  <a:lnTo>
                    <a:pt x="337" y="351"/>
                  </a:lnTo>
                  <a:lnTo>
                    <a:pt x="337" y="351"/>
                  </a:lnTo>
                  <a:lnTo>
                    <a:pt x="335" y="362"/>
                  </a:lnTo>
                  <a:lnTo>
                    <a:pt x="334" y="368"/>
                  </a:lnTo>
                  <a:lnTo>
                    <a:pt x="330" y="373"/>
                  </a:lnTo>
                  <a:lnTo>
                    <a:pt x="323" y="380"/>
                  </a:lnTo>
                  <a:lnTo>
                    <a:pt x="312" y="387"/>
                  </a:lnTo>
                  <a:lnTo>
                    <a:pt x="298" y="394"/>
                  </a:lnTo>
                  <a:lnTo>
                    <a:pt x="278" y="403"/>
                  </a:lnTo>
                  <a:lnTo>
                    <a:pt x="278" y="403"/>
                  </a:lnTo>
                  <a:lnTo>
                    <a:pt x="235" y="421"/>
                  </a:lnTo>
                  <a:lnTo>
                    <a:pt x="199" y="434"/>
                  </a:lnTo>
                  <a:lnTo>
                    <a:pt x="172" y="443"/>
                  </a:lnTo>
                  <a:lnTo>
                    <a:pt x="156" y="446"/>
                  </a:lnTo>
                  <a:lnTo>
                    <a:pt x="156" y="446"/>
                  </a:lnTo>
                  <a:lnTo>
                    <a:pt x="144" y="448"/>
                  </a:lnTo>
                  <a:lnTo>
                    <a:pt x="138" y="446"/>
                  </a:lnTo>
                  <a:lnTo>
                    <a:pt x="131" y="443"/>
                  </a:lnTo>
                  <a:lnTo>
                    <a:pt x="122" y="436"/>
                  </a:lnTo>
                  <a:lnTo>
                    <a:pt x="115" y="425"/>
                  </a:lnTo>
                  <a:lnTo>
                    <a:pt x="104" y="407"/>
                  </a:lnTo>
                  <a:lnTo>
                    <a:pt x="95" y="384"/>
                  </a:lnTo>
                  <a:lnTo>
                    <a:pt x="95" y="384"/>
                  </a:lnTo>
                  <a:lnTo>
                    <a:pt x="68" y="319"/>
                  </a:lnTo>
                  <a:lnTo>
                    <a:pt x="41" y="244"/>
                  </a:lnTo>
                  <a:lnTo>
                    <a:pt x="6" y="144"/>
                  </a:lnTo>
                  <a:lnTo>
                    <a:pt x="6" y="144"/>
                  </a:lnTo>
                  <a:lnTo>
                    <a:pt x="4" y="135"/>
                  </a:lnTo>
                  <a:lnTo>
                    <a:pt x="2" y="124"/>
                  </a:lnTo>
                  <a:lnTo>
                    <a:pt x="0" y="115"/>
                  </a:lnTo>
                  <a:lnTo>
                    <a:pt x="2" y="104"/>
                  </a:lnTo>
                  <a:lnTo>
                    <a:pt x="4" y="93"/>
                  </a:lnTo>
                  <a:lnTo>
                    <a:pt x="9" y="83"/>
                  </a:lnTo>
                  <a:lnTo>
                    <a:pt x="18" y="75"/>
                  </a:lnTo>
                  <a:lnTo>
                    <a:pt x="29" y="68"/>
                  </a:lnTo>
                  <a:close/>
                </a:path>
              </a:pathLst>
            </a:custGeom>
            <a:solidFill>
              <a:srgbClr val="98C2D1"/>
            </a:solidFill>
            <a:ln>
              <a:noFill/>
            </a:ln>
          </p:spPr>
          <p:txBody>
            <a:bodyPr vert="horz" wrap="square" lIns="91440" tIns="45720" rIns="91440" bIns="45720" numCol="1" anchor="t" anchorCtr="0" compatLnSpc="1"/>
            <a:lstStyle/>
            <a:p>
              <a:endParaRPr lang="en-AU"/>
            </a:p>
          </p:txBody>
        </p:sp>
        <p:sp>
          <p:nvSpPr>
            <p:cNvPr id="25" name="Freeform 14"/>
            <p:cNvSpPr/>
            <p:nvPr/>
          </p:nvSpPr>
          <p:spPr bwMode="auto">
            <a:xfrm>
              <a:off x="5437237" y="3561290"/>
              <a:ext cx="427870" cy="568800"/>
            </a:xfrm>
            <a:custGeom>
              <a:avLst/>
              <a:gdLst>
                <a:gd name="T0" fmla="*/ 29 w 337"/>
                <a:gd name="T1" fmla="*/ 68 h 448"/>
                <a:gd name="T2" fmla="*/ 29 w 337"/>
                <a:gd name="T3" fmla="*/ 68 h 448"/>
                <a:gd name="T4" fmla="*/ 106 w 337"/>
                <a:gd name="T5" fmla="*/ 32 h 448"/>
                <a:gd name="T6" fmla="*/ 174 w 337"/>
                <a:gd name="T7" fmla="*/ 2 h 448"/>
                <a:gd name="T8" fmla="*/ 174 w 337"/>
                <a:gd name="T9" fmla="*/ 2 h 448"/>
                <a:gd name="T10" fmla="*/ 181 w 337"/>
                <a:gd name="T11" fmla="*/ 0 h 448"/>
                <a:gd name="T12" fmla="*/ 188 w 337"/>
                <a:gd name="T13" fmla="*/ 0 h 448"/>
                <a:gd name="T14" fmla="*/ 194 w 337"/>
                <a:gd name="T15" fmla="*/ 4 h 448"/>
                <a:gd name="T16" fmla="*/ 201 w 337"/>
                <a:gd name="T17" fmla="*/ 7 h 448"/>
                <a:gd name="T18" fmla="*/ 206 w 337"/>
                <a:gd name="T19" fmla="*/ 16 h 448"/>
                <a:gd name="T20" fmla="*/ 214 w 337"/>
                <a:gd name="T21" fmla="*/ 27 h 448"/>
                <a:gd name="T22" fmla="*/ 228 w 337"/>
                <a:gd name="T23" fmla="*/ 59 h 448"/>
                <a:gd name="T24" fmla="*/ 228 w 337"/>
                <a:gd name="T25" fmla="*/ 59 h 448"/>
                <a:gd name="T26" fmla="*/ 291 w 337"/>
                <a:gd name="T27" fmla="*/ 221 h 448"/>
                <a:gd name="T28" fmla="*/ 323 w 337"/>
                <a:gd name="T29" fmla="*/ 308 h 448"/>
                <a:gd name="T30" fmla="*/ 334 w 337"/>
                <a:gd name="T31" fmla="*/ 337 h 448"/>
                <a:gd name="T32" fmla="*/ 337 w 337"/>
                <a:gd name="T33" fmla="*/ 351 h 448"/>
                <a:gd name="T34" fmla="*/ 337 w 337"/>
                <a:gd name="T35" fmla="*/ 351 h 448"/>
                <a:gd name="T36" fmla="*/ 335 w 337"/>
                <a:gd name="T37" fmla="*/ 362 h 448"/>
                <a:gd name="T38" fmla="*/ 334 w 337"/>
                <a:gd name="T39" fmla="*/ 368 h 448"/>
                <a:gd name="T40" fmla="*/ 330 w 337"/>
                <a:gd name="T41" fmla="*/ 373 h 448"/>
                <a:gd name="T42" fmla="*/ 323 w 337"/>
                <a:gd name="T43" fmla="*/ 380 h 448"/>
                <a:gd name="T44" fmla="*/ 312 w 337"/>
                <a:gd name="T45" fmla="*/ 387 h 448"/>
                <a:gd name="T46" fmla="*/ 298 w 337"/>
                <a:gd name="T47" fmla="*/ 394 h 448"/>
                <a:gd name="T48" fmla="*/ 278 w 337"/>
                <a:gd name="T49" fmla="*/ 403 h 448"/>
                <a:gd name="T50" fmla="*/ 278 w 337"/>
                <a:gd name="T51" fmla="*/ 403 h 448"/>
                <a:gd name="T52" fmla="*/ 235 w 337"/>
                <a:gd name="T53" fmla="*/ 421 h 448"/>
                <a:gd name="T54" fmla="*/ 199 w 337"/>
                <a:gd name="T55" fmla="*/ 434 h 448"/>
                <a:gd name="T56" fmla="*/ 172 w 337"/>
                <a:gd name="T57" fmla="*/ 443 h 448"/>
                <a:gd name="T58" fmla="*/ 156 w 337"/>
                <a:gd name="T59" fmla="*/ 446 h 448"/>
                <a:gd name="T60" fmla="*/ 156 w 337"/>
                <a:gd name="T61" fmla="*/ 446 h 448"/>
                <a:gd name="T62" fmla="*/ 144 w 337"/>
                <a:gd name="T63" fmla="*/ 448 h 448"/>
                <a:gd name="T64" fmla="*/ 138 w 337"/>
                <a:gd name="T65" fmla="*/ 446 h 448"/>
                <a:gd name="T66" fmla="*/ 131 w 337"/>
                <a:gd name="T67" fmla="*/ 443 h 448"/>
                <a:gd name="T68" fmla="*/ 122 w 337"/>
                <a:gd name="T69" fmla="*/ 436 h 448"/>
                <a:gd name="T70" fmla="*/ 115 w 337"/>
                <a:gd name="T71" fmla="*/ 425 h 448"/>
                <a:gd name="T72" fmla="*/ 104 w 337"/>
                <a:gd name="T73" fmla="*/ 407 h 448"/>
                <a:gd name="T74" fmla="*/ 95 w 337"/>
                <a:gd name="T75" fmla="*/ 384 h 448"/>
                <a:gd name="T76" fmla="*/ 95 w 337"/>
                <a:gd name="T77" fmla="*/ 384 h 448"/>
                <a:gd name="T78" fmla="*/ 68 w 337"/>
                <a:gd name="T79" fmla="*/ 319 h 448"/>
                <a:gd name="T80" fmla="*/ 41 w 337"/>
                <a:gd name="T81" fmla="*/ 244 h 448"/>
                <a:gd name="T82" fmla="*/ 6 w 337"/>
                <a:gd name="T83" fmla="*/ 144 h 448"/>
                <a:gd name="T84" fmla="*/ 6 w 337"/>
                <a:gd name="T85" fmla="*/ 144 h 448"/>
                <a:gd name="T86" fmla="*/ 4 w 337"/>
                <a:gd name="T87" fmla="*/ 135 h 448"/>
                <a:gd name="T88" fmla="*/ 2 w 337"/>
                <a:gd name="T89" fmla="*/ 124 h 448"/>
                <a:gd name="T90" fmla="*/ 0 w 337"/>
                <a:gd name="T91" fmla="*/ 115 h 448"/>
                <a:gd name="T92" fmla="*/ 2 w 337"/>
                <a:gd name="T93" fmla="*/ 104 h 448"/>
                <a:gd name="T94" fmla="*/ 4 w 337"/>
                <a:gd name="T95" fmla="*/ 93 h 448"/>
                <a:gd name="T96" fmla="*/ 9 w 337"/>
                <a:gd name="T97" fmla="*/ 83 h 448"/>
                <a:gd name="T98" fmla="*/ 18 w 337"/>
                <a:gd name="T99" fmla="*/ 75 h 448"/>
                <a:gd name="T100" fmla="*/ 29 w 337"/>
                <a:gd name="T101" fmla="*/ 6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7" h="448">
                  <a:moveTo>
                    <a:pt x="29" y="68"/>
                  </a:moveTo>
                  <a:lnTo>
                    <a:pt x="29" y="68"/>
                  </a:lnTo>
                  <a:lnTo>
                    <a:pt x="106" y="32"/>
                  </a:lnTo>
                  <a:lnTo>
                    <a:pt x="174" y="2"/>
                  </a:lnTo>
                  <a:lnTo>
                    <a:pt x="174" y="2"/>
                  </a:lnTo>
                  <a:lnTo>
                    <a:pt x="181" y="0"/>
                  </a:lnTo>
                  <a:lnTo>
                    <a:pt x="188" y="0"/>
                  </a:lnTo>
                  <a:lnTo>
                    <a:pt x="194" y="4"/>
                  </a:lnTo>
                  <a:lnTo>
                    <a:pt x="201" y="7"/>
                  </a:lnTo>
                  <a:lnTo>
                    <a:pt x="206" y="16"/>
                  </a:lnTo>
                  <a:lnTo>
                    <a:pt x="214" y="27"/>
                  </a:lnTo>
                  <a:lnTo>
                    <a:pt x="228" y="59"/>
                  </a:lnTo>
                  <a:lnTo>
                    <a:pt x="228" y="59"/>
                  </a:lnTo>
                  <a:lnTo>
                    <a:pt x="291" y="221"/>
                  </a:lnTo>
                  <a:lnTo>
                    <a:pt x="323" y="308"/>
                  </a:lnTo>
                  <a:lnTo>
                    <a:pt x="334" y="337"/>
                  </a:lnTo>
                  <a:lnTo>
                    <a:pt x="337" y="351"/>
                  </a:lnTo>
                  <a:lnTo>
                    <a:pt x="337" y="351"/>
                  </a:lnTo>
                  <a:lnTo>
                    <a:pt x="335" y="362"/>
                  </a:lnTo>
                  <a:lnTo>
                    <a:pt x="334" y="368"/>
                  </a:lnTo>
                  <a:lnTo>
                    <a:pt x="330" y="373"/>
                  </a:lnTo>
                  <a:lnTo>
                    <a:pt x="323" y="380"/>
                  </a:lnTo>
                  <a:lnTo>
                    <a:pt x="312" y="387"/>
                  </a:lnTo>
                  <a:lnTo>
                    <a:pt x="298" y="394"/>
                  </a:lnTo>
                  <a:lnTo>
                    <a:pt x="278" y="403"/>
                  </a:lnTo>
                  <a:lnTo>
                    <a:pt x="278" y="403"/>
                  </a:lnTo>
                  <a:lnTo>
                    <a:pt x="235" y="421"/>
                  </a:lnTo>
                  <a:lnTo>
                    <a:pt x="199" y="434"/>
                  </a:lnTo>
                  <a:lnTo>
                    <a:pt x="172" y="443"/>
                  </a:lnTo>
                  <a:lnTo>
                    <a:pt x="156" y="446"/>
                  </a:lnTo>
                  <a:lnTo>
                    <a:pt x="156" y="446"/>
                  </a:lnTo>
                  <a:lnTo>
                    <a:pt x="144" y="448"/>
                  </a:lnTo>
                  <a:lnTo>
                    <a:pt x="138" y="446"/>
                  </a:lnTo>
                  <a:lnTo>
                    <a:pt x="131" y="443"/>
                  </a:lnTo>
                  <a:lnTo>
                    <a:pt x="122" y="436"/>
                  </a:lnTo>
                  <a:lnTo>
                    <a:pt x="115" y="425"/>
                  </a:lnTo>
                  <a:lnTo>
                    <a:pt x="104" y="407"/>
                  </a:lnTo>
                  <a:lnTo>
                    <a:pt x="95" y="384"/>
                  </a:lnTo>
                  <a:lnTo>
                    <a:pt x="95" y="384"/>
                  </a:lnTo>
                  <a:lnTo>
                    <a:pt x="68" y="319"/>
                  </a:lnTo>
                  <a:lnTo>
                    <a:pt x="41" y="244"/>
                  </a:lnTo>
                  <a:lnTo>
                    <a:pt x="6" y="144"/>
                  </a:lnTo>
                  <a:lnTo>
                    <a:pt x="6" y="144"/>
                  </a:lnTo>
                  <a:lnTo>
                    <a:pt x="4" y="135"/>
                  </a:lnTo>
                  <a:lnTo>
                    <a:pt x="2" y="124"/>
                  </a:lnTo>
                  <a:lnTo>
                    <a:pt x="0" y="115"/>
                  </a:lnTo>
                  <a:lnTo>
                    <a:pt x="2" y="104"/>
                  </a:lnTo>
                  <a:lnTo>
                    <a:pt x="4" y="93"/>
                  </a:lnTo>
                  <a:lnTo>
                    <a:pt x="9" y="83"/>
                  </a:lnTo>
                  <a:lnTo>
                    <a:pt x="18" y="75"/>
                  </a:lnTo>
                  <a:lnTo>
                    <a:pt x="29" y="68"/>
                  </a:lnTo>
                </a:path>
              </a:pathLst>
            </a:custGeom>
            <a:noFill/>
            <a:ln>
              <a:noFill/>
            </a:ln>
          </p:spPr>
          <p:txBody>
            <a:bodyPr vert="horz" wrap="square" lIns="91440" tIns="45720" rIns="91440" bIns="45720" numCol="1" anchor="t" anchorCtr="0" compatLnSpc="1"/>
            <a:lstStyle/>
            <a:p>
              <a:endParaRPr lang="en-AU"/>
            </a:p>
          </p:txBody>
        </p:sp>
        <p:sp>
          <p:nvSpPr>
            <p:cNvPr id="26" name="Freeform 15"/>
            <p:cNvSpPr/>
            <p:nvPr/>
          </p:nvSpPr>
          <p:spPr bwMode="auto">
            <a:xfrm>
              <a:off x="5710210" y="3744118"/>
              <a:ext cx="292018" cy="302175"/>
            </a:xfrm>
            <a:custGeom>
              <a:avLst/>
              <a:gdLst>
                <a:gd name="T0" fmla="*/ 142 w 230"/>
                <a:gd name="T1" fmla="*/ 1 h 238"/>
                <a:gd name="T2" fmla="*/ 115 w 230"/>
                <a:gd name="T3" fmla="*/ 0 h 238"/>
                <a:gd name="T4" fmla="*/ 74 w 230"/>
                <a:gd name="T5" fmla="*/ 5 h 238"/>
                <a:gd name="T6" fmla="*/ 60 w 230"/>
                <a:gd name="T7" fmla="*/ 10 h 238"/>
                <a:gd name="T8" fmla="*/ 29 w 230"/>
                <a:gd name="T9" fmla="*/ 26 h 238"/>
                <a:gd name="T10" fmla="*/ 8 w 230"/>
                <a:gd name="T11" fmla="*/ 46 h 238"/>
                <a:gd name="T12" fmla="*/ 0 w 230"/>
                <a:gd name="T13" fmla="*/ 60 h 238"/>
                <a:gd name="T14" fmla="*/ 4 w 230"/>
                <a:gd name="T15" fmla="*/ 69 h 238"/>
                <a:gd name="T16" fmla="*/ 13 w 230"/>
                <a:gd name="T17" fmla="*/ 73 h 238"/>
                <a:gd name="T18" fmla="*/ 22 w 230"/>
                <a:gd name="T19" fmla="*/ 75 h 238"/>
                <a:gd name="T20" fmla="*/ 58 w 230"/>
                <a:gd name="T21" fmla="*/ 77 h 238"/>
                <a:gd name="T22" fmla="*/ 112 w 230"/>
                <a:gd name="T23" fmla="*/ 69 h 238"/>
                <a:gd name="T24" fmla="*/ 119 w 230"/>
                <a:gd name="T25" fmla="*/ 68 h 238"/>
                <a:gd name="T26" fmla="*/ 77 w 230"/>
                <a:gd name="T27" fmla="*/ 86 h 238"/>
                <a:gd name="T28" fmla="*/ 31 w 230"/>
                <a:gd name="T29" fmla="*/ 112 h 238"/>
                <a:gd name="T30" fmla="*/ 20 w 230"/>
                <a:gd name="T31" fmla="*/ 121 h 238"/>
                <a:gd name="T32" fmla="*/ 11 w 230"/>
                <a:gd name="T33" fmla="*/ 139 h 238"/>
                <a:gd name="T34" fmla="*/ 9 w 230"/>
                <a:gd name="T35" fmla="*/ 155 h 238"/>
                <a:gd name="T36" fmla="*/ 22 w 230"/>
                <a:gd name="T37" fmla="*/ 166 h 238"/>
                <a:gd name="T38" fmla="*/ 51 w 230"/>
                <a:gd name="T39" fmla="*/ 163 h 238"/>
                <a:gd name="T40" fmla="*/ 122 w 230"/>
                <a:gd name="T41" fmla="*/ 147 h 238"/>
                <a:gd name="T42" fmla="*/ 158 w 230"/>
                <a:gd name="T43" fmla="*/ 139 h 238"/>
                <a:gd name="T44" fmla="*/ 122 w 230"/>
                <a:gd name="T45" fmla="*/ 166 h 238"/>
                <a:gd name="T46" fmla="*/ 95 w 230"/>
                <a:gd name="T47" fmla="*/ 191 h 238"/>
                <a:gd name="T48" fmla="*/ 76 w 230"/>
                <a:gd name="T49" fmla="*/ 218 h 238"/>
                <a:gd name="T50" fmla="*/ 74 w 230"/>
                <a:gd name="T51" fmla="*/ 224 h 238"/>
                <a:gd name="T52" fmla="*/ 76 w 230"/>
                <a:gd name="T53" fmla="*/ 233 h 238"/>
                <a:gd name="T54" fmla="*/ 85 w 230"/>
                <a:gd name="T55" fmla="*/ 238 h 238"/>
                <a:gd name="T56" fmla="*/ 106 w 230"/>
                <a:gd name="T57" fmla="*/ 238 h 238"/>
                <a:gd name="T58" fmla="*/ 142 w 230"/>
                <a:gd name="T59" fmla="*/ 229 h 238"/>
                <a:gd name="T60" fmla="*/ 174 w 230"/>
                <a:gd name="T61" fmla="*/ 216 h 238"/>
                <a:gd name="T62" fmla="*/ 190 w 230"/>
                <a:gd name="T63" fmla="*/ 207 h 238"/>
                <a:gd name="T64" fmla="*/ 217 w 230"/>
                <a:gd name="T65" fmla="*/ 177 h 238"/>
                <a:gd name="T66" fmla="*/ 228 w 230"/>
                <a:gd name="T67" fmla="*/ 154 h 238"/>
                <a:gd name="T68" fmla="*/ 228 w 230"/>
                <a:gd name="T69" fmla="*/ 141 h 238"/>
                <a:gd name="T70" fmla="*/ 219 w 230"/>
                <a:gd name="T71" fmla="*/ 132 h 238"/>
                <a:gd name="T72" fmla="*/ 201 w 230"/>
                <a:gd name="T73" fmla="*/ 127 h 238"/>
                <a:gd name="T74" fmla="*/ 187 w 230"/>
                <a:gd name="T75" fmla="*/ 129 h 238"/>
                <a:gd name="T76" fmla="*/ 198 w 230"/>
                <a:gd name="T77" fmla="*/ 107 h 238"/>
                <a:gd name="T78" fmla="*/ 201 w 230"/>
                <a:gd name="T79" fmla="*/ 82 h 238"/>
                <a:gd name="T80" fmla="*/ 198 w 230"/>
                <a:gd name="T81" fmla="*/ 69 h 238"/>
                <a:gd name="T82" fmla="*/ 187 w 230"/>
                <a:gd name="T83" fmla="*/ 59 h 238"/>
                <a:gd name="T84" fmla="*/ 169 w 230"/>
                <a:gd name="T85" fmla="*/ 53 h 238"/>
                <a:gd name="T86" fmla="*/ 176 w 230"/>
                <a:gd name="T87" fmla="*/ 48 h 238"/>
                <a:gd name="T88" fmla="*/ 183 w 230"/>
                <a:gd name="T89" fmla="*/ 34 h 238"/>
                <a:gd name="T90" fmla="*/ 183 w 230"/>
                <a:gd name="T91" fmla="*/ 26 h 238"/>
                <a:gd name="T92" fmla="*/ 178 w 230"/>
                <a:gd name="T93" fmla="*/ 17 h 238"/>
                <a:gd name="T94" fmla="*/ 165 w 230"/>
                <a:gd name="T95" fmla="*/ 9 h 238"/>
                <a:gd name="T96" fmla="*/ 142 w 230"/>
                <a:gd name="T97" fmla="*/ 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0" h="238">
                  <a:moveTo>
                    <a:pt x="142" y="1"/>
                  </a:moveTo>
                  <a:lnTo>
                    <a:pt x="142" y="1"/>
                  </a:lnTo>
                  <a:lnTo>
                    <a:pt x="135" y="0"/>
                  </a:lnTo>
                  <a:lnTo>
                    <a:pt x="115" y="0"/>
                  </a:lnTo>
                  <a:lnTo>
                    <a:pt x="88" y="1"/>
                  </a:lnTo>
                  <a:lnTo>
                    <a:pt x="74" y="5"/>
                  </a:lnTo>
                  <a:lnTo>
                    <a:pt x="60" y="10"/>
                  </a:lnTo>
                  <a:lnTo>
                    <a:pt x="60" y="10"/>
                  </a:lnTo>
                  <a:lnTo>
                    <a:pt x="43" y="17"/>
                  </a:lnTo>
                  <a:lnTo>
                    <a:pt x="29" y="26"/>
                  </a:lnTo>
                  <a:lnTo>
                    <a:pt x="17" y="37"/>
                  </a:lnTo>
                  <a:lnTo>
                    <a:pt x="8" y="46"/>
                  </a:lnTo>
                  <a:lnTo>
                    <a:pt x="2" y="57"/>
                  </a:lnTo>
                  <a:lnTo>
                    <a:pt x="0" y="60"/>
                  </a:lnTo>
                  <a:lnTo>
                    <a:pt x="2" y="66"/>
                  </a:lnTo>
                  <a:lnTo>
                    <a:pt x="4" y="69"/>
                  </a:lnTo>
                  <a:lnTo>
                    <a:pt x="8" y="71"/>
                  </a:lnTo>
                  <a:lnTo>
                    <a:pt x="13" y="73"/>
                  </a:lnTo>
                  <a:lnTo>
                    <a:pt x="22" y="75"/>
                  </a:lnTo>
                  <a:lnTo>
                    <a:pt x="22" y="75"/>
                  </a:lnTo>
                  <a:lnTo>
                    <a:pt x="40" y="77"/>
                  </a:lnTo>
                  <a:lnTo>
                    <a:pt x="58" y="77"/>
                  </a:lnTo>
                  <a:lnTo>
                    <a:pt x="90" y="73"/>
                  </a:lnTo>
                  <a:lnTo>
                    <a:pt x="112" y="69"/>
                  </a:lnTo>
                  <a:lnTo>
                    <a:pt x="119" y="68"/>
                  </a:lnTo>
                  <a:lnTo>
                    <a:pt x="119" y="68"/>
                  </a:lnTo>
                  <a:lnTo>
                    <a:pt x="106" y="73"/>
                  </a:lnTo>
                  <a:lnTo>
                    <a:pt x="77" y="86"/>
                  </a:lnTo>
                  <a:lnTo>
                    <a:pt x="45" y="104"/>
                  </a:lnTo>
                  <a:lnTo>
                    <a:pt x="31" y="112"/>
                  </a:lnTo>
                  <a:lnTo>
                    <a:pt x="20" y="121"/>
                  </a:lnTo>
                  <a:lnTo>
                    <a:pt x="20" y="121"/>
                  </a:lnTo>
                  <a:lnTo>
                    <a:pt x="15" y="130"/>
                  </a:lnTo>
                  <a:lnTo>
                    <a:pt x="11" y="139"/>
                  </a:lnTo>
                  <a:lnTo>
                    <a:pt x="9" y="148"/>
                  </a:lnTo>
                  <a:lnTo>
                    <a:pt x="9" y="155"/>
                  </a:lnTo>
                  <a:lnTo>
                    <a:pt x="15" y="161"/>
                  </a:lnTo>
                  <a:lnTo>
                    <a:pt x="22" y="166"/>
                  </a:lnTo>
                  <a:lnTo>
                    <a:pt x="34" y="166"/>
                  </a:lnTo>
                  <a:lnTo>
                    <a:pt x="51" y="163"/>
                  </a:lnTo>
                  <a:lnTo>
                    <a:pt x="51" y="163"/>
                  </a:lnTo>
                  <a:lnTo>
                    <a:pt x="122" y="147"/>
                  </a:lnTo>
                  <a:lnTo>
                    <a:pt x="158" y="139"/>
                  </a:lnTo>
                  <a:lnTo>
                    <a:pt x="158" y="139"/>
                  </a:lnTo>
                  <a:lnTo>
                    <a:pt x="147" y="147"/>
                  </a:lnTo>
                  <a:lnTo>
                    <a:pt x="122" y="166"/>
                  </a:lnTo>
                  <a:lnTo>
                    <a:pt x="108" y="177"/>
                  </a:lnTo>
                  <a:lnTo>
                    <a:pt x="95" y="191"/>
                  </a:lnTo>
                  <a:lnTo>
                    <a:pt x="83" y="206"/>
                  </a:lnTo>
                  <a:lnTo>
                    <a:pt x="76" y="218"/>
                  </a:lnTo>
                  <a:lnTo>
                    <a:pt x="76" y="218"/>
                  </a:lnTo>
                  <a:lnTo>
                    <a:pt x="74" y="224"/>
                  </a:lnTo>
                  <a:lnTo>
                    <a:pt x="74" y="229"/>
                  </a:lnTo>
                  <a:lnTo>
                    <a:pt x="76" y="233"/>
                  </a:lnTo>
                  <a:lnTo>
                    <a:pt x="79" y="236"/>
                  </a:lnTo>
                  <a:lnTo>
                    <a:pt x="85" y="238"/>
                  </a:lnTo>
                  <a:lnTo>
                    <a:pt x="90" y="238"/>
                  </a:lnTo>
                  <a:lnTo>
                    <a:pt x="106" y="238"/>
                  </a:lnTo>
                  <a:lnTo>
                    <a:pt x="122" y="234"/>
                  </a:lnTo>
                  <a:lnTo>
                    <a:pt x="142" y="229"/>
                  </a:lnTo>
                  <a:lnTo>
                    <a:pt x="160" y="224"/>
                  </a:lnTo>
                  <a:lnTo>
                    <a:pt x="174" y="216"/>
                  </a:lnTo>
                  <a:lnTo>
                    <a:pt x="174" y="216"/>
                  </a:lnTo>
                  <a:lnTo>
                    <a:pt x="190" y="207"/>
                  </a:lnTo>
                  <a:lnTo>
                    <a:pt x="205" y="193"/>
                  </a:lnTo>
                  <a:lnTo>
                    <a:pt x="217" y="177"/>
                  </a:lnTo>
                  <a:lnTo>
                    <a:pt x="226" y="163"/>
                  </a:lnTo>
                  <a:lnTo>
                    <a:pt x="228" y="154"/>
                  </a:lnTo>
                  <a:lnTo>
                    <a:pt x="230" y="147"/>
                  </a:lnTo>
                  <a:lnTo>
                    <a:pt x="228" y="141"/>
                  </a:lnTo>
                  <a:lnTo>
                    <a:pt x="224" y="136"/>
                  </a:lnTo>
                  <a:lnTo>
                    <a:pt x="219" y="132"/>
                  </a:lnTo>
                  <a:lnTo>
                    <a:pt x="212" y="129"/>
                  </a:lnTo>
                  <a:lnTo>
                    <a:pt x="201" y="127"/>
                  </a:lnTo>
                  <a:lnTo>
                    <a:pt x="187" y="129"/>
                  </a:lnTo>
                  <a:lnTo>
                    <a:pt x="187" y="129"/>
                  </a:lnTo>
                  <a:lnTo>
                    <a:pt x="192" y="118"/>
                  </a:lnTo>
                  <a:lnTo>
                    <a:pt x="198" y="107"/>
                  </a:lnTo>
                  <a:lnTo>
                    <a:pt x="201" y="95"/>
                  </a:lnTo>
                  <a:lnTo>
                    <a:pt x="201" y="82"/>
                  </a:lnTo>
                  <a:lnTo>
                    <a:pt x="199" y="75"/>
                  </a:lnTo>
                  <a:lnTo>
                    <a:pt x="198" y="69"/>
                  </a:lnTo>
                  <a:lnTo>
                    <a:pt x="192" y="64"/>
                  </a:lnTo>
                  <a:lnTo>
                    <a:pt x="187" y="59"/>
                  </a:lnTo>
                  <a:lnTo>
                    <a:pt x="180" y="55"/>
                  </a:lnTo>
                  <a:lnTo>
                    <a:pt x="169" y="53"/>
                  </a:lnTo>
                  <a:lnTo>
                    <a:pt x="169" y="53"/>
                  </a:lnTo>
                  <a:lnTo>
                    <a:pt x="176" y="48"/>
                  </a:lnTo>
                  <a:lnTo>
                    <a:pt x="180" y="41"/>
                  </a:lnTo>
                  <a:lnTo>
                    <a:pt x="183" y="34"/>
                  </a:lnTo>
                  <a:lnTo>
                    <a:pt x="185" y="30"/>
                  </a:lnTo>
                  <a:lnTo>
                    <a:pt x="183" y="26"/>
                  </a:lnTo>
                  <a:lnTo>
                    <a:pt x="181" y="21"/>
                  </a:lnTo>
                  <a:lnTo>
                    <a:pt x="178" y="17"/>
                  </a:lnTo>
                  <a:lnTo>
                    <a:pt x="172" y="12"/>
                  </a:lnTo>
                  <a:lnTo>
                    <a:pt x="165" y="9"/>
                  </a:lnTo>
                  <a:lnTo>
                    <a:pt x="155" y="5"/>
                  </a:lnTo>
                  <a:lnTo>
                    <a:pt x="142" y="1"/>
                  </a:lnTo>
                  <a:close/>
                </a:path>
              </a:pathLst>
            </a:custGeom>
            <a:solidFill>
              <a:srgbClr val="FEDCB8"/>
            </a:solidFill>
            <a:ln>
              <a:noFill/>
            </a:ln>
          </p:spPr>
          <p:txBody>
            <a:bodyPr vert="horz" wrap="square" lIns="91440" tIns="45720" rIns="91440" bIns="45720" numCol="1" anchor="t" anchorCtr="0" compatLnSpc="1"/>
            <a:lstStyle/>
            <a:p>
              <a:endParaRPr lang="en-AU"/>
            </a:p>
          </p:txBody>
        </p:sp>
        <p:sp>
          <p:nvSpPr>
            <p:cNvPr id="27" name="Freeform 16"/>
            <p:cNvSpPr/>
            <p:nvPr/>
          </p:nvSpPr>
          <p:spPr bwMode="auto">
            <a:xfrm>
              <a:off x="5710210" y="3744118"/>
              <a:ext cx="292018" cy="302175"/>
            </a:xfrm>
            <a:custGeom>
              <a:avLst/>
              <a:gdLst>
                <a:gd name="T0" fmla="*/ 142 w 230"/>
                <a:gd name="T1" fmla="*/ 1 h 238"/>
                <a:gd name="T2" fmla="*/ 115 w 230"/>
                <a:gd name="T3" fmla="*/ 0 h 238"/>
                <a:gd name="T4" fmla="*/ 74 w 230"/>
                <a:gd name="T5" fmla="*/ 5 h 238"/>
                <a:gd name="T6" fmla="*/ 60 w 230"/>
                <a:gd name="T7" fmla="*/ 10 h 238"/>
                <a:gd name="T8" fmla="*/ 29 w 230"/>
                <a:gd name="T9" fmla="*/ 26 h 238"/>
                <a:gd name="T10" fmla="*/ 8 w 230"/>
                <a:gd name="T11" fmla="*/ 46 h 238"/>
                <a:gd name="T12" fmla="*/ 0 w 230"/>
                <a:gd name="T13" fmla="*/ 60 h 238"/>
                <a:gd name="T14" fmla="*/ 4 w 230"/>
                <a:gd name="T15" fmla="*/ 69 h 238"/>
                <a:gd name="T16" fmla="*/ 13 w 230"/>
                <a:gd name="T17" fmla="*/ 73 h 238"/>
                <a:gd name="T18" fmla="*/ 22 w 230"/>
                <a:gd name="T19" fmla="*/ 75 h 238"/>
                <a:gd name="T20" fmla="*/ 58 w 230"/>
                <a:gd name="T21" fmla="*/ 77 h 238"/>
                <a:gd name="T22" fmla="*/ 112 w 230"/>
                <a:gd name="T23" fmla="*/ 69 h 238"/>
                <a:gd name="T24" fmla="*/ 119 w 230"/>
                <a:gd name="T25" fmla="*/ 68 h 238"/>
                <a:gd name="T26" fmla="*/ 77 w 230"/>
                <a:gd name="T27" fmla="*/ 86 h 238"/>
                <a:gd name="T28" fmla="*/ 31 w 230"/>
                <a:gd name="T29" fmla="*/ 112 h 238"/>
                <a:gd name="T30" fmla="*/ 20 w 230"/>
                <a:gd name="T31" fmla="*/ 121 h 238"/>
                <a:gd name="T32" fmla="*/ 11 w 230"/>
                <a:gd name="T33" fmla="*/ 139 h 238"/>
                <a:gd name="T34" fmla="*/ 9 w 230"/>
                <a:gd name="T35" fmla="*/ 155 h 238"/>
                <a:gd name="T36" fmla="*/ 22 w 230"/>
                <a:gd name="T37" fmla="*/ 166 h 238"/>
                <a:gd name="T38" fmla="*/ 51 w 230"/>
                <a:gd name="T39" fmla="*/ 163 h 238"/>
                <a:gd name="T40" fmla="*/ 122 w 230"/>
                <a:gd name="T41" fmla="*/ 147 h 238"/>
                <a:gd name="T42" fmla="*/ 158 w 230"/>
                <a:gd name="T43" fmla="*/ 139 h 238"/>
                <a:gd name="T44" fmla="*/ 122 w 230"/>
                <a:gd name="T45" fmla="*/ 166 h 238"/>
                <a:gd name="T46" fmla="*/ 95 w 230"/>
                <a:gd name="T47" fmla="*/ 191 h 238"/>
                <a:gd name="T48" fmla="*/ 76 w 230"/>
                <a:gd name="T49" fmla="*/ 218 h 238"/>
                <a:gd name="T50" fmla="*/ 74 w 230"/>
                <a:gd name="T51" fmla="*/ 224 h 238"/>
                <a:gd name="T52" fmla="*/ 76 w 230"/>
                <a:gd name="T53" fmla="*/ 233 h 238"/>
                <a:gd name="T54" fmla="*/ 85 w 230"/>
                <a:gd name="T55" fmla="*/ 238 h 238"/>
                <a:gd name="T56" fmla="*/ 106 w 230"/>
                <a:gd name="T57" fmla="*/ 238 h 238"/>
                <a:gd name="T58" fmla="*/ 142 w 230"/>
                <a:gd name="T59" fmla="*/ 229 h 238"/>
                <a:gd name="T60" fmla="*/ 174 w 230"/>
                <a:gd name="T61" fmla="*/ 216 h 238"/>
                <a:gd name="T62" fmla="*/ 190 w 230"/>
                <a:gd name="T63" fmla="*/ 207 h 238"/>
                <a:gd name="T64" fmla="*/ 217 w 230"/>
                <a:gd name="T65" fmla="*/ 177 h 238"/>
                <a:gd name="T66" fmla="*/ 228 w 230"/>
                <a:gd name="T67" fmla="*/ 154 h 238"/>
                <a:gd name="T68" fmla="*/ 228 w 230"/>
                <a:gd name="T69" fmla="*/ 141 h 238"/>
                <a:gd name="T70" fmla="*/ 219 w 230"/>
                <a:gd name="T71" fmla="*/ 132 h 238"/>
                <a:gd name="T72" fmla="*/ 201 w 230"/>
                <a:gd name="T73" fmla="*/ 127 h 238"/>
                <a:gd name="T74" fmla="*/ 187 w 230"/>
                <a:gd name="T75" fmla="*/ 129 h 238"/>
                <a:gd name="T76" fmla="*/ 198 w 230"/>
                <a:gd name="T77" fmla="*/ 107 h 238"/>
                <a:gd name="T78" fmla="*/ 201 w 230"/>
                <a:gd name="T79" fmla="*/ 82 h 238"/>
                <a:gd name="T80" fmla="*/ 198 w 230"/>
                <a:gd name="T81" fmla="*/ 69 h 238"/>
                <a:gd name="T82" fmla="*/ 187 w 230"/>
                <a:gd name="T83" fmla="*/ 59 h 238"/>
                <a:gd name="T84" fmla="*/ 169 w 230"/>
                <a:gd name="T85" fmla="*/ 53 h 238"/>
                <a:gd name="T86" fmla="*/ 176 w 230"/>
                <a:gd name="T87" fmla="*/ 48 h 238"/>
                <a:gd name="T88" fmla="*/ 183 w 230"/>
                <a:gd name="T89" fmla="*/ 34 h 238"/>
                <a:gd name="T90" fmla="*/ 183 w 230"/>
                <a:gd name="T91" fmla="*/ 26 h 238"/>
                <a:gd name="T92" fmla="*/ 178 w 230"/>
                <a:gd name="T93" fmla="*/ 17 h 238"/>
                <a:gd name="T94" fmla="*/ 165 w 230"/>
                <a:gd name="T95" fmla="*/ 9 h 238"/>
                <a:gd name="T96" fmla="*/ 142 w 230"/>
                <a:gd name="T97" fmla="*/ 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0" h="238">
                  <a:moveTo>
                    <a:pt x="142" y="1"/>
                  </a:moveTo>
                  <a:lnTo>
                    <a:pt x="142" y="1"/>
                  </a:lnTo>
                  <a:lnTo>
                    <a:pt x="135" y="0"/>
                  </a:lnTo>
                  <a:lnTo>
                    <a:pt x="115" y="0"/>
                  </a:lnTo>
                  <a:lnTo>
                    <a:pt x="88" y="1"/>
                  </a:lnTo>
                  <a:lnTo>
                    <a:pt x="74" y="5"/>
                  </a:lnTo>
                  <a:lnTo>
                    <a:pt x="60" y="10"/>
                  </a:lnTo>
                  <a:lnTo>
                    <a:pt x="60" y="10"/>
                  </a:lnTo>
                  <a:lnTo>
                    <a:pt x="43" y="17"/>
                  </a:lnTo>
                  <a:lnTo>
                    <a:pt x="29" y="26"/>
                  </a:lnTo>
                  <a:lnTo>
                    <a:pt x="17" y="37"/>
                  </a:lnTo>
                  <a:lnTo>
                    <a:pt x="8" y="46"/>
                  </a:lnTo>
                  <a:lnTo>
                    <a:pt x="2" y="57"/>
                  </a:lnTo>
                  <a:lnTo>
                    <a:pt x="0" y="60"/>
                  </a:lnTo>
                  <a:lnTo>
                    <a:pt x="2" y="66"/>
                  </a:lnTo>
                  <a:lnTo>
                    <a:pt x="4" y="69"/>
                  </a:lnTo>
                  <a:lnTo>
                    <a:pt x="8" y="71"/>
                  </a:lnTo>
                  <a:lnTo>
                    <a:pt x="13" y="73"/>
                  </a:lnTo>
                  <a:lnTo>
                    <a:pt x="22" y="75"/>
                  </a:lnTo>
                  <a:lnTo>
                    <a:pt x="22" y="75"/>
                  </a:lnTo>
                  <a:lnTo>
                    <a:pt x="40" y="77"/>
                  </a:lnTo>
                  <a:lnTo>
                    <a:pt x="58" y="77"/>
                  </a:lnTo>
                  <a:lnTo>
                    <a:pt x="90" y="73"/>
                  </a:lnTo>
                  <a:lnTo>
                    <a:pt x="112" y="69"/>
                  </a:lnTo>
                  <a:lnTo>
                    <a:pt x="119" y="68"/>
                  </a:lnTo>
                  <a:lnTo>
                    <a:pt x="119" y="68"/>
                  </a:lnTo>
                  <a:lnTo>
                    <a:pt x="106" y="73"/>
                  </a:lnTo>
                  <a:lnTo>
                    <a:pt x="77" y="86"/>
                  </a:lnTo>
                  <a:lnTo>
                    <a:pt x="45" y="104"/>
                  </a:lnTo>
                  <a:lnTo>
                    <a:pt x="31" y="112"/>
                  </a:lnTo>
                  <a:lnTo>
                    <a:pt x="20" y="121"/>
                  </a:lnTo>
                  <a:lnTo>
                    <a:pt x="20" y="121"/>
                  </a:lnTo>
                  <a:lnTo>
                    <a:pt x="15" y="130"/>
                  </a:lnTo>
                  <a:lnTo>
                    <a:pt x="11" y="139"/>
                  </a:lnTo>
                  <a:lnTo>
                    <a:pt x="9" y="148"/>
                  </a:lnTo>
                  <a:lnTo>
                    <a:pt x="9" y="155"/>
                  </a:lnTo>
                  <a:lnTo>
                    <a:pt x="15" y="161"/>
                  </a:lnTo>
                  <a:lnTo>
                    <a:pt x="22" y="166"/>
                  </a:lnTo>
                  <a:lnTo>
                    <a:pt x="34" y="166"/>
                  </a:lnTo>
                  <a:lnTo>
                    <a:pt x="51" y="163"/>
                  </a:lnTo>
                  <a:lnTo>
                    <a:pt x="51" y="163"/>
                  </a:lnTo>
                  <a:lnTo>
                    <a:pt x="122" y="147"/>
                  </a:lnTo>
                  <a:lnTo>
                    <a:pt x="158" y="139"/>
                  </a:lnTo>
                  <a:lnTo>
                    <a:pt x="158" y="139"/>
                  </a:lnTo>
                  <a:lnTo>
                    <a:pt x="147" y="147"/>
                  </a:lnTo>
                  <a:lnTo>
                    <a:pt x="122" y="166"/>
                  </a:lnTo>
                  <a:lnTo>
                    <a:pt x="108" y="177"/>
                  </a:lnTo>
                  <a:lnTo>
                    <a:pt x="95" y="191"/>
                  </a:lnTo>
                  <a:lnTo>
                    <a:pt x="83" y="206"/>
                  </a:lnTo>
                  <a:lnTo>
                    <a:pt x="76" y="218"/>
                  </a:lnTo>
                  <a:lnTo>
                    <a:pt x="76" y="218"/>
                  </a:lnTo>
                  <a:lnTo>
                    <a:pt x="74" y="224"/>
                  </a:lnTo>
                  <a:lnTo>
                    <a:pt x="74" y="229"/>
                  </a:lnTo>
                  <a:lnTo>
                    <a:pt x="76" y="233"/>
                  </a:lnTo>
                  <a:lnTo>
                    <a:pt x="79" y="236"/>
                  </a:lnTo>
                  <a:lnTo>
                    <a:pt x="85" y="238"/>
                  </a:lnTo>
                  <a:lnTo>
                    <a:pt x="90" y="238"/>
                  </a:lnTo>
                  <a:lnTo>
                    <a:pt x="106" y="238"/>
                  </a:lnTo>
                  <a:lnTo>
                    <a:pt x="122" y="234"/>
                  </a:lnTo>
                  <a:lnTo>
                    <a:pt x="142" y="229"/>
                  </a:lnTo>
                  <a:lnTo>
                    <a:pt x="160" y="224"/>
                  </a:lnTo>
                  <a:lnTo>
                    <a:pt x="174" y="216"/>
                  </a:lnTo>
                  <a:lnTo>
                    <a:pt x="174" y="216"/>
                  </a:lnTo>
                  <a:lnTo>
                    <a:pt x="190" y="207"/>
                  </a:lnTo>
                  <a:lnTo>
                    <a:pt x="205" y="193"/>
                  </a:lnTo>
                  <a:lnTo>
                    <a:pt x="217" y="177"/>
                  </a:lnTo>
                  <a:lnTo>
                    <a:pt x="226" y="163"/>
                  </a:lnTo>
                  <a:lnTo>
                    <a:pt x="228" y="154"/>
                  </a:lnTo>
                  <a:lnTo>
                    <a:pt x="230" y="147"/>
                  </a:lnTo>
                  <a:lnTo>
                    <a:pt x="228" y="141"/>
                  </a:lnTo>
                  <a:lnTo>
                    <a:pt x="224" y="136"/>
                  </a:lnTo>
                  <a:lnTo>
                    <a:pt x="219" y="132"/>
                  </a:lnTo>
                  <a:lnTo>
                    <a:pt x="212" y="129"/>
                  </a:lnTo>
                  <a:lnTo>
                    <a:pt x="201" y="127"/>
                  </a:lnTo>
                  <a:lnTo>
                    <a:pt x="187" y="129"/>
                  </a:lnTo>
                  <a:lnTo>
                    <a:pt x="187" y="129"/>
                  </a:lnTo>
                  <a:lnTo>
                    <a:pt x="192" y="118"/>
                  </a:lnTo>
                  <a:lnTo>
                    <a:pt x="198" y="107"/>
                  </a:lnTo>
                  <a:lnTo>
                    <a:pt x="201" y="95"/>
                  </a:lnTo>
                  <a:lnTo>
                    <a:pt x="201" y="82"/>
                  </a:lnTo>
                  <a:lnTo>
                    <a:pt x="199" y="75"/>
                  </a:lnTo>
                  <a:lnTo>
                    <a:pt x="198" y="69"/>
                  </a:lnTo>
                  <a:lnTo>
                    <a:pt x="192" y="64"/>
                  </a:lnTo>
                  <a:lnTo>
                    <a:pt x="187" y="59"/>
                  </a:lnTo>
                  <a:lnTo>
                    <a:pt x="180" y="55"/>
                  </a:lnTo>
                  <a:lnTo>
                    <a:pt x="169" y="53"/>
                  </a:lnTo>
                  <a:lnTo>
                    <a:pt x="169" y="53"/>
                  </a:lnTo>
                  <a:lnTo>
                    <a:pt x="176" y="48"/>
                  </a:lnTo>
                  <a:lnTo>
                    <a:pt x="180" y="41"/>
                  </a:lnTo>
                  <a:lnTo>
                    <a:pt x="183" y="34"/>
                  </a:lnTo>
                  <a:lnTo>
                    <a:pt x="185" y="30"/>
                  </a:lnTo>
                  <a:lnTo>
                    <a:pt x="183" y="26"/>
                  </a:lnTo>
                  <a:lnTo>
                    <a:pt x="181" y="21"/>
                  </a:lnTo>
                  <a:lnTo>
                    <a:pt x="178" y="17"/>
                  </a:lnTo>
                  <a:lnTo>
                    <a:pt x="172" y="12"/>
                  </a:lnTo>
                  <a:lnTo>
                    <a:pt x="165" y="9"/>
                  </a:lnTo>
                  <a:lnTo>
                    <a:pt x="155" y="5"/>
                  </a:lnTo>
                  <a:lnTo>
                    <a:pt x="142" y="1"/>
                  </a:lnTo>
                </a:path>
              </a:pathLst>
            </a:custGeom>
            <a:noFill/>
            <a:ln>
              <a:noFill/>
            </a:ln>
          </p:spPr>
          <p:txBody>
            <a:bodyPr vert="horz" wrap="square" lIns="91440" tIns="45720" rIns="91440" bIns="45720" numCol="1" anchor="t" anchorCtr="0" compatLnSpc="1"/>
            <a:lstStyle/>
            <a:p>
              <a:endParaRPr lang="en-AU"/>
            </a:p>
          </p:txBody>
        </p:sp>
        <p:sp>
          <p:nvSpPr>
            <p:cNvPr id="28" name="Freeform 17"/>
            <p:cNvSpPr/>
            <p:nvPr/>
          </p:nvSpPr>
          <p:spPr bwMode="auto">
            <a:xfrm>
              <a:off x="5414383" y="3859655"/>
              <a:ext cx="163784" cy="290749"/>
            </a:xfrm>
            <a:custGeom>
              <a:avLst/>
              <a:gdLst>
                <a:gd name="T0" fmla="*/ 13 w 129"/>
                <a:gd name="T1" fmla="*/ 0 h 229"/>
                <a:gd name="T2" fmla="*/ 13 w 129"/>
                <a:gd name="T3" fmla="*/ 0 h 229"/>
                <a:gd name="T4" fmla="*/ 7 w 129"/>
                <a:gd name="T5" fmla="*/ 18 h 229"/>
                <a:gd name="T6" fmla="*/ 4 w 129"/>
                <a:gd name="T7" fmla="*/ 34 h 229"/>
                <a:gd name="T8" fmla="*/ 0 w 129"/>
                <a:gd name="T9" fmla="*/ 52 h 229"/>
                <a:gd name="T10" fmla="*/ 0 w 129"/>
                <a:gd name="T11" fmla="*/ 52 h 229"/>
                <a:gd name="T12" fmla="*/ 2 w 129"/>
                <a:gd name="T13" fmla="*/ 64 h 229"/>
                <a:gd name="T14" fmla="*/ 6 w 129"/>
                <a:gd name="T15" fmla="*/ 82 h 229"/>
                <a:gd name="T16" fmla="*/ 13 w 129"/>
                <a:gd name="T17" fmla="*/ 104 h 229"/>
                <a:gd name="T18" fmla="*/ 22 w 129"/>
                <a:gd name="T19" fmla="*/ 127 h 229"/>
                <a:gd name="T20" fmla="*/ 33 w 129"/>
                <a:gd name="T21" fmla="*/ 152 h 229"/>
                <a:gd name="T22" fmla="*/ 45 w 129"/>
                <a:gd name="T23" fmla="*/ 174 h 229"/>
                <a:gd name="T24" fmla="*/ 56 w 129"/>
                <a:gd name="T25" fmla="*/ 194 h 229"/>
                <a:gd name="T26" fmla="*/ 68 w 129"/>
                <a:gd name="T27" fmla="*/ 206 h 229"/>
                <a:gd name="T28" fmla="*/ 68 w 129"/>
                <a:gd name="T29" fmla="*/ 206 h 229"/>
                <a:gd name="T30" fmla="*/ 79 w 129"/>
                <a:gd name="T31" fmla="*/ 215 h 229"/>
                <a:gd name="T32" fmla="*/ 92 w 129"/>
                <a:gd name="T33" fmla="*/ 222 h 229"/>
                <a:gd name="T34" fmla="*/ 101 w 129"/>
                <a:gd name="T35" fmla="*/ 226 h 229"/>
                <a:gd name="T36" fmla="*/ 110 w 129"/>
                <a:gd name="T37" fmla="*/ 228 h 229"/>
                <a:gd name="T38" fmla="*/ 124 w 129"/>
                <a:gd name="T39" fmla="*/ 229 h 229"/>
                <a:gd name="T40" fmla="*/ 129 w 129"/>
                <a:gd name="T41" fmla="*/ 229 h 229"/>
                <a:gd name="T42" fmla="*/ 13 w 129"/>
                <a:gd name="T43"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 h="229">
                  <a:moveTo>
                    <a:pt x="13" y="0"/>
                  </a:moveTo>
                  <a:lnTo>
                    <a:pt x="13" y="0"/>
                  </a:lnTo>
                  <a:lnTo>
                    <a:pt x="7" y="18"/>
                  </a:lnTo>
                  <a:lnTo>
                    <a:pt x="4" y="34"/>
                  </a:lnTo>
                  <a:lnTo>
                    <a:pt x="0" y="52"/>
                  </a:lnTo>
                  <a:lnTo>
                    <a:pt x="0" y="52"/>
                  </a:lnTo>
                  <a:lnTo>
                    <a:pt x="2" y="64"/>
                  </a:lnTo>
                  <a:lnTo>
                    <a:pt x="6" y="82"/>
                  </a:lnTo>
                  <a:lnTo>
                    <a:pt x="13" y="104"/>
                  </a:lnTo>
                  <a:lnTo>
                    <a:pt x="22" y="127"/>
                  </a:lnTo>
                  <a:lnTo>
                    <a:pt x="33" y="152"/>
                  </a:lnTo>
                  <a:lnTo>
                    <a:pt x="45" y="174"/>
                  </a:lnTo>
                  <a:lnTo>
                    <a:pt x="56" y="194"/>
                  </a:lnTo>
                  <a:lnTo>
                    <a:pt x="68" y="206"/>
                  </a:lnTo>
                  <a:lnTo>
                    <a:pt x="68" y="206"/>
                  </a:lnTo>
                  <a:lnTo>
                    <a:pt x="79" y="215"/>
                  </a:lnTo>
                  <a:lnTo>
                    <a:pt x="92" y="222"/>
                  </a:lnTo>
                  <a:lnTo>
                    <a:pt x="101" y="226"/>
                  </a:lnTo>
                  <a:lnTo>
                    <a:pt x="110" y="228"/>
                  </a:lnTo>
                  <a:lnTo>
                    <a:pt x="124" y="229"/>
                  </a:lnTo>
                  <a:lnTo>
                    <a:pt x="129" y="229"/>
                  </a:lnTo>
                  <a:lnTo>
                    <a:pt x="13" y="0"/>
                  </a:lnTo>
                  <a:close/>
                </a:path>
              </a:pathLst>
            </a:custGeom>
            <a:solidFill>
              <a:srgbClr val="FEDCB8"/>
            </a:solidFill>
            <a:ln>
              <a:noFill/>
            </a:ln>
          </p:spPr>
          <p:txBody>
            <a:bodyPr vert="horz" wrap="square" lIns="91440" tIns="45720" rIns="91440" bIns="45720" numCol="1" anchor="t" anchorCtr="0" compatLnSpc="1"/>
            <a:lstStyle/>
            <a:p>
              <a:endParaRPr lang="en-AU"/>
            </a:p>
          </p:txBody>
        </p:sp>
        <p:sp>
          <p:nvSpPr>
            <p:cNvPr id="29" name="Freeform 18"/>
            <p:cNvSpPr/>
            <p:nvPr/>
          </p:nvSpPr>
          <p:spPr bwMode="auto">
            <a:xfrm>
              <a:off x="5683548" y="3354337"/>
              <a:ext cx="201874" cy="163784"/>
            </a:xfrm>
            <a:custGeom>
              <a:avLst/>
              <a:gdLst>
                <a:gd name="T0" fmla="*/ 141 w 159"/>
                <a:gd name="T1" fmla="*/ 129 h 129"/>
                <a:gd name="T2" fmla="*/ 141 w 159"/>
                <a:gd name="T3" fmla="*/ 129 h 129"/>
                <a:gd name="T4" fmla="*/ 136 w 159"/>
                <a:gd name="T5" fmla="*/ 127 h 129"/>
                <a:gd name="T6" fmla="*/ 129 w 159"/>
                <a:gd name="T7" fmla="*/ 124 h 129"/>
                <a:gd name="T8" fmla="*/ 125 w 159"/>
                <a:gd name="T9" fmla="*/ 118 h 129"/>
                <a:gd name="T10" fmla="*/ 124 w 159"/>
                <a:gd name="T11" fmla="*/ 111 h 129"/>
                <a:gd name="T12" fmla="*/ 124 w 159"/>
                <a:gd name="T13" fmla="*/ 111 h 129"/>
                <a:gd name="T14" fmla="*/ 124 w 159"/>
                <a:gd name="T15" fmla="*/ 104 h 129"/>
                <a:gd name="T16" fmla="*/ 120 w 159"/>
                <a:gd name="T17" fmla="*/ 90 h 129"/>
                <a:gd name="T18" fmla="*/ 116 w 159"/>
                <a:gd name="T19" fmla="*/ 81 h 129"/>
                <a:gd name="T20" fmla="*/ 111 w 159"/>
                <a:gd name="T21" fmla="*/ 72 h 129"/>
                <a:gd name="T22" fmla="*/ 106 w 159"/>
                <a:gd name="T23" fmla="*/ 61 h 129"/>
                <a:gd name="T24" fmla="*/ 97 w 159"/>
                <a:gd name="T25" fmla="*/ 54 h 129"/>
                <a:gd name="T26" fmla="*/ 97 w 159"/>
                <a:gd name="T27" fmla="*/ 54 h 129"/>
                <a:gd name="T28" fmla="*/ 89 w 159"/>
                <a:gd name="T29" fmla="*/ 48 h 129"/>
                <a:gd name="T30" fmla="*/ 82 w 159"/>
                <a:gd name="T31" fmla="*/ 43 h 129"/>
                <a:gd name="T32" fmla="*/ 73 w 159"/>
                <a:gd name="T33" fmla="*/ 39 h 129"/>
                <a:gd name="T34" fmla="*/ 64 w 159"/>
                <a:gd name="T35" fmla="*/ 38 h 129"/>
                <a:gd name="T36" fmla="*/ 43 w 159"/>
                <a:gd name="T37" fmla="*/ 36 h 129"/>
                <a:gd name="T38" fmla="*/ 20 w 159"/>
                <a:gd name="T39" fmla="*/ 36 h 129"/>
                <a:gd name="T40" fmla="*/ 20 w 159"/>
                <a:gd name="T41" fmla="*/ 36 h 129"/>
                <a:gd name="T42" fmla="*/ 12 w 159"/>
                <a:gd name="T43" fmla="*/ 36 h 129"/>
                <a:gd name="T44" fmla="*/ 7 w 159"/>
                <a:gd name="T45" fmla="*/ 32 h 129"/>
                <a:gd name="T46" fmla="*/ 2 w 159"/>
                <a:gd name="T47" fmla="*/ 27 h 129"/>
                <a:gd name="T48" fmla="*/ 0 w 159"/>
                <a:gd name="T49" fmla="*/ 22 h 129"/>
                <a:gd name="T50" fmla="*/ 0 w 159"/>
                <a:gd name="T51" fmla="*/ 22 h 129"/>
                <a:gd name="T52" fmla="*/ 0 w 159"/>
                <a:gd name="T53" fmla="*/ 14 h 129"/>
                <a:gd name="T54" fmla="*/ 3 w 159"/>
                <a:gd name="T55" fmla="*/ 7 h 129"/>
                <a:gd name="T56" fmla="*/ 9 w 159"/>
                <a:gd name="T57" fmla="*/ 4 h 129"/>
                <a:gd name="T58" fmla="*/ 16 w 159"/>
                <a:gd name="T59" fmla="*/ 2 h 129"/>
                <a:gd name="T60" fmla="*/ 16 w 159"/>
                <a:gd name="T61" fmla="*/ 2 h 129"/>
                <a:gd name="T62" fmla="*/ 30 w 159"/>
                <a:gd name="T63" fmla="*/ 0 h 129"/>
                <a:gd name="T64" fmla="*/ 46 w 159"/>
                <a:gd name="T65" fmla="*/ 0 h 129"/>
                <a:gd name="T66" fmla="*/ 61 w 159"/>
                <a:gd name="T67" fmla="*/ 0 h 129"/>
                <a:gd name="T68" fmla="*/ 75 w 159"/>
                <a:gd name="T69" fmla="*/ 4 h 129"/>
                <a:gd name="T70" fmla="*/ 88 w 159"/>
                <a:gd name="T71" fmla="*/ 7 h 129"/>
                <a:gd name="T72" fmla="*/ 98 w 159"/>
                <a:gd name="T73" fmla="*/ 13 h 129"/>
                <a:gd name="T74" fmla="*/ 109 w 159"/>
                <a:gd name="T75" fmla="*/ 18 h 129"/>
                <a:gd name="T76" fmla="*/ 120 w 159"/>
                <a:gd name="T77" fmla="*/ 27 h 129"/>
                <a:gd name="T78" fmla="*/ 120 w 159"/>
                <a:gd name="T79" fmla="*/ 27 h 129"/>
                <a:gd name="T80" fmla="*/ 133 w 159"/>
                <a:gd name="T81" fmla="*/ 39 h 129"/>
                <a:gd name="T82" fmla="*/ 141 w 159"/>
                <a:gd name="T83" fmla="*/ 52 h 129"/>
                <a:gd name="T84" fmla="*/ 149 w 159"/>
                <a:gd name="T85" fmla="*/ 66 h 129"/>
                <a:gd name="T86" fmla="*/ 154 w 159"/>
                <a:gd name="T87" fmla="*/ 79 h 129"/>
                <a:gd name="T88" fmla="*/ 159 w 159"/>
                <a:gd name="T89" fmla="*/ 100 h 129"/>
                <a:gd name="T90" fmla="*/ 159 w 159"/>
                <a:gd name="T91" fmla="*/ 109 h 129"/>
                <a:gd name="T92" fmla="*/ 159 w 159"/>
                <a:gd name="T93" fmla="*/ 109 h 129"/>
                <a:gd name="T94" fmla="*/ 159 w 159"/>
                <a:gd name="T95" fmla="*/ 117 h 129"/>
                <a:gd name="T96" fmla="*/ 156 w 159"/>
                <a:gd name="T97" fmla="*/ 122 h 129"/>
                <a:gd name="T98" fmla="*/ 150 w 159"/>
                <a:gd name="T99" fmla="*/ 127 h 129"/>
                <a:gd name="T100" fmla="*/ 143 w 159"/>
                <a:gd name="T101" fmla="*/ 129 h 129"/>
                <a:gd name="T102" fmla="*/ 141 w 159"/>
                <a:gd name="T103"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 h="129">
                  <a:moveTo>
                    <a:pt x="141" y="129"/>
                  </a:moveTo>
                  <a:lnTo>
                    <a:pt x="141" y="129"/>
                  </a:lnTo>
                  <a:lnTo>
                    <a:pt x="136" y="127"/>
                  </a:lnTo>
                  <a:lnTo>
                    <a:pt x="129" y="124"/>
                  </a:lnTo>
                  <a:lnTo>
                    <a:pt x="125" y="118"/>
                  </a:lnTo>
                  <a:lnTo>
                    <a:pt x="124" y="111"/>
                  </a:lnTo>
                  <a:lnTo>
                    <a:pt x="124" y="111"/>
                  </a:lnTo>
                  <a:lnTo>
                    <a:pt x="124" y="104"/>
                  </a:lnTo>
                  <a:lnTo>
                    <a:pt x="120" y="90"/>
                  </a:lnTo>
                  <a:lnTo>
                    <a:pt x="116" y="81"/>
                  </a:lnTo>
                  <a:lnTo>
                    <a:pt x="111" y="72"/>
                  </a:lnTo>
                  <a:lnTo>
                    <a:pt x="106" y="61"/>
                  </a:lnTo>
                  <a:lnTo>
                    <a:pt x="97" y="54"/>
                  </a:lnTo>
                  <a:lnTo>
                    <a:pt x="97" y="54"/>
                  </a:lnTo>
                  <a:lnTo>
                    <a:pt x="89" y="48"/>
                  </a:lnTo>
                  <a:lnTo>
                    <a:pt x="82" y="43"/>
                  </a:lnTo>
                  <a:lnTo>
                    <a:pt x="73" y="39"/>
                  </a:lnTo>
                  <a:lnTo>
                    <a:pt x="64" y="38"/>
                  </a:lnTo>
                  <a:lnTo>
                    <a:pt x="43" y="36"/>
                  </a:lnTo>
                  <a:lnTo>
                    <a:pt x="20" y="36"/>
                  </a:lnTo>
                  <a:lnTo>
                    <a:pt x="20" y="36"/>
                  </a:lnTo>
                  <a:lnTo>
                    <a:pt x="12" y="36"/>
                  </a:lnTo>
                  <a:lnTo>
                    <a:pt x="7" y="32"/>
                  </a:lnTo>
                  <a:lnTo>
                    <a:pt x="2" y="27"/>
                  </a:lnTo>
                  <a:lnTo>
                    <a:pt x="0" y="22"/>
                  </a:lnTo>
                  <a:lnTo>
                    <a:pt x="0" y="22"/>
                  </a:lnTo>
                  <a:lnTo>
                    <a:pt x="0" y="14"/>
                  </a:lnTo>
                  <a:lnTo>
                    <a:pt x="3" y="7"/>
                  </a:lnTo>
                  <a:lnTo>
                    <a:pt x="9" y="4"/>
                  </a:lnTo>
                  <a:lnTo>
                    <a:pt x="16" y="2"/>
                  </a:lnTo>
                  <a:lnTo>
                    <a:pt x="16" y="2"/>
                  </a:lnTo>
                  <a:lnTo>
                    <a:pt x="30" y="0"/>
                  </a:lnTo>
                  <a:lnTo>
                    <a:pt x="46" y="0"/>
                  </a:lnTo>
                  <a:lnTo>
                    <a:pt x="61" y="0"/>
                  </a:lnTo>
                  <a:lnTo>
                    <a:pt x="75" y="4"/>
                  </a:lnTo>
                  <a:lnTo>
                    <a:pt x="88" y="7"/>
                  </a:lnTo>
                  <a:lnTo>
                    <a:pt x="98" y="13"/>
                  </a:lnTo>
                  <a:lnTo>
                    <a:pt x="109" y="18"/>
                  </a:lnTo>
                  <a:lnTo>
                    <a:pt x="120" y="27"/>
                  </a:lnTo>
                  <a:lnTo>
                    <a:pt x="120" y="27"/>
                  </a:lnTo>
                  <a:lnTo>
                    <a:pt x="133" y="39"/>
                  </a:lnTo>
                  <a:lnTo>
                    <a:pt x="141" y="52"/>
                  </a:lnTo>
                  <a:lnTo>
                    <a:pt x="149" y="66"/>
                  </a:lnTo>
                  <a:lnTo>
                    <a:pt x="154" y="79"/>
                  </a:lnTo>
                  <a:lnTo>
                    <a:pt x="159" y="100"/>
                  </a:lnTo>
                  <a:lnTo>
                    <a:pt x="159" y="109"/>
                  </a:lnTo>
                  <a:lnTo>
                    <a:pt x="159" y="109"/>
                  </a:lnTo>
                  <a:lnTo>
                    <a:pt x="159" y="117"/>
                  </a:lnTo>
                  <a:lnTo>
                    <a:pt x="156" y="122"/>
                  </a:lnTo>
                  <a:lnTo>
                    <a:pt x="150" y="127"/>
                  </a:lnTo>
                  <a:lnTo>
                    <a:pt x="143" y="129"/>
                  </a:lnTo>
                  <a:lnTo>
                    <a:pt x="141" y="129"/>
                  </a:lnTo>
                  <a:close/>
                </a:path>
              </a:pathLst>
            </a:custGeom>
            <a:solidFill>
              <a:srgbClr val="FFFFFF"/>
            </a:solidFill>
            <a:ln>
              <a:noFill/>
            </a:ln>
          </p:spPr>
          <p:txBody>
            <a:bodyPr vert="horz" wrap="square" lIns="91440" tIns="45720" rIns="91440" bIns="45720" numCol="1" anchor="t" anchorCtr="0" compatLnSpc="1"/>
            <a:lstStyle/>
            <a:p>
              <a:endParaRPr lang="en-AU"/>
            </a:p>
          </p:txBody>
        </p:sp>
        <p:sp>
          <p:nvSpPr>
            <p:cNvPr id="30" name="Freeform 19"/>
            <p:cNvSpPr/>
            <p:nvPr/>
          </p:nvSpPr>
          <p:spPr bwMode="auto">
            <a:xfrm>
              <a:off x="5683548" y="3354337"/>
              <a:ext cx="201874" cy="163784"/>
            </a:xfrm>
            <a:custGeom>
              <a:avLst/>
              <a:gdLst>
                <a:gd name="T0" fmla="*/ 141 w 159"/>
                <a:gd name="T1" fmla="*/ 129 h 129"/>
                <a:gd name="T2" fmla="*/ 141 w 159"/>
                <a:gd name="T3" fmla="*/ 129 h 129"/>
                <a:gd name="T4" fmla="*/ 136 w 159"/>
                <a:gd name="T5" fmla="*/ 127 h 129"/>
                <a:gd name="T6" fmla="*/ 129 w 159"/>
                <a:gd name="T7" fmla="*/ 124 h 129"/>
                <a:gd name="T8" fmla="*/ 125 w 159"/>
                <a:gd name="T9" fmla="*/ 118 h 129"/>
                <a:gd name="T10" fmla="*/ 124 w 159"/>
                <a:gd name="T11" fmla="*/ 111 h 129"/>
                <a:gd name="T12" fmla="*/ 124 w 159"/>
                <a:gd name="T13" fmla="*/ 111 h 129"/>
                <a:gd name="T14" fmla="*/ 124 w 159"/>
                <a:gd name="T15" fmla="*/ 104 h 129"/>
                <a:gd name="T16" fmla="*/ 120 w 159"/>
                <a:gd name="T17" fmla="*/ 90 h 129"/>
                <a:gd name="T18" fmla="*/ 116 w 159"/>
                <a:gd name="T19" fmla="*/ 81 h 129"/>
                <a:gd name="T20" fmla="*/ 111 w 159"/>
                <a:gd name="T21" fmla="*/ 72 h 129"/>
                <a:gd name="T22" fmla="*/ 106 w 159"/>
                <a:gd name="T23" fmla="*/ 61 h 129"/>
                <a:gd name="T24" fmla="*/ 97 w 159"/>
                <a:gd name="T25" fmla="*/ 54 h 129"/>
                <a:gd name="T26" fmla="*/ 97 w 159"/>
                <a:gd name="T27" fmla="*/ 54 h 129"/>
                <a:gd name="T28" fmla="*/ 89 w 159"/>
                <a:gd name="T29" fmla="*/ 48 h 129"/>
                <a:gd name="T30" fmla="*/ 82 w 159"/>
                <a:gd name="T31" fmla="*/ 43 h 129"/>
                <a:gd name="T32" fmla="*/ 73 w 159"/>
                <a:gd name="T33" fmla="*/ 39 h 129"/>
                <a:gd name="T34" fmla="*/ 64 w 159"/>
                <a:gd name="T35" fmla="*/ 38 h 129"/>
                <a:gd name="T36" fmla="*/ 43 w 159"/>
                <a:gd name="T37" fmla="*/ 36 h 129"/>
                <a:gd name="T38" fmla="*/ 20 w 159"/>
                <a:gd name="T39" fmla="*/ 36 h 129"/>
                <a:gd name="T40" fmla="*/ 20 w 159"/>
                <a:gd name="T41" fmla="*/ 36 h 129"/>
                <a:gd name="T42" fmla="*/ 12 w 159"/>
                <a:gd name="T43" fmla="*/ 36 h 129"/>
                <a:gd name="T44" fmla="*/ 7 w 159"/>
                <a:gd name="T45" fmla="*/ 32 h 129"/>
                <a:gd name="T46" fmla="*/ 2 w 159"/>
                <a:gd name="T47" fmla="*/ 27 h 129"/>
                <a:gd name="T48" fmla="*/ 0 w 159"/>
                <a:gd name="T49" fmla="*/ 22 h 129"/>
                <a:gd name="T50" fmla="*/ 0 w 159"/>
                <a:gd name="T51" fmla="*/ 22 h 129"/>
                <a:gd name="T52" fmla="*/ 0 w 159"/>
                <a:gd name="T53" fmla="*/ 14 h 129"/>
                <a:gd name="T54" fmla="*/ 3 w 159"/>
                <a:gd name="T55" fmla="*/ 7 h 129"/>
                <a:gd name="T56" fmla="*/ 9 w 159"/>
                <a:gd name="T57" fmla="*/ 4 h 129"/>
                <a:gd name="T58" fmla="*/ 16 w 159"/>
                <a:gd name="T59" fmla="*/ 2 h 129"/>
                <a:gd name="T60" fmla="*/ 16 w 159"/>
                <a:gd name="T61" fmla="*/ 2 h 129"/>
                <a:gd name="T62" fmla="*/ 30 w 159"/>
                <a:gd name="T63" fmla="*/ 0 h 129"/>
                <a:gd name="T64" fmla="*/ 46 w 159"/>
                <a:gd name="T65" fmla="*/ 0 h 129"/>
                <a:gd name="T66" fmla="*/ 61 w 159"/>
                <a:gd name="T67" fmla="*/ 0 h 129"/>
                <a:gd name="T68" fmla="*/ 75 w 159"/>
                <a:gd name="T69" fmla="*/ 4 h 129"/>
                <a:gd name="T70" fmla="*/ 88 w 159"/>
                <a:gd name="T71" fmla="*/ 7 h 129"/>
                <a:gd name="T72" fmla="*/ 98 w 159"/>
                <a:gd name="T73" fmla="*/ 13 h 129"/>
                <a:gd name="T74" fmla="*/ 109 w 159"/>
                <a:gd name="T75" fmla="*/ 18 h 129"/>
                <a:gd name="T76" fmla="*/ 120 w 159"/>
                <a:gd name="T77" fmla="*/ 27 h 129"/>
                <a:gd name="T78" fmla="*/ 120 w 159"/>
                <a:gd name="T79" fmla="*/ 27 h 129"/>
                <a:gd name="T80" fmla="*/ 133 w 159"/>
                <a:gd name="T81" fmla="*/ 39 h 129"/>
                <a:gd name="T82" fmla="*/ 141 w 159"/>
                <a:gd name="T83" fmla="*/ 52 h 129"/>
                <a:gd name="T84" fmla="*/ 149 w 159"/>
                <a:gd name="T85" fmla="*/ 66 h 129"/>
                <a:gd name="T86" fmla="*/ 154 w 159"/>
                <a:gd name="T87" fmla="*/ 79 h 129"/>
                <a:gd name="T88" fmla="*/ 159 w 159"/>
                <a:gd name="T89" fmla="*/ 100 h 129"/>
                <a:gd name="T90" fmla="*/ 159 w 159"/>
                <a:gd name="T91" fmla="*/ 109 h 129"/>
                <a:gd name="T92" fmla="*/ 159 w 159"/>
                <a:gd name="T93" fmla="*/ 109 h 129"/>
                <a:gd name="T94" fmla="*/ 159 w 159"/>
                <a:gd name="T95" fmla="*/ 117 h 129"/>
                <a:gd name="T96" fmla="*/ 156 w 159"/>
                <a:gd name="T97" fmla="*/ 122 h 129"/>
                <a:gd name="T98" fmla="*/ 150 w 159"/>
                <a:gd name="T99" fmla="*/ 127 h 129"/>
                <a:gd name="T100" fmla="*/ 143 w 159"/>
                <a:gd name="T101" fmla="*/ 129 h 129"/>
                <a:gd name="T102" fmla="*/ 141 w 159"/>
                <a:gd name="T103"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 h="129">
                  <a:moveTo>
                    <a:pt x="141" y="129"/>
                  </a:moveTo>
                  <a:lnTo>
                    <a:pt x="141" y="129"/>
                  </a:lnTo>
                  <a:lnTo>
                    <a:pt x="136" y="127"/>
                  </a:lnTo>
                  <a:lnTo>
                    <a:pt x="129" y="124"/>
                  </a:lnTo>
                  <a:lnTo>
                    <a:pt x="125" y="118"/>
                  </a:lnTo>
                  <a:lnTo>
                    <a:pt x="124" y="111"/>
                  </a:lnTo>
                  <a:lnTo>
                    <a:pt x="124" y="111"/>
                  </a:lnTo>
                  <a:lnTo>
                    <a:pt x="124" y="104"/>
                  </a:lnTo>
                  <a:lnTo>
                    <a:pt x="120" y="90"/>
                  </a:lnTo>
                  <a:lnTo>
                    <a:pt x="116" y="81"/>
                  </a:lnTo>
                  <a:lnTo>
                    <a:pt x="111" y="72"/>
                  </a:lnTo>
                  <a:lnTo>
                    <a:pt x="106" y="61"/>
                  </a:lnTo>
                  <a:lnTo>
                    <a:pt x="97" y="54"/>
                  </a:lnTo>
                  <a:lnTo>
                    <a:pt x="97" y="54"/>
                  </a:lnTo>
                  <a:lnTo>
                    <a:pt x="89" y="48"/>
                  </a:lnTo>
                  <a:lnTo>
                    <a:pt x="82" y="43"/>
                  </a:lnTo>
                  <a:lnTo>
                    <a:pt x="73" y="39"/>
                  </a:lnTo>
                  <a:lnTo>
                    <a:pt x="64" y="38"/>
                  </a:lnTo>
                  <a:lnTo>
                    <a:pt x="43" y="36"/>
                  </a:lnTo>
                  <a:lnTo>
                    <a:pt x="20" y="36"/>
                  </a:lnTo>
                  <a:lnTo>
                    <a:pt x="20" y="36"/>
                  </a:lnTo>
                  <a:lnTo>
                    <a:pt x="12" y="36"/>
                  </a:lnTo>
                  <a:lnTo>
                    <a:pt x="7" y="32"/>
                  </a:lnTo>
                  <a:lnTo>
                    <a:pt x="2" y="27"/>
                  </a:lnTo>
                  <a:lnTo>
                    <a:pt x="0" y="22"/>
                  </a:lnTo>
                  <a:lnTo>
                    <a:pt x="0" y="22"/>
                  </a:lnTo>
                  <a:lnTo>
                    <a:pt x="0" y="14"/>
                  </a:lnTo>
                  <a:lnTo>
                    <a:pt x="3" y="7"/>
                  </a:lnTo>
                  <a:lnTo>
                    <a:pt x="9" y="4"/>
                  </a:lnTo>
                  <a:lnTo>
                    <a:pt x="16" y="2"/>
                  </a:lnTo>
                  <a:lnTo>
                    <a:pt x="16" y="2"/>
                  </a:lnTo>
                  <a:lnTo>
                    <a:pt x="30" y="0"/>
                  </a:lnTo>
                  <a:lnTo>
                    <a:pt x="46" y="0"/>
                  </a:lnTo>
                  <a:lnTo>
                    <a:pt x="61" y="0"/>
                  </a:lnTo>
                  <a:lnTo>
                    <a:pt x="75" y="4"/>
                  </a:lnTo>
                  <a:lnTo>
                    <a:pt x="88" y="7"/>
                  </a:lnTo>
                  <a:lnTo>
                    <a:pt x="98" y="13"/>
                  </a:lnTo>
                  <a:lnTo>
                    <a:pt x="109" y="18"/>
                  </a:lnTo>
                  <a:lnTo>
                    <a:pt x="120" y="27"/>
                  </a:lnTo>
                  <a:lnTo>
                    <a:pt x="120" y="27"/>
                  </a:lnTo>
                  <a:lnTo>
                    <a:pt x="133" y="39"/>
                  </a:lnTo>
                  <a:lnTo>
                    <a:pt x="141" y="52"/>
                  </a:lnTo>
                  <a:lnTo>
                    <a:pt x="149" y="66"/>
                  </a:lnTo>
                  <a:lnTo>
                    <a:pt x="154" y="79"/>
                  </a:lnTo>
                  <a:lnTo>
                    <a:pt x="159" y="100"/>
                  </a:lnTo>
                  <a:lnTo>
                    <a:pt x="159" y="109"/>
                  </a:lnTo>
                  <a:lnTo>
                    <a:pt x="159" y="109"/>
                  </a:lnTo>
                  <a:lnTo>
                    <a:pt x="159" y="117"/>
                  </a:lnTo>
                  <a:lnTo>
                    <a:pt x="156" y="122"/>
                  </a:lnTo>
                  <a:lnTo>
                    <a:pt x="150" y="127"/>
                  </a:lnTo>
                  <a:lnTo>
                    <a:pt x="143" y="129"/>
                  </a:lnTo>
                  <a:lnTo>
                    <a:pt x="141" y="129"/>
                  </a:lnTo>
                </a:path>
              </a:pathLst>
            </a:custGeom>
            <a:noFill/>
            <a:ln>
              <a:noFill/>
            </a:ln>
          </p:spPr>
          <p:txBody>
            <a:bodyPr vert="horz" wrap="square" lIns="91440" tIns="45720" rIns="91440" bIns="45720" numCol="1" anchor="t" anchorCtr="0" compatLnSpc="1"/>
            <a:lstStyle/>
            <a:p>
              <a:endParaRPr lang="en-AU"/>
            </a:p>
          </p:txBody>
        </p:sp>
        <p:sp>
          <p:nvSpPr>
            <p:cNvPr id="31" name="Freeform 20"/>
            <p:cNvSpPr/>
            <p:nvPr/>
          </p:nvSpPr>
          <p:spPr bwMode="auto">
            <a:xfrm>
              <a:off x="5632762" y="3242609"/>
              <a:ext cx="366927" cy="284400"/>
            </a:xfrm>
            <a:custGeom>
              <a:avLst/>
              <a:gdLst>
                <a:gd name="T0" fmla="*/ 271 w 289"/>
                <a:gd name="T1" fmla="*/ 224 h 224"/>
                <a:gd name="T2" fmla="*/ 271 w 289"/>
                <a:gd name="T3" fmla="*/ 224 h 224"/>
                <a:gd name="T4" fmla="*/ 264 w 289"/>
                <a:gd name="T5" fmla="*/ 222 h 224"/>
                <a:gd name="T6" fmla="*/ 259 w 289"/>
                <a:gd name="T7" fmla="*/ 219 h 224"/>
                <a:gd name="T8" fmla="*/ 253 w 289"/>
                <a:gd name="T9" fmla="*/ 213 h 224"/>
                <a:gd name="T10" fmla="*/ 253 w 289"/>
                <a:gd name="T11" fmla="*/ 206 h 224"/>
                <a:gd name="T12" fmla="*/ 253 w 289"/>
                <a:gd name="T13" fmla="*/ 206 h 224"/>
                <a:gd name="T14" fmla="*/ 251 w 289"/>
                <a:gd name="T15" fmla="*/ 192 h 224"/>
                <a:gd name="T16" fmla="*/ 248 w 289"/>
                <a:gd name="T17" fmla="*/ 178 h 224"/>
                <a:gd name="T18" fmla="*/ 242 w 289"/>
                <a:gd name="T19" fmla="*/ 160 h 224"/>
                <a:gd name="T20" fmla="*/ 235 w 289"/>
                <a:gd name="T21" fmla="*/ 140 h 224"/>
                <a:gd name="T22" fmla="*/ 225 w 289"/>
                <a:gd name="T23" fmla="*/ 118 h 224"/>
                <a:gd name="T24" fmla="*/ 210 w 289"/>
                <a:gd name="T25" fmla="*/ 97 h 224"/>
                <a:gd name="T26" fmla="*/ 201 w 289"/>
                <a:gd name="T27" fmla="*/ 86 h 224"/>
                <a:gd name="T28" fmla="*/ 190 w 289"/>
                <a:gd name="T29" fmla="*/ 77 h 224"/>
                <a:gd name="T30" fmla="*/ 190 w 289"/>
                <a:gd name="T31" fmla="*/ 77 h 224"/>
                <a:gd name="T32" fmla="*/ 174 w 289"/>
                <a:gd name="T33" fmla="*/ 65 h 224"/>
                <a:gd name="T34" fmla="*/ 156 w 289"/>
                <a:gd name="T35" fmla="*/ 56 h 224"/>
                <a:gd name="T36" fmla="*/ 138 w 289"/>
                <a:gd name="T37" fmla="*/ 49 h 224"/>
                <a:gd name="T38" fmla="*/ 117 w 289"/>
                <a:gd name="T39" fmla="*/ 41 h 224"/>
                <a:gd name="T40" fmla="*/ 95 w 289"/>
                <a:gd name="T41" fmla="*/ 38 h 224"/>
                <a:gd name="T42" fmla="*/ 72 w 289"/>
                <a:gd name="T43" fmla="*/ 36 h 224"/>
                <a:gd name="T44" fmla="*/ 47 w 289"/>
                <a:gd name="T45" fmla="*/ 36 h 224"/>
                <a:gd name="T46" fmla="*/ 20 w 289"/>
                <a:gd name="T47" fmla="*/ 40 h 224"/>
                <a:gd name="T48" fmla="*/ 20 w 289"/>
                <a:gd name="T49" fmla="*/ 40 h 224"/>
                <a:gd name="T50" fmla="*/ 13 w 289"/>
                <a:gd name="T51" fmla="*/ 40 h 224"/>
                <a:gd name="T52" fmla="*/ 8 w 289"/>
                <a:gd name="T53" fmla="*/ 36 h 224"/>
                <a:gd name="T54" fmla="*/ 4 w 289"/>
                <a:gd name="T55" fmla="*/ 31 h 224"/>
                <a:gd name="T56" fmla="*/ 0 w 289"/>
                <a:gd name="T57" fmla="*/ 23 h 224"/>
                <a:gd name="T58" fmla="*/ 0 w 289"/>
                <a:gd name="T59" fmla="*/ 23 h 224"/>
                <a:gd name="T60" fmla="*/ 2 w 289"/>
                <a:gd name="T61" fmla="*/ 16 h 224"/>
                <a:gd name="T62" fmla="*/ 4 w 289"/>
                <a:gd name="T63" fmla="*/ 11 h 224"/>
                <a:gd name="T64" fmla="*/ 9 w 289"/>
                <a:gd name="T65" fmla="*/ 6 h 224"/>
                <a:gd name="T66" fmla="*/ 17 w 289"/>
                <a:gd name="T67" fmla="*/ 4 h 224"/>
                <a:gd name="T68" fmla="*/ 17 w 289"/>
                <a:gd name="T69" fmla="*/ 4 h 224"/>
                <a:gd name="T70" fmla="*/ 47 w 289"/>
                <a:gd name="T71" fmla="*/ 0 h 224"/>
                <a:gd name="T72" fmla="*/ 76 w 289"/>
                <a:gd name="T73" fmla="*/ 0 h 224"/>
                <a:gd name="T74" fmla="*/ 103 w 289"/>
                <a:gd name="T75" fmla="*/ 4 h 224"/>
                <a:gd name="T76" fmla="*/ 128 w 289"/>
                <a:gd name="T77" fmla="*/ 7 h 224"/>
                <a:gd name="T78" fmla="*/ 153 w 289"/>
                <a:gd name="T79" fmla="*/ 15 h 224"/>
                <a:gd name="T80" fmla="*/ 174 w 289"/>
                <a:gd name="T81" fmla="*/ 23 h 224"/>
                <a:gd name="T82" fmla="*/ 196 w 289"/>
                <a:gd name="T83" fmla="*/ 36 h 224"/>
                <a:gd name="T84" fmla="*/ 214 w 289"/>
                <a:gd name="T85" fmla="*/ 50 h 224"/>
                <a:gd name="T86" fmla="*/ 214 w 289"/>
                <a:gd name="T87" fmla="*/ 50 h 224"/>
                <a:gd name="T88" fmla="*/ 226 w 289"/>
                <a:gd name="T89" fmla="*/ 61 h 224"/>
                <a:gd name="T90" fmla="*/ 237 w 289"/>
                <a:gd name="T91" fmla="*/ 74 h 224"/>
                <a:gd name="T92" fmla="*/ 246 w 289"/>
                <a:gd name="T93" fmla="*/ 86 h 224"/>
                <a:gd name="T94" fmla="*/ 255 w 289"/>
                <a:gd name="T95" fmla="*/ 99 h 224"/>
                <a:gd name="T96" fmla="*/ 268 w 289"/>
                <a:gd name="T97" fmla="*/ 124 h 224"/>
                <a:gd name="T98" fmla="*/ 276 w 289"/>
                <a:gd name="T99" fmla="*/ 149 h 224"/>
                <a:gd name="T100" fmla="*/ 284 w 289"/>
                <a:gd name="T101" fmla="*/ 170 h 224"/>
                <a:gd name="T102" fmla="*/ 287 w 289"/>
                <a:gd name="T103" fmla="*/ 188 h 224"/>
                <a:gd name="T104" fmla="*/ 289 w 289"/>
                <a:gd name="T105" fmla="*/ 205 h 224"/>
                <a:gd name="T106" fmla="*/ 289 w 289"/>
                <a:gd name="T107" fmla="*/ 205 h 224"/>
                <a:gd name="T108" fmla="*/ 287 w 289"/>
                <a:gd name="T109" fmla="*/ 212 h 224"/>
                <a:gd name="T110" fmla="*/ 284 w 289"/>
                <a:gd name="T111" fmla="*/ 219 h 224"/>
                <a:gd name="T112" fmla="*/ 278 w 289"/>
                <a:gd name="T113" fmla="*/ 222 h 224"/>
                <a:gd name="T114" fmla="*/ 271 w 289"/>
                <a:gd name="T115" fmla="*/ 224 h 224"/>
                <a:gd name="T116" fmla="*/ 271 w 289"/>
                <a:gd name="T117"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9" h="224">
                  <a:moveTo>
                    <a:pt x="271" y="224"/>
                  </a:moveTo>
                  <a:lnTo>
                    <a:pt x="271" y="224"/>
                  </a:lnTo>
                  <a:lnTo>
                    <a:pt x="264" y="222"/>
                  </a:lnTo>
                  <a:lnTo>
                    <a:pt x="259" y="219"/>
                  </a:lnTo>
                  <a:lnTo>
                    <a:pt x="253" y="213"/>
                  </a:lnTo>
                  <a:lnTo>
                    <a:pt x="253" y="206"/>
                  </a:lnTo>
                  <a:lnTo>
                    <a:pt x="253" y="206"/>
                  </a:lnTo>
                  <a:lnTo>
                    <a:pt x="251" y="192"/>
                  </a:lnTo>
                  <a:lnTo>
                    <a:pt x="248" y="178"/>
                  </a:lnTo>
                  <a:lnTo>
                    <a:pt x="242" y="160"/>
                  </a:lnTo>
                  <a:lnTo>
                    <a:pt x="235" y="140"/>
                  </a:lnTo>
                  <a:lnTo>
                    <a:pt x="225" y="118"/>
                  </a:lnTo>
                  <a:lnTo>
                    <a:pt x="210" y="97"/>
                  </a:lnTo>
                  <a:lnTo>
                    <a:pt x="201" y="86"/>
                  </a:lnTo>
                  <a:lnTo>
                    <a:pt x="190" y="77"/>
                  </a:lnTo>
                  <a:lnTo>
                    <a:pt x="190" y="77"/>
                  </a:lnTo>
                  <a:lnTo>
                    <a:pt x="174" y="65"/>
                  </a:lnTo>
                  <a:lnTo>
                    <a:pt x="156" y="56"/>
                  </a:lnTo>
                  <a:lnTo>
                    <a:pt x="138" y="49"/>
                  </a:lnTo>
                  <a:lnTo>
                    <a:pt x="117" y="41"/>
                  </a:lnTo>
                  <a:lnTo>
                    <a:pt x="95" y="38"/>
                  </a:lnTo>
                  <a:lnTo>
                    <a:pt x="72" y="36"/>
                  </a:lnTo>
                  <a:lnTo>
                    <a:pt x="47" y="36"/>
                  </a:lnTo>
                  <a:lnTo>
                    <a:pt x="20" y="40"/>
                  </a:lnTo>
                  <a:lnTo>
                    <a:pt x="20" y="40"/>
                  </a:lnTo>
                  <a:lnTo>
                    <a:pt x="13" y="40"/>
                  </a:lnTo>
                  <a:lnTo>
                    <a:pt x="8" y="36"/>
                  </a:lnTo>
                  <a:lnTo>
                    <a:pt x="4" y="31"/>
                  </a:lnTo>
                  <a:lnTo>
                    <a:pt x="0" y="23"/>
                  </a:lnTo>
                  <a:lnTo>
                    <a:pt x="0" y="23"/>
                  </a:lnTo>
                  <a:lnTo>
                    <a:pt x="2" y="16"/>
                  </a:lnTo>
                  <a:lnTo>
                    <a:pt x="4" y="11"/>
                  </a:lnTo>
                  <a:lnTo>
                    <a:pt x="9" y="6"/>
                  </a:lnTo>
                  <a:lnTo>
                    <a:pt x="17" y="4"/>
                  </a:lnTo>
                  <a:lnTo>
                    <a:pt x="17" y="4"/>
                  </a:lnTo>
                  <a:lnTo>
                    <a:pt x="47" y="0"/>
                  </a:lnTo>
                  <a:lnTo>
                    <a:pt x="76" y="0"/>
                  </a:lnTo>
                  <a:lnTo>
                    <a:pt x="103" y="4"/>
                  </a:lnTo>
                  <a:lnTo>
                    <a:pt x="128" y="7"/>
                  </a:lnTo>
                  <a:lnTo>
                    <a:pt x="153" y="15"/>
                  </a:lnTo>
                  <a:lnTo>
                    <a:pt x="174" y="23"/>
                  </a:lnTo>
                  <a:lnTo>
                    <a:pt x="196" y="36"/>
                  </a:lnTo>
                  <a:lnTo>
                    <a:pt x="214" y="50"/>
                  </a:lnTo>
                  <a:lnTo>
                    <a:pt x="214" y="50"/>
                  </a:lnTo>
                  <a:lnTo>
                    <a:pt x="226" y="61"/>
                  </a:lnTo>
                  <a:lnTo>
                    <a:pt x="237" y="74"/>
                  </a:lnTo>
                  <a:lnTo>
                    <a:pt x="246" y="86"/>
                  </a:lnTo>
                  <a:lnTo>
                    <a:pt x="255" y="99"/>
                  </a:lnTo>
                  <a:lnTo>
                    <a:pt x="268" y="124"/>
                  </a:lnTo>
                  <a:lnTo>
                    <a:pt x="276" y="149"/>
                  </a:lnTo>
                  <a:lnTo>
                    <a:pt x="284" y="170"/>
                  </a:lnTo>
                  <a:lnTo>
                    <a:pt x="287" y="188"/>
                  </a:lnTo>
                  <a:lnTo>
                    <a:pt x="289" y="205"/>
                  </a:lnTo>
                  <a:lnTo>
                    <a:pt x="289" y="205"/>
                  </a:lnTo>
                  <a:lnTo>
                    <a:pt x="287" y="212"/>
                  </a:lnTo>
                  <a:lnTo>
                    <a:pt x="284" y="219"/>
                  </a:lnTo>
                  <a:lnTo>
                    <a:pt x="278" y="222"/>
                  </a:lnTo>
                  <a:lnTo>
                    <a:pt x="271" y="224"/>
                  </a:lnTo>
                  <a:lnTo>
                    <a:pt x="271" y="224"/>
                  </a:lnTo>
                  <a:close/>
                </a:path>
              </a:pathLst>
            </a:custGeom>
            <a:solidFill>
              <a:srgbClr val="FFFFFF"/>
            </a:solidFill>
            <a:ln>
              <a:noFill/>
            </a:ln>
          </p:spPr>
          <p:txBody>
            <a:bodyPr vert="horz" wrap="square" lIns="91440" tIns="45720" rIns="91440" bIns="45720" numCol="1" anchor="t" anchorCtr="0" compatLnSpc="1"/>
            <a:lstStyle/>
            <a:p>
              <a:endParaRPr lang="en-AU"/>
            </a:p>
          </p:txBody>
        </p:sp>
        <p:sp>
          <p:nvSpPr>
            <p:cNvPr id="32" name="Freeform 21"/>
            <p:cNvSpPr/>
            <p:nvPr/>
          </p:nvSpPr>
          <p:spPr bwMode="auto">
            <a:xfrm>
              <a:off x="5632762" y="3242609"/>
              <a:ext cx="366927" cy="284400"/>
            </a:xfrm>
            <a:custGeom>
              <a:avLst/>
              <a:gdLst>
                <a:gd name="T0" fmla="*/ 271 w 289"/>
                <a:gd name="T1" fmla="*/ 224 h 224"/>
                <a:gd name="T2" fmla="*/ 271 w 289"/>
                <a:gd name="T3" fmla="*/ 224 h 224"/>
                <a:gd name="T4" fmla="*/ 264 w 289"/>
                <a:gd name="T5" fmla="*/ 222 h 224"/>
                <a:gd name="T6" fmla="*/ 259 w 289"/>
                <a:gd name="T7" fmla="*/ 219 h 224"/>
                <a:gd name="T8" fmla="*/ 253 w 289"/>
                <a:gd name="T9" fmla="*/ 213 h 224"/>
                <a:gd name="T10" fmla="*/ 253 w 289"/>
                <a:gd name="T11" fmla="*/ 206 h 224"/>
                <a:gd name="T12" fmla="*/ 253 w 289"/>
                <a:gd name="T13" fmla="*/ 206 h 224"/>
                <a:gd name="T14" fmla="*/ 251 w 289"/>
                <a:gd name="T15" fmla="*/ 192 h 224"/>
                <a:gd name="T16" fmla="*/ 248 w 289"/>
                <a:gd name="T17" fmla="*/ 178 h 224"/>
                <a:gd name="T18" fmla="*/ 242 w 289"/>
                <a:gd name="T19" fmla="*/ 160 h 224"/>
                <a:gd name="T20" fmla="*/ 235 w 289"/>
                <a:gd name="T21" fmla="*/ 140 h 224"/>
                <a:gd name="T22" fmla="*/ 225 w 289"/>
                <a:gd name="T23" fmla="*/ 118 h 224"/>
                <a:gd name="T24" fmla="*/ 210 w 289"/>
                <a:gd name="T25" fmla="*/ 97 h 224"/>
                <a:gd name="T26" fmla="*/ 201 w 289"/>
                <a:gd name="T27" fmla="*/ 86 h 224"/>
                <a:gd name="T28" fmla="*/ 190 w 289"/>
                <a:gd name="T29" fmla="*/ 77 h 224"/>
                <a:gd name="T30" fmla="*/ 190 w 289"/>
                <a:gd name="T31" fmla="*/ 77 h 224"/>
                <a:gd name="T32" fmla="*/ 174 w 289"/>
                <a:gd name="T33" fmla="*/ 65 h 224"/>
                <a:gd name="T34" fmla="*/ 156 w 289"/>
                <a:gd name="T35" fmla="*/ 56 h 224"/>
                <a:gd name="T36" fmla="*/ 138 w 289"/>
                <a:gd name="T37" fmla="*/ 49 h 224"/>
                <a:gd name="T38" fmla="*/ 117 w 289"/>
                <a:gd name="T39" fmla="*/ 41 h 224"/>
                <a:gd name="T40" fmla="*/ 95 w 289"/>
                <a:gd name="T41" fmla="*/ 38 h 224"/>
                <a:gd name="T42" fmla="*/ 72 w 289"/>
                <a:gd name="T43" fmla="*/ 36 h 224"/>
                <a:gd name="T44" fmla="*/ 47 w 289"/>
                <a:gd name="T45" fmla="*/ 36 h 224"/>
                <a:gd name="T46" fmla="*/ 20 w 289"/>
                <a:gd name="T47" fmla="*/ 40 h 224"/>
                <a:gd name="T48" fmla="*/ 20 w 289"/>
                <a:gd name="T49" fmla="*/ 40 h 224"/>
                <a:gd name="T50" fmla="*/ 13 w 289"/>
                <a:gd name="T51" fmla="*/ 40 h 224"/>
                <a:gd name="T52" fmla="*/ 8 w 289"/>
                <a:gd name="T53" fmla="*/ 36 h 224"/>
                <a:gd name="T54" fmla="*/ 4 w 289"/>
                <a:gd name="T55" fmla="*/ 31 h 224"/>
                <a:gd name="T56" fmla="*/ 0 w 289"/>
                <a:gd name="T57" fmla="*/ 23 h 224"/>
                <a:gd name="T58" fmla="*/ 0 w 289"/>
                <a:gd name="T59" fmla="*/ 23 h 224"/>
                <a:gd name="T60" fmla="*/ 2 w 289"/>
                <a:gd name="T61" fmla="*/ 16 h 224"/>
                <a:gd name="T62" fmla="*/ 4 w 289"/>
                <a:gd name="T63" fmla="*/ 11 h 224"/>
                <a:gd name="T64" fmla="*/ 9 w 289"/>
                <a:gd name="T65" fmla="*/ 6 h 224"/>
                <a:gd name="T66" fmla="*/ 17 w 289"/>
                <a:gd name="T67" fmla="*/ 4 h 224"/>
                <a:gd name="T68" fmla="*/ 17 w 289"/>
                <a:gd name="T69" fmla="*/ 4 h 224"/>
                <a:gd name="T70" fmla="*/ 47 w 289"/>
                <a:gd name="T71" fmla="*/ 0 h 224"/>
                <a:gd name="T72" fmla="*/ 76 w 289"/>
                <a:gd name="T73" fmla="*/ 0 h 224"/>
                <a:gd name="T74" fmla="*/ 103 w 289"/>
                <a:gd name="T75" fmla="*/ 4 h 224"/>
                <a:gd name="T76" fmla="*/ 128 w 289"/>
                <a:gd name="T77" fmla="*/ 7 h 224"/>
                <a:gd name="T78" fmla="*/ 153 w 289"/>
                <a:gd name="T79" fmla="*/ 15 h 224"/>
                <a:gd name="T80" fmla="*/ 174 w 289"/>
                <a:gd name="T81" fmla="*/ 23 h 224"/>
                <a:gd name="T82" fmla="*/ 196 w 289"/>
                <a:gd name="T83" fmla="*/ 36 h 224"/>
                <a:gd name="T84" fmla="*/ 214 w 289"/>
                <a:gd name="T85" fmla="*/ 50 h 224"/>
                <a:gd name="T86" fmla="*/ 214 w 289"/>
                <a:gd name="T87" fmla="*/ 50 h 224"/>
                <a:gd name="T88" fmla="*/ 226 w 289"/>
                <a:gd name="T89" fmla="*/ 61 h 224"/>
                <a:gd name="T90" fmla="*/ 237 w 289"/>
                <a:gd name="T91" fmla="*/ 74 h 224"/>
                <a:gd name="T92" fmla="*/ 246 w 289"/>
                <a:gd name="T93" fmla="*/ 86 h 224"/>
                <a:gd name="T94" fmla="*/ 255 w 289"/>
                <a:gd name="T95" fmla="*/ 99 h 224"/>
                <a:gd name="T96" fmla="*/ 268 w 289"/>
                <a:gd name="T97" fmla="*/ 124 h 224"/>
                <a:gd name="T98" fmla="*/ 276 w 289"/>
                <a:gd name="T99" fmla="*/ 149 h 224"/>
                <a:gd name="T100" fmla="*/ 284 w 289"/>
                <a:gd name="T101" fmla="*/ 170 h 224"/>
                <a:gd name="T102" fmla="*/ 287 w 289"/>
                <a:gd name="T103" fmla="*/ 188 h 224"/>
                <a:gd name="T104" fmla="*/ 289 w 289"/>
                <a:gd name="T105" fmla="*/ 205 h 224"/>
                <a:gd name="T106" fmla="*/ 289 w 289"/>
                <a:gd name="T107" fmla="*/ 205 h 224"/>
                <a:gd name="T108" fmla="*/ 287 w 289"/>
                <a:gd name="T109" fmla="*/ 212 h 224"/>
                <a:gd name="T110" fmla="*/ 284 w 289"/>
                <a:gd name="T111" fmla="*/ 219 h 224"/>
                <a:gd name="T112" fmla="*/ 278 w 289"/>
                <a:gd name="T113" fmla="*/ 222 h 224"/>
                <a:gd name="T114" fmla="*/ 271 w 289"/>
                <a:gd name="T115" fmla="*/ 224 h 224"/>
                <a:gd name="T116" fmla="*/ 271 w 289"/>
                <a:gd name="T117"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9" h="224">
                  <a:moveTo>
                    <a:pt x="271" y="224"/>
                  </a:moveTo>
                  <a:lnTo>
                    <a:pt x="271" y="224"/>
                  </a:lnTo>
                  <a:lnTo>
                    <a:pt x="264" y="222"/>
                  </a:lnTo>
                  <a:lnTo>
                    <a:pt x="259" y="219"/>
                  </a:lnTo>
                  <a:lnTo>
                    <a:pt x="253" y="213"/>
                  </a:lnTo>
                  <a:lnTo>
                    <a:pt x="253" y="206"/>
                  </a:lnTo>
                  <a:lnTo>
                    <a:pt x="253" y="206"/>
                  </a:lnTo>
                  <a:lnTo>
                    <a:pt x="251" y="192"/>
                  </a:lnTo>
                  <a:lnTo>
                    <a:pt x="248" y="178"/>
                  </a:lnTo>
                  <a:lnTo>
                    <a:pt x="242" y="160"/>
                  </a:lnTo>
                  <a:lnTo>
                    <a:pt x="235" y="140"/>
                  </a:lnTo>
                  <a:lnTo>
                    <a:pt x="225" y="118"/>
                  </a:lnTo>
                  <a:lnTo>
                    <a:pt x="210" y="97"/>
                  </a:lnTo>
                  <a:lnTo>
                    <a:pt x="201" y="86"/>
                  </a:lnTo>
                  <a:lnTo>
                    <a:pt x="190" y="77"/>
                  </a:lnTo>
                  <a:lnTo>
                    <a:pt x="190" y="77"/>
                  </a:lnTo>
                  <a:lnTo>
                    <a:pt x="174" y="65"/>
                  </a:lnTo>
                  <a:lnTo>
                    <a:pt x="156" y="56"/>
                  </a:lnTo>
                  <a:lnTo>
                    <a:pt x="138" y="49"/>
                  </a:lnTo>
                  <a:lnTo>
                    <a:pt x="117" y="41"/>
                  </a:lnTo>
                  <a:lnTo>
                    <a:pt x="95" y="38"/>
                  </a:lnTo>
                  <a:lnTo>
                    <a:pt x="72" y="36"/>
                  </a:lnTo>
                  <a:lnTo>
                    <a:pt x="47" y="36"/>
                  </a:lnTo>
                  <a:lnTo>
                    <a:pt x="20" y="40"/>
                  </a:lnTo>
                  <a:lnTo>
                    <a:pt x="20" y="40"/>
                  </a:lnTo>
                  <a:lnTo>
                    <a:pt x="13" y="40"/>
                  </a:lnTo>
                  <a:lnTo>
                    <a:pt x="8" y="36"/>
                  </a:lnTo>
                  <a:lnTo>
                    <a:pt x="4" y="31"/>
                  </a:lnTo>
                  <a:lnTo>
                    <a:pt x="0" y="23"/>
                  </a:lnTo>
                  <a:lnTo>
                    <a:pt x="0" y="23"/>
                  </a:lnTo>
                  <a:lnTo>
                    <a:pt x="2" y="16"/>
                  </a:lnTo>
                  <a:lnTo>
                    <a:pt x="4" y="11"/>
                  </a:lnTo>
                  <a:lnTo>
                    <a:pt x="9" y="6"/>
                  </a:lnTo>
                  <a:lnTo>
                    <a:pt x="17" y="4"/>
                  </a:lnTo>
                  <a:lnTo>
                    <a:pt x="17" y="4"/>
                  </a:lnTo>
                  <a:lnTo>
                    <a:pt x="47" y="0"/>
                  </a:lnTo>
                  <a:lnTo>
                    <a:pt x="76" y="0"/>
                  </a:lnTo>
                  <a:lnTo>
                    <a:pt x="103" y="4"/>
                  </a:lnTo>
                  <a:lnTo>
                    <a:pt x="128" y="7"/>
                  </a:lnTo>
                  <a:lnTo>
                    <a:pt x="153" y="15"/>
                  </a:lnTo>
                  <a:lnTo>
                    <a:pt x="174" y="23"/>
                  </a:lnTo>
                  <a:lnTo>
                    <a:pt x="196" y="36"/>
                  </a:lnTo>
                  <a:lnTo>
                    <a:pt x="214" y="50"/>
                  </a:lnTo>
                  <a:lnTo>
                    <a:pt x="214" y="50"/>
                  </a:lnTo>
                  <a:lnTo>
                    <a:pt x="226" y="61"/>
                  </a:lnTo>
                  <a:lnTo>
                    <a:pt x="237" y="74"/>
                  </a:lnTo>
                  <a:lnTo>
                    <a:pt x="246" y="86"/>
                  </a:lnTo>
                  <a:lnTo>
                    <a:pt x="255" y="99"/>
                  </a:lnTo>
                  <a:lnTo>
                    <a:pt x="268" y="124"/>
                  </a:lnTo>
                  <a:lnTo>
                    <a:pt x="276" y="149"/>
                  </a:lnTo>
                  <a:lnTo>
                    <a:pt x="284" y="170"/>
                  </a:lnTo>
                  <a:lnTo>
                    <a:pt x="287" y="188"/>
                  </a:lnTo>
                  <a:lnTo>
                    <a:pt x="289" y="205"/>
                  </a:lnTo>
                  <a:lnTo>
                    <a:pt x="289" y="205"/>
                  </a:lnTo>
                  <a:lnTo>
                    <a:pt x="287" y="212"/>
                  </a:lnTo>
                  <a:lnTo>
                    <a:pt x="284" y="219"/>
                  </a:lnTo>
                  <a:lnTo>
                    <a:pt x="278" y="222"/>
                  </a:lnTo>
                  <a:lnTo>
                    <a:pt x="271" y="224"/>
                  </a:lnTo>
                  <a:lnTo>
                    <a:pt x="271" y="224"/>
                  </a:lnTo>
                </a:path>
              </a:pathLst>
            </a:custGeom>
            <a:noFill/>
            <a:ln>
              <a:noFill/>
            </a:ln>
          </p:spPr>
          <p:txBody>
            <a:bodyPr vert="horz" wrap="square" lIns="91440" tIns="45720" rIns="91440" bIns="45720" numCol="1" anchor="t" anchorCtr="0" compatLnSpc="1"/>
            <a:lstStyle/>
            <a:p>
              <a:endParaRPr lang="en-AU"/>
            </a:p>
          </p:txBody>
        </p:sp>
        <p:sp>
          <p:nvSpPr>
            <p:cNvPr id="33" name="Freeform 22"/>
            <p:cNvSpPr/>
            <p:nvPr/>
          </p:nvSpPr>
          <p:spPr bwMode="auto">
            <a:xfrm>
              <a:off x="5617526" y="3130880"/>
              <a:ext cx="496431" cy="382163"/>
            </a:xfrm>
            <a:custGeom>
              <a:avLst/>
              <a:gdLst>
                <a:gd name="T0" fmla="*/ 373 w 391"/>
                <a:gd name="T1" fmla="*/ 301 h 301"/>
                <a:gd name="T2" fmla="*/ 373 w 391"/>
                <a:gd name="T3" fmla="*/ 301 h 301"/>
                <a:gd name="T4" fmla="*/ 366 w 391"/>
                <a:gd name="T5" fmla="*/ 300 h 301"/>
                <a:gd name="T6" fmla="*/ 360 w 391"/>
                <a:gd name="T7" fmla="*/ 296 h 301"/>
                <a:gd name="T8" fmla="*/ 357 w 391"/>
                <a:gd name="T9" fmla="*/ 291 h 301"/>
                <a:gd name="T10" fmla="*/ 355 w 391"/>
                <a:gd name="T11" fmla="*/ 284 h 301"/>
                <a:gd name="T12" fmla="*/ 355 w 391"/>
                <a:gd name="T13" fmla="*/ 284 h 301"/>
                <a:gd name="T14" fmla="*/ 353 w 391"/>
                <a:gd name="T15" fmla="*/ 264 h 301"/>
                <a:gd name="T16" fmla="*/ 348 w 391"/>
                <a:gd name="T17" fmla="*/ 242 h 301"/>
                <a:gd name="T18" fmla="*/ 340 w 391"/>
                <a:gd name="T19" fmla="*/ 215 h 301"/>
                <a:gd name="T20" fmla="*/ 330 w 391"/>
                <a:gd name="T21" fmla="*/ 187 h 301"/>
                <a:gd name="T22" fmla="*/ 323 w 391"/>
                <a:gd name="T23" fmla="*/ 171 h 301"/>
                <a:gd name="T24" fmla="*/ 314 w 391"/>
                <a:gd name="T25" fmla="*/ 155 h 301"/>
                <a:gd name="T26" fmla="*/ 305 w 391"/>
                <a:gd name="T27" fmla="*/ 138 h 301"/>
                <a:gd name="T28" fmla="*/ 292 w 391"/>
                <a:gd name="T29" fmla="*/ 124 h 301"/>
                <a:gd name="T30" fmla="*/ 280 w 391"/>
                <a:gd name="T31" fmla="*/ 110 h 301"/>
                <a:gd name="T32" fmla="*/ 265 w 391"/>
                <a:gd name="T33" fmla="*/ 95 h 301"/>
                <a:gd name="T34" fmla="*/ 265 w 391"/>
                <a:gd name="T35" fmla="*/ 95 h 301"/>
                <a:gd name="T36" fmla="*/ 242 w 391"/>
                <a:gd name="T37" fmla="*/ 77 h 301"/>
                <a:gd name="T38" fmla="*/ 217 w 391"/>
                <a:gd name="T39" fmla="*/ 63 h 301"/>
                <a:gd name="T40" fmla="*/ 188 w 391"/>
                <a:gd name="T41" fmla="*/ 52 h 301"/>
                <a:gd name="T42" fmla="*/ 159 w 391"/>
                <a:gd name="T43" fmla="*/ 45 h 301"/>
                <a:gd name="T44" fmla="*/ 127 w 391"/>
                <a:gd name="T45" fmla="*/ 38 h 301"/>
                <a:gd name="T46" fmla="*/ 93 w 391"/>
                <a:gd name="T47" fmla="*/ 36 h 301"/>
                <a:gd name="T48" fmla="*/ 57 w 391"/>
                <a:gd name="T49" fmla="*/ 36 h 301"/>
                <a:gd name="T50" fmla="*/ 20 w 391"/>
                <a:gd name="T51" fmla="*/ 40 h 301"/>
                <a:gd name="T52" fmla="*/ 20 w 391"/>
                <a:gd name="T53" fmla="*/ 40 h 301"/>
                <a:gd name="T54" fmla="*/ 12 w 391"/>
                <a:gd name="T55" fmla="*/ 40 h 301"/>
                <a:gd name="T56" fmla="*/ 7 w 391"/>
                <a:gd name="T57" fmla="*/ 36 h 301"/>
                <a:gd name="T58" fmla="*/ 2 w 391"/>
                <a:gd name="T59" fmla="*/ 31 h 301"/>
                <a:gd name="T60" fmla="*/ 0 w 391"/>
                <a:gd name="T61" fmla="*/ 25 h 301"/>
                <a:gd name="T62" fmla="*/ 0 w 391"/>
                <a:gd name="T63" fmla="*/ 25 h 301"/>
                <a:gd name="T64" fmla="*/ 0 w 391"/>
                <a:gd name="T65" fmla="*/ 18 h 301"/>
                <a:gd name="T66" fmla="*/ 3 w 391"/>
                <a:gd name="T67" fmla="*/ 11 h 301"/>
                <a:gd name="T68" fmla="*/ 9 w 391"/>
                <a:gd name="T69" fmla="*/ 8 h 301"/>
                <a:gd name="T70" fmla="*/ 16 w 391"/>
                <a:gd name="T71" fmla="*/ 4 h 301"/>
                <a:gd name="T72" fmla="*/ 16 w 391"/>
                <a:gd name="T73" fmla="*/ 4 h 301"/>
                <a:gd name="T74" fmla="*/ 57 w 391"/>
                <a:gd name="T75" fmla="*/ 0 h 301"/>
                <a:gd name="T76" fmla="*/ 97 w 391"/>
                <a:gd name="T77" fmla="*/ 0 h 301"/>
                <a:gd name="T78" fmla="*/ 134 w 391"/>
                <a:gd name="T79" fmla="*/ 4 h 301"/>
                <a:gd name="T80" fmla="*/ 170 w 391"/>
                <a:gd name="T81" fmla="*/ 9 h 301"/>
                <a:gd name="T82" fmla="*/ 202 w 391"/>
                <a:gd name="T83" fmla="*/ 20 h 301"/>
                <a:gd name="T84" fmla="*/ 233 w 391"/>
                <a:gd name="T85" fmla="*/ 33 h 301"/>
                <a:gd name="T86" fmla="*/ 262 w 391"/>
                <a:gd name="T87" fmla="*/ 49 h 301"/>
                <a:gd name="T88" fmla="*/ 288 w 391"/>
                <a:gd name="T89" fmla="*/ 68 h 301"/>
                <a:gd name="T90" fmla="*/ 288 w 391"/>
                <a:gd name="T91" fmla="*/ 68 h 301"/>
                <a:gd name="T92" fmla="*/ 305 w 391"/>
                <a:gd name="T93" fmla="*/ 85 h 301"/>
                <a:gd name="T94" fmla="*/ 321 w 391"/>
                <a:gd name="T95" fmla="*/ 101 h 301"/>
                <a:gd name="T96" fmla="*/ 333 w 391"/>
                <a:gd name="T97" fmla="*/ 119 h 301"/>
                <a:gd name="T98" fmla="*/ 344 w 391"/>
                <a:gd name="T99" fmla="*/ 135 h 301"/>
                <a:gd name="T100" fmla="*/ 355 w 391"/>
                <a:gd name="T101" fmla="*/ 153 h 301"/>
                <a:gd name="T102" fmla="*/ 362 w 391"/>
                <a:gd name="T103" fmla="*/ 171 h 301"/>
                <a:gd name="T104" fmla="*/ 375 w 391"/>
                <a:gd name="T105" fmla="*/ 205 h 301"/>
                <a:gd name="T106" fmla="*/ 384 w 391"/>
                <a:gd name="T107" fmla="*/ 233 h 301"/>
                <a:gd name="T108" fmla="*/ 387 w 391"/>
                <a:gd name="T109" fmla="*/ 258 h 301"/>
                <a:gd name="T110" fmla="*/ 391 w 391"/>
                <a:gd name="T111" fmla="*/ 282 h 301"/>
                <a:gd name="T112" fmla="*/ 391 w 391"/>
                <a:gd name="T113" fmla="*/ 282 h 301"/>
                <a:gd name="T114" fmla="*/ 389 w 391"/>
                <a:gd name="T115" fmla="*/ 289 h 301"/>
                <a:gd name="T116" fmla="*/ 385 w 391"/>
                <a:gd name="T117" fmla="*/ 294 h 301"/>
                <a:gd name="T118" fmla="*/ 380 w 391"/>
                <a:gd name="T119" fmla="*/ 300 h 301"/>
                <a:gd name="T120" fmla="*/ 373 w 391"/>
                <a:gd name="T121" fmla="*/ 301 h 301"/>
                <a:gd name="T122" fmla="*/ 373 w 391"/>
                <a:gd name="T12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 h="301">
                  <a:moveTo>
                    <a:pt x="373" y="301"/>
                  </a:moveTo>
                  <a:lnTo>
                    <a:pt x="373" y="301"/>
                  </a:lnTo>
                  <a:lnTo>
                    <a:pt x="366" y="300"/>
                  </a:lnTo>
                  <a:lnTo>
                    <a:pt x="360" y="296"/>
                  </a:lnTo>
                  <a:lnTo>
                    <a:pt x="357" y="291"/>
                  </a:lnTo>
                  <a:lnTo>
                    <a:pt x="355" y="284"/>
                  </a:lnTo>
                  <a:lnTo>
                    <a:pt x="355" y="284"/>
                  </a:lnTo>
                  <a:lnTo>
                    <a:pt x="353" y="264"/>
                  </a:lnTo>
                  <a:lnTo>
                    <a:pt x="348" y="242"/>
                  </a:lnTo>
                  <a:lnTo>
                    <a:pt x="340" y="215"/>
                  </a:lnTo>
                  <a:lnTo>
                    <a:pt x="330" y="187"/>
                  </a:lnTo>
                  <a:lnTo>
                    <a:pt x="323" y="171"/>
                  </a:lnTo>
                  <a:lnTo>
                    <a:pt x="314" y="155"/>
                  </a:lnTo>
                  <a:lnTo>
                    <a:pt x="305" y="138"/>
                  </a:lnTo>
                  <a:lnTo>
                    <a:pt x="292" y="124"/>
                  </a:lnTo>
                  <a:lnTo>
                    <a:pt x="280" y="110"/>
                  </a:lnTo>
                  <a:lnTo>
                    <a:pt x="265" y="95"/>
                  </a:lnTo>
                  <a:lnTo>
                    <a:pt x="265" y="95"/>
                  </a:lnTo>
                  <a:lnTo>
                    <a:pt x="242" y="77"/>
                  </a:lnTo>
                  <a:lnTo>
                    <a:pt x="217" y="63"/>
                  </a:lnTo>
                  <a:lnTo>
                    <a:pt x="188" y="52"/>
                  </a:lnTo>
                  <a:lnTo>
                    <a:pt x="159" y="45"/>
                  </a:lnTo>
                  <a:lnTo>
                    <a:pt x="127" y="38"/>
                  </a:lnTo>
                  <a:lnTo>
                    <a:pt x="93" y="36"/>
                  </a:lnTo>
                  <a:lnTo>
                    <a:pt x="57" y="36"/>
                  </a:lnTo>
                  <a:lnTo>
                    <a:pt x="20" y="40"/>
                  </a:lnTo>
                  <a:lnTo>
                    <a:pt x="20" y="40"/>
                  </a:lnTo>
                  <a:lnTo>
                    <a:pt x="12" y="40"/>
                  </a:lnTo>
                  <a:lnTo>
                    <a:pt x="7" y="36"/>
                  </a:lnTo>
                  <a:lnTo>
                    <a:pt x="2" y="31"/>
                  </a:lnTo>
                  <a:lnTo>
                    <a:pt x="0" y="25"/>
                  </a:lnTo>
                  <a:lnTo>
                    <a:pt x="0" y="25"/>
                  </a:lnTo>
                  <a:lnTo>
                    <a:pt x="0" y="18"/>
                  </a:lnTo>
                  <a:lnTo>
                    <a:pt x="3" y="11"/>
                  </a:lnTo>
                  <a:lnTo>
                    <a:pt x="9" y="8"/>
                  </a:lnTo>
                  <a:lnTo>
                    <a:pt x="16" y="4"/>
                  </a:lnTo>
                  <a:lnTo>
                    <a:pt x="16" y="4"/>
                  </a:lnTo>
                  <a:lnTo>
                    <a:pt x="57" y="0"/>
                  </a:lnTo>
                  <a:lnTo>
                    <a:pt x="97" y="0"/>
                  </a:lnTo>
                  <a:lnTo>
                    <a:pt x="134" y="4"/>
                  </a:lnTo>
                  <a:lnTo>
                    <a:pt x="170" y="9"/>
                  </a:lnTo>
                  <a:lnTo>
                    <a:pt x="202" y="20"/>
                  </a:lnTo>
                  <a:lnTo>
                    <a:pt x="233" y="33"/>
                  </a:lnTo>
                  <a:lnTo>
                    <a:pt x="262" y="49"/>
                  </a:lnTo>
                  <a:lnTo>
                    <a:pt x="288" y="68"/>
                  </a:lnTo>
                  <a:lnTo>
                    <a:pt x="288" y="68"/>
                  </a:lnTo>
                  <a:lnTo>
                    <a:pt x="305" y="85"/>
                  </a:lnTo>
                  <a:lnTo>
                    <a:pt x="321" y="101"/>
                  </a:lnTo>
                  <a:lnTo>
                    <a:pt x="333" y="119"/>
                  </a:lnTo>
                  <a:lnTo>
                    <a:pt x="344" y="135"/>
                  </a:lnTo>
                  <a:lnTo>
                    <a:pt x="355" y="153"/>
                  </a:lnTo>
                  <a:lnTo>
                    <a:pt x="362" y="171"/>
                  </a:lnTo>
                  <a:lnTo>
                    <a:pt x="375" y="205"/>
                  </a:lnTo>
                  <a:lnTo>
                    <a:pt x="384" y="233"/>
                  </a:lnTo>
                  <a:lnTo>
                    <a:pt x="387" y="258"/>
                  </a:lnTo>
                  <a:lnTo>
                    <a:pt x="391" y="282"/>
                  </a:lnTo>
                  <a:lnTo>
                    <a:pt x="391" y="282"/>
                  </a:lnTo>
                  <a:lnTo>
                    <a:pt x="389" y="289"/>
                  </a:lnTo>
                  <a:lnTo>
                    <a:pt x="385" y="294"/>
                  </a:lnTo>
                  <a:lnTo>
                    <a:pt x="380" y="300"/>
                  </a:lnTo>
                  <a:lnTo>
                    <a:pt x="373" y="301"/>
                  </a:lnTo>
                  <a:lnTo>
                    <a:pt x="373" y="301"/>
                  </a:lnTo>
                  <a:close/>
                </a:path>
              </a:pathLst>
            </a:custGeom>
            <a:solidFill>
              <a:srgbClr val="FFFFFF"/>
            </a:solidFill>
            <a:ln>
              <a:noFill/>
            </a:ln>
          </p:spPr>
          <p:txBody>
            <a:bodyPr vert="horz" wrap="square" lIns="91440" tIns="45720" rIns="91440" bIns="45720" numCol="1" anchor="t" anchorCtr="0" compatLnSpc="1"/>
            <a:lstStyle/>
            <a:p>
              <a:endParaRPr lang="en-AU"/>
            </a:p>
          </p:txBody>
        </p:sp>
        <p:sp>
          <p:nvSpPr>
            <p:cNvPr id="34" name="Freeform 23"/>
            <p:cNvSpPr/>
            <p:nvPr/>
          </p:nvSpPr>
          <p:spPr bwMode="auto">
            <a:xfrm>
              <a:off x="5617526" y="3130880"/>
              <a:ext cx="496431" cy="382163"/>
            </a:xfrm>
            <a:custGeom>
              <a:avLst/>
              <a:gdLst>
                <a:gd name="T0" fmla="*/ 373 w 391"/>
                <a:gd name="T1" fmla="*/ 301 h 301"/>
                <a:gd name="T2" fmla="*/ 373 w 391"/>
                <a:gd name="T3" fmla="*/ 301 h 301"/>
                <a:gd name="T4" fmla="*/ 366 w 391"/>
                <a:gd name="T5" fmla="*/ 300 h 301"/>
                <a:gd name="T6" fmla="*/ 360 w 391"/>
                <a:gd name="T7" fmla="*/ 296 h 301"/>
                <a:gd name="T8" fmla="*/ 357 w 391"/>
                <a:gd name="T9" fmla="*/ 291 h 301"/>
                <a:gd name="T10" fmla="*/ 355 w 391"/>
                <a:gd name="T11" fmla="*/ 284 h 301"/>
                <a:gd name="T12" fmla="*/ 355 w 391"/>
                <a:gd name="T13" fmla="*/ 284 h 301"/>
                <a:gd name="T14" fmla="*/ 353 w 391"/>
                <a:gd name="T15" fmla="*/ 264 h 301"/>
                <a:gd name="T16" fmla="*/ 348 w 391"/>
                <a:gd name="T17" fmla="*/ 242 h 301"/>
                <a:gd name="T18" fmla="*/ 340 w 391"/>
                <a:gd name="T19" fmla="*/ 215 h 301"/>
                <a:gd name="T20" fmla="*/ 330 w 391"/>
                <a:gd name="T21" fmla="*/ 187 h 301"/>
                <a:gd name="T22" fmla="*/ 323 w 391"/>
                <a:gd name="T23" fmla="*/ 171 h 301"/>
                <a:gd name="T24" fmla="*/ 314 w 391"/>
                <a:gd name="T25" fmla="*/ 155 h 301"/>
                <a:gd name="T26" fmla="*/ 305 w 391"/>
                <a:gd name="T27" fmla="*/ 138 h 301"/>
                <a:gd name="T28" fmla="*/ 292 w 391"/>
                <a:gd name="T29" fmla="*/ 124 h 301"/>
                <a:gd name="T30" fmla="*/ 280 w 391"/>
                <a:gd name="T31" fmla="*/ 110 h 301"/>
                <a:gd name="T32" fmla="*/ 265 w 391"/>
                <a:gd name="T33" fmla="*/ 95 h 301"/>
                <a:gd name="T34" fmla="*/ 265 w 391"/>
                <a:gd name="T35" fmla="*/ 95 h 301"/>
                <a:gd name="T36" fmla="*/ 242 w 391"/>
                <a:gd name="T37" fmla="*/ 77 h 301"/>
                <a:gd name="T38" fmla="*/ 217 w 391"/>
                <a:gd name="T39" fmla="*/ 63 h 301"/>
                <a:gd name="T40" fmla="*/ 188 w 391"/>
                <a:gd name="T41" fmla="*/ 52 h 301"/>
                <a:gd name="T42" fmla="*/ 159 w 391"/>
                <a:gd name="T43" fmla="*/ 45 h 301"/>
                <a:gd name="T44" fmla="*/ 127 w 391"/>
                <a:gd name="T45" fmla="*/ 38 h 301"/>
                <a:gd name="T46" fmla="*/ 93 w 391"/>
                <a:gd name="T47" fmla="*/ 36 h 301"/>
                <a:gd name="T48" fmla="*/ 57 w 391"/>
                <a:gd name="T49" fmla="*/ 36 h 301"/>
                <a:gd name="T50" fmla="*/ 20 w 391"/>
                <a:gd name="T51" fmla="*/ 40 h 301"/>
                <a:gd name="T52" fmla="*/ 20 w 391"/>
                <a:gd name="T53" fmla="*/ 40 h 301"/>
                <a:gd name="T54" fmla="*/ 12 w 391"/>
                <a:gd name="T55" fmla="*/ 40 h 301"/>
                <a:gd name="T56" fmla="*/ 7 w 391"/>
                <a:gd name="T57" fmla="*/ 36 h 301"/>
                <a:gd name="T58" fmla="*/ 2 w 391"/>
                <a:gd name="T59" fmla="*/ 31 h 301"/>
                <a:gd name="T60" fmla="*/ 0 w 391"/>
                <a:gd name="T61" fmla="*/ 25 h 301"/>
                <a:gd name="T62" fmla="*/ 0 w 391"/>
                <a:gd name="T63" fmla="*/ 25 h 301"/>
                <a:gd name="T64" fmla="*/ 0 w 391"/>
                <a:gd name="T65" fmla="*/ 18 h 301"/>
                <a:gd name="T66" fmla="*/ 3 w 391"/>
                <a:gd name="T67" fmla="*/ 11 h 301"/>
                <a:gd name="T68" fmla="*/ 9 w 391"/>
                <a:gd name="T69" fmla="*/ 8 h 301"/>
                <a:gd name="T70" fmla="*/ 16 w 391"/>
                <a:gd name="T71" fmla="*/ 4 h 301"/>
                <a:gd name="T72" fmla="*/ 16 w 391"/>
                <a:gd name="T73" fmla="*/ 4 h 301"/>
                <a:gd name="T74" fmla="*/ 57 w 391"/>
                <a:gd name="T75" fmla="*/ 0 h 301"/>
                <a:gd name="T76" fmla="*/ 97 w 391"/>
                <a:gd name="T77" fmla="*/ 0 h 301"/>
                <a:gd name="T78" fmla="*/ 134 w 391"/>
                <a:gd name="T79" fmla="*/ 4 h 301"/>
                <a:gd name="T80" fmla="*/ 170 w 391"/>
                <a:gd name="T81" fmla="*/ 9 h 301"/>
                <a:gd name="T82" fmla="*/ 202 w 391"/>
                <a:gd name="T83" fmla="*/ 20 h 301"/>
                <a:gd name="T84" fmla="*/ 233 w 391"/>
                <a:gd name="T85" fmla="*/ 33 h 301"/>
                <a:gd name="T86" fmla="*/ 262 w 391"/>
                <a:gd name="T87" fmla="*/ 49 h 301"/>
                <a:gd name="T88" fmla="*/ 288 w 391"/>
                <a:gd name="T89" fmla="*/ 68 h 301"/>
                <a:gd name="T90" fmla="*/ 288 w 391"/>
                <a:gd name="T91" fmla="*/ 68 h 301"/>
                <a:gd name="T92" fmla="*/ 305 w 391"/>
                <a:gd name="T93" fmla="*/ 85 h 301"/>
                <a:gd name="T94" fmla="*/ 321 w 391"/>
                <a:gd name="T95" fmla="*/ 101 h 301"/>
                <a:gd name="T96" fmla="*/ 333 w 391"/>
                <a:gd name="T97" fmla="*/ 119 h 301"/>
                <a:gd name="T98" fmla="*/ 344 w 391"/>
                <a:gd name="T99" fmla="*/ 135 h 301"/>
                <a:gd name="T100" fmla="*/ 355 w 391"/>
                <a:gd name="T101" fmla="*/ 153 h 301"/>
                <a:gd name="T102" fmla="*/ 362 w 391"/>
                <a:gd name="T103" fmla="*/ 171 h 301"/>
                <a:gd name="T104" fmla="*/ 375 w 391"/>
                <a:gd name="T105" fmla="*/ 205 h 301"/>
                <a:gd name="T106" fmla="*/ 384 w 391"/>
                <a:gd name="T107" fmla="*/ 233 h 301"/>
                <a:gd name="T108" fmla="*/ 387 w 391"/>
                <a:gd name="T109" fmla="*/ 258 h 301"/>
                <a:gd name="T110" fmla="*/ 391 w 391"/>
                <a:gd name="T111" fmla="*/ 282 h 301"/>
                <a:gd name="T112" fmla="*/ 391 w 391"/>
                <a:gd name="T113" fmla="*/ 282 h 301"/>
                <a:gd name="T114" fmla="*/ 389 w 391"/>
                <a:gd name="T115" fmla="*/ 289 h 301"/>
                <a:gd name="T116" fmla="*/ 385 w 391"/>
                <a:gd name="T117" fmla="*/ 294 h 301"/>
                <a:gd name="T118" fmla="*/ 380 w 391"/>
                <a:gd name="T119" fmla="*/ 300 h 301"/>
                <a:gd name="T120" fmla="*/ 373 w 391"/>
                <a:gd name="T121" fmla="*/ 301 h 301"/>
                <a:gd name="T122" fmla="*/ 373 w 391"/>
                <a:gd name="T12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 h="301">
                  <a:moveTo>
                    <a:pt x="373" y="301"/>
                  </a:moveTo>
                  <a:lnTo>
                    <a:pt x="373" y="301"/>
                  </a:lnTo>
                  <a:lnTo>
                    <a:pt x="366" y="300"/>
                  </a:lnTo>
                  <a:lnTo>
                    <a:pt x="360" y="296"/>
                  </a:lnTo>
                  <a:lnTo>
                    <a:pt x="357" y="291"/>
                  </a:lnTo>
                  <a:lnTo>
                    <a:pt x="355" y="284"/>
                  </a:lnTo>
                  <a:lnTo>
                    <a:pt x="355" y="284"/>
                  </a:lnTo>
                  <a:lnTo>
                    <a:pt x="353" y="264"/>
                  </a:lnTo>
                  <a:lnTo>
                    <a:pt x="348" y="242"/>
                  </a:lnTo>
                  <a:lnTo>
                    <a:pt x="340" y="215"/>
                  </a:lnTo>
                  <a:lnTo>
                    <a:pt x="330" y="187"/>
                  </a:lnTo>
                  <a:lnTo>
                    <a:pt x="323" y="171"/>
                  </a:lnTo>
                  <a:lnTo>
                    <a:pt x="314" y="155"/>
                  </a:lnTo>
                  <a:lnTo>
                    <a:pt x="305" y="138"/>
                  </a:lnTo>
                  <a:lnTo>
                    <a:pt x="292" y="124"/>
                  </a:lnTo>
                  <a:lnTo>
                    <a:pt x="280" y="110"/>
                  </a:lnTo>
                  <a:lnTo>
                    <a:pt x="265" y="95"/>
                  </a:lnTo>
                  <a:lnTo>
                    <a:pt x="265" y="95"/>
                  </a:lnTo>
                  <a:lnTo>
                    <a:pt x="242" y="77"/>
                  </a:lnTo>
                  <a:lnTo>
                    <a:pt x="217" y="63"/>
                  </a:lnTo>
                  <a:lnTo>
                    <a:pt x="188" y="52"/>
                  </a:lnTo>
                  <a:lnTo>
                    <a:pt x="159" y="45"/>
                  </a:lnTo>
                  <a:lnTo>
                    <a:pt x="127" y="38"/>
                  </a:lnTo>
                  <a:lnTo>
                    <a:pt x="93" y="36"/>
                  </a:lnTo>
                  <a:lnTo>
                    <a:pt x="57" y="36"/>
                  </a:lnTo>
                  <a:lnTo>
                    <a:pt x="20" y="40"/>
                  </a:lnTo>
                  <a:lnTo>
                    <a:pt x="20" y="40"/>
                  </a:lnTo>
                  <a:lnTo>
                    <a:pt x="12" y="40"/>
                  </a:lnTo>
                  <a:lnTo>
                    <a:pt x="7" y="36"/>
                  </a:lnTo>
                  <a:lnTo>
                    <a:pt x="2" y="31"/>
                  </a:lnTo>
                  <a:lnTo>
                    <a:pt x="0" y="25"/>
                  </a:lnTo>
                  <a:lnTo>
                    <a:pt x="0" y="25"/>
                  </a:lnTo>
                  <a:lnTo>
                    <a:pt x="0" y="18"/>
                  </a:lnTo>
                  <a:lnTo>
                    <a:pt x="3" y="11"/>
                  </a:lnTo>
                  <a:lnTo>
                    <a:pt x="9" y="8"/>
                  </a:lnTo>
                  <a:lnTo>
                    <a:pt x="16" y="4"/>
                  </a:lnTo>
                  <a:lnTo>
                    <a:pt x="16" y="4"/>
                  </a:lnTo>
                  <a:lnTo>
                    <a:pt x="57" y="0"/>
                  </a:lnTo>
                  <a:lnTo>
                    <a:pt x="97" y="0"/>
                  </a:lnTo>
                  <a:lnTo>
                    <a:pt x="134" y="4"/>
                  </a:lnTo>
                  <a:lnTo>
                    <a:pt x="170" y="9"/>
                  </a:lnTo>
                  <a:lnTo>
                    <a:pt x="202" y="20"/>
                  </a:lnTo>
                  <a:lnTo>
                    <a:pt x="233" y="33"/>
                  </a:lnTo>
                  <a:lnTo>
                    <a:pt x="262" y="49"/>
                  </a:lnTo>
                  <a:lnTo>
                    <a:pt x="288" y="68"/>
                  </a:lnTo>
                  <a:lnTo>
                    <a:pt x="288" y="68"/>
                  </a:lnTo>
                  <a:lnTo>
                    <a:pt x="305" y="85"/>
                  </a:lnTo>
                  <a:lnTo>
                    <a:pt x="321" y="101"/>
                  </a:lnTo>
                  <a:lnTo>
                    <a:pt x="333" y="119"/>
                  </a:lnTo>
                  <a:lnTo>
                    <a:pt x="344" y="135"/>
                  </a:lnTo>
                  <a:lnTo>
                    <a:pt x="355" y="153"/>
                  </a:lnTo>
                  <a:lnTo>
                    <a:pt x="362" y="171"/>
                  </a:lnTo>
                  <a:lnTo>
                    <a:pt x="375" y="205"/>
                  </a:lnTo>
                  <a:lnTo>
                    <a:pt x="384" y="233"/>
                  </a:lnTo>
                  <a:lnTo>
                    <a:pt x="387" y="258"/>
                  </a:lnTo>
                  <a:lnTo>
                    <a:pt x="391" y="282"/>
                  </a:lnTo>
                  <a:lnTo>
                    <a:pt x="391" y="282"/>
                  </a:lnTo>
                  <a:lnTo>
                    <a:pt x="389" y="289"/>
                  </a:lnTo>
                  <a:lnTo>
                    <a:pt x="385" y="294"/>
                  </a:lnTo>
                  <a:lnTo>
                    <a:pt x="380" y="300"/>
                  </a:lnTo>
                  <a:lnTo>
                    <a:pt x="373" y="301"/>
                  </a:lnTo>
                  <a:lnTo>
                    <a:pt x="373" y="301"/>
                  </a:lnTo>
                </a:path>
              </a:pathLst>
            </a:custGeom>
            <a:noFill/>
            <a:ln>
              <a:noFill/>
            </a:ln>
          </p:spPr>
          <p:txBody>
            <a:bodyPr vert="horz" wrap="square" lIns="91440" tIns="45720" rIns="91440" bIns="45720" numCol="1" anchor="t" anchorCtr="0" compatLnSpc="1"/>
            <a:lstStyle/>
            <a:p>
              <a:endParaRPr lang="en-AU"/>
            </a:p>
          </p:txBody>
        </p:sp>
        <p:sp>
          <p:nvSpPr>
            <p:cNvPr id="35" name="Freeform 24"/>
            <p:cNvSpPr/>
            <p:nvPr/>
          </p:nvSpPr>
          <p:spPr bwMode="auto">
            <a:xfrm>
              <a:off x="4055865" y="6035824"/>
              <a:ext cx="542138" cy="373275"/>
            </a:xfrm>
            <a:custGeom>
              <a:avLst/>
              <a:gdLst>
                <a:gd name="T0" fmla="*/ 0 w 427"/>
                <a:gd name="T1" fmla="*/ 165 h 294"/>
                <a:gd name="T2" fmla="*/ 0 w 427"/>
                <a:gd name="T3" fmla="*/ 165 h 294"/>
                <a:gd name="T4" fmla="*/ 9 w 427"/>
                <a:gd name="T5" fmla="*/ 139 h 294"/>
                <a:gd name="T6" fmla="*/ 30 w 427"/>
                <a:gd name="T7" fmla="*/ 82 h 294"/>
                <a:gd name="T8" fmla="*/ 43 w 427"/>
                <a:gd name="T9" fmla="*/ 52 h 294"/>
                <a:gd name="T10" fmla="*/ 57 w 427"/>
                <a:gd name="T11" fmla="*/ 25 h 294"/>
                <a:gd name="T12" fmla="*/ 63 w 427"/>
                <a:gd name="T13" fmla="*/ 14 h 294"/>
                <a:gd name="T14" fmla="*/ 70 w 427"/>
                <a:gd name="T15" fmla="*/ 7 h 294"/>
                <a:gd name="T16" fmla="*/ 77 w 427"/>
                <a:gd name="T17" fmla="*/ 1 h 294"/>
                <a:gd name="T18" fmla="*/ 82 w 427"/>
                <a:gd name="T19" fmla="*/ 0 h 294"/>
                <a:gd name="T20" fmla="*/ 82 w 427"/>
                <a:gd name="T21" fmla="*/ 0 h 294"/>
                <a:gd name="T22" fmla="*/ 104 w 427"/>
                <a:gd name="T23" fmla="*/ 3 h 294"/>
                <a:gd name="T24" fmla="*/ 142 w 427"/>
                <a:gd name="T25" fmla="*/ 12 h 294"/>
                <a:gd name="T26" fmla="*/ 190 w 427"/>
                <a:gd name="T27" fmla="*/ 25 h 294"/>
                <a:gd name="T28" fmla="*/ 244 w 427"/>
                <a:gd name="T29" fmla="*/ 39 h 294"/>
                <a:gd name="T30" fmla="*/ 299 w 427"/>
                <a:gd name="T31" fmla="*/ 57 h 294"/>
                <a:gd name="T32" fmla="*/ 348 w 427"/>
                <a:gd name="T33" fmla="*/ 75 h 294"/>
                <a:gd name="T34" fmla="*/ 389 w 427"/>
                <a:gd name="T35" fmla="*/ 91 h 294"/>
                <a:gd name="T36" fmla="*/ 403 w 427"/>
                <a:gd name="T37" fmla="*/ 100 h 294"/>
                <a:gd name="T38" fmla="*/ 412 w 427"/>
                <a:gd name="T39" fmla="*/ 107 h 294"/>
                <a:gd name="T40" fmla="*/ 412 w 427"/>
                <a:gd name="T41" fmla="*/ 107 h 294"/>
                <a:gd name="T42" fmla="*/ 420 w 427"/>
                <a:gd name="T43" fmla="*/ 114 h 294"/>
                <a:gd name="T44" fmla="*/ 423 w 427"/>
                <a:gd name="T45" fmla="*/ 125 h 294"/>
                <a:gd name="T46" fmla="*/ 425 w 427"/>
                <a:gd name="T47" fmla="*/ 138 h 294"/>
                <a:gd name="T48" fmla="*/ 427 w 427"/>
                <a:gd name="T49" fmla="*/ 152 h 294"/>
                <a:gd name="T50" fmla="*/ 427 w 427"/>
                <a:gd name="T51" fmla="*/ 166 h 294"/>
                <a:gd name="T52" fmla="*/ 425 w 427"/>
                <a:gd name="T53" fmla="*/ 182 h 294"/>
                <a:gd name="T54" fmla="*/ 420 w 427"/>
                <a:gd name="T55" fmla="*/ 213 h 294"/>
                <a:gd name="T56" fmla="*/ 412 w 427"/>
                <a:gd name="T57" fmla="*/ 243 h 294"/>
                <a:gd name="T58" fmla="*/ 403 w 427"/>
                <a:gd name="T59" fmla="*/ 268 h 294"/>
                <a:gd name="T60" fmla="*/ 396 w 427"/>
                <a:gd name="T61" fmla="*/ 294 h 294"/>
                <a:gd name="T62" fmla="*/ 337 w 427"/>
                <a:gd name="T63" fmla="*/ 274 h 294"/>
                <a:gd name="T64" fmla="*/ 337 w 427"/>
                <a:gd name="T65" fmla="*/ 274 h 294"/>
                <a:gd name="T66" fmla="*/ 342 w 427"/>
                <a:gd name="T67" fmla="*/ 256 h 294"/>
                <a:gd name="T68" fmla="*/ 351 w 427"/>
                <a:gd name="T69" fmla="*/ 215 h 294"/>
                <a:gd name="T70" fmla="*/ 357 w 427"/>
                <a:gd name="T71" fmla="*/ 191 h 294"/>
                <a:gd name="T72" fmla="*/ 359 w 427"/>
                <a:gd name="T73" fmla="*/ 168 h 294"/>
                <a:gd name="T74" fmla="*/ 359 w 427"/>
                <a:gd name="T75" fmla="*/ 150 h 294"/>
                <a:gd name="T76" fmla="*/ 357 w 427"/>
                <a:gd name="T77" fmla="*/ 143 h 294"/>
                <a:gd name="T78" fmla="*/ 355 w 427"/>
                <a:gd name="T79" fmla="*/ 139 h 294"/>
                <a:gd name="T80" fmla="*/ 355 w 427"/>
                <a:gd name="T81" fmla="*/ 139 h 294"/>
                <a:gd name="T82" fmla="*/ 350 w 427"/>
                <a:gd name="T83" fmla="*/ 134 h 294"/>
                <a:gd name="T84" fmla="*/ 339 w 427"/>
                <a:gd name="T85" fmla="*/ 129 h 294"/>
                <a:gd name="T86" fmla="*/ 310 w 427"/>
                <a:gd name="T87" fmla="*/ 118 h 294"/>
                <a:gd name="T88" fmla="*/ 271 w 427"/>
                <a:gd name="T89" fmla="*/ 105 h 294"/>
                <a:gd name="T90" fmla="*/ 226 w 427"/>
                <a:gd name="T91" fmla="*/ 93 h 294"/>
                <a:gd name="T92" fmla="*/ 181 w 427"/>
                <a:gd name="T93" fmla="*/ 82 h 294"/>
                <a:gd name="T94" fmla="*/ 142 w 427"/>
                <a:gd name="T95" fmla="*/ 73 h 294"/>
                <a:gd name="T96" fmla="*/ 111 w 427"/>
                <a:gd name="T97" fmla="*/ 68 h 294"/>
                <a:gd name="T98" fmla="*/ 102 w 427"/>
                <a:gd name="T99" fmla="*/ 66 h 294"/>
                <a:gd name="T100" fmla="*/ 97 w 427"/>
                <a:gd name="T101" fmla="*/ 68 h 294"/>
                <a:gd name="T102" fmla="*/ 97 w 427"/>
                <a:gd name="T103" fmla="*/ 68 h 294"/>
                <a:gd name="T104" fmla="*/ 93 w 427"/>
                <a:gd name="T105" fmla="*/ 70 h 294"/>
                <a:gd name="T106" fmla="*/ 90 w 427"/>
                <a:gd name="T107" fmla="*/ 73 h 294"/>
                <a:gd name="T108" fmla="*/ 82 w 427"/>
                <a:gd name="T109" fmla="*/ 87 h 294"/>
                <a:gd name="T110" fmla="*/ 66 w 427"/>
                <a:gd name="T111" fmla="*/ 125 h 294"/>
                <a:gd name="T112" fmla="*/ 52 w 427"/>
                <a:gd name="T113" fmla="*/ 163 h 294"/>
                <a:gd name="T114" fmla="*/ 47 w 427"/>
                <a:gd name="T115" fmla="*/ 181 h 294"/>
                <a:gd name="T116" fmla="*/ 0 w 427"/>
                <a:gd name="T117" fmla="*/ 16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7" h="294">
                  <a:moveTo>
                    <a:pt x="0" y="165"/>
                  </a:moveTo>
                  <a:lnTo>
                    <a:pt x="0" y="165"/>
                  </a:lnTo>
                  <a:lnTo>
                    <a:pt x="9" y="139"/>
                  </a:lnTo>
                  <a:lnTo>
                    <a:pt x="30" y="82"/>
                  </a:lnTo>
                  <a:lnTo>
                    <a:pt x="43" y="52"/>
                  </a:lnTo>
                  <a:lnTo>
                    <a:pt x="57" y="25"/>
                  </a:lnTo>
                  <a:lnTo>
                    <a:pt x="63" y="14"/>
                  </a:lnTo>
                  <a:lnTo>
                    <a:pt x="70" y="7"/>
                  </a:lnTo>
                  <a:lnTo>
                    <a:pt x="77" y="1"/>
                  </a:lnTo>
                  <a:lnTo>
                    <a:pt x="82" y="0"/>
                  </a:lnTo>
                  <a:lnTo>
                    <a:pt x="82" y="0"/>
                  </a:lnTo>
                  <a:lnTo>
                    <a:pt x="104" y="3"/>
                  </a:lnTo>
                  <a:lnTo>
                    <a:pt x="142" y="12"/>
                  </a:lnTo>
                  <a:lnTo>
                    <a:pt x="190" y="25"/>
                  </a:lnTo>
                  <a:lnTo>
                    <a:pt x="244" y="39"/>
                  </a:lnTo>
                  <a:lnTo>
                    <a:pt x="299" y="57"/>
                  </a:lnTo>
                  <a:lnTo>
                    <a:pt x="348" y="75"/>
                  </a:lnTo>
                  <a:lnTo>
                    <a:pt x="389" y="91"/>
                  </a:lnTo>
                  <a:lnTo>
                    <a:pt x="403" y="100"/>
                  </a:lnTo>
                  <a:lnTo>
                    <a:pt x="412" y="107"/>
                  </a:lnTo>
                  <a:lnTo>
                    <a:pt x="412" y="107"/>
                  </a:lnTo>
                  <a:lnTo>
                    <a:pt x="420" y="114"/>
                  </a:lnTo>
                  <a:lnTo>
                    <a:pt x="423" y="125"/>
                  </a:lnTo>
                  <a:lnTo>
                    <a:pt x="425" y="138"/>
                  </a:lnTo>
                  <a:lnTo>
                    <a:pt x="427" y="152"/>
                  </a:lnTo>
                  <a:lnTo>
                    <a:pt x="427" y="166"/>
                  </a:lnTo>
                  <a:lnTo>
                    <a:pt x="425" y="182"/>
                  </a:lnTo>
                  <a:lnTo>
                    <a:pt x="420" y="213"/>
                  </a:lnTo>
                  <a:lnTo>
                    <a:pt x="412" y="243"/>
                  </a:lnTo>
                  <a:lnTo>
                    <a:pt x="403" y="268"/>
                  </a:lnTo>
                  <a:lnTo>
                    <a:pt x="396" y="294"/>
                  </a:lnTo>
                  <a:lnTo>
                    <a:pt x="337" y="274"/>
                  </a:lnTo>
                  <a:lnTo>
                    <a:pt x="337" y="274"/>
                  </a:lnTo>
                  <a:lnTo>
                    <a:pt x="342" y="256"/>
                  </a:lnTo>
                  <a:lnTo>
                    <a:pt x="351" y="215"/>
                  </a:lnTo>
                  <a:lnTo>
                    <a:pt x="357" y="191"/>
                  </a:lnTo>
                  <a:lnTo>
                    <a:pt x="359" y="168"/>
                  </a:lnTo>
                  <a:lnTo>
                    <a:pt x="359" y="150"/>
                  </a:lnTo>
                  <a:lnTo>
                    <a:pt x="357" y="143"/>
                  </a:lnTo>
                  <a:lnTo>
                    <a:pt x="355" y="139"/>
                  </a:lnTo>
                  <a:lnTo>
                    <a:pt x="355" y="139"/>
                  </a:lnTo>
                  <a:lnTo>
                    <a:pt x="350" y="134"/>
                  </a:lnTo>
                  <a:lnTo>
                    <a:pt x="339" y="129"/>
                  </a:lnTo>
                  <a:lnTo>
                    <a:pt x="310" y="118"/>
                  </a:lnTo>
                  <a:lnTo>
                    <a:pt x="271" y="105"/>
                  </a:lnTo>
                  <a:lnTo>
                    <a:pt x="226" y="93"/>
                  </a:lnTo>
                  <a:lnTo>
                    <a:pt x="181" y="82"/>
                  </a:lnTo>
                  <a:lnTo>
                    <a:pt x="142" y="73"/>
                  </a:lnTo>
                  <a:lnTo>
                    <a:pt x="111" y="68"/>
                  </a:lnTo>
                  <a:lnTo>
                    <a:pt x="102" y="66"/>
                  </a:lnTo>
                  <a:lnTo>
                    <a:pt x="97" y="68"/>
                  </a:lnTo>
                  <a:lnTo>
                    <a:pt x="97" y="68"/>
                  </a:lnTo>
                  <a:lnTo>
                    <a:pt x="93" y="70"/>
                  </a:lnTo>
                  <a:lnTo>
                    <a:pt x="90" y="73"/>
                  </a:lnTo>
                  <a:lnTo>
                    <a:pt x="82" y="87"/>
                  </a:lnTo>
                  <a:lnTo>
                    <a:pt x="66" y="125"/>
                  </a:lnTo>
                  <a:lnTo>
                    <a:pt x="52" y="163"/>
                  </a:lnTo>
                  <a:lnTo>
                    <a:pt x="47" y="181"/>
                  </a:lnTo>
                  <a:lnTo>
                    <a:pt x="0" y="165"/>
                  </a:lnTo>
                  <a:close/>
                </a:path>
              </a:pathLst>
            </a:custGeom>
            <a:solidFill>
              <a:srgbClr val="272626"/>
            </a:solidFill>
            <a:ln>
              <a:noFill/>
            </a:ln>
          </p:spPr>
          <p:txBody>
            <a:bodyPr vert="horz" wrap="square" lIns="91440" tIns="45720" rIns="91440" bIns="45720" numCol="1" anchor="t" anchorCtr="0" compatLnSpc="1"/>
            <a:lstStyle/>
            <a:p>
              <a:endParaRPr lang="en-AU"/>
            </a:p>
          </p:txBody>
        </p:sp>
        <p:sp>
          <p:nvSpPr>
            <p:cNvPr id="36" name="Freeform 25"/>
            <p:cNvSpPr/>
            <p:nvPr/>
          </p:nvSpPr>
          <p:spPr bwMode="auto">
            <a:xfrm>
              <a:off x="3627995" y="6153901"/>
              <a:ext cx="1279800" cy="1091893"/>
            </a:xfrm>
            <a:custGeom>
              <a:avLst/>
              <a:gdLst>
                <a:gd name="T0" fmla="*/ 825 w 1008"/>
                <a:gd name="T1" fmla="*/ 846 h 860"/>
                <a:gd name="T2" fmla="*/ 825 w 1008"/>
                <a:gd name="T3" fmla="*/ 846 h 860"/>
                <a:gd name="T4" fmla="*/ 819 w 1008"/>
                <a:gd name="T5" fmla="*/ 853 h 860"/>
                <a:gd name="T6" fmla="*/ 814 w 1008"/>
                <a:gd name="T7" fmla="*/ 858 h 860"/>
                <a:gd name="T8" fmla="*/ 805 w 1008"/>
                <a:gd name="T9" fmla="*/ 860 h 860"/>
                <a:gd name="T10" fmla="*/ 796 w 1008"/>
                <a:gd name="T11" fmla="*/ 860 h 860"/>
                <a:gd name="T12" fmla="*/ 14 w 1008"/>
                <a:gd name="T13" fmla="*/ 607 h 860"/>
                <a:gd name="T14" fmla="*/ 14 w 1008"/>
                <a:gd name="T15" fmla="*/ 607 h 860"/>
                <a:gd name="T16" fmla="*/ 7 w 1008"/>
                <a:gd name="T17" fmla="*/ 604 h 860"/>
                <a:gd name="T18" fmla="*/ 2 w 1008"/>
                <a:gd name="T19" fmla="*/ 597 h 860"/>
                <a:gd name="T20" fmla="*/ 0 w 1008"/>
                <a:gd name="T21" fmla="*/ 590 h 860"/>
                <a:gd name="T22" fmla="*/ 2 w 1008"/>
                <a:gd name="T23" fmla="*/ 581 h 860"/>
                <a:gd name="T24" fmla="*/ 185 w 1008"/>
                <a:gd name="T25" fmla="*/ 14 h 860"/>
                <a:gd name="T26" fmla="*/ 185 w 1008"/>
                <a:gd name="T27" fmla="*/ 14 h 860"/>
                <a:gd name="T28" fmla="*/ 188 w 1008"/>
                <a:gd name="T29" fmla="*/ 7 h 860"/>
                <a:gd name="T30" fmla="*/ 195 w 1008"/>
                <a:gd name="T31" fmla="*/ 2 h 860"/>
                <a:gd name="T32" fmla="*/ 203 w 1008"/>
                <a:gd name="T33" fmla="*/ 0 h 860"/>
                <a:gd name="T34" fmla="*/ 212 w 1008"/>
                <a:gd name="T35" fmla="*/ 0 h 860"/>
                <a:gd name="T36" fmla="*/ 993 w 1008"/>
                <a:gd name="T37" fmla="*/ 253 h 860"/>
                <a:gd name="T38" fmla="*/ 993 w 1008"/>
                <a:gd name="T39" fmla="*/ 253 h 860"/>
                <a:gd name="T40" fmla="*/ 1000 w 1008"/>
                <a:gd name="T41" fmla="*/ 256 h 860"/>
                <a:gd name="T42" fmla="*/ 1006 w 1008"/>
                <a:gd name="T43" fmla="*/ 263 h 860"/>
                <a:gd name="T44" fmla="*/ 1008 w 1008"/>
                <a:gd name="T45" fmla="*/ 271 h 860"/>
                <a:gd name="T46" fmla="*/ 1008 w 1008"/>
                <a:gd name="T47" fmla="*/ 279 h 860"/>
                <a:gd name="T48" fmla="*/ 825 w 1008"/>
                <a:gd name="T49" fmla="*/ 846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08" h="860">
                  <a:moveTo>
                    <a:pt x="825" y="846"/>
                  </a:moveTo>
                  <a:lnTo>
                    <a:pt x="825" y="846"/>
                  </a:lnTo>
                  <a:lnTo>
                    <a:pt x="819" y="853"/>
                  </a:lnTo>
                  <a:lnTo>
                    <a:pt x="814" y="858"/>
                  </a:lnTo>
                  <a:lnTo>
                    <a:pt x="805" y="860"/>
                  </a:lnTo>
                  <a:lnTo>
                    <a:pt x="796" y="860"/>
                  </a:lnTo>
                  <a:lnTo>
                    <a:pt x="14" y="607"/>
                  </a:lnTo>
                  <a:lnTo>
                    <a:pt x="14" y="607"/>
                  </a:lnTo>
                  <a:lnTo>
                    <a:pt x="7" y="604"/>
                  </a:lnTo>
                  <a:lnTo>
                    <a:pt x="2" y="597"/>
                  </a:lnTo>
                  <a:lnTo>
                    <a:pt x="0" y="590"/>
                  </a:lnTo>
                  <a:lnTo>
                    <a:pt x="2" y="581"/>
                  </a:lnTo>
                  <a:lnTo>
                    <a:pt x="185" y="14"/>
                  </a:lnTo>
                  <a:lnTo>
                    <a:pt x="185" y="14"/>
                  </a:lnTo>
                  <a:lnTo>
                    <a:pt x="188" y="7"/>
                  </a:lnTo>
                  <a:lnTo>
                    <a:pt x="195" y="2"/>
                  </a:lnTo>
                  <a:lnTo>
                    <a:pt x="203" y="0"/>
                  </a:lnTo>
                  <a:lnTo>
                    <a:pt x="212" y="0"/>
                  </a:lnTo>
                  <a:lnTo>
                    <a:pt x="993" y="253"/>
                  </a:lnTo>
                  <a:lnTo>
                    <a:pt x="993" y="253"/>
                  </a:lnTo>
                  <a:lnTo>
                    <a:pt x="1000" y="256"/>
                  </a:lnTo>
                  <a:lnTo>
                    <a:pt x="1006" y="263"/>
                  </a:lnTo>
                  <a:lnTo>
                    <a:pt x="1008" y="271"/>
                  </a:lnTo>
                  <a:lnTo>
                    <a:pt x="1008" y="279"/>
                  </a:lnTo>
                  <a:lnTo>
                    <a:pt x="825" y="846"/>
                  </a:lnTo>
                  <a:close/>
                </a:path>
              </a:pathLst>
            </a:custGeom>
            <a:solidFill>
              <a:srgbClr val="272626"/>
            </a:solidFill>
            <a:ln>
              <a:noFill/>
            </a:ln>
          </p:spPr>
          <p:txBody>
            <a:bodyPr vert="horz" wrap="square" lIns="91440" tIns="45720" rIns="91440" bIns="45720" numCol="1" anchor="t" anchorCtr="0" compatLnSpc="1"/>
            <a:lstStyle/>
            <a:p>
              <a:endParaRPr lang="en-AU"/>
            </a:p>
          </p:txBody>
        </p:sp>
        <p:sp>
          <p:nvSpPr>
            <p:cNvPr id="37" name="Freeform 26"/>
            <p:cNvSpPr/>
            <p:nvPr/>
          </p:nvSpPr>
          <p:spPr bwMode="auto">
            <a:xfrm>
              <a:off x="4578958" y="6453537"/>
              <a:ext cx="275513" cy="783370"/>
            </a:xfrm>
            <a:custGeom>
              <a:avLst/>
              <a:gdLst>
                <a:gd name="T0" fmla="*/ 198 w 217"/>
                <a:gd name="T1" fmla="*/ 8 h 617"/>
                <a:gd name="T2" fmla="*/ 198 w 217"/>
                <a:gd name="T3" fmla="*/ 8 h 617"/>
                <a:gd name="T4" fmla="*/ 203 w 217"/>
                <a:gd name="T5" fmla="*/ 11 h 617"/>
                <a:gd name="T6" fmla="*/ 208 w 217"/>
                <a:gd name="T7" fmla="*/ 15 h 617"/>
                <a:gd name="T8" fmla="*/ 210 w 217"/>
                <a:gd name="T9" fmla="*/ 20 h 617"/>
                <a:gd name="T10" fmla="*/ 210 w 217"/>
                <a:gd name="T11" fmla="*/ 26 h 617"/>
                <a:gd name="T12" fmla="*/ 210 w 217"/>
                <a:gd name="T13" fmla="*/ 26 h 617"/>
                <a:gd name="T14" fmla="*/ 210 w 217"/>
                <a:gd name="T15" fmla="*/ 31 h 617"/>
                <a:gd name="T16" fmla="*/ 27 w 217"/>
                <a:gd name="T17" fmla="*/ 597 h 617"/>
                <a:gd name="T18" fmla="*/ 27 w 217"/>
                <a:gd name="T19" fmla="*/ 597 h 617"/>
                <a:gd name="T20" fmla="*/ 24 w 217"/>
                <a:gd name="T21" fmla="*/ 603 h 617"/>
                <a:gd name="T22" fmla="*/ 20 w 217"/>
                <a:gd name="T23" fmla="*/ 606 h 617"/>
                <a:gd name="T24" fmla="*/ 15 w 217"/>
                <a:gd name="T25" fmla="*/ 608 h 617"/>
                <a:gd name="T26" fmla="*/ 9 w 217"/>
                <a:gd name="T27" fmla="*/ 610 h 617"/>
                <a:gd name="T28" fmla="*/ 9 w 217"/>
                <a:gd name="T29" fmla="*/ 610 h 617"/>
                <a:gd name="T30" fmla="*/ 4 w 217"/>
                <a:gd name="T31" fmla="*/ 608 h 617"/>
                <a:gd name="T32" fmla="*/ 4 w 217"/>
                <a:gd name="T33" fmla="*/ 608 h 617"/>
                <a:gd name="T34" fmla="*/ 2 w 217"/>
                <a:gd name="T35" fmla="*/ 608 h 617"/>
                <a:gd name="T36" fmla="*/ 0 w 217"/>
                <a:gd name="T37" fmla="*/ 612 h 617"/>
                <a:gd name="T38" fmla="*/ 0 w 217"/>
                <a:gd name="T39" fmla="*/ 612 h 617"/>
                <a:gd name="T40" fmla="*/ 0 w 217"/>
                <a:gd name="T41" fmla="*/ 613 h 617"/>
                <a:gd name="T42" fmla="*/ 2 w 217"/>
                <a:gd name="T43" fmla="*/ 615 h 617"/>
                <a:gd name="T44" fmla="*/ 2 w 217"/>
                <a:gd name="T45" fmla="*/ 615 h 617"/>
                <a:gd name="T46" fmla="*/ 9 w 217"/>
                <a:gd name="T47" fmla="*/ 617 h 617"/>
                <a:gd name="T48" fmla="*/ 9 w 217"/>
                <a:gd name="T49" fmla="*/ 617 h 617"/>
                <a:gd name="T50" fmla="*/ 18 w 217"/>
                <a:gd name="T51" fmla="*/ 615 h 617"/>
                <a:gd name="T52" fmla="*/ 24 w 217"/>
                <a:gd name="T53" fmla="*/ 612 h 617"/>
                <a:gd name="T54" fmla="*/ 31 w 217"/>
                <a:gd name="T55" fmla="*/ 606 h 617"/>
                <a:gd name="T56" fmla="*/ 34 w 217"/>
                <a:gd name="T57" fmla="*/ 599 h 617"/>
                <a:gd name="T58" fmla="*/ 217 w 217"/>
                <a:gd name="T59" fmla="*/ 33 h 617"/>
                <a:gd name="T60" fmla="*/ 217 w 217"/>
                <a:gd name="T61" fmla="*/ 33 h 617"/>
                <a:gd name="T62" fmla="*/ 217 w 217"/>
                <a:gd name="T63" fmla="*/ 26 h 617"/>
                <a:gd name="T64" fmla="*/ 217 w 217"/>
                <a:gd name="T65" fmla="*/ 26 h 617"/>
                <a:gd name="T66" fmla="*/ 217 w 217"/>
                <a:gd name="T67" fmla="*/ 18 h 617"/>
                <a:gd name="T68" fmla="*/ 214 w 217"/>
                <a:gd name="T69" fmla="*/ 11 h 617"/>
                <a:gd name="T70" fmla="*/ 208 w 217"/>
                <a:gd name="T71" fmla="*/ 6 h 617"/>
                <a:gd name="T72" fmla="*/ 201 w 217"/>
                <a:gd name="T73" fmla="*/ 0 h 617"/>
                <a:gd name="T74" fmla="*/ 201 w 217"/>
                <a:gd name="T75" fmla="*/ 0 h 617"/>
                <a:gd name="T76" fmla="*/ 198 w 217"/>
                <a:gd name="T77" fmla="*/ 2 h 617"/>
                <a:gd name="T78" fmla="*/ 196 w 217"/>
                <a:gd name="T79" fmla="*/ 4 h 617"/>
                <a:gd name="T80" fmla="*/ 196 w 217"/>
                <a:gd name="T81" fmla="*/ 4 h 617"/>
                <a:gd name="T82" fmla="*/ 196 w 217"/>
                <a:gd name="T83" fmla="*/ 6 h 617"/>
                <a:gd name="T84" fmla="*/ 198 w 217"/>
                <a:gd name="T85" fmla="*/ 8 h 617"/>
                <a:gd name="T86" fmla="*/ 198 w 217"/>
                <a:gd name="T87" fmla="*/ 8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7" h="617">
                  <a:moveTo>
                    <a:pt x="198" y="8"/>
                  </a:moveTo>
                  <a:lnTo>
                    <a:pt x="198" y="8"/>
                  </a:lnTo>
                  <a:lnTo>
                    <a:pt x="203" y="11"/>
                  </a:lnTo>
                  <a:lnTo>
                    <a:pt x="208" y="15"/>
                  </a:lnTo>
                  <a:lnTo>
                    <a:pt x="210" y="20"/>
                  </a:lnTo>
                  <a:lnTo>
                    <a:pt x="210" y="26"/>
                  </a:lnTo>
                  <a:lnTo>
                    <a:pt x="210" y="26"/>
                  </a:lnTo>
                  <a:lnTo>
                    <a:pt x="210" y="31"/>
                  </a:lnTo>
                  <a:lnTo>
                    <a:pt x="27" y="597"/>
                  </a:lnTo>
                  <a:lnTo>
                    <a:pt x="27" y="597"/>
                  </a:lnTo>
                  <a:lnTo>
                    <a:pt x="24" y="603"/>
                  </a:lnTo>
                  <a:lnTo>
                    <a:pt x="20" y="606"/>
                  </a:lnTo>
                  <a:lnTo>
                    <a:pt x="15" y="608"/>
                  </a:lnTo>
                  <a:lnTo>
                    <a:pt x="9" y="610"/>
                  </a:lnTo>
                  <a:lnTo>
                    <a:pt x="9" y="610"/>
                  </a:lnTo>
                  <a:lnTo>
                    <a:pt x="4" y="608"/>
                  </a:lnTo>
                  <a:lnTo>
                    <a:pt x="4" y="608"/>
                  </a:lnTo>
                  <a:lnTo>
                    <a:pt x="2" y="608"/>
                  </a:lnTo>
                  <a:lnTo>
                    <a:pt x="0" y="612"/>
                  </a:lnTo>
                  <a:lnTo>
                    <a:pt x="0" y="612"/>
                  </a:lnTo>
                  <a:lnTo>
                    <a:pt x="0" y="613"/>
                  </a:lnTo>
                  <a:lnTo>
                    <a:pt x="2" y="615"/>
                  </a:lnTo>
                  <a:lnTo>
                    <a:pt x="2" y="615"/>
                  </a:lnTo>
                  <a:lnTo>
                    <a:pt x="9" y="617"/>
                  </a:lnTo>
                  <a:lnTo>
                    <a:pt x="9" y="617"/>
                  </a:lnTo>
                  <a:lnTo>
                    <a:pt x="18" y="615"/>
                  </a:lnTo>
                  <a:lnTo>
                    <a:pt x="24" y="612"/>
                  </a:lnTo>
                  <a:lnTo>
                    <a:pt x="31" y="606"/>
                  </a:lnTo>
                  <a:lnTo>
                    <a:pt x="34" y="599"/>
                  </a:lnTo>
                  <a:lnTo>
                    <a:pt x="217" y="33"/>
                  </a:lnTo>
                  <a:lnTo>
                    <a:pt x="217" y="33"/>
                  </a:lnTo>
                  <a:lnTo>
                    <a:pt x="217" y="26"/>
                  </a:lnTo>
                  <a:lnTo>
                    <a:pt x="217" y="26"/>
                  </a:lnTo>
                  <a:lnTo>
                    <a:pt x="217" y="18"/>
                  </a:lnTo>
                  <a:lnTo>
                    <a:pt x="214" y="11"/>
                  </a:lnTo>
                  <a:lnTo>
                    <a:pt x="208" y="6"/>
                  </a:lnTo>
                  <a:lnTo>
                    <a:pt x="201" y="0"/>
                  </a:lnTo>
                  <a:lnTo>
                    <a:pt x="201" y="0"/>
                  </a:lnTo>
                  <a:lnTo>
                    <a:pt x="198" y="2"/>
                  </a:lnTo>
                  <a:lnTo>
                    <a:pt x="196" y="4"/>
                  </a:lnTo>
                  <a:lnTo>
                    <a:pt x="196" y="4"/>
                  </a:lnTo>
                  <a:lnTo>
                    <a:pt x="196" y="6"/>
                  </a:lnTo>
                  <a:lnTo>
                    <a:pt x="198" y="8"/>
                  </a:lnTo>
                  <a:lnTo>
                    <a:pt x="198" y="8"/>
                  </a:lnTo>
                  <a:close/>
                </a:path>
              </a:pathLst>
            </a:custGeom>
            <a:solidFill>
              <a:srgbClr val="BCBCBC"/>
            </a:solidFill>
            <a:ln>
              <a:noFill/>
            </a:ln>
          </p:spPr>
          <p:txBody>
            <a:bodyPr vert="horz" wrap="square" lIns="91440" tIns="45720" rIns="91440" bIns="45720" numCol="1" anchor="t" anchorCtr="0" compatLnSpc="1"/>
            <a:lstStyle/>
            <a:p>
              <a:endParaRPr lang="en-AU"/>
            </a:p>
          </p:txBody>
        </p:sp>
        <p:sp>
          <p:nvSpPr>
            <p:cNvPr id="38" name="Freeform 27"/>
            <p:cNvSpPr/>
            <p:nvPr/>
          </p:nvSpPr>
          <p:spPr bwMode="auto">
            <a:xfrm>
              <a:off x="3495952" y="6110733"/>
              <a:ext cx="1279800" cy="1094433"/>
            </a:xfrm>
            <a:custGeom>
              <a:avLst/>
              <a:gdLst>
                <a:gd name="T0" fmla="*/ 825 w 1008"/>
                <a:gd name="T1" fmla="*/ 846 h 862"/>
                <a:gd name="T2" fmla="*/ 825 w 1008"/>
                <a:gd name="T3" fmla="*/ 846 h 862"/>
                <a:gd name="T4" fmla="*/ 819 w 1008"/>
                <a:gd name="T5" fmla="*/ 853 h 862"/>
                <a:gd name="T6" fmla="*/ 814 w 1008"/>
                <a:gd name="T7" fmla="*/ 858 h 862"/>
                <a:gd name="T8" fmla="*/ 805 w 1008"/>
                <a:gd name="T9" fmla="*/ 862 h 862"/>
                <a:gd name="T10" fmla="*/ 796 w 1008"/>
                <a:gd name="T11" fmla="*/ 860 h 862"/>
                <a:gd name="T12" fmla="*/ 14 w 1008"/>
                <a:gd name="T13" fmla="*/ 607 h 862"/>
                <a:gd name="T14" fmla="*/ 14 w 1008"/>
                <a:gd name="T15" fmla="*/ 607 h 862"/>
                <a:gd name="T16" fmla="*/ 7 w 1008"/>
                <a:gd name="T17" fmla="*/ 604 h 862"/>
                <a:gd name="T18" fmla="*/ 2 w 1008"/>
                <a:gd name="T19" fmla="*/ 597 h 862"/>
                <a:gd name="T20" fmla="*/ 0 w 1008"/>
                <a:gd name="T21" fmla="*/ 590 h 862"/>
                <a:gd name="T22" fmla="*/ 0 w 1008"/>
                <a:gd name="T23" fmla="*/ 581 h 862"/>
                <a:gd name="T24" fmla="*/ 183 w 1008"/>
                <a:gd name="T25" fmla="*/ 14 h 862"/>
                <a:gd name="T26" fmla="*/ 183 w 1008"/>
                <a:gd name="T27" fmla="*/ 14 h 862"/>
                <a:gd name="T28" fmla="*/ 188 w 1008"/>
                <a:gd name="T29" fmla="*/ 7 h 862"/>
                <a:gd name="T30" fmla="*/ 194 w 1008"/>
                <a:gd name="T31" fmla="*/ 2 h 862"/>
                <a:gd name="T32" fmla="*/ 203 w 1008"/>
                <a:gd name="T33" fmla="*/ 0 h 862"/>
                <a:gd name="T34" fmla="*/ 212 w 1008"/>
                <a:gd name="T35" fmla="*/ 0 h 862"/>
                <a:gd name="T36" fmla="*/ 993 w 1008"/>
                <a:gd name="T37" fmla="*/ 253 h 862"/>
                <a:gd name="T38" fmla="*/ 993 w 1008"/>
                <a:gd name="T39" fmla="*/ 253 h 862"/>
                <a:gd name="T40" fmla="*/ 1000 w 1008"/>
                <a:gd name="T41" fmla="*/ 258 h 862"/>
                <a:gd name="T42" fmla="*/ 1006 w 1008"/>
                <a:gd name="T43" fmla="*/ 263 h 862"/>
                <a:gd name="T44" fmla="*/ 1008 w 1008"/>
                <a:gd name="T45" fmla="*/ 272 h 862"/>
                <a:gd name="T46" fmla="*/ 1008 w 1008"/>
                <a:gd name="T47" fmla="*/ 279 h 862"/>
                <a:gd name="T48" fmla="*/ 825 w 1008"/>
                <a:gd name="T49" fmla="*/ 846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08" h="862">
                  <a:moveTo>
                    <a:pt x="825" y="846"/>
                  </a:moveTo>
                  <a:lnTo>
                    <a:pt x="825" y="846"/>
                  </a:lnTo>
                  <a:lnTo>
                    <a:pt x="819" y="853"/>
                  </a:lnTo>
                  <a:lnTo>
                    <a:pt x="814" y="858"/>
                  </a:lnTo>
                  <a:lnTo>
                    <a:pt x="805" y="862"/>
                  </a:lnTo>
                  <a:lnTo>
                    <a:pt x="796" y="860"/>
                  </a:lnTo>
                  <a:lnTo>
                    <a:pt x="14" y="607"/>
                  </a:lnTo>
                  <a:lnTo>
                    <a:pt x="14" y="607"/>
                  </a:lnTo>
                  <a:lnTo>
                    <a:pt x="7" y="604"/>
                  </a:lnTo>
                  <a:lnTo>
                    <a:pt x="2" y="597"/>
                  </a:lnTo>
                  <a:lnTo>
                    <a:pt x="0" y="590"/>
                  </a:lnTo>
                  <a:lnTo>
                    <a:pt x="0" y="581"/>
                  </a:lnTo>
                  <a:lnTo>
                    <a:pt x="183" y="14"/>
                  </a:lnTo>
                  <a:lnTo>
                    <a:pt x="183" y="14"/>
                  </a:lnTo>
                  <a:lnTo>
                    <a:pt x="188" y="7"/>
                  </a:lnTo>
                  <a:lnTo>
                    <a:pt x="194" y="2"/>
                  </a:lnTo>
                  <a:lnTo>
                    <a:pt x="203" y="0"/>
                  </a:lnTo>
                  <a:lnTo>
                    <a:pt x="212" y="0"/>
                  </a:lnTo>
                  <a:lnTo>
                    <a:pt x="993" y="253"/>
                  </a:lnTo>
                  <a:lnTo>
                    <a:pt x="993" y="253"/>
                  </a:lnTo>
                  <a:lnTo>
                    <a:pt x="1000" y="258"/>
                  </a:lnTo>
                  <a:lnTo>
                    <a:pt x="1006" y="263"/>
                  </a:lnTo>
                  <a:lnTo>
                    <a:pt x="1008" y="272"/>
                  </a:lnTo>
                  <a:lnTo>
                    <a:pt x="1008" y="279"/>
                  </a:lnTo>
                  <a:lnTo>
                    <a:pt x="825" y="846"/>
                  </a:lnTo>
                  <a:close/>
                </a:path>
              </a:pathLst>
            </a:custGeom>
            <a:solidFill>
              <a:srgbClr val="191919"/>
            </a:solidFill>
            <a:ln>
              <a:noFill/>
            </a:ln>
          </p:spPr>
          <p:txBody>
            <a:bodyPr vert="horz" wrap="square" lIns="91440" tIns="45720" rIns="91440" bIns="45720" numCol="1" anchor="t" anchorCtr="0" compatLnSpc="1"/>
            <a:lstStyle/>
            <a:p>
              <a:endParaRPr lang="en-AU"/>
            </a:p>
          </p:txBody>
        </p:sp>
        <p:sp>
          <p:nvSpPr>
            <p:cNvPr id="39" name="Freeform 28"/>
            <p:cNvSpPr/>
            <p:nvPr/>
          </p:nvSpPr>
          <p:spPr bwMode="auto">
            <a:xfrm>
              <a:off x="4201874" y="5924095"/>
              <a:ext cx="336456" cy="356770"/>
            </a:xfrm>
            <a:custGeom>
              <a:avLst/>
              <a:gdLst>
                <a:gd name="T0" fmla="*/ 208 w 265"/>
                <a:gd name="T1" fmla="*/ 73 h 281"/>
                <a:gd name="T2" fmla="*/ 236 w 265"/>
                <a:gd name="T3" fmla="*/ 98 h 281"/>
                <a:gd name="T4" fmla="*/ 256 w 265"/>
                <a:gd name="T5" fmla="*/ 120 h 281"/>
                <a:gd name="T6" fmla="*/ 265 w 265"/>
                <a:gd name="T7" fmla="*/ 138 h 281"/>
                <a:gd name="T8" fmla="*/ 265 w 265"/>
                <a:gd name="T9" fmla="*/ 147 h 281"/>
                <a:gd name="T10" fmla="*/ 254 w 265"/>
                <a:gd name="T11" fmla="*/ 165 h 281"/>
                <a:gd name="T12" fmla="*/ 235 w 265"/>
                <a:gd name="T13" fmla="*/ 186 h 281"/>
                <a:gd name="T14" fmla="*/ 229 w 265"/>
                <a:gd name="T15" fmla="*/ 192 h 281"/>
                <a:gd name="T16" fmla="*/ 208 w 265"/>
                <a:gd name="T17" fmla="*/ 240 h 281"/>
                <a:gd name="T18" fmla="*/ 188 w 265"/>
                <a:gd name="T19" fmla="*/ 272 h 281"/>
                <a:gd name="T20" fmla="*/ 177 w 265"/>
                <a:gd name="T21" fmla="*/ 281 h 281"/>
                <a:gd name="T22" fmla="*/ 166 w 265"/>
                <a:gd name="T23" fmla="*/ 281 h 281"/>
                <a:gd name="T24" fmla="*/ 158 w 265"/>
                <a:gd name="T25" fmla="*/ 278 h 281"/>
                <a:gd name="T26" fmla="*/ 136 w 265"/>
                <a:gd name="T27" fmla="*/ 260 h 281"/>
                <a:gd name="T28" fmla="*/ 127 w 265"/>
                <a:gd name="T29" fmla="*/ 247 h 281"/>
                <a:gd name="T30" fmla="*/ 122 w 265"/>
                <a:gd name="T31" fmla="*/ 254 h 281"/>
                <a:gd name="T32" fmla="*/ 102 w 265"/>
                <a:gd name="T33" fmla="*/ 272 h 281"/>
                <a:gd name="T34" fmla="*/ 86 w 265"/>
                <a:gd name="T35" fmla="*/ 279 h 281"/>
                <a:gd name="T36" fmla="*/ 79 w 265"/>
                <a:gd name="T37" fmla="*/ 278 h 281"/>
                <a:gd name="T38" fmla="*/ 71 w 265"/>
                <a:gd name="T39" fmla="*/ 272 h 281"/>
                <a:gd name="T40" fmla="*/ 64 w 265"/>
                <a:gd name="T41" fmla="*/ 258 h 281"/>
                <a:gd name="T42" fmla="*/ 59 w 265"/>
                <a:gd name="T43" fmla="*/ 235 h 281"/>
                <a:gd name="T44" fmla="*/ 57 w 265"/>
                <a:gd name="T45" fmla="*/ 229 h 281"/>
                <a:gd name="T46" fmla="*/ 39 w 265"/>
                <a:gd name="T47" fmla="*/ 236 h 281"/>
                <a:gd name="T48" fmla="*/ 23 w 265"/>
                <a:gd name="T49" fmla="*/ 238 h 281"/>
                <a:gd name="T50" fmla="*/ 5 w 265"/>
                <a:gd name="T51" fmla="*/ 233 h 281"/>
                <a:gd name="T52" fmla="*/ 2 w 265"/>
                <a:gd name="T53" fmla="*/ 229 h 281"/>
                <a:gd name="T54" fmla="*/ 0 w 265"/>
                <a:gd name="T55" fmla="*/ 211 h 281"/>
                <a:gd name="T56" fmla="*/ 7 w 265"/>
                <a:gd name="T57" fmla="*/ 168 h 281"/>
                <a:gd name="T58" fmla="*/ 30 w 265"/>
                <a:gd name="T59" fmla="*/ 98 h 281"/>
                <a:gd name="T60" fmla="*/ 61 w 265"/>
                <a:gd name="T61" fmla="*/ 34 h 281"/>
                <a:gd name="T62" fmla="*/ 77 w 265"/>
                <a:gd name="T63" fmla="*/ 11 h 281"/>
                <a:gd name="T64" fmla="*/ 86 w 265"/>
                <a:gd name="T65" fmla="*/ 3 h 281"/>
                <a:gd name="T66" fmla="*/ 104 w 265"/>
                <a:gd name="T67" fmla="*/ 0 h 281"/>
                <a:gd name="T68" fmla="*/ 125 w 265"/>
                <a:gd name="T69" fmla="*/ 5 h 281"/>
                <a:gd name="T70" fmla="*/ 158 w 265"/>
                <a:gd name="T71" fmla="*/ 25 h 281"/>
                <a:gd name="T72" fmla="*/ 193 w 265"/>
                <a:gd name="T73" fmla="*/ 57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5" h="281">
                  <a:moveTo>
                    <a:pt x="208" y="73"/>
                  </a:moveTo>
                  <a:lnTo>
                    <a:pt x="208" y="73"/>
                  </a:lnTo>
                  <a:lnTo>
                    <a:pt x="217" y="80"/>
                  </a:lnTo>
                  <a:lnTo>
                    <a:pt x="236" y="98"/>
                  </a:lnTo>
                  <a:lnTo>
                    <a:pt x="247" y="109"/>
                  </a:lnTo>
                  <a:lnTo>
                    <a:pt x="256" y="120"/>
                  </a:lnTo>
                  <a:lnTo>
                    <a:pt x="262" y="129"/>
                  </a:lnTo>
                  <a:lnTo>
                    <a:pt x="265" y="138"/>
                  </a:lnTo>
                  <a:lnTo>
                    <a:pt x="265" y="138"/>
                  </a:lnTo>
                  <a:lnTo>
                    <a:pt x="265" y="147"/>
                  </a:lnTo>
                  <a:lnTo>
                    <a:pt x="262" y="156"/>
                  </a:lnTo>
                  <a:lnTo>
                    <a:pt x="254" y="165"/>
                  </a:lnTo>
                  <a:lnTo>
                    <a:pt x="249" y="174"/>
                  </a:lnTo>
                  <a:lnTo>
                    <a:pt x="235" y="186"/>
                  </a:lnTo>
                  <a:lnTo>
                    <a:pt x="229" y="192"/>
                  </a:lnTo>
                  <a:lnTo>
                    <a:pt x="229" y="192"/>
                  </a:lnTo>
                  <a:lnTo>
                    <a:pt x="224" y="208"/>
                  </a:lnTo>
                  <a:lnTo>
                    <a:pt x="208" y="240"/>
                  </a:lnTo>
                  <a:lnTo>
                    <a:pt x="199" y="258"/>
                  </a:lnTo>
                  <a:lnTo>
                    <a:pt x="188" y="272"/>
                  </a:lnTo>
                  <a:lnTo>
                    <a:pt x="183" y="278"/>
                  </a:lnTo>
                  <a:lnTo>
                    <a:pt x="177" y="281"/>
                  </a:lnTo>
                  <a:lnTo>
                    <a:pt x="172" y="281"/>
                  </a:lnTo>
                  <a:lnTo>
                    <a:pt x="166" y="281"/>
                  </a:lnTo>
                  <a:lnTo>
                    <a:pt x="166" y="281"/>
                  </a:lnTo>
                  <a:lnTo>
                    <a:pt x="158" y="278"/>
                  </a:lnTo>
                  <a:lnTo>
                    <a:pt x="149" y="272"/>
                  </a:lnTo>
                  <a:lnTo>
                    <a:pt x="136" y="260"/>
                  </a:lnTo>
                  <a:lnTo>
                    <a:pt x="131" y="251"/>
                  </a:lnTo>
                  <a:lnTo>
                    <a:pt x="127" y="247"/>
                  </a:lnTo>
                  <a:lnTo>
                    <a:pt x="127" y="247"/>
                  </a:lnTo>
                  <a:lnTo>
                    <a:pt x="122" y="254"/>
                  </a:lnTo>
                  <a:lnTo>
                    <a:pt x="109" y="267"/>
                  </a:lnTo>
                  <a:lnTo>
                    <a:pt x="102" y="272"/>
                  </a:lnTo>
                  <a:lnTo>
                    <a:pt x="93" y="278"/>
                  </a:lnTo>
                  <a:lnTo>
                    <a:pt x="86" y="279"/>
                  </a:lnTo>
                  <a:lnTo>
                    <a:pt x="82" y="279"/>
                  </a:lnTo>
                  <a:lnTo>
                    <a:pt x="79" y="278"/>
                  </a:lnTo>
                  <a:lnTo>
                    <a:pt x="79" y="278"/>
                  </a:lnTo>
                  <a:lnTo>
                    <a:pt x="71" y="272"/>
                  </a:lnTo>
                  <a:lnTo>
                    <a:pt x="68" y="265"/>
                  </a:lnTo>
                  <a:lnTo>
                    <a:pt x="64" y="258"/>
                  </a:lnTo>
                  <a:lnTo>
                    <a:pt x="61" y="249"/>
                  </a:lnTo>
                  <a:lnTo>
                    <a:pt x="59" y="235"/>
                  </a:lnTo>
                  <a:lnTo>
                    <a:pt x="57" y="229"/>
                  </a:lnTo>
                  <a:lnTo>
                    <a:pt x="57" y="229"/>
                  </a:lnTo>
                  <a:lnTo>
                    <a:pt x="52" y="231"/>
                  </a:lnTo>
                  <a:lnTo>
                    <a:pt x="39" y="236"/>
                  </a:lnTo>
                  <a:lnTo>
                    <a:pt x="32" y="238"/>
                  </a:lnTo>
                  <a:lnTo>
                    <a:pt x="23" y="238"/>
                  </a:lnTo>
                  <a:lnTo>
                    <a:pt x="14" y="236"/>
                  </a:lnTo>
                  <a:lnTo>
                    <a:pt x="5" y="233"/>
                  </a:lnTo>
                  <a:lnTo>
                    <a:pt x="5" y="233"/>
                  </a:lnTo>
                  <a:lnTo>
                    <a:pt x="2" y="229"/>
                  </a:lnTo>
                  <a:lnTo>
                    <a:pt x="0" y="222"/>
                  </a:lnTo>
                  <a:lnTo>
                    <a:pt x="0" y="211"/>
                  </a:lnTo>
                  <a:lnTo>
                    <a:pt x="2" y="199"/>
                  </a:lnTo>
                  <a:lnTo>
                    <a:pt x="7" y="168"/>
                  </a:lnTo>
                  <a:lnTo>
                    <a:pt x="18" y="134"/>
                  </a:lnTo>
                  <a:lnTo>
                    <a:pt x="30" y="98"/>
                  </a:lnTo>
                  <a:lnTo>
                    <a:pt x="45" y="64"/>
                  </a:lnTo>
                  <a:lnTo>
                    <a:pt x="61" y="34"/>
                  </a:lnTo>
                  <a:lnTo>
                    <a:pt x="70" y="21"/>
                  </a:lnTo>
                  <a:lnTo>
                    <a:pt x="77" y="11"/>
                  </a:lnTo>
                  <a:lnTo>
                    <a:pt x="77" y="11"/>
                  </a:lnTo>
                  <a:lnTo>
                    <a:pt x="86" y="3"/>
                  </a:lnTo>
                  <a:lnTo>
                    <a:pt x="95" y="0"/>
                  </a:lnTo>
                  <a:lnTo>
                    <a:pt x="104" y="0"/>
                  </a:lnTo>
                  <a:lnTo>
                    <a:pt x="114" y="2"/>
                  </a:lnTo>
                  <a:lnTo>
                    <a:pt x="125" y="5"/>
                  </a:lnTo>
                  <a:lnTo>
                    <a:pt x="136" y="11"/>
                  </a:lnTo>
                  <a:lnTo>
                    <a:pt x="158" y="25"/>
                  </a:lnTo>
                  <a:lnTo>
                    <a:pt x="177" y="41"/>
                  </a:lnTo>
                  <a:lnTo>
                    <a:pt x="193" y="57"/>
                  </a:lnTo>
                  <a:lnTo>
                    <a:pt x="208" y="73"/>
                  </a:lnTo>
                  <a:close/>
                </a:path>
              </a:pathLst>
            </a:custGeom>
            <a:solidFill>
              <a:srgbClr val="FEDCB8"/>
            </a:solidFill>
            <a:ln>
              <a:noFill/>
            </a:ln>
          </p:spPr>
          <p:txBody>
            <a:bodyPr vert="horz" wrap="square" lIns="91440" tIns="45720" rIns="91440" bIns="45720" numCol="1" anchor="t" anchorCtr="0" compatLnSpc="1"/>
            <a:lstStyle/>
            <a:p>
              <a:endParaRPr lang="en-AU"/>
            </a:p>
          </p:txBody>
        </p:sp>
        <p:sp>
          <p:nvSpPr>
            <p:cNvPr id="40" name="Freeform 29"/>
            <p:cNvSpPr/>
            <p:nvPr/>
          </p:nvSpPr>
          <p:spPr bwMode="auto">
            <a:xfrm>
              <a:off x="4201874" y="5924095"/>
              <a:ext cx="336456" cy="356770"/>
            </a:xfrm>
            <a:custGeom>
              <a:avLst/>
              <a:gdLst>
                <a:gd name="T0" fmla="*/ 208 w 265"/>
                <a:gd name="T1" fmla="*/ 73 h 281"/>
                <a:gd name="T2" fmla="*/ 236 w 265"/>
                <a:gd name="T3" fmla="*/ 98 h 281"/>
                <a:gd name="T4" fmla="*/ 256 w 265"/>
                <a:gd name="T5" fmla="*/ 120 h 281"/>
                <a:gd name="T6" fmla="*/ 265 w 265"/>
                <a:gd name="T7" fmla="*/ 138 h 281"/>
                <a:gd name="T8" fmla="*/ 265 w 265"/>
                <a:gd name="T9" fmla="*/ 147 h 281"/>
                <a:gd name="T10" fmla="*/ 254 w 265"/>
                <a:gd name="T11" fmla="*/ 165 h 281"/>
                <a:gd name="T12" fmla="*/ 235 w 265"/>
                <a:gd name="T13" fmla="*/ 186 h 281"/>
                <a:gd name="T14" fmla="*/ 229 w 265"/>
                <a:gd name="T15" fmla="*/ 192 h 281"/>
                <a:gd name="T16" fmla="*/ 208 w 265"/>
                <a:gd name="T17" fmla="*/ 240 h 281"/>
                <a:gd name="T18" fmla="*/ 188 w 265"/>
                <a:gd name="T19" fmla="*/ 272 h 281"/>
                <a:gd name="T20" fmla="*/ 177 w 265"/>
                <a:gd name="T21" fmla="*/ 281 h 281"/>
                <a:gd name="T22" fmla="*/ 166 w 265"/>
                <a:gd name="T23" fmla="*/ 281 h 281"/>
                <a:gd name="T24" fmla="*/ 158 w 265"/>
                <a:gd name="T25" fmla="*/ 278 h 281"/>
                <a:gd name="T26" fmla="*/ 136 w 265"/>
                <a:gd name="T27" fmla="*/ 260 h 281"/>
                <a:gd name="T28" fmla="*/ 127 w 265"/>
                <a:gd name="T29" fmla="*/ 247 h 281"/>
                <a:gd name="T30" fmla="*/ 122 w 265"/>
                <a:gd name="T31" fmla="*/ 254 h 281"/>
                <a:gd name="T32" fmla="*/ 102 w 265"/>
                <a:gd name="T33" fmla="*/ 272 h 281"/>
                <a:gd name="T34" fmla="*/ 86 w 265"/>
                <a:gd name="T35" fmla="*/ 279 h 281"/>
                <a:gd name="T36" fmla="*/ 79 w 265"/>
                <a:gd name="T37" fmla="*/ 278 h 281"/>
                <a:gd name="T38" fmla="*/ 71 w 265"/>
                <a:gd name="T39" fmla="*/ 272 h 281"/>
                <a:gd name="T40" fmla="*/ 64 w 265"/>
                <a:gd name="T41" fmla="*/ 258 h 281"/>
                <a:gd name="T42" fmla="*/ 59 w 265"/>
                <a:gd name="T43" fmla="*/ 235 h 281"/>
                <a:gd name="T44" fmla="*/ 57 w 265"/>
                <a:gd name="T45" fmla="*/ 229 h 281"/>
                <a:gd name="T46" fmla="*/ 39 w 265"/>
                <a:gd name="T47" fmla="*/ 236 h 281"/>
                <a:gd name="T48" fmla="*/ 23 w 265"/>
                <a:gd name="T49" fmla="*/ 238 h 281"/>
                <a:gd name="T50" fmla="*/ 5 w 265"/>
                <a:gd name="T51" fmla="*/ 233 h 281"/>
                <a:gd name="T52" fmla="*/ 2 w 265"/>
                <a:gd name="T53" fmla="*/ 229 h 281"/>
                <a:gd name="T54" fmla="*/ 0 w 265"/>
                <a:gd name="T55" fmla="*/ 211 h 281"/>
                <a:gd name="T56" fmla="*/ 7 w 265"/>
                <a:gd name="T57" fmla="*/ 168 h 281"/>
                <a:gd name="T58" fmla="*/ 30 w 265"/>
                <a:gd name="T59" fmla="*/ 98 h 281"/>
                <a:gd name="T60" fmla="*/ 61 w 265"/>
                <a:gd name="T61" fmla="*/ 34 h 281"/>
                <a:gd name="T62" fmla="*/ 77 w 265"/>
                <a:gd name="T63" fmla="*/ 11 h 281"/>
                <a:gd name="T64" fmla="*/ 86 w 265"/>
                <a:gd name="T65" fmla="*/ 3 h 281"/>
                <a:gd name="T66" fmla="*/ 104 w 265"/>
                <a:gd name="T67" fmla="*/ 0 h 281"/>
                <a:gd name="T68" fmla="*/ 125 w 265"/>
                <a:gd name="T69" fmla="*/ 5 h 281"/>
                <a:gd name="T70" fmla="*/ 158 w 265"/>
                <a:gd name="T71" fmla="*/ 25 h 281"/>
                <a:gd name="T72" fmla="*/ 193 w 265"/>
                <a:gd name="T73" fmla="*/ 57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5" h="281">
                  <a:moveTo>
                    <a:pt x="208" y="73"/>
                  </a:moveTo>
                  <a:lnTo>
                    <a:pt x="208" y="73"/>
                  </a:lnTo>
                  <a:lnTo>
                    <a:pt x="217" y="80"/>
                  </a:lnTo>
                  <a:lnTo>
                    <a:pt x="236" y="98"/>
                  </a:lnTo>
                  <a:lnTo>
                    <a:pt x="247" y="109"/>
                  </a:lnTo>
                  <a:lnTo>
                    <a:pt x="256" y="120"/>
                  </a:lnTo>
                  <a:lnTo>
                    <a:pt x="262" y="129"/>
                  </a:lnTo>
                  <a:lnTo>
                    <a:pt x="265" y="138"/>
                  </a:lnTo>
                  <a:lnTo>
                    <a:pt x="265" y="138"/>
                  </a:lnTo>
                  <a:lnTo>
                    <a:pt x="265" y="147"/>
                  </a:lnTo>
                  <a:lnTo>
                    <a:pt x="262" y="156"/>
                  </a:lnTo>
                  <a:lnTo>
                    <a:pt x="254" y="165"/>
                  </a:lnTo>
                  <a:lnTo>
                    <a:pt x="249" y="174"/>
                  </a:lnTo>
                  <a:lnTo>
                    <a:pt x="235" y="186"/>
                  </a:lnTo>
                  <a:lnTo>
                    <a:pt x="229" y="192"/>
                  </a:lnTo>
                  <a:lnTo>
                    <a:pt x="229" y="192"/>
                  </a:lnTo>
                  <a:lnTo>
                    <a:pt x="224" y="208"/>
                  </a:lnTo>
                  <a:lnTo>
                    <a:pt x="208" y="240"/>
                  </a:lnTo>
                  <a:lnTo>
                    <a:pt x="199" y="258"/>
                  </a:lnTo>
                  <a:lnTo>
                    <a:pt x="188" y="272"/>
                  </a:lnTo>
                  <a:lnTo>
                    <a:pt x="183" y="278"/>
                  </a:lnTo>
                  <a:lnTo>
                    <a:pt x="177" y="281"/>
                  </a:lnTo>
                  <a:lnTo>
                    <a:pt x="172" y="281"/>
                  </a:lnTo>
                  <a:lnTo>
                    <a:pt x="166" y="281"/>
                  </a:lnTo>
                  <a:lnTo>
                    <a:pt x="166" y="281"/>
                  </a:lnTo>
                  <a:lnTo>
                    <a:pt x="158" y="278"/>
                  </a:lnTo>
                  <a:lnTo>
                    <a:pt x="149" y="272"/>
                  </a:lnTo>
                  <a:lnTo>
                    <a:pt x="136" y="260"/>
                  </a:lnTo>
                  <a:lnTo>
                    <a:pt x="131" y="251"/>
                  </a:lnTo>
                  <a:lnTo>
                    <a:pt x="127" y="247"/>
                  </a:lnTo>
                  <a:lnTo>
                    <a:pt x="127" y="247"/>
                  </a:lnTo>
                  <a:lnTo>
                    <a:pt x="122" y="254"/>
                  </a:lnTo>
                  <a:lnTo>
                    <a:pt x="109" y="267"/>
                  </a:lnTo>
                  <a:lnTo>
                    <a:pt x="102" y="272"/>
                  </a:lnTo>
                  <a:lnTo>
                    <a:pt x="93" y="278"/>
                  </a:lnTo>
                  <a:lnTo>
                    <a:pt x="86" y="279"/>
                  </a:lnTo>
                  <a:lnTo>
                    <a:pt x="82" y="279"/>
                  </a:lnTo>
                  <a:lnTo>
                    <a:pt x="79" y="278"/>
                  </a:lnTo>
                  <a:lnTo>
                    <a:pt x="79" y="278"/>
                  </a:lnTo>
                  <a:lnTo>
                    <a:pt x="71" y="272"/>
                  </a:lnTo>
                  <a:lnTo>
                    <a:pt x="68" y="265"/>
                  </a:lnTo>
                  <a:lnTo>
                    <a:pt x="64" y="258"/>
                  </a:lnTo>
                  <a:lnTo>
                    <a:pt x="61" y="249"/>
                  </a:lnTo>
                  <a:lnTo>
                    <a:pt x="59" y="235"/>
                  </a:lnTo>
                  <a:lnTo>
                    <a:pt x="57" y="229"/>
                  </a:lnTo>
                  <a:lnTo>
                    <a:pt x="57" y="229"/>
                  </a:lnTo>
                  <a:lnTo>
                    <a:pt x="52" y="231"/>
                  </a:lnTo>
                  <a:lnTo>
                    <a:pt x="39" y="236"/>
                  </a:lnTo>
                  <a:lnTo>
                    <a:pt x="32" y="238"/>
                  </a:lnTo>
                  <a:lnTo>
                    <a:pt x="23" y="238"/>
                  </a:lnTo>
                  <a:lnTo>
                    <a:pt x="14" y="236"/>
                  </a:lnTo>
                  <a:lnTo>
                    <a:pt x="5" y="233"/>
                  </a:lnTo>
                  <a:lnTo>
                    <a:pt x="5" y="233"/>
                  </a:lnTo>
                  <a:lnTo>
                    <a:pt x="2" y="229"/>
                  </a:lnTo>
                  <a:lnTo>
                    <a:pt x="0" y="222"/>
                  </a:lnTo>
                  <a:lnTo>
                    <a:pt x="0" y="211"/>
                  </a:lnTo>
                  <a:lnTo>
                    <a:pt x="2" y="199"/>
                  </a:lnTo>
                  <a:lnTo>
                    <a:pt x="7" y="168"/>
                  </a:lnTo>
                  <a:lnTo>
                    <a:pt x="18" y="134"/>
                  </a:lnTo>
                  <a:lnTo>
                    <a:pt x="30" y="98"/>
                  </a:lnTo>
                  <a:lnTo>
                    <a:pt x="45" y="64"/>
                  </a:lnTo>
                  <a:lnTo>
                    <a:pt x="61" y="34"/>
                  </a:lnTo>
                  <a:lnTo>
                    <a:pt x="70" y="21"/>
                  </a:lnTo>
                  <a:lnTo>
                    <a:pt x="77" y="11"/>
                  </a:lnTo>
                  <a:lnTo>
                    <a:pt x="77" y="11"/>
                  </a:lnTo>
                  <a:lnTo>
                    <a:pt x="86" y="3"/>
                  </a:lnTo>
                  <a:lnTo>
                    <a:pt x="95" y="0"/>
                  </a:lnTo>
                  <a:lnTo>
                    <a:pt x="104" y="0"/>
                  </a:lnTo>
                  <a:lnTo>
                    <a:pt x="114" y="2"/>
                  </a:lnTo>
                  <a:lnTo>
                    <a:pt x="125" y="5"/>
                  </a:lnTo>
                  <a:lnTo>
                    <a:pt x="136" y="11"/>
                  </a:lnTo>
                  <a:lnTo>
                    <a:pt x="158" y="25"/>
                  </a:lnTo>
                  <a:lnTo>
                    <a:pt x="177" y="41"/>
                  </a:lnTo>
                  <a:lnTo>
                    <a:pt x="193" y="57"/>
                  </a:lnTo>
                  <a:lnTo>
                    <a:pt x="208" y="73"/>
                  </a:lnTo>
                </a:path>
              </a:pathLst>
            </a:custGeom>
            <a:noFill/>
            <a:ln>
              <a:noFill/>
            </a:ln>
          </p:spPr>
          <p:txBody>
            <a:bodyPr vert="horz" wrap="square" lIns="91440" tIns="45720" rIns="91440" bIns="45720" numCol="1" anchor="t" anchorCtr="0" compatLnSpc="1"/>
            <a:lstStyle/>
            <a:p>
              <a:endParaRPr lang="en-AU"/>
            </a:p>
          </p:txBody>
        </p:sp>
        <p:sp>
          <p:nvSpPr>
            <p:cNvPr id="41" name="Freeform 30"/>
            <p:cNvSpPr/>
            <p:nvPr/>
          </p:nvSpPr>
          <p:spPr bwMode="auto">
            <a:xfrm>
              <a:off x="4237424" y="4528758"/>
              <a:ext cx="731315" cy="1475325"/>
            </a:xfrm>
            <a:custGeom>
              <a:avLst/>
              <a:gdLst>
                <a:gd name="T0" fmla="*/ 569 w 576"/>
                <a:gd name="T1" fmla="*/ 39 h 1162"/>
                <a:gd name="T2" fmla="*/ 549 w 576"/>
                <a:gd name="T3" fmla="*/ 13 h 1162"/>
                <a:gd name="T4" fmla="*/ 536 w 576"/>
                <a:gd name="T5" fmla="*/ 4 h 1162"/>
                <a:gd name="T6" fmla="*/ 522 w 576"/>
                <a:gd name="T7" fmla="*/ 0 h 1162"/>
                <a:gd name="T8" fmla="*/ 504 w 576"/>
                <a:gd name="T9" fmla="*/ 4 h 1162"/>
                <a:gd name="T10" fmla="*/ 483 w 576"/>
                <a:gd name="T11" fmla="*/ 16 h 1162"/>
                <a:gd name="T12" fmla="*/ 458 w 576"/>
                <a:gd name="T13" fmla="*/ 38 h 1162"/>
                <a:gd name="T14" fmla="*/ 427 w 576"/>
                <a:gd name="T15" fmla="*/ 70 h 1162"/>
                <a:gd name="T16" fmla="*/ 384 w 576"/>
                <a:gd name="T17" fmla="*/ 122 h 1162"/>
                <a:gd name="T18" fmla="*/ 325 w 576"/>
                <a:gd name="T19" fmla="*/ 203 h 1162"/>
                <a:gd name="T20" fmla="*/ 257 w 576"/>
                <a:gd name="T21" fmla="*/ 308 h 1162"/>
                <a:gd name="T22" fmla="*/ 187 w 576"/>
                <a:gd name="T23" fmla="*/ 437 h 1162"/>
                <a:gd name="T24" fmla="*/ 119 w 576"/>
                <a:gd name="T25" fmla="*/ 588 h 1162"/>
                <a:gd name="T26" fmla="*/ 74 w 576"/>
                <a:gd name="T27" fmla="*/ 712 h 1162"/>
                <a:gd name="T28" fmla="*/ 49 w 576"/>
                <a:gd name="T29" fmla="*/ 799 h 1162"/>
                <a:gd name="T30" fmla="*/ 27 w 576"/>
                <a:gd name="T31" fmla="*/ 891 h 1162"/>
                <a:gd name="T32" fmla="*/ 11 w 576"/>
                <a:gd name="T33" fmla="*/ 984 h 1162"/>
                <a:gd name="T34" fmla="*/ 2 w 576"/>
                <a:gd name="T35" fmla="*/ 1083 h 1162"/>
                <a:gd name="T36" fmla="*/ 0 w 576"/>
                <a:gd name="T37" fmla="*/ 1133 h 1162"/>
                <a:gd name="T38" fmla="*/ 33 w 576"/>
                <a:gd name="T39" fmla="*/ 1144 h 1162"/>
                <a:gd name="T40" fmla="*/ 79 w 576"/>
                <a:gd name="T41" fmla="*/ 1156 h 1162"/>
                <a:gd name="T42" fmla="*/ 135 w 576"/>
                <a:gd name="T43" fmla="*/ 1162 h 1162"/>
                <a:gd name="T44" fmla="*/ 162 w 576"/>
                <a:gd name="T45" fmla="*/ 1158 h 1162"/>
                <a:gd name="T46" fmla="*/ 162 w 576"/>
                <a:gd name="T47" fmla="*/ 1138 h 1162"/>
                <a:gd name="T48" fmla="*/ 173 w 576"/>
                <a:gd name="T49" fmla="*/ 1011 h 1162"/>
                <a:gd name="T50" fmla="*/ 185 w 576"/>
                <a:gd name="T51" fmla="*/ 916 h 1162"/>
                <a:gd name="T52" fmla="*/ 205 w 576"/>
                <a:gd name="T53" fmla="*/ 810 h 1162"/>
                <a:gd name="T54" fmla="*/ 232 w 576"/>
                <a:gd name="T55" fmla="*/ 701 h 1162"/>
                <a:gd name="T56" fmla="*/ 268 w 576"/>
                <a:gd name="T57" fmla="*/ 593 h 1162"/>
                <a:gd name="T58" fmla="*/ 302 w 576"/>
                <a:gd name="T59" fmla="*/ 520 h 1162"/>
                <a:gd name="T60" fmla="*/ 314 w 576"/>
                <a:gd name="T61" fmla="*/ 496 h 1162"/>
                <a:gd name="T62" fmla="*/ 368 w 576"/>
                <a:gd name="T63" fmla="*/ 412 h 1162"/>
                <a:gd name="T64" fmla="*/ 467 w 576"/>
                <a:gd name="T65" fmla="*/ 267 h 1162"/>
                <a:gd name="T66" fmla="*/ 542 w 576"/>
                <a:gd name="T67" fmla="*/ 152 h 1162"/>
                <a:gd name="T68" fmla="*/ 565 w 576"/>
                <a:gd name="T69" fmla="*/ 108 h 1162"/>
                <a:gd name="T70" fmla="*/ 576 w 576"/>
                <a:gd name="T71" fmla="*/ 70 h 1162"/>
                <a:gd name="T72" fmla="*/ 572 w 576"/>
                <a:gd name="T73" fmla="*/ 47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6" h="1162">
                  <a:moveTo>
                    <a:pt x="569" y="39"/>
                  </a:moveTo>
                  <a:lnTo>
                    <a:pt x="569" y="39"/>
                  </a:lnTo>
                  <a:lnTo>
                    <a:pt x="560" y="25"/>
                  </a:lnTo>
                  <a:lnTo>
                    <a:pt x="549" y="13"/>
                  </a:lnTo>
                  <a:lnTo>
                    <a:pt x="544" y="7"/>
                  </a:lnTo>
                  <a:lnTo>
                    <a:pt x="536" y="4"/>
                  </a:lnTo>
                  <a:lnTo>
                    <a:pt x="529" y="2"/>
                  </a:lnTo>
                  <a:lnTo>
                    <a:pt x="522" y="0"/>
                  </a:lnTo>
                  <a:lnTo>
                    <a:pt x="513" y="2"/>
                  </a:lnTo>
                  <a:lnTo>
                    <a:pt x="504" y="4"/>
                  </a:lnTo>
                  <a:lnTo>
                    <a:pt x="495" y="9"/>
                  </a:lnTo>
                  <a:lnTo>
                    <a:pt x="483" y="16"/>
                  </a:lnTo>
                  <a:lnTo>
                    <a:pt x="470" y="25"/>
                  </a:lnTo>
                  <a:lnTo>
                    <a:pt x="458" y="38"/>
                  </a:lnTo>
                  <a:lnTo>
                    <a:pt x="427" y="70"/>
                  </a:lnTo>
                  <a:lnTo>
                    <a:pt x="427" y="70"/>
                  </a:lnTo>
                  <a:lnTo>
                    <a:pt x="407" y="91"/>
                  </a:lnTo>
                  <a:lnTo>
                    <a:pt x="384" y="122"/>
                  </a:lnTo>
                  <a:lnTo>
                    <a:pt x="355" y="159"/>
                  </a:lnTo>
                  <a:lnTo>
                    <a:pt x="325" y="203"/>
                  </a:lnTo>
                  <a:lnTo>
                    <a:pt x="291" y="253"/>
                  </a:lnTo>
                  <a:lnTo>
                    <a:pt x="257" y="308"/>
                  </a:lnTo>
                  <a:lnTo>
                    <a:pt x="221" y="371"/>
                  </a:lnTo>
                  <a:lnTo>
                    <a:pt x="187" y="437"/>
                  </a:lnTo>
                  <a:lnTo>
                    <a:pt x="151" y="511"/>
                  </a:lnTo>
                  <a:lnTo>
                    <a:pt x="119" y="588"/>
                  </a:lnTo>
                  <a:lnTo>
                    <a:pt x="88" y="669"/>
                  </a:lnTo>
                  <a:lnTo>
                    <a:pt x="74" y="712"/>
                  </a:lnTo>
                  <a:lnTo>
                    <a:pt x="61" y="755"/>
                  </a:lnTo>
                  <a:lnTo>
                    <a:pt x="49" y="799"/>
                  </a:lnTo>
                  <a:lnTo>
                    <a:pt x="38" y="844"/>
                  </a:lnTo>
                  <a:lnTo>
                    <a:pt x="27" y="891"/>
                  </a:lnTo>
                  <a:lnTo>
                    <a:pt x="18" y="937"/>
                  </a:lnTo>
                  <a:lnTo>
                    <a:pt x="11" y="984"/>
                  </a:lnTo>
                  <a:lnTo>
                    <a:pt x="6" y="1032"/>
                  </a:lnTo>
                  <a:lnTo>
                    <a:pt x="2" y="1083"/>
                  </a:lnTo>
                  <a:lnTo>
                    <a:pt x="0" y="1133"/>
                  </a:lnTo>
                  <a:lnTo>
                    <a:pt x="0" y="1133"/>
                  </a:lnTo>
                  <a:lnTo>
                    <a:pt x="15" y="1138"/>
                  </a:lnTo>
                  <a:lnTo>
                    <a:pt x="33" y="1144"/>
                  </a:lnTo>
                  <a:lnTo>
                    <a:pt x="54" y="1151"/>
                  </a:lnTo>
                  <a:lnTo>
                    <a:pt x="79" y="1156"/>
                  </a:lnTo>
                  <a:lnTo>
                    <a:pt x="106" y="1160"/>
                  </a:lnTo>
                  <a:lnTo>
                    <a:pt x="135" y="1162"/>
                  </a:lnTo>
                  <a:lnTo>
                    <a:pt x="147" y="1160"/>
                  </a:lnTo>
                  <a:lnTo>
                    <a:pt x="162" y="1158"/>
                  </a:lnTo>
                  <a:lnTo>
                    <a:pt x="162" y="1158"/>
                  </a:lnTo>
                  <a:lnTo>
                    <a:pt x="162" y="1138"/>
                  </a:lnTo>
                  <a:lnTo>
                    <a:pt x="165" y="1088"/>
                  </a:lnTo>
                  <a:lnTo>
                    <a:pt x="173" y="1011"/>
                  </a:lnTo>
                  <a:lnTo>
                    <a:pt x="178" y="966"/>
                  </a:lnTo>
                  <a:lnTo>
                    <a:pt x="185" y="916"/>
                  </a:lnTo>
                  <a:lnTo>
                    <a:pt x="194" y="864"/>
                  </a:lnTo>
                  <a:lnTo>
                    <a:pt x="205" y="810"/>
                  </a:lnTo>
                  <a:lnTo>
                    <a:pt x="217" y="755"/>
                  </a:lnTo>
                  <a:lnTo>
                    <a:pt x="232" y="701"/>
                  </a:lnTo>
                  <a:lnTo>
                    <a:pt x="248" y="645"/>
                  </a:lnTo>
                  <a:lnTo>
                    <a:pt x="268" y="593"/>
                  </a:lnTo>
                  <a:lnTo>
                    <a:pt x="289" y="543"/>
                  </a:lnTo>
                  <a:lnTo>
                    <a:pt x="302" y="520"/>
                  </a:lnTo>
                  <a:lnTo>
                    <a:pt x="314" y="496"/>
                  </a:lnTo>
                  <a:lnTo>
                    <a:pt x="314" y="496"/>
                  </a:lnTo>
                  <a:lnTo>
                    <a:pt x="341" y="453"/>
                  </a:lnTo>
                  <a:lnTo>
                    <a:pt x="368" y="412"/>
                  </a:lnTo>
                  <a:lnTo>
                    <a:pt x="418" y="335"/>
                  </a:lnTo>
                  <a:lnTo>
                    <a:pt x="467" y="267"/>
                  </a:lnTo>
                  <a:lnTo>
                    <a:pt x="510" y="206"/>
                  </a:lnTo>
                  <a:lnTo>
                    <a:pt x="542" y="152"/>
                  </a:lnTo>
                  <a:lnTo>
                    <a:pt x="556" y="129"/>
                  </a:lnTo>
                  <a:lnTo>
                    <a:pt x="565" y="108"/>
                  </a:lnTo>
                  <a:lnTo>
                    <a:pt x="572" y="88"/>
                  </a:lnTo>
                  <a:lnTo>
                    <a:pt x="576" y="70"/>
                  </a:lnTo>
                  <a:lnTo>
                    <a:pt x="574" y="54"/>
                  </a:lnTo>
                  <a:lnTo>
                    <a:pt x="572" y="47"/>
                  </a:lnTo>
                  <a:lnTo>
                    <a:pt x="569" y="39"/>
                  </a:lnTo>
                  <a:close/>
                </a:path>
              </a:pathLst>
            </a:custGeom>
            <a:solidFill>
              <a:srgbClr val="474C4D"/>
            </a:solidFill>
            <a:ln>
              <a:noFill/>
            </a:ln>
          </p:spPr>
          <p:txBody>
            <a:bodyPr vert="horz" wrap="square" lIns="91440" tIns="45720" rIns="91440" bIns="45720" numCol="1" anchor="t" anchorCtr="0" compatLnSpc="1"/>
            <a:lstStyle/>
            <a:p>
              <a:endParaRPr lang="en-AU"/>
            </a:p>
          </p:txBody>
        </p:sp>
        <p:sp>
          <p:nvSpPr>
            <p:cNvPr id="42" name="Freeform 31"/>
            <p:cNvSpPr/>
            <p:nvPr/>
          </p:nvSpPr>
          <p:spPr bwMode="auto">
            <a:xfrm>
              <a:off x="4237424" y="4528758"/>
              <a:ext cx="731315" cy="1475325"/>
            </a:xfrm>
            <a:custGeom>
              <a:avLst/>
              <a:gdLst>
                <a:gd name="T0" fmla="*/ 569 w 576"/>
                <a:gd name="T1" fmla="*/ 39 h 1162"/>
                <a:gd name="T2" fmla="*/ 549 w 576"/>
                <a:gd name="T3" fmla="*/ 13 h 1162"/>
                <a:gd name="T4" fmla="*/ 536 w 576"/>
                <a:gd name="T5" fmla="*/ 4 h 1162"/>
                <a:gd name="T6" fmla="*/ 522 w 576"/>
                <a:gd name="T7" fmla="*/ 0 h 1162"/>
                <a:gd name="T8" fmla="*/ 504 w 576"/>
                <a:gd name="T9" fmla="*/ 4 h 1162"/>
                <a:gd name="T10" fmla="*/ 483 w 576"/>
                <a:gd name="T11" fmla="*/ 16 h 1162"/>
                <a:gd name="T12" fmla="*/ 458 w 576"/>
                <a:gd name="T13" fmla="*/ 38 h 1162"/>
                <a:gd name="T14" fmla="*/ 427 w 576"/>
                <a:gd name="T15" fmla="*/ 70 h 1162"/>
                <a:gd name="T16" fmla="*/ 384 w 576"/>
                <a:gd name="T17" fmla="*/ 122 h 1162"/>
                <a:gd name="T18" fmla="*/ 325 w 576"/>
                <a:gd name="T19" fmla="*/ 203 h 1162"/>
                <a:gd name="T20" fmla="*/ 257 w 576"/>
                <a:gd name="T21" fmla="*/ 308 h 1162"/>
                <a:gd name="T22" fmla="*/ 187 w 576"/>
                <a:gd name="T23" fmla="*/ 437 h 1162"/>
                <a:gd name="T24" fmla="*/ 119 w 576"/>
                <a:gd name="T25" fmla="*/ 588 h 1162"/>
                <a:gd name="T26" fmla="*/ 74 w 576"/>
                <a:gd name="T27" fmla="*/ 712 h 1162"/>
                <a:gd name="T28" fmla="*/ 49 w 576"/>
                <a:gd name="T29" fmla="*/ 799 h 1162"/>
                <a:gd name="T30" fmla="*/ 27 w 576"/>
                <a:gd name="T31" fmla="*/ 891 h 1162"/>
                <a:gd name="T32" fmla="*/ 11 w 576"/>
                <a:gd name="T33" fmla="*/ 984 h 1162"/>
                <a:gd name="T34" fmla="*/ 2 w 576"/>
                <a:gd name="T35" fmla="*/ 1083 h 1162"/>
                <a:gd name="T36" fmla="*/ 0 w 576"/>
                <a:gd name="T37" fmla="*/ 1133 h 1162"/>
                <a:gd name="T38" fmla="*/ 33 w 576"/>
                <a:gd name="T39" fmla="*/ 1144 h 1162"/>
                <a:gd name="T40" fmla="*/ 79 w 576"/>
                <a:gd name="T41" fmla="*/ 1156 h 1162"/>
                <a:gd name="T42" fmla="*/ 135 w 576"/>
                <a:gd name="T43" fmla="*/ 1162 h 1162"/>
                <a:gd name="T44" fmla="*/ 162 w 576"/>
                <a:gd name="T45" fmla="*/ 1158 h 1162"/>
                <a:gd name="T46" fmla="*/ 162 w 576"/>
                <a:gd name="T47" fmla="*/ 1138 h 1162"/>
                <a:gd name="T48" fmla="*/ 173 w 576"/>
                <a:gd name="T49" fmla="*/ 1011 h 1162"/>
                <a:gd name="T50" fmla="*/ 185 w 576"/>
                <a:gd name="T51" fmla="*/ 916 h 1162"/>
                <a:gd name="T52" fmla="*/ 205 w 576"/>
                <a:gd name="T53" fmla="*/ 810 h 1162"/>
                <a:gd name="T54" fmla="*/ 232 w 576"/>
                <a:gd name="T55" fmla="*/ 701 h 1162"/>
                <a:gd name="T56" fmla="*/ 268 w 576"/>
                <a:gd name="T57" fmla="*/ 593 h 1162"/>
                <a:gd name="T58" fmla="*/ 302 w 576"/>
                <a:gd name="T59" fmla="*/ 520 h 1162"/>
                <a:gd name="T60" fmla="*/ 314 w 576"/>
                <a:gd name="T61" fmla="*/ 496 h 1162"/>
                <a:gd name="T62" fmla="*/ 368 w 576"/>
                <a:gd name="T63" fmla="*/ 412 h 1162"/>
                <a:gd name="T64" fmla="*/ 467 w 576"/>
                <a:gd name="T65" fmla="*/ 267 h 1162"/>
                <a:gd name="T66" fmla="*/ 542 w 576"/>
                <a:gd name="T67" fmla="*/ 152 h 1162"/>
                <a:gd name="T68" fmla="*/ 565 w 576"/>
                <a:gd name="T69" fmla="*/ 108 h 1162"/>
                <a:gd name="T70" fmla="*/ 576 w 576"/>
                <a:gd name="T71" fmla="*/ 70 h 1162"/>
                <a:gd name="T72" fmla="*/ 572 w 576"/>
                <a:gd name="T73" fmla="*/ 47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6" h="1162">
                  <a:moveTo>
                    <a:pt x="569" y="39"/>
                  </a:moveTo>
                  <a:lnTo>
                    <a:pt x="569" y="39"/>
                  </a:lnTo>
                  <a:lnTo>
                    <a:pt x="560" y="25"/>
                  </a:lnTo>
                  <a:lnTo>
                    <a:pt x="549" y="13"/>
                  </a:lnTo>
                  <a:lnTo>
                    <a:pt x="544" y="7"/>
                  </a:lnTo>
                  <a:lnTo>
                    <a:pt x="536" y="4"/>
                  </a:lnTo>
                  <a:lnTo>
                    <a:pt x="529" y="2"/>
                  </a:lnTo>
                  <a:lnTo>
                    <a:pt x="522" y="0"/>
                  </a:lnTo>
                  <a:lnTo>
                    <a:pt x="513" y="2"/>
                  </a:lnTo>
                  <a:lnTo>
                    <a:pt x="504" y="4"/>
                  </a:lnTo>
                  <a:lnTo>
                    <a:pt x="495" y="9"/>
                  </a:lnTo>
                  <a:lnTo>
                    <a:pt x="483" y="16"/>
                  </a:lnTo>
                  <a:lnTo>
                    <a:pt x="470" y="25"/>
                  </a:lnTo>
                  <a:lnTo>
                    <a:pt x="458" y="38"/>
                  </a:lnTo>
                  <a:lnTo>
                    <a:pt x="427" y="70"/>
                  </a:lnTo>
                  <a:lnTo>
                    <a:pt x="427" y="70"/>
                  </a:lnTo>
                  <a:lnTo>
                    <a:pt x="407" y="91"/>
                  </a:lnTo>
                  <a:lnTo>
                    <a:pt x="384" y="122"/>
                  </a:lnTo>
                  <a:lnTo>
                    <a:pt x="355" y="159"/>
                  </a:lnTo>
                  <a:lnTo>
                    <a:pt x="325" y="203"/>
                  </a:lnTo>
                  <a:lnTo>
                    <a:pt x="291" y="253"/>
                  </a:lnTo>
                  <a:lnTo>
                    <a:pt x="257" y="308"/>
                  </a:lnTo>
                  <a:lnTo>
                    <a:pt x="221" y="371"/>
                  </a:lnTo>
                  <a:lnTo>
                    <a:pt x="187" y="437"/>
                  </a:lnTo>
                  <a:lnTo>
                    <a:pt x="151" y="511"/>
                  </a:lnTo>
                  <a:lnTo>
                    <a:pt x="119" y="588"/>
                  </a:lnTo>
                  <a:lnTo>
                    <a:pt x="88" y="669"/>
                  </a:lnTo>
                  <a:lnTo>
                    <a:pt x="74" y="712"/>
                  </a:lnTo>
                  <a:lnTo>
                    <a:pt x="61" y="755"/>
                  </a:lnTo>
                  <a:lnTo>
                    <a:pt x="49" y="799"/>
                  </a:lnTo>
                  <a:lnTo>
                    <a:pt x="38" y="844"/>
                  </a:lnTo>
                  <a:lnTo>
                    <a:pt x="27" y="891"/>
                  </a:lnTo>
                  <a:lnTo>
                    <a:pt x="18" y="937"/>
                  </a:lnTo>
                  <a:lnTo>
                    <a:pt x="11" y="984"/>
                  </a:lnTo>
                  <a:lnTo>
                    <a:pt x="6" y="1032"/>
                  </a:lnTo>
                  <a:lnTo>
                    <a:pt x="2" y="1083"/>
                  </a:lnTo>
                  <a:lnTo>
                    <a:pt x="0" y="1133"/>
                  </a:lnTo>
                  <a:lnTo>
                    <a:pt x="0" y="1133"/>
                  </a:lnTo>
                  <a:lnTo>
                    <a:pt x="15" y="1138"/>
                  </a:lnTo>
                  <a:lnTo>
                    <a:pt x="33" y="1144"/>
                  </a:lnTo>
                  <a:lnTo>
                    <a:pt x="54" y="1151"/>
                  </a:lnTo>
                  <a:lnTo>
                    <a:pt x="79" y="1156"/>
                  </a:lnTo>
                  <a:lnTo>
                    <a:pt x="106" y="1160"/>
                  </a:lnTo>
                  <a:lnTo>
                    <a:pt x="135" y="1162"/>
                  </a:lnTo>
                  <a:lnTo>
                    <a:pt x="147" y="1160"/>
                  </a:lnTo>
                  <a:lnTo>
                    <a:pt x="162" y="1158"/>
                  </a:lnTo>
                  <a:lnTo>
                    <a:pt x="162" y="1158"/>
                  </a:lnTo>
                  <a:lnTo>
                    <a:pt x="162" y="1138"/>
                  </a:lnTo>
                  <a:lnTo>
                    <a:pt x="165" y="1088"/>
                  </a:lnTo>
                  <a:lnTo>
                    <a:pt x="173" y="1011"/>
                  </a:lnTo>
                  <a:lnTo>
                    <a:pt x="178" y="966"/>
                  </a:lnTo>
                  <a:lnTo>
                    <a:pt x="185" y="916"/>
                  </a:lnTo>
                  <a:lnTo>
                    <a:pt x="194" y="864"/>
                  </a:lnTo>
                  <a:lnTo>
                    <a:pt x="205" y="810"/>
                  </a:lnTo>
                  <a:lnTo>
                    <a:pt x="217" y="755"/>
                  </a:lnTo>
                  <a:lnTo>
                    <a:pt x="232" y="701"/>
                  </a:lnTo>
                  <a:lnTo>
                    <a:pt x="248" y="645"/>
                  </a:lnTo>
                  <a:lnTo>
                    <a:pt x="268" y="593"/>
                  </a:lnTo>
                  <a:lnTo>
                    <a:pt x="289" y="543"/>
                  </a:lnTo>
                  <a:lnTo>
                    <a:pt x="302" y="520"/>
                  </a:lnTo>
                  <a:lnTo>
                    <a:pt x="314" y="496"/>
                  </a:lnTo>
                  <a:lnTo>
                    <a:pt x="314" y="496"/>
                  </a:lnTo>
                  <a:lnTo>
                    <a:pt x="341" y="453"/>
                  </a:lnTo>
                  <a:lnTo>
                    <a:pt x="368" y="412"/>
                  </a:lnTo>
                  <a:lnTo>
                    <a:pt x="418" y="335"/>
                  </a:lnTo>
                  <a:lnTo>
                    <a:pt x="467" y="267"/>
                  </a:lnTo>
                  <a:lnTo>
                    <a:pt x="510" y="206"/>
                  </a:lnTo>
                  <a:lnTo>
                    <a:pt x="542" y="152"/>
                  </a:lnTo>
                  <a:lnTo>
                    <a:pt x="556" y="129"/>
                  </a:lnTo>
                  <a:lnTo>
                    <a:pt x="565" y="108"/>
                  </a:lnTo>
                  <a:lnTo>
                    <a:pt x="572" y="88"/>
                  </a:lnTo>
                  <a:lnTo>
                    <a:pt x="576" y="70"/>
                  </a:lnTo>
                  <a:lnTo>
                    <a:pt x="574" y="54"/>
                  </a:lnTo>
                  <a:lnTo>
                    <a:pt x="572" y="47"/>
                  </a:lnTo>
                  <a:lnTo>
                    <a:pt x="569" y="39"/>
                  </a:lnTo>
                </a:path>
              </a:pathLst>
            </a:custGeom>
            <a:noFill/>
            <a:ln>
              <a:noFill/>
            </a:ln>
          </p:spPr>
          <p:txBody>
            <a:bodyPr vert="horz" wrap="square" lIns="91440" tIns="45720" rIns="91440" bIns="45720" numCol="1" anchor="t" anchorCtr="0" compatLnSpc="1"/>
            <a:lstStyle/>
            <a:p>
              <a:endParaRPr lang="en-AU"/>
            </a:p>
          </p:txBody>
        </p:sp>
        <p:sp>
          <p:nvSpPr>
            <p:cNvPr id="43" name="Freeform 32"/>
            <p:cNvSpPr/>
            <p:nvPr/>
          </p:nvSpPr>
          <p:spPr bwMode="auto">
            <a:xfrm>
              <a:off x="5701323" y="4144056"/>
              <a:ext cx="59674" cy="60943"/>
            </a:xfrm>
            <a:custGeom>
              <a:avLst/>
              <a:gdLst>
                <a:gd name="T0" fmla="*/ 43 w 47"/>
                <a:gd name="T1" fmla="*/ 13 h 48"/>
                <a:gd name="T2" fmla="*/ 43 w 47"/>
                <a:gd name="T3" fmla="*/ 13 h 48"/>
                <a:gd name="T4" fmla="*/ 47 w 47"/>
                <a:gd name="T5" fmla="*/ 22 h 48"/>
                <a:gd name="T6" fmla="*/ 45 w 47"/>
                <a:gd name="T7" fmla="*/ 30 h 48"/>
                <a:gd name="T8" fmla="*/ 41 w 47"/>
                <a:gd name="T9" fmla="*/ 39 h 48"/>
                <a:gd name="T10" fmla="*/ 34 w 47"/>
                <a:gd name="T11" fmla="*/ 45 h 48"/>
                <a:gd name="T12" fmla="*/ 34 w 47"/>
                <a:gd name="T13" fmla="*/ 45 h 48"/>
                <a:gd name="T14" fmla="*/ 25 w 47"/>
                <a:gd name="T15" fmla="*/ 48 h 48"/>
                <a:gd name="T16" fmla="*/ 16 w 47"/>
                <a:gd name="T17" fmla="*/ 47 h 48"/>
                <a:gd name="T18" fmla="*/ 7 w 47"/>
                <a:gd name="T19" fmla="*/ 43 h 48"/>
                <a:gd name="T20" fmla="*/ 2 w 47"/>
                <a:gd name="T21" fmla="*/ 36 h 48"/>
                <a:gd name="T22" fmla="*/ 2 w 47"/>
                <a:gd name="T23" fmla="*/ 36 h 48"/>
                <a:gd name="T24" fmla="*/ 0 w 47"/>
                <a:gd name="T25" fmla="*/ 27 h 48"/>
                <a:gd name="T26" fmla="*/ 0 w 47"/>
                <a:gd name="T27" fmla="*/ 18 h 48"/>
                <a:gd name="T28" fmla="*/ 4 w 47"/>
                <a:gd name="T29" fmla="*/ 9 h 48"/>
                <a:gd name="T30" fmla="*/ 11 w 47"/>
                <a:gd name="T31" fmla="*/ 4 h 48"/>
                <a:gd name="T32" fmla="*/ 11 w 47"/>
                <a:gd name="T33" fmla="*/ 4 h 48"/>
                <a:gd name="T34" fmla="*/ 20 w 47"/>
                <a:gd name="T35" fmla="*/ 0 h 48"/>
                <a:gd name="T36" fmla="*/ 31 w 47"/>
                <a:gd name="T37" fmla="*/ 2 h 48"/>
                <a:gd name="T38" fmla="*/ 38 w 47"/>
                <a:gd name="T39" fmla="*/ 5 h 48"/>
                <a:gd name="T40" fmla="*/ 43 w 47"/>
                <a:gd name="T41" fmla="*/ 1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48">
                  <a:moveTo>
                    <a:pt x="43" y="13"/>
                  </a:moveTo>
                  <a:lnTo>
                    <a:pt x="43" y="13"/>
                  </a:lnTo>
                  <a:lnTo>
                    <a:pt x="47" y="22"/>
                  </a:lnTo>
                  <a:lnTo>
                    <a:pt x="45" y="30"/>
                  </a:lnTo>
                  <a:lnTo>
                    <a:pt x="41" y="39"/>
                  </a:lnTo>
                  <a:lnTo>
                    <a:pt x="34" y="45"/>
                  </a:lnTo>
                  <a:lnTo>
                    <a:pt x="34" y="45"/>
                  </a:lnTo>
                  <a:lnTo>
                    <a:pt x="25" y="48"/>
                  </a:lnTo>
                  <a:lnTo>
                    <a:pt x="16" y="47"/>
                  </a:lnTo>
                  <a:lnTo>
                    <a:pt x="7" y="43"/>
                  </a:lnTo>
                  <a:lnTo>
                    <a:pt x="2" y="36"/>
                  </a:lnTo>
                  <a:lnTo>
                    <a:pt x="2" y="36"/>
                  </a:lnTo>
                  <a:lnTo>
                    <a:pt x="0" y="27"/>
                  </a:lnTo>
                  <a:lnTo>
                    <a:pt x="0" y="18"/>
                  </a:lnTo>
                  <a:lnTo>
                    <a:pt x="4" y="9"/>
                  </a:lnTo>
                  <a:lnTo>
                    <a:pt x="11" y="4"/>
                  </a:lnTo>
                  <a:lnTo>
                    <a:pt x="11" y="4"/>
                  </a:lnTo>
                  <a:lnTo>
                    <a:pt x="20" y="0"/>
                  </a:lnTo>
                  <a:lnTo>
                    <a:pt x="31" y="2"/>
                  </a:lnTo>
                  <a:lnTo>
                    <a:pt x="38" y="5"/>
                  </a:lnTo>
                  <a:lnTo>
                    <a:pt x="43" y="13"/>
                  </a:lnTo>
                  <a:close/>
                </a:path>
              </a:pathLst>
            </a:custGeom>
            <a:solidFill>
              <a:srgbClr val="9E9E9E"/>
            </a:solidFill>
            <a:ln>
              <a:noFill/>
            </a:ln>
          </p:spPr>
          <p:txBody>
            <a:bodyPr vert="horz" wrap="square" lIns="91440" tIns="45720" rIns="91440" bIns="45720" numCol="1" anchor="t" anchorCtr="0" compatLnSpc="1"/>
            <a:lstStyle/>
            <a:p>
              <a:endParaRPr lang="en-AU"/>
            </a:p>
          </p:txBody>
        </p:sp>
        <p:sp>
          <p:nvSpPr>
            <p:cNvPr id="44" name="Freeform 33"/>
            <p:cNvSpPr/>
            <p:nvPr/>
          </p:nvSpPr>
          <p:spPr bwMode="auto">
            <a:xfrm>
              <a:off x="5701323" y="4144056"/>
              <a:ext cx="59674" cy="60943"/>
            </a:xfrm>
            <a:custGeom>
              <a:avLst/>
              <a:gdLst>
                <a:gd name="T0" fmla="*/ 43 w 47"/>
                <a:gd name="T1" fmla="*/ 13 h 48"/>
                <a:gd name="T2" fmla="*/ 43 w 47"/>
                <a:gd name="T3" fmla="*/ 13 h 48"/>
                <a:gd name="T4" fmla="*/ 47 w 47"/>
                <a:gd name="T5" fmla="*/ 22 h 48"/>
                <a:gd name="T6" fmla="*/ 45 w 47"/>
                <a:gd name="T7" fmla="*/ 30 h 48"/>
                <a:gd name="T8" fmla="*/ 41 w 47"/>
                <a:gd name="T9" fmla="*/ 39 h 48"/>
                <a:gd name="T10" fmla="*/ 34 w 47"/>
                <a:gd name="T11" fmla="*/ 45 h 48"/>
                <a:gd name="T12" fmla="*/ 34 w 47"/>
                <a:gd name="T13" fmla="*/ 45 h 48"/>
                <a:gd name="T14" fmla="*/ 25 w 47"/>
                <a:gd name="T15" fmla="*/ 48 h 48"/>
                <a:gd name="T16" fmla="*/ 16 w 47"/>
                <a:gd name="T17" fmla="*/ 47 h 48"/>
                <a:gd name="T18" fmla="*/ 7 w 47"/>
                <a:gd name="T19" fmla="*/ 43 h 48"/>
                <a:gd name="T20" fmla="*/ 2 w 47"/>
                <a:gd name="T21" fmla="*/ 36 h 48"/>
                <a:gd name="T22" fmla="*/ 2 w 47"/>
                <a:gd name="T23" fmla="*/ 36 h 48"/>
                <a:gd name="T24" fmla="*/ 0 w 47"/>
                <a:gd name="T25" fmla="*/ 27 h 48"/>
                <a:gd name="T26" fmla="*/ 0 w 47"/>
                <a:gd name="T27" fmla="*/ 18 h 48"/>
                <a:gd name="T28" fmla="*/ 4 w 47"/>
                <a:gd name="T29" fmla="*/ 9 h 48"/>
                <a:gd name="T30" fmla="*/ 11 w 47"/>
                <a:gd name="T31" fmla="*/ 4 h 48"/>
                <a:gd name="T32" fmla="*/ 11 w 47"/>
                <a:gd name="T33" fmla="*/ 4 h 48"/>
                <a:gd name="T34" fmla="*/ 20 w 47"/>
                <a:gd name="T35" fmla="*/ 0 h 48"/>
                <a:gd name="T36" fmla="*/ 31 w 47"/>
                <a:gd name="T37" fmla="*/ 2 h 48"/>
                <a:gd name="T38" fmla="*/ 38 w 47"/>
                <a:gd name="T39" fmla="*/ 5 h 48"/>
                <a:gd name="T40" fmla="*/ 43 w 47"/>
                <a:gd name="T41" fmla="*/ 1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48">
                  <a:moveTo>
                    <a:pt x="43" y="13"/>
                  </a:moveTo>
                  <a:lnTo>
                    <a:pt x="43" y="13"/>
                  </a:lnTo>
                  <a:lnTo>
                    <a:pt x="47" y="22"/>
                  </a:lnTo>
                  <a:lnTo>
                    <a:pt x="45" y="30"/>
                  </a:lnTo>
                  <a:lnTo>
                    <a:pt x="41" y="39"/>
                  </a:lnTo>
                  <a:lnTo>
                    <a:pt x="34" y="45"/>
                  </a:lnTo>
                  <a:lnTo>
                    <a:pt x="34" y="45"/>
                  </a:lnTo>
                  <a:lnTo>
                    <a:pt x="25" y="48"/>
                  </a:lnTo>
                  <a:lnTo>
                    <a:pt x="16" y="47"/>
                  </a:lnTo>
                  <a:lnTo>
                    <a:pt x="7" y="43"/>
                  </a:lnTo>
                  <a:lnTo>
                    <a:pt x="2" y="36"/>
                  </a:lnTo>
                  <a:lnTo>
                    <a:pt x="2" y="36"/>
                  </a:lnTo>
                  <a:lnTo>
                    <a:pt x="0" y="27"/>
                  </a:lnTo>
                  <a:lnTo>
                    <a:pt x="0" y="18"/>
                  </a:lnTo>
                  <a:lnTo>
                    <a:pt x="4" y="9"/>
                  </a:lnTo>
                  <a:lnTo>
                    <a:pt x="11" y="4"/>
                  </a:lnTo>
                  <a:lnTo>
                    <a:pt x="11" y="4"/>
                  </a:lnTo>
                  <a:lnTo>
                    <a:pt x="20" y="0"/>
                  </a:lnTo>
                  <a:lnTo>
                    <a:pt x="31" y="2"/>
                  </a:lnTo>
                  <a:lnTo>
                    <a:pt x="38" y="5"/>
                  </a:lnTo>
                  <a:lnTo>
                    <a:pt x="43" y="13"/>
                  </a:lnTo>
                </a:path>
              </a:pathLst>
            </a:custGeom>
            <a:noFill/>
            <a:ln>
              <a:noFill/>
            </a:ln>
          </p:spPr>
          <p:txBody>
            <a:bodyPr vert="horz" wrap="square" lIns="91440" tIns="45720" rIns="91440" bIns="45720" numCol="1" anchor="t" anchorCtr="0" compatLnSpc="1"/>
            <a:lstStyle/>
            <a:p>
              <a:endParaRPr lang="en-AU"/>
            </a:p>
          </p:txBody>
        </p:sp>
        <p:sp>
          <p:nvSpPr>
            <p:cNvPr id="45" name="Freeform 34"/>
            <p:cNvSpPr/>
            <p:nvPr/>
          </p:nvSpPr>
          <p:spPr bwMode="auto">
            <a:xfrm>
              <a:off x="4281862" y="7790471"/>
              <a:ext cx="764325" cy="566261"/>
            </a:xfrm>
            <a:custGeom>
              <a:avLst/>
              <a:gdLst>
                <a:gd name="T0" fmla="*/ 263 w 602"/>
                <a:gd name="T1" fmla="*/ 66 h 446"/>
                <a:gd name="T2" fmla="*/ 301 w 602"/>
                <a:gd name="T3" fmla="*/ 152 h 446"/>
                <a:gd name="T4" fmla="*/ 333 w 602"/>
                <a:gd name="T5" fmla="*/ 215 h 446"/>
                <a:gd name="T6" fmla="*/ 349 w 602"/>
                <a:gd name="T7" fmla="*/ 238 h 446"/>
                <a:gd name="T8" fmla="*/ 363 w 602"/>
                <a:gd name="T9" fmla="*/ 251 h 446"/>
                <a:gd name="T10" fmla="*/ 381 w 602"/>
                <a:gd name="T11" fmla="*/ 256 h 446"/>
                <a:gd name="T12" fmla="*/ 476 w 602"/>
                <a:gd name="T13" fmla="*/ 272 h 446"/>
                <a:gd name="T14" fmla="*/ 568 w 602"/>
                <a:gd name="T15" fmla="*/ 288 h 446"/>
                <a:gd name="T16" fmla="*/ 584 w 602"/>
                <a:gd name="T17" fmla="*/ 294 h 446"/>
                <a:gd name="T18" fmla="*/ 595 w 602"/>
                <a:gd name="T19" fmla="*/ 304 h 446"/>
                <a:gd name="T20" fmla="*/ 600 w 602"/>
                <a:gd name="T21" fmla="*/ 324 h 446"/>
                <a:gd name="T22" fmla="*/ 602 w 602"/>
                <a:gd name="T23" fmla="*/ 376 h 446"/>
                <a:gd name="T24" fmla="*/ 598 w 602"/>
                <a:gd name="T25" fmla="*/ 424 h 446"/>
                <a:gd name="T26" fmla="*/ 596 w 602"/>
                <a:gd name="T27" fmla="*/ 446 h 446"/>
                <a:gd name="T28" fmla="*/ 485 w 602"/>
                <a:gd name="T29" fmla="*/ 442 h 446"/>
                <a:gd name="T30" fmla="*/ 383 w 602"/>
                <a:gd name="T31" fmla="*/ 432 h 446"/>
                <a:gd name="T32" fmla="*/ 313 w 602"/>
                <a:gd name="T33" fmla="*/ 419 h 446"/>
                <a:gd name="T34" fmla="*/ 249 w 602"/>
                <a:gd name="T35" fmla="*/ 403 h 446"/>
                <a:gd name="T36" fmla="*/ 199 w 602"/>
                <a:gd name="T37" fmla="*/ 380 h 446"/>
                <a:gd name="T38" fmla="*/ 181 w 602"/>
                <a:gd name="T39" fmla="*/ 365 h 446"/>
                <a:gd name="T40" fmla="*/ 181 w 602"/>
                <a:gd name="T41" fmla="*/ 355 h 446"/>
                <a:gd name="T42" fmla="*/ 177 w 602"/>
                <a:gd name="T43" fmla="*/ 295 h 446"/>
                <a:gd name="T44" fmla="*/ 170 w 602"/>
                <a:gd name="T45" fmla="*/ 269 h 446"/>
                <a:gd name="T46" fmla="*/ 159 w 602"/>
                <a:gd name="T47" fmla="*/ 276 h 446"/>
                <a:gd name="T48" fmla="*/ 123 w 602"/>
                <a:gd name="T49" fmla="*/ 297 h 446"/>
                <a:gd name="T50" fmla="*/ 100 w 602"/>
                <a:gd name="T51" fmla="*/ 306 h 446"/>
                <a:gd name="T52" fmla="*/ 93 w 602"/>
                <a:gd name="T53" fmla="*/ 303 h 446"/>
                <a:gd name="T54" fmla="*/ 71 w 602"/>
                <a:gd name="T55" fmla="*/ 285 h 446"/>
                <a:gd name="T56" fmla="*/ 23 w 602"/>
                <a:gd name="T57" fmla="*/ 236 h 446"/>
                <a:gd name="T58" fmla="*/ 5 w 602"/>
                <a:gd name="T59" fmla="*/ 209 h 446"/>
                <a:gd name="T60" fmla="*/ 0 w 602"/>
                <a:gd name="T61" fmla="*/ 195 h 446"/>
                <a:gd name="T62" fmla="*/ 0 w 602"/>
                <a:gd name="T63" fmla="*/ 188 h 446"/>
                <a:gd name="T64" fmla="*/ 8 w 602"/>
                <a:gd name="T65" fmla="*/ 168 h 446"/>
                <a:gd name="T66" fmla="*/ 51 w 602"/>
                <a:gd name="T67" fmla="*/ 113 h 446"/>
                <a:gd name="T68" fmla="*/ 132 w 602"/>
                <a:gd name="T69" fmla="*/ 23 h 446"/>
                <a:gd name="T70" fmla="*/ 154 w 602"/>
                <a:gd name="T71" fmla="*/ 0 h 446"/>
                <a:gd name="T72" fmla="*/ 197 w 602"/>
                <a:gd name="T73" fmla="*/ 18 h 446"/>
                <a:gd name="T74" fmla="*/ 233 w 602"/>
                <a:gd name="T75" fmla="*/ 37 h 446"/>
                <a:gd name="T76" fmla="*/ 263 w 602"/>
                <a:gd name="T77" fmla="*/ 6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2" h="446">
                  <a:moveTo>
                    <a:pt x="263" y="66"/>
                  </a:moveTo>
                  <a:lnTo>
                    <a:pt x="263" y="66"/>
                  </a:lnTo>
                  <a:lnTo>
                    <a:pt x="274" y="93"/>
                  </a:lnTo>
                  <a:lnTo>
                    <a:pt x="301" y="152"/>
                  </a:lnTo>
                  <a:lnTo>
                    <a:pt x="315" y="184"/>
                  </a:lnTo>
                  <a:lnTo>
                    <a:pt x="333" y="215"/>
                  </a:lnTo>
                  <a:lnTo>
                    <a:pt x="340" y="227"/>
                  </a:lnTo>
                  <a:lnTo>
                    <a:pt x="349" y="238"/>
                  </a:lnTo>
                  <a:lnTo>
                    <a:pt x="356" y="245"/>
                  </a:lnTo>
                  <a:lnTo>
                    <a:pt x="363" y="251"/>
                  </a:lnTo>
                  <a:lnTo>
                    <a:pt x="363" y="251"/>
                  </a:lnTo>
                  <a:lnTo>
                    <a:pt x="381" y="256"/>
                  </a:lnTo>
                  <a:lnTo>
                    <a:pt x="408" y="261"/>
                  </a:lnTo>
                  <a:lnTo>
                    <a:pt x="476" y="272"/>
                  </a:lnTo>
                  <a:lnTo>
                    <a:pt x="541" y="283"/>
                  </a:lnTo>
                  <a:lnTo>
                    <a:pt x="568" y="288"/>
                  </a:lnTo>
                  <a:lnTo>
                    <a:pt x="584" y="294"/>
                  </a:lnTo>
                  <a:lnTo>
                    <a:pt x="584" y="294"/>
                  </a:lnTo>
                  <a:lnTo>
                    <a:pt x="591" y="297"/>
                  </a:lnTo>
                  <a:lnTo>
                    <a:pt x="595" y="304"/>
                  </a:lnTo>
                  <a:lnTo>
                    <a:pt x="598" y="313"/>
                  </a:lnTo>
                  <a:lnTo>
                    <a:pt x="600" y="324"/>
                  </a:lnTo>
                  <a:lnTo>
                    <a:pt x="602" y="349"/>
                  </a:lnTo>
                  <a:lnTo>
                    <a:pt x="602" y="376"/>
                  </a:lnTo>
                  <a:lnTo>
                    <a:pt x="602" y="401"/>
                  </a:lnTo>
                  <a:lnTo>
                    <a:pt x="598" y="424"/>
                  </a:lnTo>
                  <a:lnTo>
                    <a:pt x="596" y="446"/>
                  </a:lnTo>
                  <a:lnTo>
                    <a:pt x="596" y="446"/>
                  </a:lnTo>
                  <a:lnTo>
                    <a:pt x="543" y="444"/>
                  </a:lnTo>
                  <a:lnTo>
                    <a:pt x="485" y="442"/>
                  </a:lnTo>
                  <a:lnTo>
                    <a:pt x="419" y="435"/>
                  </a:lnTo>
                  <a:lnTo>
                    <a:pt x="383" y="432"/>
                  </a:lnTo>
                  <a:lnTo>
                    <a:pt x="347" y="426"/>
                  </a:lnTo>
                  <a:lnTo>
                    <a:pt x="313" y="419"/>
                  </a:lnTo>
                  <a:lnTo>
                    <a:pt x="279" y="412"/>
                  </a:lnTo>
                  <a:lnTo>
                    <a:pt x="249" y="403"/>
                  </a:lnTo>
                  <a:lnTo>
                    <a:pt x="222" y="392"/>
                  </a:lnTo>
                  <a:lnTo>
                    <a:pt x="199" y="380"/>
                  </a:lnTo>
                  <a:lnTo>
                    <a:pt x="190" y="373"/>
                  </a:lnTo>
                  <a:lnTo>
                    <a:pt x="181" y="365"/>
                  </a:lnTo>
                  <a:lnTo>
                    <a:pt x="181" y="365"/>
                  </a:lnTo>
                  <a:lnTo>
                    <a:pt x="181" y="355"/>
                  </a:lnTo>
                  <a:lnTo>
                    <a:pt x="181" y="328"/>
                  </a:lnTo>
                  <a:lnTo>
                    <a:pt x="177" y="295"/>
                  </a:lnTo>
                  <a:lnTo>
                    <a:pt x="175" y="281"/>
                  </a:lnTo>
                  <a:lnTo>
                    <a:pt x="170" y="269"/>
                  </a:lnTo>
                  <a:lnTo>
                    <a:pt x="170" y="269"/>
                  </a:lnTo>
                  <a:lnTo>
                    <a:pt x="159" y="276"/>
                  </a:lnTo>
                  <a:lnTo>
                    <a:pt x="136" y="290"/>
                  </a:lnTo>
                  <a:lnTo>
                    <a:pt x="123" y="297"/>
                  </a:lnTo>
                  <a:lnTo>
                    <a:pt x="111" y="303"/>
                  </a:lnTo>
                  <a:lnTo>
                    <a:pt x="100" y="306"/>
                  </a:lnTo>
                  <a:lnTo>
                    <a:pt x="96" y="304"/>
                  </a:lnTo>
                  <a:lnTo>
                    <a:pt x="93" y="303"/>
                  </a:lnTo>
                  <a:lnTo>
                    <a:pt x="93" y="303"/>
                  </a:lnTo>
                  <a:lnTo>
                    <a:pt x="71" y="285"/>
                  </a:lnTo>
                  <a:lnTo>
                    <a:pt x="39" y="254"/>
                  </a:lnTo>
                  <a:lnTo>
                    <a:pt x="23" y="236"/>
                  </a:lnTo>
                  <a:lnTo>
                    <a:pt x="10" y="218"/>
                  </a:lnTo>
                  <a:lnTo>
                    <a:pt x="5" y="209"/>
                  </a:lnTo>
                  <a:lnTo>
                    <a:pt x="1" y="202"/>
                  </a:lnTo>
                  <a:lnTo>
                    <a:pt x="0" y="195"/>
                  </a:lnTo>
                  <a:lnTo>
                    <a:pt x="0" y="188"/>
                  </a:lnTo>
                  <a:lnTo>
                    <a:pt x="0" y="188"/>
                  </a:lnTo>
                  <a:lnTo>
                    <a:pt x="3" y="179"/>
                  </a:lnTo>
                  <a:lnTo>
                    <a:pt x="8" y="168"/>
                  </a:lnTo>
                  <a:lnTo>
                    <a:pt x="26" y="143"/>
                  </a:lnTo>
                  <a:lnTo>
                    <a:pt x="51" y="113"/>
                  </a:lnTo>
                  <a:lnTo>
                    <a:pt x="80" y="80"/>
                  </a:lnTo>
                  <a:lnTo>
                    <a:pt x="132" y="23"/>
                  </a:lnTo>
                  <a:lnTo>
                    <a:pt x="154" y="0"/>
                  </a:lnTo>
                  <a:lnTo>
                    <a:pt x="154" y="0"/>
                  </a:lnTo>
                  <a:lnTo>
                    <a:pt x="166" y="3"/>
                  </a:lnTo>
                  <a:lnTo>
                    <a:pt x="197" y="18"/>
                  </a:lnTo>
                  <a:lnTo>
                    <a:pt x="215" y="27"/>
                  </a:lnTo>
                  <a:lnTo>
                    <a:pt x="233" y="37"/>
                  </a:lnTo>
                  <a:lnTo>
                    <a:pt x="249" y="52"/>
                  </a:lnTo>
                  <a:lnTo>
                    <a:pt x="263" y="66"/>
                  </a:lnTo>
                  <a:close/>
                </a:path>
              </a:pathLst>
            </a:custGeom>
            <a:solidFill>
              <a:srgbClr val="382C1A"/>
            </a:solidFill>
            <a:ln>
              <a:noFill/>
            </a:ln>
          </p:spPr>
          <p:txBody>
            <a:bodyPr vert="horz" wrap="square" lIns="91440" tIns="45720" rIns="91440" bIns="45720" numCol="1" anchor="t" anchorCtr="0" compatLnSpc="1"/>
            <a:lstStyle/>
            <a:p>
              <a:endParaRPr lang="en-AU"/>
            </a:p>
          </p:txBody>
        </p:sp>
        <p:sp>
          <p:nvSpPr>
            <p:cNvPr id="46" name="Freeform 35"/>
            <p:cNvSpPr/>
            <p:nvPr/>
          </p:nvSpPr>
          <p:spPr bwMode="auto">
            <a:xfrm>
              <a:off x="4281862" y="7790471"/>
              <a:ext cx="764325" cy="566261"/>
            </a:xfrm>
            <a:custGeom>
              <a:avLst/>
              <a:gdLst>
                <a:gd name="T0" fmla="*/ 263 w 602"/>
                <a:gd name="T1" fmla="*/ 66 h 446"/>
                <a:gd name="T2" fmla="*/ 301 w 602"/>
                <a:gd name="T3" fmla="*/ 152 h 446"/>
                <a:gd name="T4" fmla="*/ 333 w 602"/>
                <a:gd name="T5" fmla="*/ 215 h 446"/>
                <a:gd name="T6" fmla="*/ 349 w 602"/>
                <a:gd name="T7" fmla="*/ 238 h 446"/>
                <a:gd name="T8" fmla="*/ 363 w 602"/>
                <a:gd name="T9" fmla="*/ 251 h 446"/>
                <a:gd name="T10" fmla="*/ 381 w 602"/>
                <a:gd name="T11" fmla="*/ 256 h 446"/>
                <a:gd name="T12" fmla="*/ 476 w 602"/>
                <a:gd name="T13" fmla="*/ 272 h 446"/>
                <a:gd name="T14" fmla="*/ 568 w 602"/>
                <a:gd name="T15" fmla="*/ 288 h 446"/>
                <a:gd name="T16" fmla="*/ 584 w 602"/>
                <a:gd name="T17" fmla="*/ 294 h 446"/>
                <a:gd name="T18" fmla="*/ 595 w 602"/>
                <a:gd name="T19" fmla="*/ 304 h 446"/>
                <a:gd name="T20" fmla="*/ 600 w 602"/>
                <a:gd name="T21" fmla="*/ 324 h 446"/>
                <a:gd name="T22" fmla="*/ 602 w 602"/>
                <a:gd name="T23" fmla="*/ 376 h 446"/>
                <a:gd name="T24" fmla="*/ 598 w 602"/>
                <a:gd name="T25" fmla="*/ 424 h 446"/>
                <a:gd name="T26" fmla="*/ 596 w 602"/>
                <a:gd name="T27" fmla="*/ 446 h 446"/>
                <a:gd name="T28" fmla="*/ 485 w 602"/>
                <a:gd name="T29" fmla="*/ 442 h 446"/>
                <a:gd name="T30" fmla="*/ 383 w 602"/>
                <a:gd name="T31" fmla="*/ 432 h 446"/>
                <a:gd name="T32" fmla="*/ 313 w 602"/>
                <a:gd name="T33" fmla="*/ 419 h 446"/>
                <a:gd name="T34" fmla="*/ 249 w 602"/>
                <a:gd name="T35" fmla="*/ 403 h 446"/>
                <a:gd name="T36" fmla="*/ 199 w 602"/>
                <a:gd name="T37" fmla="*/ 380 h 446"/>
                <a:gd name="T38" fmla="*/ 181 w 602"/>
                <a:gd name="T39" fmla="*/ 365 h 446"/>
                <a:gd name="T40" fmla="*/ 181 w 602"/>
                <a:gd name="T41" fmla="*/ 355 h 446"/>
                <a:gd name="T42" fmla="*/ 177 w 602"/>
                <a:gd name="T43" fmla="*/ 295 h 446"/>
                <a:gd name="T44" fmla="*/ 170 w 602"/>
                <a:gd name="T45" fmla="*/ 269 h 446"/>
                <a:gd name="T46" fmla="*/ 159 w 602"/>
                <a:gd name="T47" fmla="*/ 276 h 446"/>
                <a:gd name="T48" fmla="*/ 123 w 602"/>
                <a:gd name="T49" fmla="*/ 297 h 446"/>
                <a:gd name="T50" fmla="*/ 100 w 602"/>
                <a:gd name="T51" fmla="*/ 306 h 446"/>
                <a:gd name="T52" fmla="*/ 93 w 602"/>
                <a:gd name="T53" fmla="*/ 303 h 446"/>
                <a:gd name="T54" fmla="*/ 71 w 602"/>
                <a:gd name="T55" fmla="*/ 285 h 446"/>
                <a:gd name="T56" fmla="*/ 23 w 602"/>
                <a:gd name="T57" fmla="*/ 236 h 446"/>
                <a:gd name="T58" fmla="*/ 5 w 602"/>
                <a:gd name="T59" fmla="*/ 209 h 446"/>
                <a:gd name="T60" fmla="*/ 0 w 602"/>
                <a:gd name="T61" fmla="*/ 195 h 446"/>
                <a:gd name="T62" fmla="*/ 0 w 602"/>
                <a:gd name="T63" fmla="*/ 188 h 446"/>
                <a:gd name="T64" fmla="*/ 8 w 602"/>
                <a:gd name="T65" fmla="*/ 168 h 446"/>
                <a:gd name="T66" fmla="*/ 51 w 602"/>
                <a:gd name="T67" fmla="*/ 113 h 446"/>
                <a:gd name="T68" fmla="*/ 132 w 602"/>
                <a:gd name="T69" fmla="*/ 23 h 446"/>
                <a:gd name="T70" fmla="*/ 154 w 602"/>
                <a:gd name="T71" fmla="*/ 0 h 446"/>
                <a:gd name="T72" fmla="*/ 197 w 602"/>
                <a:gd name="T73" fmla="*/ 18 h 446"/>
                <a:gd name="T74" fmla="*/ 233 w 602"/>
                <a:gd name="T75" fmla="*/ 37 h 446"/>
                <a:gd name="T76" fmla="*/ 263 w 602"/>
                <a:gd name="T77" fmla="*/ 6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2" h="446">
                  <a:moveTo>
                    <a:pt x="263" y="66"/>
                  </a:moveTo>
                  <a:lnTo>
                    <a:pt x="263" y="66"/>
                  </a:lnTo>
                  <a:lnTo>
                    <a:pt x="274" y="93"/>
                  </a:lnTo>
                  <a:lnTo>
                    <a:pt x="301" y="152"/>
                  </a:lnTo>
                  <a:lnTo>
                    <a:pt x="315" y="184"/>
                  </a:lnTo>
                  <a:lnTo>
                    <a:pt x="333" y="215"/>
                  </a:lnTo>
                  <a:lnTo>
                    <a:pt x="340" y="227"/>
                  </a:lnTo>
                  <a:lnTo>
                    <a:pt x="349" y="238"/>
                  </a:lnTo>
                  <a:lnTo>
                    <a:pt x="356" y="245"/>
                  </a:lnTo>
                  <a:lnTo>
                    <a:pt x="363" y="251"/>
                  </a:lnTo>
                  <a:lnTo>
                    <a:pt x="363" y="251"/>
                  </a:lnTo>
                  <a:lnTo>
                    <a:pt x="381" y="256"/>
                  </a:lnTo>
                  <a:lnTo>
                    <a:pt x="408" y="261"/>
                  </a:lnTo>
                  <a:lnTo>
                    <a:pt x="476" y="272"/>
                  </a:lnTo>
                  <a:lnTo>
                    <a:pt x="541" y="283"/>
                  </a:lnTo>
                  <a:lnTo>
                    <a:pt x="568" y="288"/>
                  </a:lnTo>
                  <a:lnTo>
                    <a:pt x="584" y="294"/>
                  </a:lnTo>
                  <a:lnTo>
                    <a:pt x="584" y="294"/>
                  </a:lnTo>
                  <a:lnTo>
                    <a:pt x="591" y="297"/>
                  </a:lnTo>
                  <a:lnTo>
                    <a:pt x="595" y="304"/>
                  </a:lnTo>
                  <a:lnTo>
                    <a:pt x="598" y="313"/>
                  </a:lnTo>
                  <a:lnTo>
                    <a:pt x="600" y="324"/>
                  </a:lnTo>
                  <a:lnTo>
                    <a:pt x="602" y="349"/>
                  </a:lnTo>
                  <a:lnTo>
                    <a:pt x="602" y="376"/>
                  </a:lnTo>
                  <a:lnTo>
                    <a:pt x="602" y="401"/>
                  </a:lnTo>
                  <a:lnTo>
                    <a:pt x="598" y="424"/>
                  </a:lnTo>
                  <a:lnTo>
                    <a:pt x="596" y="446"/>
                  </a:lnTo>
                  <a:lnTo>
                    <a:pt x="596" y="446"/>
                  </a:lnTo>
                  <a:lnTo>
                    <a:pt x="543" y="444"/>
                  </a:lnTo>
                  <a:lnTo>
                    <a:pt x="485" y="442"/>
                  </a:lnTo>
                  <a:lnTo>
                    <a:pt x="419" y="435"/>
                  </a:lnTo>
                  <a:lnTo>
                    <a:pt x="383" y="432"/>
                  </a:lnTo>
                  <a:lnTo>
                    <a:pt x="347" y="426"/>
                  </a:lnTo>
                  <a:lnTo>
                    <a:pt x="313" y="419"/>
                  </a:lnTo>
                  <a:lnTo>
                    <a:pt x="279" y="412"/>
                  </a:lnTo>
                  <a:lnTo>
                    <a:pt x="249" y="403"/>
                  </a:lnTo>
                  <a:lnTo>
                    <a:pt x="222" y="392"/>
                  </a:lnTo>
                  <a:lnTo>
                    <a:pt x="199" y="380"/>
                  </a:lnTo>
                  <a:lnTo>
                    <a:pt x="190" y="373"/>
                  </a:lnTo>
                  <a:lnTo>
                    <a:pt x="181" y="365"/>
                  </a:lnTo>
                  <a:lnTo>
                    <a:pt x="181" y="365"/>
                  </a:lnTo>
                  <a:lnTo>
                    <a:pt x="181" y="355"/>
                  </a:lnTo>
                  <a:lnTo>
                    <a:pt x="181" y="328"/>
                  </a:lnTo>
                  <a:lnTo>
                    <a:pt x="177" y="295"/>
                  </a:lnTo>
                  <a:lnTo>
                    <a:pt x="175" y="281"/>
                  </a:lnTo>
                  <a:lnTo>
                    <a:pt x="170" y="269"/>
                  </a:lnTo>
                  <a:lnTo>
                    <a:pt x="170" y="269"/>
                  </a:lnTo>
                  <a:lnTo>
                    <a:pt x="159" y="276"/>
                  </a:lnTo>
                  <a:lnTo>
                    <a:pt x="136" y="290"/>
                  </a:lnTo>
                  <a:lnTo>
                    <a:pt x="123" y="297"/>
                  </a:lnTo>
                  <a:lnTo>
                    <a:pt x="111" y="303"/>
                  </a:lnTo>
                  <a:lnTo>
                    <a:pt x="100" y="306"/>
                  </a:lnTo>
                  <a:lnTo>
                    <a:pt x="96" y="304"/>
                  </a:lnTo>
                  <a:lnTo>
                    <a:pt x="93" y="303"/>
                  </a:lnTo>
                  <a:lnTo>
                    <a:pt x="93" y="303"/>
                  </a:lnTo>
                  <a:lnTo>
                    <a:pt x="71" y="285"/>
                  </a:lnTo>
                  <a:lnTo>
                    <a:pt x="39" y="254"/>
                  </a:lnTo>
                  <a:lnTo>
                    <a:pt x="23" y="236"/>
                  </a:lnTo>
                  <a:lnTo>
                    <a:pt x="10" y="218"/>
                  </a:lnTo>
                  <a:lnTo>
                    <a:pt x="5" y="209"/>
                  </a:lnTo>
                  <a:lnTo>
                    <a:pt x="1" y="202"/>
                  </a:lnTo>
                  <a:lnTo>
                    <a:pt x="0" y="195"/>
                  </a:lnTo>
                  <a:lnTo>
                    <a:pt x="0" y="188"/>
                  </a:lnTo>
                  <a:lnTo>
                    <a:pt x="0" y="188"/>
                  </a:lnTo>
                  <a:lnTo>
                    <a:pt x="3" y="179"/>
                  </a:lnTo>
                  <a:lnTo>
                    <a:pt x="8" y="168"/>
                  </a:lnTo>
                  <a:lnTo>
                    <a:pt x="26" y="143"/>
                  </a:lnTo>
                  <a:lnTo>
                    <a:pt x="51" y="113"/>
                  </a:lnTo>
                  <a:lnTo>
                    <a:pt x="80" y="80"/>
                  </a:lnTo>
                  <a:lnTo>
                    <a:pt x="132" y="23"/>
                  </a:lnTo>
                  <a:lnTo>
                    <a:pt x="154" y="0"/>
                  </a:lnTo>
                  <a:lnTo>
                    <a:pt x="154" y="0"/>
                  </a:lnTo>
                  <a:lnTo>
                    <a:pt x="166" y="3"/>
                  </a:lnTo>
                  <a:lnTo>
                    <a:pt x="197" y="18"/>
                  </a:lnTo>
                  <a:lnTo>
                    <a:pt x="215" y="27"/>
                  </a:lnTo>
                  <a:lnTo>
                    <a:pt x="233" y="37"/>
                  </a:lnTo>
                  <a:lnTo>
                    <a:pt x="249" y="52"/>
                  </a:lnTo>
                  <a:lnTo>
                    <a:pt x="263" y="66"/>
                  </a:lnTo>
                </a:path>
              </a:pathLst>
            </a:custGeom>
            <a:noFill/>
            <a:ln>
              <a:noFill/>
            </a:ln>
          </p:spPr>
          <p:txBody>
            <a:bodyPr vert="horz" wrap="square" lIns="91440" tIns="45720" rIns="91440" bIns="45720" numCol="1" anchor="t" anchorCtr="0" compatLnSpc="1"/>
            <a:lstStyle/>
            <a:p>
              <a:endParaRPr lang="en-AU"/>
            </a:p>
          </p:txBody>
        </p:sp>
        <p:sp>
          <p:nvSpPr>
            <p:cNvPr id="47" name="Freeform 36"/>
            <p:cNvSpPr/>
            <p:nvPr/>
          </p:nvSpPr>
          <p:spPr bwMode="auto">
            <a:xfrm>
              <a:off x="4406287" y="5748885"/>
              <a:ext cx="1368676" cy="2200292"/>
            </a:xfrm>
            <a:custGeom>
              <a:avLst/>
              <a:gdLst>
                <a:gd name="T0" fmla="*/ 516 w 1078"/>
                <a:gd name="T1" fmla="*/ 111 h 1733"/>
                <a:gd name="T2" fmla="*/ 511 w 1078"/>
                <a:gd name="T3" fmla="*/ 118 h 1733"/>
                <a:gd name="T4" fmla="*/ 500 w 1078"/>
                <a:gd name="T5" fmla="*/ 147 h 1733"/>
                <a:gd name="T6" fmla="*/ 495 w 1078"/>
                <a:gd name="T7" fmla="*/ 213 h 1733"/>
                <a:gd name="T8" fmla="*/ 504 w 1078"/>
                <a:gd name="T9" fmla="*/ 328 h 1733"/>
                <a:gd name="T10" fmla="*/ 507 w 1078"/>
                <a:gd name="T11" fmla="*/ 364 h 1733"/>
                <a:gd name="T12" fmla="*/ 509 w 1078"/>
                <a:gd name="T13" fmla="*/ 441 h 1733"/>
                <a:gd name="T14" fmla="*/ 507 w 1078"/>
                <a:gd name="T15" fmla="*/ 520 h 1733"/>
                <a:gd name="T16" fmla="*/ 495 w 1078"/>
                <a:gd name="T17" fmla="*/ 638 h 1733"/>
                <a:gd name="T18" fmla="*/ 472 w 1078"/>
                <a:gd name="T19" fmla="*/ 780 h 1733"/>
                <a:gd name="T20" fmla="*/ 445 w 1078"/>
                <a:gd name="T21" fmla="*/ 885 h 1733"/>
                <a:gd name="T22" fmla="*/ 434 w 1078"/>
                <a:gd name="T23" fmla="*/ 918 h 1733"/>
                <a:gd name="T24" fmla="*/ 393 w 1078"/>
                <a:gd name="T25" fmla="*/ 1016 h 1733"/>
                <a:gd name="T26" fmla="*/ 326 w 1078"/>
                <a:gd name="T27" fmla="*/ 1145 h 1733"/>
                <a:gd name="T28" fmla="*/ 253 w 1078"/>
                <a:gd name="T29" fmla="*/ 1267 h 1733"/>
                <a:gd name="T30" fmla="*/ 179 w 1078"/>
                <a:gd name="T31" fmla="*/ 1376 h 1733"/>
                <a:gd name="T32" fmla="*/ 109 w 1078"/>
                <a:gd name="T33" fmla="*/ 1470 h 1733"/>
                <a:gd name="T34" fmla="*/ 14 w 1078"/>
                <a:gd name="T35" fmla="*/ 1588 h 1733"/>
                <a:gd name="T36" fmla="*/ 0 w 1078"/>
                <a:gd name="T37" fmla="*/ 1604 h 1733"/>
                <a:gd name="T38" fmla="*/ 49 w 1078"/>
                <a:gd name="T39" fmla="*/ 1649 h 1733"/>
                <a:gd name="T40" fmla="*/ 113 w 1078"/>
                <a:gd name="T41" fmla="*/ 1699 h 1733"/>
                <a:gd name="T42" fmla="*/ 147 w 1078"/>
                <a:gd name="T43" fmla="*/ 1719 h 1733"/>
                <a:gd name="T44" fmla="*/ 181 w 1078"/>
                <a:gd name="T45" fmla="*/ 1731 h 1733"/>
                <a:gd name="T46" fmla="*/ 208 w 1078"/>
                <a:gd name="T47" fmla="*/ 1731 h 1733"/>
                <a:gd name="T48" fmla="*/ 215 w 1078"/>
                <a:gd name="T49" fmla="*/ 1728 h 1733"/>
                <a:gd name="T50" fmla="*/ 244 w 1078"/>
                <a:gd name="T51" fmla="*/ 1703 h 1733"/>
                <a:gd name="T52" fmla="*/ 294 w 1078"/>
                <a:gd name="T53" fmla="*/ 1638 h 1733"/>
                <a:gd name="T54" fmla="*/ 355 w 1078"/>
                <a:gd name="T55" fmla="*/ 1545 h 1733"/>
                <a:gd name="T56" fmla="*/ 421 w 1078"/>
                <a:gd name="T57" fmla="*/ 1436 h 1733"/>
                <a:gd name="T58" fmla="*/ 549 w 1078"/>
                <a:gd name="T59" fmla="*/ 1206 h 1733"/>
                <a:gd name="T60" fmla="*/ 599 w 1078"/>
                <a:gd name="T61" fmla="*/ 1104 h 1733"/>
                <a:gd name="T62" fmla="*/ 633 w 1078"/>
                <a:gd name="T63" fmla="*/ 1023 h 1733"/>
                <a:gd name="T64" fmla="*/ 660 w 1078"/>
                <a:gd name="T65" fmla="*/ 944 h 1733"/>
                <a:gd name="T66" fmla="*/ 741 w 1078"/>
                <a:gd name="T67" fmla="*/ 681 h 1733"/>
                <a:gd name="T68" fmla="*/ 793 w 1078"/>
                <a:gd name="T69" fmla="*/ 529 h 1733"/>
                <a:gd name="T70" fmla="*/ 816 w 1078"/>
                <a:gd name="T71" fmla="*/ 471 h 1733"/>
                <a:gd name="T72" fmla="*/ 836 w 1078"/>
                <a:gd name="T73" fmla="*/ 434 h 1733"/>
                <a:gd name="T74" fmla="*/ 848 w 1078"/>
                <a:gd name="T75" fmla="*/ 419 h 1733"/>
                <a:gd name="T76" fmla="*/ 896 w 1078"/>
                <a:gd name="T77" fmla="*/ 365 h 1733"/>
                <a:gd name="T78" fmla="*/ 979 w 1078"/>
                <a:gd name="T79" fmla="*/ 274 h 1733"/>
                <a:gd name="T80" fmla="*/ 1018 w 1078"/>
                <a:gd name="T81" fmla="*/ 224 h 1733"/>
                <a:gd name="T82" fmla="*/ 1051 w 1078"/>
                <a:gd name="T83" fmla="*/ 170 h 1733"/>
                <a:gd name="T84" fmla="*/ 1070 w 1078"/>
                <a:gd name="T85" fmla="*/ 113 h 1733"/>
                <a:gd name="T86" fmla="*/ 1078 w 1078"/>
                <a:gd name="T87" fmla="*/ 71 h 1733"/>
                <a:gd name="T88" fmla="*/ 1078 w 1078"/>
                <a:gd name="T89" fmla="*/ 57 h 1733"/>
                <a:gd name="T90" fmla="*/ 1070 w 1078"/>
                <a:gd name="T91" fmla="*/ 32 h 1733"/>
                <a:gd name="T92" fmla="*/ 1051 w 1078"/>
                <a:gd name="T93" fmla="*/ 16 h 1733"/>
                <a:gd name="T94" fmla="*/ 1022 w 1078"/>
                <a:gd name="T95" fmla="*/ 5 h 1733"/>
                <a:gd name="T96" fmla="*/ 986 w 1078"/>
                <a:gd name="T97" fmla="*/ 0 h 1733"/>
                <a:gd name="T98" fmla="*/ 943 w 1078"/>
                <a:gd name="T99" fmla="*/ 2 h 1733"/>
                <a:gd name="T100" fmla="*/ 846 w 1078"/>
                <a:gd name="T101" fmla="*/ 16 h 1733"/>
                <a:gd name="T102" fmla="*/ 742 w 1078"/>
                <a:gd name="T103" fmla="*/ 39 h 1733"/>
                <a:gd name="T104" fmla="*/ 602 w 1078"/>
                <a:gd name="T105" fmla="*/ 80 h 1733"/>
                <a:gd name="T106" fmla="*/ 516 w 1078"/>
                <a:gd name="T107" fmla="*/ 111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78" h="1733">
                  <a:moveTo>
                    <a:pt x="516" y="111"/>
                  </a:moveTo>
                  <a:lnTo>
                    <a:pt x="516" y="111"/>
                  </a:lnTo>
                  <a:lnTo>
                    <a:pt x="515" y="113"/>
                  </a:lnTo>
                  <a:lnTo>
                    <a:pt x="511" y="118"/>
                  </a:lnTo>
                  <a:lnTo>
                    <a:pt x="506" y="129"/>
                  </a:lnTo>
                  <a:lnTo>
                    <a:pt x="500" y="147"/>
                  </a:lnTo>
                  <a:lnTo>
                    <a:pt x="497" y="174"/>
                  </a:lnTo>
                  <a:lnTo>
                    <a:pt x="495" y="213"/>
                  </a:lnTo>
                  <a:lnTo>
                    <a:pt x="497" y="263"/>
                  </a:lnTo>
                  <a:lnTo>
                    <a:pt x="504" y="328"/>
                  </a:lnTo>
                  <a:lnTo>
                    <a:pt x="504" y="328"/>
                  </a:lnTo>
                  <a:lnTo>
                    <a:pt x="507" y="364"/>
                  </a:lnTo>
                  <a:lnTo>
                    <a:pt x="509" y="401"/>
                  </a:lnTo>
                  <a:lnTo>
                    <a:pt x="509" y="441"/>
                  </a:lnTo>
                  <a:lnTo>
                    <a:pt x="509" y="480"/>
                  </a:lnTo>
                  <a:lnTo>
                    <a:pt x="507" y="520"/>
                  </a:lnTo>
                  <a:lnTo>
                    <a:pt x="504" y="559"/>
                  </a:lnTo>
                  <a:lnTo>
                    <a:pt x="495" y="638"/>
                  </a:lnTo>
                  <a:lnTo>
                    <a:pt x="484" y="713"/>
                  </a:lnTo>
                  <a:lnTo>
                    <a:pt x="472" y="780"/>
                  </a:lnTo>
                  <a:lnTo>
                    <a:pt x="457" y="839"/>
                  </a:lnTo>
                  <a:lnTo>
                    <a:pt x="445" y="885"/>
                  </a:lnTo>
                  <a:lnTo>
                    <a:pt x="445" y="885"/>
                  </a:lnTo>
                  <a:lnTo>
                    <a:pt x="434" y="918"/>
                  </a:lnTo>
                  <a:lnTo>
                    <a:pt x="421" y="950"/>
                  </a:lnTo>
                  <a:lnTo>
                    <a:pt x="393" y="1016"/>
                  </a:lnTo>
                  <a:lnTo>
                    <a:pt x="360" y="1081"/>
                  </a:lnTo>
                  <a:lnTo>
                    <a:pt x="326" y="1145"/>
                  </a:lnTo>
                  <a:lnTo>
                    <a:pt x="291" y="1206"/>
                  </a:lnTo>
                  <a:lnTo>
                    <a:pt x="253" y="1267"/>
                  </a:lnTo>
                  <a:lnTo>
                    <a:pt x="215" y="1323"/>
                  </a:lnTo>
                  <a:lnTo>
                    <a:pt x="179" y="1376"/>
                  </a:lnTo>
                  <a:lnTo>
                    <a:pt x="144" y="1425"/>
                  </a:lnTo>
                  <a:lnTo>
                    <a:pt x="109" y="1470"/>
                  </a:lnTo>
                  <a:lnTo>
                    <a:pt x="52" y="1541"/>
                  </a:lnTo>
                  <a:lnTo>
                    <a:pt x="14" y="1588"/>
                  </a:lnTo>
                  <a:lnTo>
                    <a:pt x="0" y="1604"/>
                  </a:lnTo>
                  <a:lnTo>
                    <a:pt x="0" y="1604"/>
                  </a:lnTo>
                  <a:lnTo>
                    <a:pt x="23" y="1627"/>
                  </a:lnTo>
                  <a:lnTo>
                    <a:pt x="49" y="1649"/>
                  </a:lnTo>
                  <a:lnTo>
                    <a:pt x="79" y="1674"/>
                  </a:lnTo>
                  <a:lnTo>
                    <a:pt x="113" y="1699"/>
                  </a:lnTo>
                  <a:lnTo>
                    <a:pt x="131" y="1710"/>
                  </a:lnTo>
                  <a:lnTo>
                    <a:pt x="147" y="1719"/>
                  </a:lnTo>
                  <a:lnTo>
                    <a:pt x="165" y="1726"/>
                  </a:lnTo>
                  <a:lnTo>
                    <a:pt x="181" y="1731"/>
                  </a:lnTo>
                  <a:lnTo>
                    <a:pt x="196" y="1733"/>
                  </a:lnTo>
                  <a:lnTo>
                    <a:pt x="208" y="1731"/>
                  </a:lnTo>
                  <a:lnTo>
                    <a:pt x="208" y="1731"/>
                  </a:lnTo>
                  <a:lnTo>
                    <a:pt x="215" y="1728"/>
                  </a:lnTo>
                  <a:lnTo>
                    <a:pt x="224" y="1722"/>
                  </a:lnTo>
                  <a:lnTo>
                    <a:pt x="244" y="1703"/>
                  </a:lnTo>
                  <a:lnTo>
                    <a:pt x="267" y="1674"/>
                  </a:lnTo>
                  <a:lnTo>
                    <a:pt x="294" y="1638"/>
                  </a:lnTo>
                  <a:lnTo>
                    <a:pt x="323" y="1595"/>
                  </a:lnTo>
                  <a:lnTo>
                    <a:pt x="355" y="1545"/>
                  </a:lnTo>
                  <a:lnTo>
                    <a:pt x="389" y="1493"/>
                  </a:lnTo>
                  <a:lnTo>
                    <a:pt x="421" y="1436"/>
                  </a:lnTo>
                  <a:lnTo>
                    <a:pt x="488" y="1319"/>
                  </a:lnTo>
                  <a:lnTo>
                    <a:pt x="549" y="1206"/>
                  </a:lnTo>
                  <a:lnTo>
                    <a:pt x="576" y="1152"/>
                  </a:lnTo>
                  <a:lnTo>
                    <a:pt x="599" y="1104"/>
                  </a:lnTo>
                  <a:lnTo>
                    <a:pt x="619" y="1059"/>
                  </a:lnTo>
                  <a:lnTo>
                    <a:pt x="633" y="1023"/>
                  </a:lnTo>
                  <a:lnTo>
                    <a:pt x="633" y="1023"/>
                  </a:lnTo>
                  <a:lnTo>
                    <a:pt x="660" y="944"/>
                  </a:lnTo>
                  <a:lnTo>
                    <a:pt x="687" y="858"/>
                  </a:lnTo>
                  <a:lnTo>
                    <a:pt x="741" y="681"/>
                  </a:lnTo>
                  <a:lnTo>
                    <a:pt x="767" y="600"/>
                  </a:lnTo>
                  <a:lnTo>
                    <a:pt x="793" y="529"/>
                  </a:lnTo>
                  <a:lnTo>
                    <a:pt x="803" y="498"/>
                  </a:lnTo>
                  <a:lnTo>
                    <a:pt x="816" y="471"/>
                  </a:lnTo>
                  <a:lnTo>
                    <a:pt x="827" y="450"/>
                  </a:lnTo>
                  <a:lnTo>
                    <a:pt x="836" y="434"/>
                  </a:lnTo>
                  <a:lnTo>
                    <a:pt x="836" y="434"/>
                  </a:lnTo>
                  <a:lnTo>
                    <a:pt x="848" y="419"/>
                  </a:lnTo>
                  <a:lnTo>
                    <a:pt x="862" y="403"/>
                  </a:lnTo>
                  <a:lnTo>
                    <a:pt x="896" y="365"/>
                  </a:lnTo>
                  <a:lnTo>
                    <a:pt x="938" y="322"/>
                  </a:lnTo>
                  <a:lnTo>
                    <a:pt x="979" y="274"/>
                  </a:lnTo>
                  <a:lnTo>
                    <a:pt x="999" y="249"/>
                  </a:lnTo>
                  <a:lnTo>
                    <a:pt x="1018" y="224"/>
                  </a:lnTo>
                  <a:lnTo>
                    <a:pt x="1035" y="197"/>
                  </a:lnTo>
                  <a:lnTo>
                    <a:pt x="1051" y="170"/>
                  </a:lnTo>
                  <a:lnTo>
                    <a:pt x="1061" y="141"/>
                  </a:lnTo>
                  <a:lnTo>
                    <a:pt x="1070" y="113"/>
                  </a:lnTo>
                  <a:lnTo>
                    <a:pt x="1076" y="86"/>
                  </a:lnTo>
                  <a:lnTo>
                    <a:pt x="1078" y="71"/>
                  </a:lnTo>
                  <a:lnTo>
                    <a:pt x="1078" y="57"/>
                  </a:lnTo>
                  <a:lnTo>
                    <a:pt x="1078" y="57"/>
                  </a:lnTo>
                  <a:lnTo>
                    <a:pt x="1076" y="43"/>
                  </a:lnTo>
                  <a:lnTo>
                    <a:pt x="1070" y="32"/>
                  </a:lnTo>
                  <a:lnTo>
                    <a:pt x="1061" y="23"/>
                  </a:lnTo>
                  <a:lnTo>
                    <a:pt x="1051" y="16"/>
                  </a:lnTo>
                  <a:lnTo>
                    <a:pt x="1038" y="9"/>
                  </a:lnTo>
                  <a:lnTo>
                    <a:pt x="1022" y="5"/>
                  </a:lnTo>
                  <a:lnTo>
                    <a:pt x="1006" y="2"/>
                  </a:lnTo>
                  <a:lnTo>
                    <a:pt x="986" y="0"/>
                  </a:lnTo>
                  <a:lnTo>
                    <a:pt x="966" y="0"/>
                  </a:lnTo>
                  <a:lnTo>
                    <a:pt x="943" y="2"/>
                  </a:lnTo>
                  <a:lnTo>
                    <a:pt x="896" y="7"/>
                  </a:lnTo>
                  <a:lnTo>
                    <a:pt x="846" y="16"/>
                  </a:lnTo>
                  <a:lnTo>
                    <a:pt x="794" y="27"/>
                  </a:lnTo>
                  <a:lnTo>
                    <a:pt x="742" y="39"/>
                  </a:lnTo>
                  <a:lnTo>
                    <a:pt x="692" y="54"/>
                  </a:lnTo>
                  <a:lnTo>
                    <a:pt x="602" y="80"/>
                  </a:lnTo>
                  <a:lnTo>
                    <a:pt x="540" y="102"/>
                  </a:lnTo>
                  <a:lnTo>
                    <a:pt x="516" y="111"/>
                  </a:lnTo>
                  <a:close/>
                </a:path>
              </a:pathLst>
            </a:custGeom>
            <a:solidFill>
              <a:srgbClr val="474C4D"/>
            </a:solidFill>
            <a:ln>
              <a:noFill/>
            </a:ln>
          </p:spPr>
          <p:txBody>
            <a:bodyPr vert="horz" wrap="square" lIns="91440" tIns="45720" rIns="91440" bIns="45720" numCol="1" anchor="t" anchorCtr="0" compatLnSpc="1"/>
            <a:lstStyle/>
            <a:p>
              <a:endParaRPr lang="en-AU"/>
            </a:p>
          </p:txBody>
        </p:sp>
        <p:sp>
          <p:nvSpPr>
            <p:cNvPr id="48" name="Freeform 37"/>
            <p:cNvSpPr/>
            <p:nvPr/>
          </p:nvSpPr>
          <p:spPr bwMode="auto">
            <a:xfrm>
              <a:off x="4406287" y="5748885"/>
              <a:ext cx="1368676" cy="2200292"/>
            </a:xfrm>
            <a:custGeom>
              <a:avLst/>
              <a:gdLst>
                <a:gd name="T0" fmla="*/ 516 w 1078"/>
                <a:gd name="T1" fmla="*/ 111 h 1733"/>
                <a:gd name="T2" fmla="*/ 511 w 1078"/>
                <a:gd name="T3" fmla="*/ 118 h 1733"/>
                <a:gd name="T4" fmla="*/ 500 w 1078"/>
                <a:gd name="T5" fmla="*/ 147 h 1733"/>
                <a:gd name="T6" fmla="*/ 495 w 1078"/>
                <a:gd name="T7" fmla="*/ 213 h 1733"/>
                <a:gd name="T8" fmla="*/ 504 w 1078"/>
                <a:gd name="T9" fmla="*/ 328 h 1733"/>
                <a:gd name="T10" fmla="*/ 507 w 1078"/>
                <a:gd name="T11" fmla="*/ 364 h 1733"/>
                <a:gd name="T12" fmla="*/ 509 w 1078"/>
                <a:gd name="T13" fmla="*/ 441 h 1733"/>
                <a:gd name="T14" fmla="*/ 507 w 1078"/>
                <a:gd name="T15" fmla="*/ 520 h 1733"/>
                <a:gd name="T16" fmla="*/ 495 w 1078"/>
                <a:gd name="T17" fmla="*/ 638 h 1733"/>
                <a:gd name="T18" fmla="*/ 472 w 1078"/>
                <a:gd name="T19" fmla="*/ 780 h 1733"/>
                <a:gd name="T20" fmla="*/ 445 w 1078"/>
                <a:gd name="T21" fmla="*/ 885 h 1733"/>
                <a:gd name="T22" fmla="*/ 434 w 1078"/>
                <a:gd name="T23" fmla="*/ 918 h 1733"/>
                <a:gd name="T24" fmla="*/ 393 w 1078"/>
                <a:gd name="T25" fmla="*/ 1016 h 1733"/>
                <a:gd name="T26" fmla="*/ 326 w 1078"/>
                <a:gd name="T27" fmla="*/ 1145 h 1733"/>
                <a:gd name="T28" fmla="*/ 253 w 1078"/>
                <a:gd name="T29" fmla="*/ 1267 h 1733"/>
                <a:gd name="T30" fmla="*/ 179 w 1078"/>
                <a:gd name="T31" fmla="*/ 1376 h 1733"/>
                <a:gd name="T32" fmla="*/ 109 w 1078"/>
                <a:gd name="T33" fmla="*/ 1470 h 1733"/>
                <a:gd name="T34" fmla="*/ 14 w 1078"/>
                <a:gd name="T35" fmla="*/ 1588 h 1733"/>
                <a:gd name="T36" fmla="*/ 0 w 1078"/>
                <a:gd name="T37" fmla="*/ 1604 h 1733"/>
                <a:gd name="T38" fmla="*/ 49 w 1078"/>
                <a:gd name="T39" fmla="*/ 1649 h 1733"/>
                <a:gd name="T40" fmla="*/ 113 w 1078"/>
                <a:gd name="T41" fmla="*/ 1699 h 1733"/>
                <a:gd name="T42" fmla="*/ 147 w 1078"/>
                <a:gd name="T43" fmla="*/ 1719 h 1733"/>
                <a:gd name="T44" fmla="*/ 181 w 1078"/>
                <a:gd name="T45" fmla="*/ 1731 h 1733"/>
                <a:gd name="T46" fmla="*/ 208 w 1078"/>
                <a:gd name="T47" fmla="*/ 1731 h 1733"/>
                <a:gd name="T48" fmla="*/ 215 w 1078"/>
                <a:gd name="T49" fmla="*/ 1728 h 1733"/>
                <a:gd name="T50" fmla="*/ 244 w 1078"/>
                <a:gd name="T51" fmla="*/ 1703 h 1733"/>
                <a:gd name="T52" fmla="*/ 294 w 1078"/>
                <a:gd name="T53" fmla="*/ 1638 h 1733"/>
                <a:gd name="T54" fmla="*/ 355 w 1078"/>
                <a:gd name="T55" fmla="*/ 1545 h 1733"/>
                <a:gd name="T56" fmla="*/ 421 w 1078"/>
                <a:gd name="T57" fmla="*/ 1436 h 1733"/>
                <a:gd name="T58" fmla="*/ 549 w 1078"/>
                <a:gd name="T59" fmla="*/ 1206 h 1733"/>
                <a:gd name="T60" fmla="*/ 599 w 1078"/>
                <a:gd name="T61" fmla="*/ 1104 h 1733"/>
                <a:gd name="T62" fmla="*/ 633 w 1078"/>
                <a:gd name="T63" fmla="*/ 1023 h 1733"/>
                <a:gd name="T64" fmla="*/ 660 w 1078"/>
                <a:gd name="T65" fmla="*/ 944 h 1733"/>
                <a:gd name="T66" fmla="*/ 741 w 1078"/>
                <a:gd name="T67" fmla="*/ 681 h 1733"/>
                <a:gd name="T68" fmla="*/ 793 w 1078"/>
                <a:gd name="T69" fmla="*/ 529 h 1733"/>
                <a:gd name="T70" fmla="*/ 816 w 1078"/>
                <a:gd name="T71" fmla="*/ 471 h 1733"/>
                <a:gd name="T72" fmla="*/ 836 w 1078"/>
                <a:gd name="T73" fmla="*/ 434 h 1733"/>
                <a:gd name="T74" fmla="*/ 848 w 1078"/>
                <a:gd name="T75" fmla="*/ 419 h 1733"/>
                <a:gd name="T76" fmla="*/ 896 w 1078"/>
                <a:gd name="T77" fmla="*/ 365 h 1733"/>
                <a:gd name="T78" fmla="*/ 979 w 1078"/>
                <a:gd name="T79" fmla="*/ 274 h 1733"/>
                <a:gd name="T80" fmla="*/ 1018 w 1078"/>
                <a:gd name="T81" fmla="*/ 224 h 1733"/>
                <a:gd name="T82" fmla="*/ 1051 w 1078"/>
                <a:gd name="T83" fmla="*/ 170 h 1733"/>
                <a:gd name="T84" fmla="*/ 1070 w 1078"/>
                <a:gd name="T85" fmla="*/ 113 h 1733"/>
                <a:gd name="T86" fmla="*/ 1078 w 1078"/>
                <a:gd name="T87" fmla="*/ 71 h 1733"/>
                <a:gd name="T88" fmla="*/ 1078 w 1078"/>
                <a:gd name="T89" fmla="*/ 57 h 1733"/>
                <a:gd name="T90" fmla="*/ 1070 w 1078"/>
                <a:gd name="T91" fmla="*/ 32 h 1733"/>
                <a:gd name="T92" fmla="*/ 1051 w 1078"/>
                <a:gd name="T93" fmla="*/ 16 h 1733"/>
                <a:gd name="T94" fmla="*/ 1022 w 1078"/>
                <a:gd name="T95" fmla="*/ 5 h 1733"/>
                <a:gd name="T96" fmla="*/ 986 w 1078"/>
                <a:gd name="T97" fmla="*/ 0 h 1733"/>
                <a:gd name="T98" fmla="*/ 943 w 1078"/>
                <a:gd name="T99" fmla="*/ 2 h 1733"/>
                <a:gd name="T100" fmla="*/ 846 w 1078"/>
                <a:gd name="T101" fmla="*/ 16 h 1733"/>
                <a:gd name="T102" fmla="*/ 742 w 1078"/>
                <a:gd name="T103" fmla="*/ 39 h 1733"/>
                <a:gd name="T104" fmla="*/ 602 w 1078"/>
                <a:gd name="T105" fmla="*/ 80 h 1733"/>
                <a:gd name="T106" fmla="*/ 516 w 1078"/>
                <a:gd name="T107" fmla="*/ 111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78" h="1733">
                  <a:moveTo>
                    <a:pt x="516" y="111"/>
                  </a:moveTo>
                  <a:lnTo>
                    <a:pt x="516" y="111"/>
                  </a:lnTo>
                  <a:lnTo>
                    <a:pt x="515" y="113"/>
                  </a:lnTo>
                  <a:lnTo>
                    <a:pt x="511" y="118"/>
                  </a:lnTo>
                  <a:lnTo>
                    <a:pt x="506" y="129"/>
                  </a:lnTo>
                  <a:lnTo>
                    <a:pt x="500" y="147"/>
                  </a:lnTo>
                  <a:lnTo>
                    <a:pt x="497" y="174"/>
                  </a:lnTo>
                  <a:lnTo>
                    <a:pt x="495" y="213"/>
                  </a:lnTo>
                  <a:lnTo>
                    <a:pt x="497" y="263"/>
                  </a:lnTo>
                  <a:lnTo>
                    <a:pt x="504" y="328"/>
                  </a:lnTo>
                  <a:lnTo>
                    <a:pt x="504" y="328"/>
                  </a:lnTo>
                  <a:lnTo>
                    <a:pt x="507" y="364"/>
                  </a:lnTo>
                  <a:lnTo>
                    <a:pt x="509" y="401"/>
                  </a:lnTo>
                  <a:lnTo>
                    <a:pt x="509" y="441"/>
                  </a:lnTo>
                  <a:lnTo>
                    <a:pt x="509" y="480"/>
                  </a:lnTo>
                  <a:lnTo>
                    <a:pt x="507" y="520"/>
                  </a:lnTo>
                  <a:lnTo>
                    <a:pt x="504" y="559"/>
                  </a:lnTo>
                  <a:lnTo>
                    <a:pt x="495" y="638"/>
                  </a:lnTo>
                  <a:lnTo>
                    <a:pt x="484" y="713"/>
                  </a:lnTo>
                  <a:lnTo>
                    <a:pt x="472" y="780"/>
                  </a:lnTo>
                  <a:lnTo>
                    <a:pt x="457" y="839"/>
                  </a:lnTo>
                  <a:lnTo>
                    <a:pt x="445" y="885"/>
                  </a:lnTo>
                  <a:lnTo>
                    <a:pt x="445" y="885"/>
                  </a:lnTo>
                  <a:lnTo>
                    <a:pt x="434" y="918"/>
                  </a:lnTo>
                  <a:lnTo>
                    <a:pt x="421" y="950"/>
                  </a:lnTo>
                  <a:lnTo>
                    <a:pt x="393" y="1016"/>
                  </a:lnTo>
                  <a:lnTo>
                    <a:pt x="360" y="1081"/>
                  </a:lnTo>
                  <a:lnTo>
                    <a:pt x="326" y="1145"/>
                  </a:lnTo>
                  <a:lnTo>
                    <a:pt x="291" y="1206"/>
                  </a:lnTo>
                  <a:lnTo>
                    <a:pt x="253" y="1267"/>
                  </a:lnTo>
                  <a:lnTo>
                    <a:pt x="215" y="1323"/>
                  </a:lnTo>
                  <a:lnTo>
                    <a:pt x="179" y="1376"/>
                  </a:lnTo>
                  <a:lnTo>
                    <a:pt x="144" y="1425"/>
                  </a:lnTo>
                  <a:lnTo>
                    <a:pt x="109" y="1470"/>
                  </a:lnTo>
                  <a:lnTo>
                    <a:pt x="52" y="1541"/>
                  </a:lnTo>
                  <a:lnTo>
                    <a:pt x="14" y="1588"/>
                  </a:lnTo>
                  <a:lnTo>
                    <a:pt x="0" y="1604"/>
                  </a:lnTo>
                  <a:lnTo>
                    <a:pt x="0" y="1604"/>
                  </a:lnTo>
                  <a:lnTo>
                    <a:pt x="23" y="1627"/>
                  </a:lnTo>
                  <a:lnTo>
                    <a:pt x="49" y="1649"/>
                  </a:lnTo>
                  <a:lnTo>
                    <a:pt x="79" y="1674"/>
                  </a:lnTo>
                  <a:lnTo>
                    <a:pt x="113" y="1699"/>
                  </a:lnTo>
                  <a:lnTo>
                    <a:pt x="131" y="1710"/>
                  </a:lnTo>
                  <a:lnTo>
                    <a:pt x="147" y="1719"/>
                  </a:lnTo>
                  <a:lnTo>
                    <a:pt x="165" y="1726"/>
                  </a:lnTo>
                  <a:lnTo>
                    <a:pt x="181" y="1731"/>
                  </a:lnTo>
                  <a:lnTo>
                    <a:pt x="196" y="1733"/>
                  </a:lnTo>
                  <a:lnTo>
                    <a:pt x="208" y="1731"/>
                  </a:lnTo>
                  <a:lnTo>
                    <a:pt x="208" y="1731"/>
                  </a:lnTo>
                  <a:lnTo>
                    <a:pt x="215" y="1728"/>
                  </a:lnTo>
                  <a:lnTo>
                    <a:pt x="224" y="1722"/>
                  </a:lnTo>
                  <a:lnTo>
                    <a:pt x="244" y="1703"/>
                  </a:lnTo>
                  <a:lnTo>
                    <a:pt x="267" y="1674"/>
                  </a:lnTo>
                  <a:lnTo>
                    <a:pt x="294" y="1638"/>
                  </a:lnTo>
                  <a:lnTo>
                    <a:pt x="323" y="1595"/>
                  </a:lnTo>
                  <a:lnTo>
                    <a:pt x="355" y="1545"/>
                  </a:lnTo>
                  <a:lnTo>
                    <a:pt x="389" y="1493"/>
                  </a:lnTo>
                  <a:lnTo>
                    <a:pt x="421" y="1436"/>
                  </a:lnTo>
                  <a:lnTo>
                    <a:pt x="488" y="1319"/>
                  </a:lnTo>
                  <a:lnTo>
                    <a:pt x="549" y="1206"/>
                  </a:lnTo>
                  <a:lnTo>
                    <a:pt x="576" y="1152"/>
                  </a:lnTo>
                  <a:lnTo>
                    <a:pt x="599" y="1104"/>
                  </a:lnTo>
                  <a:lnTo>
                    <a:pt x="619" y="1059"/>
                  </a:lnTo>
                  <a:lnTo>
                    <a:pt x="633" y="1023"/>
                  </a:lnTo>
                  <a:lnTo>
                    <a:pt x="633" y="1023"/>
                  </a:lnTo>
                  <a:lnTo>
                    <a:pt x="660" y="944"/>
                  </a:lnTo>
                  <a:lnTo>
                    <a:pt x="687" y="858"/>
                  </a:lnTo>
                  <a:lnTo>
                    <a:pt x="741" y="681"/>
                  </a:lnTo>
                  <a:lnTo>
                    <a:pt x="767" y="600"/>
                  </a:lnTo>
                  <a:lnTo>
                    <a:pt x="793" y="529"/>
                  </a:lnTo>
                  <a:lnTo>
                    <a:pt x="803" y="498"/>
                  </a:lnTo>
                  <a:lnTo>
                    <a:pt x="816" y="471"/>
                  </a:lnTo>
                  <a:lnTo>
                    <a:pt x="827" y="450"/>
                  </a:lnTo>
                  <a:lnTo>
                    <a:pt x="836" y="434"/>
                  </a:lnTo>
                  <a:lnTo>
                    <a:pt x="836" y="434"/>
                  </a:lnTo>
                  <a:lnTo>
                    <a:pt x="848" y="419"/>
                  </a:lnTo>
                  <a:lnTo>
                    <a:pt x="862" y="403"/>
                  </a:lnTo>
                  <a:lnTo>
                    <a:pt x="896" y="365"/>
                  </a:lnTo>
                  <a:lnTo>
                    <a:pt x="938" y="322"/>
                  </a:lnTo>
                  <a:lnTo>
                    <a:pt x="979" y="274"/>
                  </a:lnTo>
                  <a:lnTo>
                    <a:pt x="999" y="249"/>
                  </a:lnTo>
                  <a:lnTo>
                    <a:pt x="1018" y="224"/>
                  </a:lnTo>
                  <a:lnTo>
                    <a:pt x="1035" y="197"/>
                  </a:lnTo>
                  <a:lnTo>
                    <a:pt x="1051" y="170"/>
                  </a:lnTo>
                  <a:lnTo>
                    <a:pt x="1061" y="141"/>
                  </a:lnTo>
                  <a:lnTo>
                    <a:pt x="1070" y="113"/>
                  </a:lnTo>
                  <a:lnTo>
                    <a:pt x="1076" y="86"/>
                  </a:lnTo>
                  <a:lnTo>
                    <a:pt x="1078" y="71"/>
                  </a:lnTo>
                  <a:lnTo>
                    <a:pt x="1078" y="57"/>
                  </a:lnTo>
                  <a:lnTo>
                    <a:pt x="1078" y="57"/>
                  </a:lnTo>
                  <a:lnTo>
                    <a:pt x="1076" y="43"/>
                  </a:lnTo>
                  <a:lnTo>
                    <a:pt x="1070" y="32"/>
                  </a:lnTo>
                  <a:lnTo>
                    <a:pt x="1061" y="23"/>
                  </a:lnTo>
                  <a:lnTo>
                    <a:pt x="1051" y="16"/>
                  </a:lnTo>
                  <a:lnTo>
                    <a:pt x="1038" y="9"/>
                  </a:lnTo>
                  <a:lnTo>
                    <a:pt x="1022" y="5"/>
                  </a:lnTo>
                  <a:lnTo>
                    <a:pt x="1006" y="2"/>
                  </a:lnTo>
                  <a:lnTo>
                    <a:pt x="986" y="0"/>
                  </a:lnTo>
                  <a:lnTo>
                    <a:pt x="966" y="0"/>
                  </a:lnTo>
                  <a:lnTo>
                    <a:pt x="943" y="2"/>
                  </a:lnTo>
                  <a:lnTo>
                    <a:pt x="896" y="7"/>
                  </a:lnTo>
                  <a:lnTo>
                    <a:pt x="846" y="16"/>
                  </a:lnTo>
                  <a:lnTo>
                    <a:pt x="794" y="27"/>
                  </a:lnTo>
                  <a:lnTo>
                    <a:pt x="742" y="39"/>
                  </a:lnTo>
                  <a:lnTo>
                    <a:pt x="692" y="54"/>
                  </a:lnTo>
                  <a:lnTo>
                    <a:pt x="602" y="80"/>
                  </a:lnTo>
                  <a:lnTo>
                    <a:pt x="540" y="102"/>
                  </a:lnTo>
                  <a:lnTo>
                    <a:pt x="516" y="111"/>
                  </a:lnTo>
                </a:path>
              </a:pathLst>
            </a:custGeom>
            <a:noFill/>
            <a:ln>
              <a:noFill/>
            </a:ln>
          </p:spPr>
          <p:txBody>
            <a:bodyPr vert="horz" wrap="square" lIns="91440" tIns="45720" rIns="91440" bIns="45720" numCol="1" anchor="t" anchorCtr="0" compatLnSpc="1"/>
            <a:lstStyle/>
            <a:p>
              <a:endParaRPr lang="en-AU"/>
            </a:p>
          </p:txBody>
        </p:sp>
        <p:sp>
          <p:nvSpPr>
            <p:cNvPr id="49" name="Freeform 38"/>
            <p:cNvSpPr/>
            <p:nvPr/>
          </p:nvSpPr>
          <p:spPr bwMode="auto">
            <a:xfrm>
              <a:off x="6454176" y="7029071"/>
              <a:ext cx="727506" cy="540868"/>
            </a:xfrm>
            <a:custGeom>
              <a:avLst/>
              <a:gdLst>
                <a:gd name="T0" fmla="*/ 165 w 573"/>
                <a:gd name="T1" fmla="*/ 161 h 426"/>
                <a:gd name="T2" fmla="*/ 184 w 573"/>
                <a:gd name="T3" fmla="*/ 172 h 426"/>
                <a:gd name="T4" fmla="*/ 211 w 573"/>
                <a:gd name="T5" fmla="*/ 182 h 426"/>
                <a:gd name="T6" fmla="*/ 243 w 573"/>
                <a:gd name="T7" fmla="*/ 186 h 426"/>
                <a:gd name="T8" fmla="*/ 260 w 573"/>
                <a:gd name="T9" fmla="*/ 182 h 426"/>
                <a:gd name="T10" fmla="*/ 268 w 573"/>
                <a:gd name="T11" fmla="*/ 177 h 426"/>
                <a:gd name="T12" fmla="*/ 310 w 573"/>
                <a:gd name="T13" fmla="*/ 150 h 426"/>
                <a:gd name="T14" fmla="*/ 378 w 573"/>
                <a:gd name="T15" fmla="*/ 93 h 426"/>
                <a:gd name="T16" fmla="*/ 482 w 573"/>
                <a:gd name="T17" fmla="*/ 1 h 426"/>
                <a:gd name="T18" fmla="*/ 485 w 573"/>
                <a:gd name="T19" fmla="*/ 0 h 426"/>
                <a:gd name="T20" fmla="*/ 498 w 573"/>
                <a:gd name="T21" fmla="*/ 5 h 426"/>
                <a:gd name="T22" fmla="*/ 519 w 573"/>
                <a:gd name="T23" fmla="*/ 26 h 426"/>
                <a:gd name="T24" fmla="*/ 548 w 573"/>
                <a:gd name="T25" fmla="*/ 71 h 426"/>
                <a:gd name="T26" fmla="*/ 570 w 573"/>
                <a:gd name="T27" fmla="*/ 111 h 426"/>
                <a:gd name="T28" fmla="*/ 573 w 573"/>
                <a:gd name="T29" fmla="*/ 123 h 426"/>
                <a:gd name="T30" fmla="*/ 566 w 573"/>
                <a:gd name="T31" fmla="*/ 138 h 426"/>
                <a:gd name="T32" fmla="*/ 502 w 573"/>
                <a:gd name="T33" fmla="*/ 206 h 426"/>
                <a:gd name="T34" fmla="*/ 410 w 573"/>
                <a:gd name="T35" fmla="*/ 290 h 426"/>
                <a:gd name="T36" fmla="*/ 346 w 573"/>
                <a:gd name="T37" fmla="*/ 338 h 426"/>
                <a:gd name="T38" fmla="*/ 315 w 573"/>
                <a:gd name="T39" fmla="*/ 354 h 426"/>
                <a:gd name="T40" fmla="*/ 304 w 573"/>
                <a:gd name="T41" fmla="*/ 356 h 426"/>
                <a:gd name="T42" fmla="*/ 220 w 573"/>
                <a:gd name="T43" fmla="*/ 335 h 426"/>
                <a:gd name="T44" fmla="*/ 218 w 573"/>
                <a:gd name="T45" fmla="*/ 349 h 426"/>
                <a:gd name="T46" fmla="*/ 209 w 573"/>
                <a:gd name="T47" fmla="*/ 367 h 426"/>
                <a:gd name="T48" fmla="*/ 190 w 573"/>
                <a:gd name="T49" fmla="*/ 385 h 426"/>
                <a:gd name="T50" fmla="*/ 175 w 573"/>
                <a:gd name="T51" fmla="*/ 392 h 426"/>
                <a:gd name="T52" fmla="*/ 138 w 573"/>
                <a:gd name="T53" fmla="*/ 405 h 426"/>
                <a:gd name="T54" fmla="*/ 84 w 573"/>
                <a:gd name="T55" fmla="*/ 424 h 426"/>
                <a:gd name="T56" fmla="*/ 52 w 573"/>
                <a:gd name="T57" fmla="*/ 426 h 426"/>
                <a:gd name="T58" fmla="*/ 41 w 573"/>
                <a:gd name="T59" fmla="*/ 421 h 426"/>
                <a:gd name="T60" fmla="*/ 35 w 573"/>
                <a:gd name="T61" fmla="*/ 415 h 426"/>
                <a:gd name="T62" fmla="*/ 25 w 573"/>
                <a:gd name="T63" fmla="*/ 394 h 426"/>
                <a:gd name="T64" fmla="*/ 14 w 573"/>
                <a:gd name="T65" fmla="*/ 344 h 426"/>
                <a:gd name="T66" fmla="*/ 1 w 573"/>
                <a:gd name="T67" fmla="*/ 238 h 426"/>
                <a:gd name="T68" fmla="*/ 165 w 573"/>
                <a:gd name="T69" fmla="*/ 161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3" h="426">
                  <a:moveTo>
                    <a:pt x="165" y="161"/>
                  </a:moveTo>
                  <a:lnTo>
                    <a:pt x="165" y="161"/>
                  </a:lnTo>
                  <a:lnTo>
                    <a:pt x="173" y="166"/>
                  </a:lnTo>
                  <a:lnTo>
                    <a:pt x="184" y="172"/>
                  </a:lnTo>
                  <a:lnTo>
                    <a:pt x="197" y="177"/>
                  </a:lnTo>
                  <a:lnTo>
                    <a:pt x="211" y="182"/>
                  </a:lnTo>
                  <a:lnTo>
                    <a:pt x="227" y="186"/>
                  </a:lnTo>
                  <a:lnTo>
                    <a:pt x="243" y="186"/>
                  </a:lnTo>
                  <a:lnTo>
                    <a:pt x="252" y="184"/>
                  </a:lnTo>
                  <a:lnTo>
                    <a:pt x="260" y="182"/>
                  </a:lnTo>
                  <a:lnTo>
                    <a:pt x="260" y="182"/>
                  </a:lnTo>
                  <a:lnTo>
                    <a:pt x="268" y="177"/>
                  </a:lnTo>
                  <a:lnTo>
                    <a:pt x="281" y="170"/>
                  </a:lnTo>
                  <a:lnTo>
                    <a:pt x="310" y="150"/>
                  </a:lnTo>
                  <a:lnTo>
                    <a:pt x="342" y="123"/>
                  </a:lnTo>
                  <a:lnTo>
                    <a:pt x="378" y="93"/>
                  </a:lnTo>
                  <a:lnTo>
                    <a:pt x="444" y="35"/>
                  </a:lnTo>
                  <a:lnTo>
                    <a:pt x="482" y="1"/>
                  </a:lnTo>
                  <a:lnTo>
                    <a:pt x="482" y="1"/>
                  </a:lnTo>
                  <a:lnTo>
                    <a:pt x="485" y="0"/>
                  </a:lnTo>
                  <a:lnTo>
                    <a:pt x="491" y="1"/>
                  </a:lnTo>
                  <a:lnTo>
                    <a:pt x="498" y="5"/>
                  </a:lnTo>
                  <a:lnTo>
                    <a:pt x="505" y="10"/>
                  </a:lnTo>
                  <a:lnTo>
                    <a:pt x="519" y="26"/>
                  </a:lnTo>
                  <a:lnTo>
                    <a:pt x="534" y="48"/>
                  </a:lnTo>
                  <a:lnTo>
                    <a:pt x="548" y="71"/>
                  </a:lnTo>
                  <a:lnTo>
                    <a:pt x="561" y="93"/>
                  </a:lnTo>
                  <a:lnTo>
                    <a:pt x="570" y="111"/>
                  </a:lnTo>
                  <a:lnTo>
                    <a:pt x="573" y="123"/>
                  </a:lnTo>
                  <a:lnTo>
                    <a:pt x="573" y="123"/>
                  </a:lnTo>
                  <a:lnTo>
                    <a:pt x="571" y="129"/>
                  </a:lnTo>
                  <a:lnTo>
                    <a:pt x="566" y="138"/>
                  </a:lnTo>
                  <a:lnTo>
                    <a:pt x="539" y="168"/>
                  </a:lnTo>
                  <a:lnTo>
                    <a:pt x="502" y="206"/>
                  </a:lnTo>
                  <a:lnTo>
                    <a:pt x="459" y="249"/>
                  </a:lnTo>
                  <a:lnTo>
                    <a:pt x="410" y="290"/>
                  </a:lnTo>
                  <a:lnTo>
                    <a:pt x="365" y="324"/>
                  </a:lnTo>
                  <a:lnTo>
                    <a:pt x="346" y="338"/>
                  </a:lnTo>
                  <a:lnTo>
                    <a:pt x="329" y="347"/>
                  </a:lnTo>
                  <a:lnTo>
                    <a:pt x="315" y="354"/>
                  </a:lnTo>
                  <a:lnTo>
                    <a:pt x="308" y="356"/>
                  </a:lnTo>
                  <a:lnTo>
                    <a:pt x="304" y="356"/>
                  </a:lnTo>
                  <a:lnTo>
                    <a:pt x="220" y="335"/>
                  </a:lnTo>
                  <a:lnTo>
                    <a:pt x="220" y="335"/>
                  </a:lnTo>
                  <a:lnTo>
                    <a:pt x="218" y="342"/>
                  </a:lnTo>
                  <a:lnTo>
                    <a:pt x="218" y="349"/>
                  </a:lnTo>
                  <a:lnTo>
                    <a:pt x="215" y="358"/>
                  </a:lnTo>
                  <a:lnTo>
                    <a:pt x="209" y="367"/>
                  </a:lnTo>
                  <a:lnTo>
                    <a:pt x="202" y="378"/>
                  </a:lnTo>
                  <a:lnTo>
                    <a:pt x="190" y="385"/>
                  </a:lnTo>
                  <a:lnTo>
                    <a:pt x="175" y="392"/>
                  </a:lnTo>
                  <a:lnTo>
                    <a:pt x="175" y="392"/>
                  </a:lnTo>
                  <a:lnTo>
                    <a:pt x="156" y="397"/>
                  </a:lnTo>
                  <a:lnTo>
                    <a:pt x="138" y="405"/>
                  </a:lnTo>
                  <a:lnTo>
                    <a:pt x="100" y="419"/>
                  </a:lnTo>
                  <a:lnTo>
                    <a:pt x="84" y="424"/>
                  </a:lnTo>
                  <a:lnTo>
                    <a:pt x="68" y="426"/>
                  </a:lnTo>
                  <a:lnTo>
                    <a:pt x="52" y="426"/>
                  </a:lnTo>
                  <a:lnTo>
                    <a:pt x="46" y="424"/>
                  </a:lnTo>
                  <a:lnTo>
                    <a:pt x="41" y="421"/>
                  </a:lnTo>
                  <a:lnTo>
                    <a:pt x="41" y="421"/>
                  </a:lnTo>
                  <a:lnTo>
                    <a:pt x="35" y="415"/>
                  </a:lnTo>
                  <a:lnTo>
                    <a:pt x="30" y="406"/>
                  </a:lnTo>
                  <a:lnTo>
                    <a:pt x="25" y="394"/>
                  </a:lnTo>
                  <a:lnTo>
                    <a:pt x="21" y="380"/>
                  </a:lnTo>
                  <a:lnTo>
                    <a:pt x="14" y="344"/>
                  </a:lnTo>
                  <a:lnTo>
                    <a:pt x="9" y="306"/>
                  </a:lnTo>
                  <a:lnTo>
                    <a:pt x="1" y="238"/>
                  </a:lnTo>
                  <a:lnTo>
                    <a:pt x="0" y="206"/>
                  </a:lnTo>
                  <a:lnTo>
                    <a:pt x="165" y="161"/>
                  </a:lnTo>
                  <a:close/>
                </a:path>
              </a:pathLst>
            </a:custGeom>
            <a:solidFill>
              <a:srgbClr val="382C1A"/>
            </a:solidFill>
            <a:ln>
              <a:noFill/>
            </a:ln>
          </p:spPr>
          <p:txBody>
            <a:bodyPr vert="horz" wrap="square" lIns="91440" tIns="45720" rIns="91440" bIns="45720" numCol="1" anchor="t" anchorCtr="0" compatLnSpc="1"/>
            <a:lstStyle/>
            <a:p>
              <a:endParaRPr lang="en-AU"/>
            </a:p>
          </p:txBody>
        </p:sp>
        <p:sp>
          <p:nvSpPr>
            <p:cNvPr id="50" name="Freeform 39"/>
            <p:cNvSpPr/>
            <p:nvPr/>
          </p:nvSpPr>
          <p:spPr bwMode="auto">
            <a:xfrm>
              <a:off x="5482944" y="5807289"/>
              <a:ext cx="1254532" cy="1477614"/>
            </a:xfrm>
            <a:custGeom>
              <a:avLst/>
              <a:gdLst>
                <a:gd name="T0" fmla="*/ 181 w 920"/>
                <a:gd name="T1" fmla="*/ 2 h 1714"/>
                <a:gd name="T2" fmla="*/ 360 w 920"/>
                <a:gd name="T3" fmla="*/ 278 h 1714"/>
                <a:gd name="T4" fmla="*/ 516 w 920"/>
                <a:gd name="T5" fmla="*/ 531 h 1714"/>
                <a:gd name="T6" fmla="*/ 626 w 920"/>
                <a:gd name="T7" fmla="*/ 719 h 1714"/>
                <a:gd name="T8" fmla="*/ 656 w 920"/>
                <a:gd name="T9" fmla="*/ 775 h 1714"/>
                <a:gd name="T10" fmla="*/ 714 w 920"/>
                <a:gd name="T11" fmla="*/ 898 h 1714"/>
                <a:gd name="T12" fmla="*/ 764 w 920"/>
                <a:gd name="T13" fmla="*/ 1038 h 1714"/>
                <a:gd name="T14" fmla="*/ 809 w 920"/>
                <a:gd name="T15" fmla="*/ 1187 h 1714"/>
                <a:gd name="T16" fmla="*/ 846 w 920"/>
                <a:gd name="T17" fmla="*/ 1332 h 1714"/>
                <a:gd name="T18" fmla="*/ 902 w 920"/>
                <a:gd name="T19" fmla="*/ 1569 h 1714"/>
                <a:gd name="T20" fmla="*/ 920 w 920"/>
                <a:gd name="T21" fmla="*/ 1666 h 1714"/>
                <a:gd name="T22" fmla="*/ 873 w 920"/>
                <a:gd name="T23" fmla="*/ 1687 h 1714"/>
                <a:gd name="T24" fmla="*/ 807 w 920"/>
                <a:gd name="T25" fmla="*/ 1707 h 1714"/>
                <a:gd name="T26" fmla="*/ 769 w 920"/>
                <a:gd name="T27" fmla="*/ 1712 h 1714"/>
                <a:gd name="T28" fmla="*/ 732 w 920"/>
                <a:gd name="T29" fmla="*/ 1714 h 1714"/>
                <a:gd name="T30" fmla="*/ 696 w 920"/>
                <a:gd name="T31" fmla="*/ 1709 h 1714"/>
                <a:gd name="T32" fmla="*/ 680 w 920"/>
                <a:gd name="T33" fmla="*/ 1606 h 1714"/>
                <a:gd name="T34" fmla="*/ 633 w 920"/>
                <a:gd name="T35" fmla="*/ 1370 h 1714"/>
                <a:gd name="T36" fmla="*/ 602 w 920"/>
                <a:gd name="T37" fmla="*/ 1230 h 1714"/>
                <a:gd name="T38" fmla="*/ 567 w 920"/>
                <a:gd name="T39" fmla="*/ 1094 h 1714"/>
                <a:gd name="T40" fmla="*/ 527 w 920"/>
                <a:gd name="T41" fmla="*/ 974 h 1714"/>
                <a:gd name="T42" fmla="*/ 495 w 920"/>
                <a:gd name="T43" fmla="*/ 900 h 1714"/>
                <a:gd name="T44" fmla="*/ 484 w 920"/>
                <a:gd name="T45" fmla="*/ 880 h 1714"/>
                <a:gd name="T46" fmla="*/ 380 w 920"/>
                <a:gd name="T47" fmla="*/ 708 h 1714"/>
                <a:gd name="T48" fmla="*/ 255 w 920"/>
                <a:gd name="T49" fmla="*/ 524 h 1714"/>
                <a:gd name="T50" fmla="*/ 135 w 920"/>
                <a:gd name="T51" fmla="*/ 361 h 1714"/>
                <a:gd name="T52" fmla="*/ 83 w 920"/>
                <a:gd name="T53" fmla="*/ 300 h 1714"/>
                <a:gd name="T54" fmla="*/ 41 w 920"/>
                <a:gd name="T55" fmla="*/ 258 h 1714"/>
                <a:gd name="T56" fmla="*/ 32 w 920"/>
                <a:gd name="T57" fmla="*/ 250 h 1714"/>
                <a:gd name="T58" fmla="*/ 18 w 920"/>
                <a:gd name="T59" fmla="*/ 233 h 1714"/>
                <a:gd name="T60" fmla="*/ 5 w 920"/>
                <a:gd name="T61" fmla="*/ 203 h 1714"/>
                <a:gd name="T62" fmla="*/ 0 w 920"/>
                <a:gd name="T63" fmla="*/ 158 h 1714"/>
                <a:gd name="T64" fmla="*/ 9 w 920"/>
                <a:gd name="T65" fmla="*/ 113 h 1714"/>
                <a:gd name="T66" fmla="*/ 31 w 920"/>
                <a:gd name="T67" fmla="*/ 70 h 1714"/>
                <a:gd name="T68" fmla="*/ 63 w 920"/>
                <a:gd name="T69" fmla="*/ 34 h 1714"/>
                <a:gd name="T70" fmla="*/ 104 w 920"/>
                <a:gd name="T71" fmla="*/ 9 h 1714"/>
                <a:gd name="T72" fmla="*/ 127 w 920"/>
                <a:gd name="T73" fmla="*/ 2 h 1714"/>
                <a:gd name="T74" fmla="*/ 154 w 920"/>
                <a:gd name="T75" fmla="*/ 0 h 1714"/>
                <a:gd name="T76" fmla="*/ 181 w 920"/>
                <a:gd name="T77" fmla="*/ 2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20" h="1714">
                  <a:moveTo>
                    <a:pt x="181" y="2"/>
                  </a:moveTo>
                  <a:lnTo>
                    <a:pt x="181" y="2"/>
                  </a:lnTo>
                  <a:lnTo>
                    <a:pt x="233" y="81"/>
                  </a:lnTo>
                  <a:lnTo>
                    <a:pt x="360" y="278"/>
                  </a:lnTo>
                  <a:lnTo>
                    <a:pt x="438" y="402"/>
                  </a:lnTo>
                  <a:lnTo>
                    <a:pt x="516" y="531"/>
                  </a:lnTo>
                  <a:lnTo>
                    <a:pt x="592" y="658"/>
                  </a:lnTo>
                  <a:lnTo>
                    <a:pt x="626" y="719"/>
                  </a:lnTo>
                  <a:lnTo>
                    <a:pt x="656" y="775"/>
                  </a:lnTo>
                  <a:lnTo>
                    <a:pt x="656" y="775"/>
                  </a:lnTo>
                  <a:lnTo>
                    <a:pt x="685" y="834"/>
                  </a:lnTo>
                  <a:lnTo>
                    <a:pt x="714" y="898"/>
                  </a:lnTo>
                  <a:lnTo>
                    <a:pt x="739" y="967"/>
                  </a:lnTo>
                  <a:lnTo>
                    <a:pt x="764" y="1038"/>
                  </a:lnTo>
                  <a:lnTo>
                    <a:pt x="787" y="1112"/>
                  </a:lnTo>
                  <a:lnTo>
                    <a:pt x="809" y="1187"/>
                  </a:lnTo>
                  <a:lnTo>
                    <a:pt x="828" y="1261"/>
                  </a:lnTo>
                  <a:lnTo>
                    <a:pt x="846" y="1332"/>
                  </a:lnTo>
                  <a:lnTo>
                    <a:pt x="879" y="1463"/>
                  </a:lnTo>
                  <a:lnTo>
                    <a:pt x="902" y="1569"/>
                  </a:lnTo>
                  <a:lnTo>
                    <a:pt x="920" y="1666"/>
                  </a:lnTo>
                  <a:lnTo>
                    <a:pt x="920" y="1666"/>
                  </a:lnTo>
                  <a:lnTo>
                    <a:pt x="898" y="1676"/>
                  </a:lnTo>
                  <a:lnTo>
                    <a:pt x="873" y="1687"/>
                  </a:lnTo>
                  <a:lnTo>
                    <a:pt x="841" y="1698"/>
                  </a:lnTo>
                  <a:lnTo>
                    <a:pt x="807" y="1707"/>
                  </a:lnTo>
                  <a:lnTo>
                    <a:pt x="787" y="1710"/>
                  </a:lnTo>
                  <a:lnTo>
                    <a:pt x="769" y="1712"/>
                  </a:lnTo>
                  <a:lnTo>
                    <a:pt x="749" y="1714"/>
                  </a:lnTo>
                  <a:lnTo>
                    <a:pt x="732" y="1714"/>
                  </a:lnTo>
                  <a:lnTo>
                    <a:pt x="714" y="1712"/>
                  </a:lnTo>
                  <a:lnTo>
                    <a:pt x="696" y="1709"/>
                  </a:lnTo>
                  <a:lnTo>
                    <a:pt x="696" y="1709"/>
                  </a:lnTo>
                  <a:lnTo>
                    <a:pt x="680" y="1606"/>
                  </a:lnTo>
                  <a:lnTo>
                    <a:pt x="660" y="1499"/>
                  </a:lnTo>
                  <a:lnTo>
                    <a:pt x="633" y="1370"/>
                  </a:lnTo>
                  <a:lnTo>
                    <a:pt x="619" y="1300"/>
                  </a:lnTo>
                  <a:lnTo>
                    <a:pt x="602" y="1230"/>
                  </a:lnTo>
                  <a:lnTo>
                    <a:pt x="585" y="1162"/>
                  </a:lnTo>
                  <a:lnTo>
                    <a:pt x="567" y="1094"/>
                  </a:lnTo>
                  <a:lnTo>
                    <a:pt x="547" y="1031"/>
                  </a:lnTo>
                  <a:lnTo>
                    <a:pt x="527" y="974"/>
                  </a:lnTo>
                  <a:lnTo>
                    <a:pt x="506" y="922"/>
                  </a:lnTo>
                  <a:lnTo>
                    <a:pt x="495" y="900"/>
                  </a:lnTo>
                  <a:lnTo>
                    <a:pt x="484" y="880"/>
                  </a:lnTo>
                  <a:lnTo>
                    <a:pt x="484" y="880"/>
                  </a:lnTo>
                  <a:lnTo>
                    <a:pt x="438" y="798"/>
                  </a:lnTo>
                  <a:lnTo>
                    <a:pt x="380" y="708"/>
                  </a:lnTo>
                  <a:lnTo>
                    <a:pt x="319" y="615"/>
                  </a:lnTo>
                  <a:lnTo>
                    <a:pt x="255" y="524"/>
                  </a:lnTo>
                  <a:lnTo>
                    <a:pt x="192" y="438"/>
                  </a:lnTo>
                  <a:lnTo>
                    <a:pt x="135" y="361"/>
                  </a:lnTo>
                  <a:lnTo>
                    <a:pt x="108" y="328"/>
                  </a:lnTo>
                  <a:lnTo>
                    <a:pt x="83" y="300"/>
                  </a:lnTo>
                  <a:lnTo>
                    <a:pt x="59" y="276"/>
                  </a:lnTo>
                  <a:lnTo>
                    <a:pt x="41" y="258"/>
                  </a:lnTo>
                  <a:lnTo>
                    <a:pt x="41" y="258"/>
                  </a:lnTo>
                  <a:lnTo>
                    <a:pt x="32" y="250"/>
                  </a:lnTo>
                  <a:lnTo>
                    <a:pt x="25" y="242"/>
                  </a:lnTo>
                  <a:lnTo>
                    <a:pt x="18" y="233"/>
                  </a:lnTo>
                  <a:lnTo>
                    <a:pt x="13" y="223"/>
                  </a:lnTo>
                  <a:lnTo>
                    <a:pt x="5" y="203"/>
                  </a:lnTo>
                  <a:lnTo>
                    <a:pt x="2" y="181"/>
                  </a:lnTo>
                  <a:lnTo>
                    <a:pt x="0" y="158"/>
                  </a:lnTo>
                  <a:lnTo>
                    <a:pt x="4" y="135"/>
                  </a:lnTo>
                  <a:lnTo>
                    <a:pt x="9" y="113"/>
                  </a:lnTo>
                  <a:lnTo>
                    <a:pt x="18" y="90"/>
                  </a:lnTo>
                  <a:lnTo>
                    <a:pt x="31" y="70"/>
                  </a:lnTo>
                  <a:lnTo>
                    <a:pt x="45" y="51"/>
                  </a:lnTo>
                  <a:lnTo>
                    <a:pt x="63" y="34"/>
                  </a:lnTo>
                  <a:lnTo>
                    <a:pt x="83" y="20"/>
                  </a:lnTo>
                  <a:lnTo>
                    <a:pt x="104" y="9"/>
                  </a:lnTo>
                  <a:lnTo>
                    <a:pt x="115" y="6"/>
                  </a:lnTo>
                  <a:lnTo>
                    <a:pt x="127" y="2"/>
                  </a:lnTo>
                  <a:lnTo>
                    <a:pt x="140" y="0"/>
                  </a:lnTo>
                  <a:lnTo>
                    <a:pt x="154" y="0"/>
                  </a:lnTo>
                  <a:lnTo>
                    <a:pt x="167" y="0"/>
                  </a:lnTo>
                  <a:lnTo>
                    <a:pt x="181" y="2"/>
                  </a:lnTo>
                  <a:close/>
                </a:path>
              </a:pathLst>
            </a:custGeom>
            <a:solidFill>
              <a:srgbClr val="474C4D"/>
            </a:solidFill>
            <a:ln>
              <a:noFill/>
            </a:ln>
          </p:spPr>
          <p:txBody>
            <a:bodyPr vert="horz" wrap="square" lIns="91440" tIns="45720" rIns="91440" bIns="45720" numCol="1" anchor="t" anchorCtr="0" compatLnSpc="1"/>
            <a:lstStyle/>
            <a:p>
              <a:endParaRPr lang="en-AU"/>
            </a:p>
          </p:txBody>
        </p:sp>
        <p:sp>
          <p:nvSpPr>
            <p:cNvPr id="51" name="Freeform 40"/>
            <p:cNvSpPr/>
            <p:nvPr/>
          </p:nvSpPr>
          <p:spPr bwMode="auto">
            <a:xfrm>
              <a:off x="5482944" y="5807288"/>
              <a:ext cx="1168072" cy="2176169"/>
            </a:xfrm>
            <a:custGeom>
              <a:avLst/>
              <a:gdLst>
                <a:gd name="T0" fmla="*/ 181 w 920"/>
                <a:gd name="T1" fmla="*/ 2 h 1714"/>
                <a:gd name="T2" fmla="*/ 360 w 920"/>
                <a:gd name="T3" fmla="*/ 278 h 1714"/>
                <a:gd name="T4" fmla="*/ 516 w 920"/>
                <a:gd name="T5" fmla="*/ 531 h 1714"/>
                <a:gd name="T6" fmla="*/ 626 w 920"/>
                <a:gd name="T7" fmla="*/ 719 h 1714"/>
                <a:gd name="T8" fmla="*/ 656 w 920"/>
                <a:gd name="T9" fmla="*/ 775 h 1714"/>
                <a:gd name="T10" fmla="*/ 714 w 920"/>
                <a:gd name="T11" fmla="*/ 898 h 1714"/>
                <a:gd name="T12" fmla="*/ 764 w 920"/>
                <a:gd name="T13" fmla="*/ 1038 h 1714"/>
                <a:gd name="T14" fmla="*/ 809 w 920"/>
                <a:gd name="T15" fmla="*/ 1187 h 1714"/>
                <a:gd name="T16" fmla="*/ 846 w 920"/>
                <a:gd name="T17" fmla="*/ 1332 h 1714"/>
                <a:gd name="T18" fmla="*/ 902 w 920"/>
                <a:gd name="T19" fmla="*/ 1569 h 1714"/>
                <a:gd name="T20" fmla="*/ 920 w 920"/>
                <a:gd name="T21" fmla="*/ 1666 h 1714"/>
                <a:gd name="T22" fmla="*/ 873 w 920"/>
                <a:gd name="T23" fmla="*/ 1687 h 1714"/>
                <a:gd name="T24" fmla="*/ 807 w 920"/>
                <a:gd name="T25" fmla="*/ 1707 h 1714"/>
                <a:gd name="T26" fmla="*/ 769 w 920"/>
                <a:gd name="T27" fmla="*/ 1712 h 1714"/>
                <a:gd name="T28" fmla="*/ 732 w 920"/>
                <a:gd name="T29" fmla="*/ 1714 h 1714"/>
                <a:gd name="T30" fmla="*/ 696 w 920"/>
                <a:gd name="T31" fmla="*/ 1709 h 1714"/>
                <a:gd name="T32" fmla="*/ 680 w 920"/>
                <a:gd name="T33" fmla="*/ 1606 h 1714"/>
                <a:gd name="T34" fmla="*/ 633 w 920"/>
                <a:gd name="T35" fmla="*/ 1370 h 1714"/>
                <a:gd name="T36" fmla="*/ 602 w 920"/>
                <a:gd name="T37" fmla="*/ 1230 h 1714"/>
                <a:gd name="T38" fmla="*/ 567 w 920"/>
                <a:gd name="T39" fmla="*/ 1094 h 1714"/>
                <a:gd name="T40" fmla="*/ 527 w 920"/>
                <a:gd name="T41" fmla="*/ 974 h 1714"/>
                <a:gd name="T42" fmla="*/ 495 w 920"/>
                <a:gd name="T43" fmla="*/ 900 h 1714"/>
                <a:gd name="T44" fmla="*/ 484 w 920"/>
                <a:gd name="T45" fmla="*/ 880 h 1714"/>
                <a:gd name="T46" fmla="*/ 380 w 920"/>
                <a:gd name="T47" fmla="*/ 708 h 1714"/>
                <a:gd name="T48" fmla="*/ 255 w 920"/>
                <a:gd name="T49" fmla="*/ 524 h 1714"/>
                <a:gd name="T50" fmla="*/ 135 w 920"/>
                <a:gd name="T51" fmla="*/ 361 h 1714"/>
                <a:gd name="T52" fmla="*/ 83 w 920"/>
                <a:gd name="T53" fmla="*/ 300 h 1714"/>
                <a:gd name="T54" fmla="*/ 41 w 920"/>
                <a:gd name="T55" fmla="*/ 258 h 1714"/>
                <a:gd name="T56" fmla="*/ 32 w 920"/>
                <a:gd name="T57" fmla="*/ 250 h 1714"/>
                <a:gd name="T58" fmla="*/ 18 w 920"/>
                <a:gd name="T59" fmla="*/ 233 h 1714"/>
                <a:gd name="T60" fmla="*/ 5 w 920"/>
                <a:gd name="T61" fmla="*/ 203 h 1714"/>
                <a:gd name="T62" fmla="*/ 0 w 920"/>
                <a:gd name="T63" fmla="*/ 158 h 1714"/>
                <a:gd name="T64" fmla="*/ 9 w 920"/>
                <a:gd name="T65" fmla="*/ 113 h 1714"/>
                <a:gd name="T66" fmla="*/ 31 w 920"/>
                <a:gd name="T67" fmla="*/ 70 h 1714"/>
                <a:gd name="T68" fmla="*/ 63 w 920"/>
                <a:gd name="T69" fmla="*/ 34 h 1714"/>
                <a:gd name="T70" fmla="*/ 104 w 920"/>
                <a:gd name="T71" fmla="*/ 9 h 1714"/>
                <a:gd name="T72" fmla="*/ 127 w 920"/>
                <a:gd name="T73" fmla="*/ 2 h 1714"/>
                <a:gd name="T74" fmla="*/ 154 w 920"/>
                <a:gd name="T75" fmla="*/ 0 h 1714"/>
                <a:gd name="T76" fmla="*/ 181 w 920"/>
                <a:gd name="T77" fmla="*/ 2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20" h="1714">
                  <a:moveTo>
                    <a:pt x="181" y="2"/>
                  </a:moveTo>
                  <a:lnTo>
                    <a:pt x="181" y="2"/>
                  </a:lnTo>
                  <a:lnTo>
                    <a:pt x="233" y="81"/>
                  </a:lnTo>
                  <a:lnTo>
                    <a:pt x="360" y="278"/>
                  </a:lnTo>
                  <a:lnTo>
                    <a:pt x="438" y="402"/>
                  </a:lnTo>
                  <a:lnTo>
                    <a:pt x="516" y="531"/>
                  </a:lnTo>
                  <a:lnTo>
                    <a:pt x="592" y="658"/>
                  </a:lnTo>
                  <a:lnTo>
                    <a:pt x="626" y="719"/>
                  </a:lnTo>
                  <a:lnTo>
                    <a:pt x="656" y="775"/>
                  </a:lnTo>
                  <a:lnTo>
                    <a:pt x="656" y="775"/>
                  </a:lnTo>
                  <a:lnTo>
                    <a:pt x="685" y="834"/>
                  </a:lnTo>
                  <a:lnTo>
                    <a:pt x="714" y="898"/>
                  </a:lnTo>
                  <a:lnTo>
                    <a:pt x="739" y="967"/>
                  </a:lnTo>
                  <a:lnTo>
                    <a:pt x="764" y="1038"/>
                  </a:lnTo>
                  <a:lnTo>
                    <a:pt x="787" y="1112"/>
                  </a:lnTo>
                  <a:lnTo>
                    <a:pt x="809" y="1187"/>
                  </a:lnTo>
                  <a:lnTo>
                    <a:pt x="828" y="1261"/>
                  </a:lnTo>
                  <a:lnTo>
                    <a:pt x="846" y="1332"/>
                  </a:lnTo>
                  <a:lnTo>
                    <a:pt x="879" y="1463"/>
                  </a:lnTo>
                  <a:lnTo>
                    <a:pt x="902" y="1569"/>
                  </a:lnTo>
                  <a:lnTo>
                    <a:pt x="920" y="1666"/>
                  </a:lnTo>
                  <a:lnTo>
                    <a:pt x="920" y="1666"/>
                  </a:lnTo>
                  <a:lnTo>
                    <a:pt x="898" y="1676"/>
                  </a:lnTo>
                  <a:lnTo>
                    <a:pt x="873" y="1687"/>
                  </a:lnTo>
                  <a:lnTo>
                    <a:pt x="841" y="1698"/>
                  </a:lnTo>
                  <a:lnTo>
                    <a:pt x="807" y="1707"/>
                  </a:lnTo>
                  <a:lnTo>
                    <a:pt x="787" y="1710"/>
                  </a:lnTo>
                  <a:lnTo>
                    <a:pt x="769" y="1712"/>
                  </a:lnTo>
                  <a:lnTo>
                    <a:pt x="749" y="1714"/>
                  </a:lnTo>
                  <a:lnTo>
                    <a:pt x="732" y="1714"/>
                  </a:lnTo>
                  <a:lnTo>
                    <a:pt x="714" y="1712"/>
                  </a:lnTo>
                  <a:lnTo>
                    <a:pt x="696" y="1709"/>
                  </a:lnTo>
                  <a:lnTo>
                    <a:pt x="696" y="1709"/>
                  </a:lnTo>
                  <a:lnTo>
                    <a:pt x="680" y="1606"/>
                  </a:lnTo>
                  <a:lnTo>
                    <a:pt x="660" y="1499"/>
                  </a:lnTo>
                  <a:lnTo>
                    <a:pt x="633" y="1370"/>
                  </a:lnTo>
                  <a:lnTo>
                    <a:pt x="619" y="1300"/>
                  </a:lnTo>
                  <a:lnTo>
                    <a:pt x="602" y="1230"/>
                  </a:lnTo>
                  <a:lnTo>
                    <a:pt x="585" y="1162"/>
                  </a:lnTo>
                  <a:lnTo>
                    <a:pt x="567" y="1094"/>
                  </a:lnTo>
                  <a:lnTo>
                    <a:pt x="547" y="1031"/>
                  </a:lnTo>
                  <a:lnTo>
                    <a:pt x="527" y="974"/>
                  </a:lnTo>
                  <a:lnTo>
                    <a:pt x="506" y="922"/>
                  </a:lnTo>
                  <a:lnTo>
                    <a:pt x="495" y="900"/>
                  </a:lnTo>
                  <a:lnTo>
                    <a:pt x="484" y="880"/>
                  </a:lnTo>
                  <a:lnTo>
                    <a:pt x="484" y="880"/>
                  </a:lnTo>
                  <a:lnTo>
                    <a:pt x="438" y="798"/>
                  </a:lnTo>
                  <a:lnTo>
                    <a:pt x="380" y="708"/>
                  </a:lnTo>
                  <a:lnTo>
                    <a:pt x="319" y="615"/>
                  </a:lnTo>
                  <a:lnTo>
                    <a:pt x="255" y="524"/>
                  </a:lnTo>
                  <a:lnTo>
                    <a:pt x="192" y="438"/>
                  </a:lnTo>
                  <a:lnTo>
                    <a:pt x="135" y="361"/>
                  </a:lnTo>
                  <a:lnTo>
                    <a:pt x="108" y="328"/>
                  </a:lnTo>
                  <a:lnTo>
                    <a:pt x="83" y="300"/>
                  </a:lnTo>
                  <a:lnTo>
                    <a:pt x="59" y="276"/>
                  </a:lnTo>
                  <a:lnTo>
                    <a:pt x="41" y="258"/>
                  </a:lnTo>
                  <a:lnTo>
                    <a:pt x="41" y="258"/>
                  </a:lnTo>
                  <a:lnTo>
                    <a:pt x="32" y="250"/>
                  </a:lnTo>
                  <a:lnTo>
                    <a:pt x="25" y="242"/>
                  </a:lnTo>
                  <a:lnTo>
                    <a:pt x="18" y="233"/>
                  </a:lnTo>
                  <a:lnTo>
                    <a:pt x="13" y="223"/>
                  </a:lnTo>
                  <a:lnTo>
                    <a:pt x="5" y="203"/>
                  </a:lnTo>
                  <a:lnTo>
                    <a:pt x="2" y="181"/>
                  </a:lnTo>
                  <a:lnTo>
                    <a:pt x="0" y="158"/>
                  </a:lnTo>
                  <a:lnTo>
                    <a:pt x="4" y="135"/>
                  </a:lnTo>
                  <a:lnTo>
                    <a:pt x="9" y="113"/>
                  </a:lnTo>
                  <a:lnTo>
                    <a:pt x="18" y="90"/>
                  </a:lnTo>
                  <a:lnTo>
                    <a:pt x="31" y="70"/>
                  </a:lnTo>
                  <a:lnTo>
                    <a:pt x="45" y="51"/>
                  </a:lnTo>
                  <a:lnTo>
                    <a:pt x="63" y="34"/>
                  </a:lnTo>
                  <a:lnTo>
                    <a:pt x="83" y="20"/>
                  </a:lnTo>
                  <a:lnTo>
                    <a:pt x="104" y="9"/>
                  </a:lnTo>
                  <a:lnTo>
                    <a:pt x="115" y="6"/>
                  </a:lnTo>
                  <a:lnTo>
                    <a:pt x="127" y="2"/>
                  </a:lnTo>
                  <a:lnTo>
                    <a:pt x="140" y="0"/>
                  </a:lnTo>
                  <a:lnTo>
                    <a:pt x="154" y="0"/>
                  </a:lnTo>
                  <a:lnTo>
                    <a:pt x="167" y="0"/>
                  </a:lnTo>
                  <a:lnTo>
                    <a:pt x="181" y="2"/>
                  </a:lnTo>
                </a:path>
              </a:pathLst>
            </a:custGeom>
            <a:noFill/>
            <a:ln>
              <a:noFill/>
            </a:ln>
          </p:spPr>
          <p:txBody>
            <a:bodyPr vert="horz" wrap="square" lIns="91440" tIns="45720" rIns="91440" bIns="45720" numCol="1" anchor="t" anchorCtr="0" compatLnSpc="1"/>
            <a:lstStyle/>
            <a:p>
              <a:endParaRPr lang="en-AU"/>
            </a:p>
          </p:txBody>
        </p:sp>
        <p:sp>
          <p:nvSpPr>
            <p:cNvPr id="52" name="Freeform 41"/>
            <p:cNvSpPr/>
            <p:nvPr/>
          </p:nvSpPr>
          <p:spPr bwMode="auto">
            <a:xfrm>
              <a:off x="4882403" y="4474163"/>
              <a:ext cx="933188" cy="1565471"/>
            </a:xfrm>
            <a:custGeom>
              <a:avLst/>
              <a:gdLst>
                <a:gd name="T0" fmla="*/ 20 w 735"/>
                <a:gd name="T1" fmla="*/ 45 h 1233"/>
                <a:gd name="T2" fmla="*/ 20 w 735"/>
                <a:gd name="T3" fmla="*/ 45 h 1233"/>
                <a:gd name="T4" fmla="*/ 75 w 735"/>
                <a:gd name="T5" fmla="*/ 36 h 1233"/>
                <a:gd name="T6" fmla="*/ 132 w 735"/>
                <a:gd name="T7" fmla="*/ 25 h 1233"/>
                <a:gd name="T8" fmla="*/ 201 w 735"/>
                <a:gd name="T9" fmla="*/ 16 h 1233"/>
                <a:gd name="T10" fmla="*/ 272 w 735"/>
                <a:gd name="T11" fmla="*/ 7 h 1233"/>
                <a:gd name="T12" fmla="*/ 342 w 735"/>
                <a:gd name="T13" fmla="*/ 2 h 1233"/>
                <a:gd name="T14" fmla="*/ 374 w 735"/>
                <a:gd name="T15" fmla="*/ 0 h 1233"/>
                <a:gd name="T16" fmla="*/ 403 w 735"/>
                <a:gd name="T17" fmla="*/ 0 h 1233"/>
                <a:gd name="T18" fmla="*/ 426 w 735"/>
                <a:gd name="T19" fmla="*/ 2 h 1233"/>
                <a:gd name="T20" fmla="*/ 446 w 735"/>
                <a:gd name="T21" fmla="*/ 4 h 1233"/>
                <a:gd name="T22" fmla="*/ 446 w 735"/>
                <a:gd name="T23" fmla="*/ 4 h 1233"/>
                <a:gd name="T24" fmla="*/ 487 w 735"/>
                <a:gd name="T25" fmla="*/ 138 h 1233"/>
                <a:gd name="T26" fmla="*/ 530 w 735"/>
                <a:gd name="T27" fmla="*/ 283 h 1233"/>
                <a:gd name="T28" fmla="*/ 581 w 735"/>
                <a:gd name="T29" fmla="*/ 457 h 1233"/>
                <a:gd name="T30" fmla="*/ 633 w 735"/>
                <a:gd name="T31" fmla="*/ 649 h 1233"/>
                <a:gd name="T32" fmla="*/ 658 w 735"/>
                <a:gd name="T33" fmla="*/ 744 h 1233"/>
                <a:gd name="T34" fmla="*/ 679 w 735"/>
                <a:gd name="T35" fmla="*/ 839 h 1233"/>
                <a:gd name="T36" fmla="*/ 699 w 735"/>
                <a:gd name="T37" fmla="*/ 928 h 1233"/>
                <a:gd name="T38" fmla="*/ 715 w 735"/>
                <a:gd name="T39" fmla="*/ 1015 h 1233"/>
                <a:gd name="T40" fmla="*/ 728 w 735"/>
                <a:gd name="T41" fmla="*/ 1092 h 1233"/>
                <a:gd name="T42" fmla="*/ 735 w 735"/>
                <a:gd name="T43" fmla="*/ 1158 h 1233"/>
                <a:gd name="T44" fmla="*/ 735 w 735"/>
                <a:gd name="T45" fmla="*/ 1158 h 1233"/>
                <a:gd name="T46" fmla="*/ 651 w 735"/>
                <a:gd name="T47" fmla="*/ 1183 h 1233"/>
                <a:gd name="T48" fmla="*/ 586 w 735"/>
                <a:gd name="T49" fmla="*/ 1203 h 1233"/>
                <a:gd name="T50" fmla="*/ 538 w 735"/>
                <a:gd name="T51" fmla="*/ 1215 h 1233"/>
                <a:gd name="T52" fmla="*/ 498 w 735"/>
                <a:gd name="T53" fmla="*/ 1108 h 1233"/>
                <a:gd name="T54" fmla="*/ 450 w 735"/>
                <a:gd name="T55" fmla="*/ 1212 h 1233"/>
                <a:gd name="T56" fmla="*/ 450 w 735"/>
                <a:gd name="T57" fmla="*/ 1212 h 1233"/>
                <a:gd name="T58" fmla="*/ 419 w 735"/>
                <a:gd name="T59" fmla="*/ 1217 h 1233"/>
                <a:gd name="T60" fmla="*/ 383 w 735"/>
                <a:gd name="T61" fmla="*/ 1224 h 1233"/>
                <a:gd name="T62" fmla="*/ 337 w 735"/>
                <a:gd name="T63" fmla="*/ 1230 h 1233"/>
                <a:gd name="T64" fmla="*/ 278 w 735"/>
                <a:gd name="T65" fmla="*/ 1233 h 1233"/>
                <a:gd name="T66" fmla="*/ 244 w 735"/>
                <a:gd name="T67" fmla="*/ 1233 h 1233"/>
                <a:gd name="T68" fmla="*/ 210 w 735"/>
                <a:gd name="T69" fmla="*/ 1231 h 1233"/>
                <a:gd name="T70" fmla="*/ 172 w 735"/>
                <a:gd name="T71" fmla="*/ 1230 h 1233"/>
                <a:gd name="T72" fmla="*/ 132 w 735"/>
                <a:gd name="T73" fmla="*/ 1224 h 1233"/>
                <a:gd name="T74" fmla="*/ 91 w 735"/>
                <a:gd name="T75" fmla="*/ 1219 h 1233"/>
                <a:gd name="T76" fmla="*/ 48 w 735"/>
                <a:gd name="T77" fmla="*/ 1210 h 1233"/>
                <a:gd name="T78" fmla="*/ 48 w 735"/>
                <a:gd name="T79" fmla="*/ 1210 h 1233"/>
                <a:gd name="T80" fmla="*/ 52 w 735"/>
                <a:gd name="T81" fmla="*/ 1138 h 1233"/>
                <a:gd name="T82" fmla="*/ 52 w 735"/>
                <a:gd name="T83" fmla="*/ 1061 h 1233"/>
                <a:gd name="T84" fmla="*/ 54 w 735"/>
                <a:gd name="T85" fmla="*/ 966 h 1233"/>
                <a:gd name="T86" fmla="*/ 52 w 735"/>
                <a:gd name="T87" fmla="*/ 859 h 1233"/>
                <a:gd name="T88" fmla="*/ 50 w 735"/>
                <a:gd name="T89" fmla="*/ 749 h 1233"/>
                <a:gd name="T90" fmla="*/ 43 w 735"/>
                <a:gd name="T91" fmla="*/ 643 h 1233"/>
                <a:gd name="T92" fmla="*/ 39 w 735"/>
                <a:gd name="T93" fmla="*/ 595 h 1233"/>
                <a:gd name="T94" fmla="*/ 32 w 735"/>
                <a:gd name="T95" fmla="*/ 550 h 1233"/>
                <a:gd name="T96" fmla="*/ 32 w 735"/>
                <a:gd name="T97" fmla="*/ 550 h 1233"/>
                <a:gd name="T98" fmla="*/ 21 w 735"/>
                <a:gd name="T99" fmla="*/ 466 h 1233"/>
                <a:gd name="T100" fmla="*/ 12 w 735"/>
                <a:gd name="T101" fmla="*/ 382 h 1233"/>
                <a:gd name="T102" fmla="*/ 5 w 735"/>
                <a:gd name="T103" fmla="*/ 301 h 1233"/>
                <a:gd name="T104" fmla="*/ 2 w 735"/>
                <a:gd name="T105" fmla="*/ 226 h 1233"/>
                <a:gd name="T106" fmla="*/ 0 w 735"/>
                <a:gd name="T107" fmla="*/ 159 h 1233"/>
                <a:gd name="T108" fmla="*/ 2 w 735"/>
                <a:gd name="T109" fmla="*/ 131 h 1233"/>
                <a:gd name="T110" fmla="*/ 3 w 735"/>
                <a:gd name="T111" fmla="*/ 106 h 1233"/>
                <a:gd name="T112" fmla="*/ 5 w 735"/>
                <a:gd name="T113" fmla="*/ 84 h 1233"/>
                <a:gd name="T114" fmla="*/ 9 w 735"/>
                <a:gd name="T115" fmla="*/ 66 h 1233"/>
                <a:gd name="T116" fmla="*/ 14 w 735"/>
                <a:gd name="T117" fmla="*/ 54 h 1233"/>
                <a:gd name="T118" fmla="*/ 20 w 735"/>
                <a:gd name="T119" fmla="*/ 45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5" h="1233">
                  <a:moveTo>
                    <a:pt x="20" y="45"/>
                  </a:moveTo>
                  <a:lnTo>
                    <a:pt x="20" y="45"/>
                  </a:lnTo>
                  <a:lnTo>
                    <a:pt x="75" y="36"/>
                  </a:lnTo>
                  <a:lnTo>
                    <a:pt x="132" y="25"/>
                  </a:lnTo>
                  <a:lnTo>
                    <a:pt x="201" y="16"/>
                  </a:lnTo>
                  <a:lnTo>
                    <a:pt x="272" y="7"/>
                  </a:lnTo>
                  <a:lnTo>
                    <a:pt x="342" y="2"/>
                  </a:lnTo>
                  <a:lnTo>
                    <a:pt x="374" y="0"/>
                  </a:lnTo>
                  <a:lnTo>
                    <a:pt x="403" y="0"/>
                  </a:lnTo>
                  <a:lnTo>
                    <a:pt x="426" y="2"/>
                  </a:lnTo>
                  <a:lnTo>
                    <a:pt x="446" y="4"/>
                  </a:lnTo>
                  <a:lnTo>
                    <a:pt x="446" y="4"/>
                  </a:lnTo>
                  <a:lnTo>
                    <a:pt x="487" y="138"/>
                  </a:lnTo>
                  <a:lnTo>
                    <a:pt x="530" y="283"/>
                  </a:lnTo>
                  <a:lnTo>
                    <a:pt x="581" y="457"/>
                  </a:lnTo>
                  <a:lnTo>
                    <a:pt x="633" y="649"/>
                  </a:lnTo>
                  <a:lnTo>
                    <a:pt x="658" y="744"/>
                  </a:lnTo>
                  <a:lnTo>
                    <a:pt x="679" y="839"/>
                  </a:lnTo>
                  <a:lnTo>
                    <a:pt x="699" y="928"/>
                  </a:lnTo>
                  <a:lnTo>
                    <a:pt x="715" y="1015"/>
                  </a:lnTo>
                  <a:lnTo>
                    <a:pt x="728" y="1092"/>
                  </a:lnTo>
                  <a:lnTo>
                    <a:pt x="735" y="1158"/>
                  </a:lnTo>
                  <a:lnTo>
                    <a:pt x="735" y="1158"/>
                  </a:lnTo>
                  <a:lnTo>
                    <a:pt x="651" y="1183"/>
                  </a:lnTo>
                  <a:lnTo>
                    <a:pt x="586" y="1203"/>
                  </a:lnTo>
                  <a:lnTo>
                    <a:pt x="538" y="1215"/>
                  </a:lnTo>
                  <a:lnTo>
                    <a:pt x="498" y="1108"/>
                  </a:lnTo>
                  <a:lnTo>
                    <a:pt x="450" y="1212"/>
                  </a:lnTo>
                  <a:lnTo>
                    <a:pt x="450" y="1212"/>
                  </a:lnTo>
                  <a:lnTo>
                    <a:pt x="419" y="1217"/>
                  </a:lnTo>
                  <a:lnTo>
                    <a:pt x="383" y="1224"/>
                  </a:lnTo>
                  <a:lnTo>
                    <a:pt x="337" y="1230"/>
                  </a:lnTo>
                  <a:lnTo>
                    <a:pt x="278" y="1233"/>
                  </a:lnTo>
                  <a:lnTo>
                    <a:pt x="244" y="1233"/>
                  </a:lnTo>
                  <a:lnTo>
                    <a:pt x="210" y="1231"/>
                  </a:lnTo>
                  <a:lnTo>
                    <a:pt x="172" y="1230"/>
                  </a:lnTo>
                  <a:lnTo>
                    <a:pt x="132" y="1224"/>
                  </a:lnTo>
                  <a:lnTo>
                    <a:pt x="91" y="1219"/>
                  </a:lnTo>
                  <a:lnTo>
                    <a:pt x="48" y="1210"/>
                  </a:lnTo>
                  <a:lnTo>
                    <a:pt x="48" y="1210"/>
                  </a:lnTo>
                  <a:lnTo>
                    <a:pt x="52" y="1138"/>
                  </a:lnTo>
                  <a:lnTo>
                    <a:pt x="52" y="1061"/>
                  </a:lnTo>
                  <a:lnTo>
                    <a:pt x="54" y="966"/>
                  </a:lnTo>
                  <a:lnTo>
                    <a:pt x="52" y="859"/>
                  </a:lnTo>
                  <a:lnTo>
                    <a:pt x="50" y="749"/>
                  </a:lnTo>
                  <a:lnTo>
                    <a:pt x="43" y="643"/>
                  </a:lnTo>
                  <a:lnTo>
                    <a:pt x="39" y="595"/>
                  </a:lnTo>
                  <a:lnTo>
                    <a:pt x="32" y="550"/>
                  </a:lnTo>
                  <a:lnTo>
                    <a:pt x="32" y="550"/>
                  </a:lnTo>
                  <a:lnTo>
                    <a:pt x="21" y="466"/>
                  </a:lnTo>
                  <a:lnTo>
                    <a:pt x="12" y="382"/>
                  </a:lnTo>
                  <a:lnTo>
                    <a:pt x="5" y="301"/>
                  </a:lnTo>
                  <a:lnTo>
                    <a:pt x="2" y="226"/>
                  </a:lnTo>
                  <a:lnTo>
                    <a:pt x="0" y="159"/>
                  </a:lnTo>
                  <a:lnTo>
                    <a:pt x="2" y="131"/>
                  </a:lnTo>
                  <a:lnTo>
                    <a:pt x="3" y="106"/>
                  </a:lnTo>
                  <a:lnTo>
                    <a:pt x="5" y="84"/>
                  </a:lnTo>
                  <a:lnTo>
                    <a:pt x="9" y="66"/>
                  </a:lnTo>
                  <a:lnTo>
                    <a:pt x="14" y="54"/>
                  </a:lnTo>
                  <a:lnTo>
                    <a:pt x="20" y="45"/>
                  </a:lnTo>
                  <a:close/>
                </a:path>
              </a:pathLst>
            </a:custGeom>
            <a:solidFill>
              <a:srgbClr val="474C4D"/>
            </a:solidFill>
            <a:ln>
              <a:noFill/>
            </a:ln>
          </p:spPr>
          <p:txBody>
            <a:bodyPr vert="horz" wrap="square" lIns="91440" tIns="45720" rIns="91440" bIns="45720" numCol="1" anchor="t" anchorCtr="0" compatLnSpc="1"/>
            <a:lstStyle/>
            <a:p>
              <a:endParaRPr lang="en-AU"/>
            </a:p>
          </p:txBody>
        </p:sp>
        <p:sp>
          <p:nvSpPr>
            <p:cNvPr id="53" name="Freeform 42"/>
            <p:cNvSpPr/>
            <p:nvPr/>
          </p:nvSpPr>
          <p:spPr bwMode="auto">
            <a:xfrm>
              <a:off x="4882403" y="4474163"/>
              <a:ext cx="933188" cy="1565471"/>
            </a:xfrm>
            <a:custGeom>
              <a:avLst/>
              <a:gdLst>
                <a:gd name="T0" fmla="*/ 20 w 735"/>
                <a:gd name="T1" fmla="*/ 45 h 1233"/>
                <a:gd name="T2" fmla="*/ 20 w 735"/>
                <a:gd name="T3" fmla="*/ 45 h 1233"/>
                <a:gd name="T4" fmla="*/ 75 w 735"/>
                <a:gd name="T5" fmla="*/ 36 h 1233"/>
                <a:gd name="T6" fmla="*/ 132 w 735"/>
                <a:gd name="T7" fmla="*/ 25 h 1233"/>
                <a:gd name="T8" fmla="*/ 201 w 735"/>
                <a:gd name="T9" fmla="*/ 16 h 1233"/>
                <a:gd name="T10" fmla="*/ 272 w 735"/>
                <a:gd name="T11" fmla="*/ 7 h 1233"/>
                <a:gd name="T12" fmla="*/ 342 w 735"/>
                <a:gd name="T13" fmla="*/ 2 h 1233"/>
                <a:gd name="T14" fmla="*/ 374 w 735"/>
                <a:gd name="T15" fmla="*/ 0 h 1233"/>
                <a:gd name="T16" fmla="*/ 403 w 735"/>
                <a:gd name="T17" fmla="*/ 0 h 1233"/>
                <a:gd name="T18" fmla="*/ 426 w 735"/>
                <a:gd name="T19" fmla="*/ 2 h 1233"/>
                <a:gd name="T20" fmla="*/ 446 w 735"/>
                <a:gd name="T21" fmla="*/ 4 h 1233"/>
                <a:gd name="T22" fmla="*/ 446 w 735"/>
                <a:gd name="T23" fmla="*/ 4 h 1233"/>
                <a:gd name="T24" fmla="*/ 487 w 735"/>
                <a:gd name="T25" fmla="*/ 138 h 1233"/>
                <a:gd name="T26" fmla="*/ 530 w 735"/>
                <a:gd name="T27" fmla="*/ 283 h 1233"/>
                <a:gd name="T28" fmla="*/ 581 w 735"/>
                <a:gd name="T29" fmla="*/ 457 h 1233"/>
                <a:gd name="T30" fmla="*/ 633 w 735"/>
                <a:gd name="T31" fmla="*/ 649 h 1233"/>
                <a:gd name="T32" fmla="*/ 658 w 735"/>
                <a:gd name="T33" fmla="*/ 744 h 1233"/>
                <a:gd name="T34" fmla="*/ 679 w 735"/>
                <a:gd name="T35" fmla="*/ 839 h 1233"/>
                <a:gd name="T36" fmla="*/ 699 w 735"/>
                <a:gd name="T37" fmla="*/ 928 h 1233"/>
                <a:gd name="T38" fmla="*/ 715 w 735"/>
                <a:gd name="T39" fmla="*/ 1015 h 1233"/>
                <a:gd name="T40" fmla="*/ 728 w 735"/>
                <a:gd name="T41" fmla="*/ 1092 h 1233"/>
                <a:gd name="T42" fmla="*/ 735 w 735"/>
                <a:gd name="T43" fmla="*/ 1158 h 1233"/>
                <a:gd name="T44" fmla="*/ 735 w 735"/>
                <a:gd name="T45" fmla="*/ 1158 h 1233"/>
                <a:gd name="T46" fmla="*/ 651 w 735"/>
                <a:gd name="T47" fmla="*/ 1183 h 1233"/>
                <a:gd name="T48" fmla="*/ 586 w 735"/>
                <a:gd name="T49" fmla="*/ 1203 h 1233"/>
                <a:gd name="T50" fmla="*/ 538 w 735"/>
                <a:gd name="T51" fmla="*/ 1215 h 1233"/>
                <a:gd name="T52" fmla="*/ 498 w 735"/>
                <a:gd name="T53" fmla="*/ 1108 h 1233"/>
                <a:gd name="T54" fmla="*/ 450 w 735"/>
                <a:gd name="T55" fmla="*/ 1212 h 1233"/>
                <a:gd name="T56" fmla="*/ 450 w 735"/>
                <a:gd name="T57" fmla="*/ 1212 h 1233"/>
                <a:gd name="T58" fmla="*/ 419 w 735"/>
                <a:gd name="T59" fmla="*/ 1217 h 1233"/>
                <a:gd name="T60" fmla="*/ 383 w 735"/>
                <a:gd name="T61" fmla="*/ 1224 h 1233"/>
                <a:gd name="T62" fmla="*/ 337 w 735"/>
                <a:gd name="T63" fmla="*/ 1230 h 1233"/>
                <a:gd name="T64" fmla="*/ 278 w 735"/>
                <a:gd name="T65" fmla="*/ 1233 h 1233"/>
                <a:gd name="T66" fmla="*/ 244 w 735"/>
                <a:gd name="T67" fmla="*/ 1233 h 1233"/>
                <a:gd name="T68" fmla="*/ 210 w 735"/>
                <a:gd name="T69" fmla="*/ 1231 h 1233"/>
                <a:gd name="T70" fmla="*/ 172 w 735"/>
                <a:gd name="T71" fmla="*/ 1230 h 1233"/>
                <a:gd name="T72" fmla="*/ 132 w 735"/>
                <a:gd name="T73" fmla="*/ 1224 h 1233"/>
                <a:gd name="T74" fmla="*/ 91 w 735"/>
                <a:gd name="T75" fmla="*/ 1219 h 1233"/>
                <a:gd name="T76" fmla="*/ 48 w 735"/>
                <a:gd name="T77" fmla="*/ 1210 h 1233"/>
                <a:gd name="T78" fmla="*/ 48 w 735"/>
                <a:gd name="T79" fmla="*/ 1210 h 1233"/>
                <a:gd name="T80" fmla="*/ 52 w 735"/>
                <a:gd name="T81" fmla="*/ 1138 h 1233"/>
                <a:gd name="T82" fmla="*/ 52 w 735"/>
                <a:gd name="T83" fmla="*/ 1061 h 1233"/>
                <a:gd name="T84" fmla="*/ 54 w 735"/>
                <a:gd name="T85" fmla="*/ 966 h 1233"/>
                <a:gd name="T86" fmla="*/ 52 w 735"/>
                <a:gd name="T87" fmla="*/ 859 h 1233"/>
                <a:gd name="T88" fmla="*/ 50 w 735"/>
                <a:gd name="T89" fmla="*/ 749 h 1233"/>
                <a:gd name="T90" fmla="*/ 43 w 735"/>
                <a:gd name="T91" fmla="*/ 643 h 1233"/>
                <a:gd name="T92" fmla="*/ 39 w 735"/>
                <a:gd name="T93" fmla="*/ 595 h 1233"/>
                <a:gd name="T94" fmla="*/ 32 w 735"/>
                <a:gd name="T95" fmla="*/ 550 h 1233"/>
                <a:gd name="T96" fmla="*/ 32 w 735"/>
                <a:gd name="T97" fmla="*/ 550 h 1233"/>
                <a:gd name="T98" fmla="*/ 21 w 735"/>
                <a:gd name="T99" fmla="*/ 466 h 1233"/>
                <a:gd name="T100" fmla="*/ 12 w 735"/>
                <a:gd name="T101" fmla="*/ 382 h 1233"/>
                <a:gd name="T102" fmla="*/ 5 w 735"/>
                <a:gd name="T103" fmla="*/ 301 h 1233"/>
                <a:gd name="T104" fmla="*/ 2 w 735"/>
                <a:gd name="T105" fmla="*/ 226 h 1233"/>
                <a:gd name="T106" fmla="*/ 0 w 735"/>
                <a:gd name="T107" fmla="*/ 159 h 1233"/>
                <a:gd name="T108" fmla="*/ 2 w 735"/>
                <a:gd name="T109" fmla="*/ 131 h 1233"/>
                <a:gd name="T110" fmla="*/ 3 w 735"/>
                <a:gd name="T111" fmla="*/ 106 h 1233"/>
                <a:gd name="T112" fmla="*/ 5 w 735"/>
                <a:gd name="T113" fmla="*/ 84 h 1233"/>
                <a:gd name="T114" fmla="*/ 9 w 735"/>
                <a:gd name="T115" fmla="*/ 66 h 1233"/>
                <a:gd name="T116" fmla="*/ 14 w 735"/>
                <a:gd name="T117" fmla="*/ 54 h 1233"/>
                <a:gd name="T118" fmla="*/ 20 w 735"/>
                <a:gd name="T119" fmla="*/ 45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5" h="1233">
                  <a:moveTo>
                    <a:pt x="20" y="45"/>
                  </a:moveTo>
                  <a:lnTo>
                    <a:pt x="20" y="45"/>
                  </a:lnTo>
                  <a:lnTo>
                    <a:pt x="75" y="36"/>
                  </a:lnTo>
                  <a:lnTo>
                    <a:pt x="132" y="25"/>
                  </a:lnTo>
                  <a:lnTo>
                    <a:pt x="201" y="16"/>
                  </a:lnTo>
                  <a:lnTo>
                    <a:pt x="272" y="7"/>
                  </a:lnTo>
                  <a:lnTo>
                    <a:pt x="342" y="2"/>
                  </a:lnTo>
                  <a:lnTo>
                    <a:pt x="374" y="0"/>
                  </a:lnTo>
                  <a:lnTo>
                    <a:pt x="403" y="0"/>
                  </a:lnTo>
                  <a:lnTo>
                    <a:pt x="426" y="2"/>
                  </a:lnTo>
                  <a:lnTo>
                    <a:pt x="446" y="4"/>
                  </a:lnTo>
                  <a:lnTo>
                    <a:pt x="446" y="4"/>
                  </a:lnTo>
                  <a:lnTo>
                    <a:pt x="487" y="138"/>
                  </a:lnTo>
                  <a:lnTo>
                    <a:pt x="530" y="283"/>
                  </a:lnTo>
                  <a:lnTo>
                    <a:pt x="581" y="457"/>
                  </a:lnTo>
                  <a:lnTo>
                    <a:pt x="633" y="649"/>
                  </a:lnTo>
                  <a:lnTo>
                    <a:pt x="658" y="744"/>
                  </a:lnTo>
                  <a:lnTo>
                    <a:pt x="679" y="839"/>
                  </a:lnTo>
                  <a:lnTo>
                    <a:pt x="699" y="928"/>
                  </a:lnTo>
                  <a:lnTo>
                    <a:pt x="715" y="1015"/>
                  </a:lnTo>
                  <a:lnTo>
                    <a:pt x="728" y="1092"/>
                  </a:lnTo>
                  <a:lnTo>
                    <a:pt x="735" y="1158"/>
                  </a:lnTo>
                  <a:lnTo>
                    <a:pt x="735" y="1158"/>
                  </a:lnTo>
                  <a:lnTo>
                    <a:pt x="651" y="1183"/>
                  </a:lnTo>
                  <a:lnTo>
                    <a:pt x="586" y="1203"/>
                  </a:lnTo>
                  <a:lnTo>
                    <a:pt x="538" y="1215"/>
                  </a:lnTo>
                  <a:lnTo>
                    <a:pt x="498" y="1108"/>
                  </a:lnTo>
                  <a:lnTo>
                    <a:pt x="450" y="1212"/>
                  </a:lnTo>
                  <a:lnTo>
                    <a:pt x="450" y="1212"/>
                  </a:lnTo>
                  <a:lnTo>
                    <a:pt x="419" y="1217"/>
                  </a:lnTo>
                  <a:lnTo>
                    <a:pt x="383" y="1224"/>
                  </a:lnTo>
                  <a:lnTo>
                    <a:pt x="337" y="1230"/>
                  </a:lnTo>
                  <a:lnTo>
                    <a:pt x="278" y="1233"/>
                  </a:lnTo>
                  <a:lnTo>
                    <a:pt x="244" y="1233"/>
                  </a:lnTo>
                  <a:lnTo>
                    <a:pt x="210" y="1231"/>
                  </a:lnTo>
                  <a:lnTo>
                    <a:pt x="172" y="1230"/>
                  </a:lnTo>
                  <a:lnTo>
                    <a:pt x="132" y="1224"/>
                  </a:lnTo>
                  <a:lnTo>
                    <a:pt x="91" y="1219"/>
                  </a:lnTo>
                  <a:lnTo>
                    <a:pt x="48" y="1210"/>
                  </a:lnTo>
                  <a:lnTo>
                    <a:pt x="48" y="1210"/>
                  </a:lnTo>
                  <a:lnTo>
                    <a:pt x="52" y="1138"/>
                  </a:lnTo>
                  <a:lnTo>
                    <a:pt x="52" y="1061"/>
                  </a:lnTo>
                  <a:lnTo>
                    <a:pt x="54" y="966"/>
                  </a:lnTo>
                  <a:lnTo>
                    <a:pt x="52" y="859"/>
                  </a:lnTo>
                  <a:lnTo>
                    <a:pt x="50" y="749"/>
                  </a:lnTo>
                  <a:lnTo>
                    <a:pt x="43" y="643"/>
                  </a:lnTo>
                  <a:lnTo>
                    <a:pt x="39" y="595"/>
                  </a:lnTo>
                  <a:lnTo>
                    <a:pt x="32" y="550"/>
                  </a:lnTo>
                  <a:lnTo>
                    <a:pt x="32" y="550"/>
                  </a:lnTo>
                  <a:lnTo>
                    <a:pt x="21" y="466"/>
                  </a:lnTo>
                  <a:lnTo>
                    <a:pt x="12" y="382"/>
                  </a:lnTo>
                  <a:lnTo>
                    <a:pt x="5" y="301"/>
                  </a:lnTo>
                  <a:lnTo>
                    <a:pt x="2" y="226"/>
                  </a:lnTo>
                  <a:lnTo>
                    <a:pt x="0" y="159"/>
                  </a:lnTo>
                  <a:lnTo>
                    <a:pt x="2" y="131"/>
                  </a:lnTo>
                  <a:lnTo>
                    <a:pt x="3" y="106"/>
                  </a:lnTo>
                  <a:lnTo>
                    <a:pt x="5" y="84"/>
                  </a:lnTo>
                  <a:lnTo>
                    <a:pt x="9" y="66"/>
                  </a:lnTo>
                  <a:lnTo>
                    <a:pt x="14" y="54"/>
                  </a:lnTo>
                  <a:lnTo>
                    <a:pt x="20" y="45"/>
                  </a:lnTo>
                </a:path>
              </a:pathLst>
            </a:custGeom>
            <a:noFill/>
            <a:ln>
              <a:noFill/>
            </a:ln>
          </p:spPr>
          <p:txBody>
            <a:bodyPr vert="horz" wrap="square" lIns="91440" tIns="45720" rIns="91440" bIns="45720" numCol="1" anchor="t" anchorCtr="0" compatLnSpc="1"/>
            <a:lstStyle/>
            <a:p>
              <a:endParaRPr lang="en-AU"/>
            </a:p>
          </p:txBody>
        </p:sp>
        <p:sp>
          <p:nvSpPr>
            <p:cNvPr id="54" name="Freeform 43"/>
            <p:cNvSpPr/>
            <p:nvPr/>
          </p:nvSpPr>
          <p:spPr bwMode="auto">
            <a:xfrm>
              <a:off x="5114748" y="4258323"/>
              <a:ext cx="192986" cy="422792"/>
            </a:xfrm>
            <a:custGeom>
              <a:avLst/>
              <a:gdLst>
                <a:gd name="T0" fmla="*/ 152 w 152"/>
                <a:gd name="T1" fmla="*/ 27 h 333"/>
                <a:gd name="T2" fmla="*/ 152 w 152"/>
                <a:gd name="T3" fmla="*/ 27 h 333"/>
                <a:gd name="T4" fmla="*/ 148 w 152"/>
                <a:gd name="T5" fmla="*/ 61 h 333"/>
                <a:gd name="T6" fmla="*/ 141 w 152"/>
                <a:gd name="T7" fmla="*/ 138 h 333"/>
                <a:gd name="T8" fmla="*/ 138 w 152"/>
                <a:gd name="T9" fmla="*/ 184 h 333"/>
                <a:gd name="T10" fmla="*/ 136 w 152"/>
                <a:gd name="T11" fmla="*/ 229 h 333"/>
                <a:gd name="T12" fmla="*/ 136 w 152"/>
                <a:gd name="T13" fmla="*/ 269 h 333"/>
                <a:gd name="T14" fmla="*/ 136 w 152"/>
                <a:gd name="T15" fmla="*/ 285 h 333"/>
                <a:gd name="T16" fmla="*/ 138 w 152"/>
                <a:gd name="T17" fmla="*/ 299 h 333"/>
                <a:gd name="T18" fmla="*/ 138 w 152"/>
                <a:gd name="T19" fmla="*/ 299 h 333"/>
                <a:gd name="T20" fmla="*/ 139 w 152"/>
                <a:gd name="T21" fmla="*/ 310 h 333"/>
                <a:gd name="T22" fmla="*/ 138 w 152"/>
                <a:gd name="T23" fmla="*/ 319 h 333"/>
                <a:gd name="T24" fmla="*/ 136 w 152"/>
                <a:gd name="T25" fmla="*/ 326 h 333"/>
                <a:gd name="T26" fmla="*/ 131 w 152"/>
                <a:gd name="T27" fmla="*/ 329 h 333"/>
                <a:gd name="T28" fmla="*/ 123 w 152"/>
                <a:gd name="T29" fmla="*/ 333 h 333"/>
                <a:gd name="T30" fmla="*/ 116 w 152"/>
                <a:gd name="T31" fmla="*/ 333 h 333"/>
                <a:gd name="T32" fmla="*/ 107 w 152"/>
                <a:gd name="T33" fmla="*/ 333 h 333"/>
                <a:gd name="T34" fmla="*/ 96 w 152"/>
                <a:gd name="T35" fmla="*/ 331 h 333"/>
                <a:gd name="T36" fmla="*/ 77 w 152"/>
                <a:gd name="T37" fmla="*/ 326 h 333"/>
                <a:gd name="T38" fmla="*/ 55 w 152"/>
                <a:gd name="T39" fmla="*/ 315 h 333"/>
                <a:gd name="T40" fmla="*/ 37 w 152"/>
                <a:gd name="T41" fmla="*/ 304 h 333"/>
                <a:gd name="T42" fmla="*/ 23 w 152"/>
                <a:gd name="T43" fmla="*/ 292 h 333"/>
                <a:gd name="T44" fmla="*/ 23 w 152"/>
                <a:gd name="T45" fmla="*/ 292 h 333"/>
                <a:gd name="T46" fmla="*/ 18 w 152"/>
                <a:gd name="T47" fmla="*/ 285 h 333"/>
                <a:gd name="T48" fmla="*/ 14 w 152"/>
                <a:gd name="T49" fmla="*/ 272 h 333"/>
                <a:gd name="T50" fmla="*/ 10 w 152"/>
                <a:gd name="T51" fmla="*/ 258 h 333"/>
                <a:gd name="T52" fmla="*/ 9 w 152"/>
                <a:gd name="T53" fmla="*/ 238 h 333"/>
                <a:gd name="T54" fmla="*/ 5 w 152"/>
                <a:gd name="T55" fmla="*/ 195 h 333"/>
                <a:gd name="T56" fmla="*/ 5 w 152"/>
                <a:gd name="T57" fmla="*/ 147 h 333"/>
                <a:gd name="T58" fmla="*/ 5 w 152"/>
                <a:gd name="T59" fmla="*/ 57 h 333"/>
                <a:gd name="T60" fmla="*/ 3 w 152"/>
                <a:gd name="T61" fmla="*/ 27 h 333"/>
                <a:gd name="T62" fmla="*/ 1 w 152"/>
                <a:gd name="T63" fmla="*/ 16 h 333"/>
                <a:gd name="T64" fmla="*/ 1 w 152"/>
                <a:gd name="T65" fmla="*/ 9 h 333"/>
                <a:gd name="T66" fmla="*/ 1 w 152"/>
                <a:gd name="T67" fmla="*/ 9 h 333"/>
                <a:gd name="T68" fmla="*/ 0 w 152"/>
                <a:gd name="T69" fmla="*/ 7 h 333"/>
                <a:gd name="T70" fmla="*/ 3 w 152"/>
                <a:gd name="T71" fmla="*/ 3 h 333"/>
                <a:gd name="T72" fmla="*/ 9 w 152"/>
                <a:gd name="T73" fmla="*/ 1 h 333"/>
                <a:gd name="T74" fmla="*/ 18 w 152"/>
                <a:gd name="T75" fmla="*/ 0 h 333"/>
                <a:gd name="T76" fmla="*/ 39 w 152"/>
                <a:gd name="T77" fmla="*/ 0 h 333"/>
                <a:gd name="T78" fmla="*/ 64 w 152"/>
                <a:gd name="T79" fmla="*/ 1 h 333"/>
                <a:gd name="T80" fmla="*/ 93 w 152"/>
                <a:gd name="T81" fmla="*/ 5 h 333"/>
                <a:gd name="T82" fmla="*/ 118 w 152"/>
                <a:gd name="T83" fmla="*/ 10 h 333"/>
                <a:gd name="T84" fmla="*/ 139 w 152"/>
                <a:gd name="T85" fmla="*/ 18 h 333"/>
                <a:gd name="T86" fmla="*/ 147 w 152"/>
                <a:gd name="T87" fmla="*/ 23 h 333"/>
                <a:gd name="T88" fmla="*/ 152 w 152"/>
                <a:gd name="T89" fmla="*/ 27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2" h="333">
                  <a:moveTo>
                    <a:pt x="152" y="27"/>
                  </a:moveTo>
                  <a:lnTo>
                    <a:pt x="152" y="27"/>
                  </a:lnTo>
                  <a:lnTo>
                    <a:pt x="148" y="61"/>
                  </a:lnTo>
                  <a:lnTo>
                    <a:pt x="141" y="138"/>
                  </a:lnTo>
                  <a:lnTo>
                    <a:pt x="138" y="184"/>
                  </a:lnTo>
                  <a:lnTo>
                    <a:pt x="136" y="229"/>
                  </a:lnTo>
                  <a:lnTo>
                    <a:pt x="136" y="269"/>
                  </a:lnTo>
                  <a:lnTo>
                    <a:pt x="136" y="285"/>
                  </a:lnTo>
                  <a:lnTo>
                    <a:pt x="138" y="299"/>
                  </a:lnTo>
                  <a:lnTo>
                    <a:pt x="138" y="299"/>
                  </a:lnTo>
                  <a:lnTo>
                    <a:pt x="139" y="310"/>
                  </a:lnTo>
                  <a:lnTo>
                    <a:pt x="138" y="319"/>
                  </a:lnTo>
                  <a:lnTo>
                    <a:pt x="136" y="326"/>
                  </a:lnTo>
                  <a:lnTo>
                    <a:pt x="131" y="329"/>
                  </a:lnTo>
                  <a:lnTo>
                    <a:pt x="123" y="333"/>
                  </a:lnTo>
                  <a:lnTo>
                    <a:pt x="116" y="333"/>
                  </a:lnTo>
                  <a:lnTo>
                    <a:pt x="107" y="333"/>
                  </a:lnTo>
                  <a:lnTo>
                    <a:pt x="96" y="331"/>
                  </a:lnTo>
                  <a:lnTo>
                    <a:pt x="77" y="326"/>
                  </a:lnTo>
                  <a:lnTo>
                    <a:pt x="55" y="315"/>
                  </a:lnTo>
                  <a:lnTo>
                    <a:pt x="37" y="304"/>
                  </a:lnTo>
                  <a:lnTo>
                    <a:pt x="23" y="292"/>
                  </a:lnTo>
                  <a:lnTo>
                    <a:pt x="23" y="292"/>
                  </a:lnTo>
                  <a:lnTo>
                    <a:pt x="18" y="285"/>
                  </a:lnTo>
                  <a:lnTo>
                    <a:pt x="14" y="272"/>
                  </a:lnTo>
                  <a:lnTo>
                    <a:pt x="10" y="258"/>
                  </a:lnTo>
                  <a:lnTo>
                    <a:pt x="9" y="238"/>
                  </a:lnTo>
                  <a:lnTo>
                    <a:pt x="5" y="195"/>
                  </a:lnTo>
                  <a:lnTo>
                    <a:pt x="5" y="147"/>
                  </a:lnTo>
                  <a:lnTo>
                    <a:pt x="5" y="57"/>
                  </a:lnTo>
                  <a:lnTo>
                    <a:pt x="3" y="27"/>
                  </a:lnTo>
                  <a:lnTo>
                    <a:pt x="1" y="16"/>
                  </a:lnTo>
                  <a:lnTo>
                    <a:pt x="1" y="9"/>
                  </a:lnTo>
                  <a:lnTo>
                    <a:pt x="1" y="9"/>
                  </a:lnTo>
                  <a:lnTo>
                    <a:pt x="0" y="7"/>
                  </a:lnTo>
                  <a:lnTo>
                    <a:pt x="3" y="3"/>
                  </a:lnTo>
                  <a:lnTo>
                    <a:pt x="9" y="1"/>
                  </a:lnTo>
                  <a:lnTo>
                    <a:pt x="18" y="0"/>
                  </a:lnTo>
                  <a:lnTo>
                    <a:pt x="39" y="0"/>
                  </a:lnTo>
                  <a:lnTo>
                    <a:pt x="64" y="1"/>
                  </a:lnTo>
                  <a:lnTo>
                    <a:pt x="93" y="5"/>
                  </a:lnTo>
                  <a:lnTo>
                    <a:pt x="118" y="10"/>
                  </a:lnTo>
                  <a:lnTo>
                    <a:pt x="139" y="18"/>
                  </a:lnTo>
                  <a:lnTo>
                    <a:pt x="147" y="23"/>
                  </a:lnTo>
                  <a:lnTo>
                    <a:pt x="152" y="27"/>
                  </a:lnTo>
                  <a:close/>
                </a:path>
              </a:pathLst>
            </a:custGeom>
            <a:solidFill>
              <a:srgbClr val="FEDCB8"/>
            </a:solidFill>
            <a:ln>
              <a:noFill/>
            </a:ln>
          </p:spPr>
          <p:txBody>
            <a:bodyPr vert="horz" wrap="square" lIns="91440" tIns="45720" rIns="91440" bIns="45720" numCol="1" anchor="t" anchorCtr="0" compatLnSpc="1"/>
            <a:lstStyle/>
            <a:p>
              <a:endParaRPr lang="en-AU"/>
            </a:p>
          </p:txBody>
        </p:sp>
        <p:sp>
          <p:nvSpPr>
            <p:cNvPr id="55" name="Freeform 44"/>
            <p:cNvSpPr/>
            <p:nvPr/>
          </p:nvSpPr>
          <p:spPr bwMode="auto">
            <a:xfrm>
              <a:off x="5114748" y="4258323"/>
              <a:ext cx="192986" cy="422792"/>
            </a:xfrm>
            <a:custGeom>
              <a:avLst/>
              <a:gdLst>
                <a:gd name="T0" fmla="*/ 152 w 152"/>
                <a:gd name="T1" fmla="*/ 27 h 333"/>
                <a:gd name="T2" fmla="*/ 152 w 152"/>
                <a:gd name="T3" fmla="*/ 27 h 333"/>
                <a:gd name="T4" fmla="*/ 148 w 152"/>
                <a:gd name="T5" fmla="*/ 61 h 333"/>
                <a:gd name="T6" fmla="*/ 141 w 152"/>
                <a:gd name="T7" fmla="*/ 138 h 333"/>
                <a:gd name="T8" fmla="*/ 138 w 152"/>
                <a:gd name="T9" fmla="*/ 184 h 333"/>
                <a:gd name="T10" fmla="*/ 136 w 152"/>
                <a:gd name="T11" fmla="*/ 229 h 333"/>
                <a:gd name="T12" fmla="*/ 136 w 152"/>
                <a:gd name="T13" fmla="*/ 269 h 333"/>
                <a:gd name="T14" fmla="*/ 136 w 152"/>
                <a:gd name="T15" fmla="*/ 285 h 333"/>
                <a:gd name="T16" fmla="*/ 138 w 152"/>
                <a:gd name="T17" fmla="*/ 299 h 333"/>
                <a:gd name="T18" fmla="*/ 138 w 152"/>
                <a:gd name="T19" fmla="*/ 299 h 333"/>
                <a:gd name="T20" fmla="*/ 139 w 152"/>
                <a:gd name="T21" fmla="*/ 310 h 333"/>
                <a:gd name="T22" fmla="*/ 138 w 152"/>
                <a:gd name="T23" fmla="*/ 319 h 333"/>
                <a:gd name="T24" fmla="*/ 136 w 152"/>
                <a:gd name="T25" fmla="*/ 326 h 333"/>
                <a:gd name="T26" fmla="*/ 131 w 152"/>
                <a:gd name="T27" fmla="*/ 329 h 333"/>
                <a:gd name="T28" fmla="*/ 123 w 152"/>
                <a:gd name="T29" fmla="*/ 333 h 333"/>
                <a:gd name="T30" fmla="*/ 116 w 152"/>
                <a:gd name="T31" fmla="*/ 333 h 333"/>
                <a:gd name="T32" fmla="*/ 107 w 152"/>
                <a:gd name="T33" fmla="*/ 333 h 333"/>
                <a:gd name="T34" fmla="*/ 96 w 152"/>
                <a:gd name="T35" fmla="*/ 331 h 333"/>
                <a:gd name="T36" fmla="*/ 77 w 152"/>
                <a:gd name="T37" fmla="*/ 326 h 333"/>
                <a:gd name="T38" fmla="*/ 55 w 152"/>
                <a:gd name="T39" fmla="*/ 315 h 333"/>
                <a:gd name="T40" fmla="*/ 37 w 152"/>
                <a:gd name="T41" fmla="*/ 304 h 333"/>
                <a:gd name="T42" fmla="*/ 23 w 152"/>
                <a:gd name="T43" fmla="*/ 292 h 333"/>
                <a:gd name="T44" fmla="*/ 23 w 152"/>
                <a:gd name="T45" fmla="*/ 292 h 333"/>
                <a:gd name="T46" fmla="*/ 18 w 152"/>
                <a:gd name="T47" fmla="*/ 285 h 333"/>
                <a:gd name="T48" fmla="*/ 14 w 152"/>
                <a:gd name="T49" fmla="*/ 272 h 333"/>
                <a:gd name="T50" fmla="*/ 10 w 152"/>
                <a:gd name="T51" fmla="*/ 258 h 333"/>
                <a:gd name="T52" fmla="*/ 9 w 152"/>
                <a:gd name="T53" fmla="*/ 238 h 333"/>
                <a:gd name="T54" fmla="*/ 5 w 152"/>
                <a:gd name="T55" fmla="*/ 195 h 333"/>
                <a:gd name="T56" fmla="*/ 5 w 152"/>
                <a:gd name="T57" fmla="*/ 147 h 333"/>
                <a:gd name="T58" fmla="*/ 5 w 152"/>
                <a:gd name="T59" fmla="*/ 57 h 333"/>
                <a:gd name="T60" fmla="*/ 3 w 152"/>
                <a:gd name="T61" fmla="*/ 27 h 333"/>
                <a:gd name="T62" fmla="*/ 1 w 152"/>
                <a:gd name="T63" fmla="*/ 16 h 333"/>
                <a:gd name="T64" fmla="*/ 1 w 152"/>
                <a:gd name="T65" fmla="*/ 9 h 333"/>
                <a:gd name="T66" fmla="*/ 1 w 152"/>
                <a:gd name="T67" fmla="*/ 9 h 333"/>
                <a:gd name="T68" fmla="*/ 0 w 152"/>
                <a:gd name="T69" fmla="*/ 7 h 333"/>
                <a:gd name="T70" fmla="*/ 3 w 152"/>
                <a:gd name="T71" fmla="*/ 3 h 333"/>
                <a:gd name="T72" fmla="*/ 9 w 152"/>
                <a:gd name="T73" fmla="*/ 1 h 333"/>
                <a:gd name="T74" fmla="*/ 18 w 152"/>
                <a:gd name="T75" fmla="*/ 0 h 333"/>
                <a:gd name="T76" fmla="*/ 39 w 152"/>
                <a:gd name="T77" fmla="*/ 0 h 333"/>
                <a:gd name="T78" fmla="*/ 64 w 152"/>
                <a:gd name="T79" fmla="*/ 1 h 333"/>
                <a:gd name="T80" fmla="*/ 93 w 152"/>
                <a:gd name="T81" fmla="*/ 5 h 333"/>
                <a:gd name="T82" fmla="*/ 118 w 152"/>
                <a:gd name="T83" fmla="*/ 10 h 333"/>
                <a:gd name="T84" fmla="*/ 139 w 152"/>
                <a:gd name="T85" fmla="*/ 18 h 333"/>
                <a:gd name="T86" fmla="*/ 147 w 152"/>
                <a:gd name="T87" fmla="*/ 23 h 333"/>
                <a:gd name="T88" fmla="*/ 152 w 152"/>
                <a:gd name="T89" fmla="*/ 27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2" h="333">
                  <a:moveTo>
                    <a:pt x="152" y="27"/>
                  </a:moveTo>
                  <a:lnTo>
                    <a:pt x="152" y="27"/>
                  </a:lnTo>
                  <a:lnTo>
                    <a:pt x="148" y="61"/>
                  </a:lnTo>
                  <a:lnTo>
                    <a:pt x="141" y="138"/>
                  </a:lnTo>
                  <a:lnTo>
                    <a:pt x="138" y="184"/>
                  </a:lnTo>
                  <a:lnTo>
                    <a:pt x="136" y="229"/>
                  </a:lnTo>
                  <a:lnTo>
                    <a:pt x="136" y="269"/>
                  </a:lnTo>
                  <a:lnTo>
                    <a:pt x="136" y="285"/>
                  </a:lnTo>
                  <a:lnTo>
                    <a:pt x="138" y="299"/>
                  </a:lnTo>
                  <a:lnTo>
                    <a:pt x="138" y="299"/>
                  </a:lnTo>
                  <a:lnTo>
                    <a:pt x="139" y="310"/>
                  </a:lnTo>
                  <a:lnTo>
                    <a:pt x="138" y="319"/>
                  </a:lnTo>
                  <a:lnTo>
                    <a:pt x="136" y="326"/>
                  </a:lnTo>
                  <a:lnTo>
                    <a:pt x="131" y="329"/>
                  </a:lnTo>
                  <a:lnTo>
                    <a:pt x="123" y="333"/>
                  </a:lnTo>
                  <a:lnTo>
                    <a:pt x="116" y="333"/>
                  </a:lnTo>
                  <a:lnTo>
                    <a:pt x="107" y="333"/>
                  </a:lnTo>
                  <a:lnTo>
                    <a:pt x="96" y="331"/>
                  </a:lnTo>
                  <a:lnTo>
                    <a:pt x="77" y="326"/>
                  </a:lnTo>
                  <a:lnTo>
                    <a:pt x="55" y="315"/>
                  </a:lnTo>
                  <a:lnTo>
                    <a:pt x="37" y="304"/>
                  </a:lnTo>
                  <a:lnTo>
                    <a:pt x="23" y="292"/>
                  </a:lnTo>
                  <a:lnTo>
                    <a:pt x="23" y="292"/>
                  </a:lnTo>
                  <a:lnTo>
                    <a:pt x="18" y="285"/>
                  </a:lnTo>
                  <a:lnTo>
                    <a:pt x="14" y="272"/>
                  </a:lnTo>
                  <a:lnTo>
                    <a:pt x="10" y="258"/>
                  </a:lnTo>
                  <a:lnTo>
                    <a:pt x="9" y="238"/>
                  </a:lnTo>
                  <a:lnTo>
                    <a:pt x="5" y="195"/>
                  </a:lnTo>
                  <a:lnTo>
                    <a:pt x="5" y="147"/>
                  </a:lnTo>
                  <a:lnTo>
                    <a:pt x="5" y="57"/>
                  </a:lnTo>
                  <a:lnTo>
                    <a:pt x="3" y="27"/>
                  </a:lnTo>
                  <a:lnTo>
                    <a:pt x="1" y="16"/>
                  </a:lnTo>
                  <a:lnTo>
                    <a:pt x="1" y="9"/>
                  </a:lnTo>
                  <a:lnTo>
                    <a:pt x="1" y="9"/>
                  </a:lnTo>
                  <a:lnTo>
                    <a:pt x="0" y="7"/>
                  </a:lnTo>
                  <a:lnTo>
                    <a:pt x="3" y="3"/>
                  </a:lnTo>
                  <a:lnTo>
                    <a:pt x="9" y="1"/>
                  </a:lnTo>
                  <a:lnTo>
                    <a:pt x="18" y="0"/>
                  </a:lnTo>
                  <a:lnTo>
                    <a:pt x="39" y="0"/>
                  </a:lnTo>
                  <a:lnTo>
                    <a:pt x="64" y="1"/>
                  </a:lnTo>
                  <a:lnTo>
                    <a:pt x="93" y="5"/>
                  </a:lnTo>
                  <a:lnTo>
                    <a:pt x="118" y="10"/>
                  </a:lnTo>
                  <a:lnTo>
                    <a:pt x="139" y="18"/>
                  </a:lnTo>
                  <a:lnTo>
                    <a:pt x="147" y="23"/>
                  </a:lnTo>
                  <a:lnTo>
                    <a:pt x="152" y="27"/>
                  </a:lnTo>
                </a:path>
              </a:pathLst>
            </a:custGeom>
            <a:noFill/>
            <a:ln>
              <a:noFill/>
            </a:ln>
          </p:spPr>
          <p:txBody>
            <a:bodyPr vert="horz" wrap="square" lIns="91440" tIns="45720" rIns="91440" bIns="45720" numCol="1" anchor="t" anchorCtr="0" compatLnSpc="1"/>
            <a:lstStyle/>
            <a:p>
              <a:endParaRPr lang="en-AU"/>
            </a:p>
          </p:txBody>
        </p:sp>
        <p:sp>
          <p:nvSpPr>
            <p:cNvPr id="56" name="Freeform 45"/>
            <p:cNvSpPr/>
            <p:nvPr/>
          </p:nvSpPr>
          <p:spPr bwMode="auto">
            <a:xfrm>
              <a:off x="5043648" y="4497016"/>
              <a:ext cx="384702" cy="775752"/>
            </a:xfrm>
            <a:custGeom>
              <a:avLst/>
              <a:gdLst>
                <a:gd name="T0" fmla="*/ 142 w 303"/>
                <a:gd name="T1" fmla="*/ 3 h 611"/>
                <a:gd name="T2" fmla="*/ 188 w 303"/>
                <a:gd name="T3" fmla="*/ 106 h 611"/>
                <a:gd name="T4" fmla="*/ 185 w 303"/>
                <a:gd name="T5" fmla="*/ 7 h 611"/>
                <a:gd name="T6" fmla="*/ 271 w 303"/>
                <a:gd name="T7" fmla="*/ 46 h 611"/>
                <a:gd name="T8" fmla="*/ 271 w 303"/>
                <a:gd name="T9" fmla="*/ 46 h 611"/>
                <a:gd name="T10" fmla="*/ 274 w 303"/>
                <a:gd name="T11" fmla="*/ 59 h 611"/>
                <a:gd name="T12" fmla="*/ 283 w 303"/>
                <a:gd name="T13" fmla="*/ 93 h 611"/>
                <a:gd name="T14" fmla="*/ 294 w 303"/>
                <a:gd name="T15" fmla="*/ 145 h 611"/>
                <a:gd name="T16" fmla="*/ 299 w 303"/>
                <a:gd name="T17" fmla="*/ 177 h 611"/>
                <a:gd name="T18" fmla="*/ 303 w 303"/>
                <a:gd name="T19" fmla="*/ 210 h 611"/>
                <a:gd name="T20" fmla="*/ 303 w 303"/>
                <a:gd name="T21" fmla="*/ 210 h 611"/>
                <a:gd name="T22" fmla="*/ 303 w 303"/>
                <a:gd name="T23" fmla="*/ 254 h 611"/>
                <a:gd name="T24" fmla="*/ 303 w 303"/>
                <a:gd name="T25" fmla="*/ 312 h 611"/>
                <a:gd name="T26" fmla="*/ 299 w 303"/>
                <a:gd name="T27" fmla="*/ 378 h 611"/>
                <a:gd name="T28" fmla="*/ 296 w 303"/>
                <a:gd name="T29" fmla="*/ 446 h 611"/>
                <a:gd name="T30" fmla="*/ 287 w 303"/>
                <a:gd name="T31" fmla="*/ 563 h 611"/>
                <a:gd name="T32" fmla="*/ 282 w 303"/>
                <a:gd name="T33" fmla="*/ 611 h 611"/>
                <a:gd name="T34" fmla="*/ 282 w 303"/>
                <a:gd name="T35" fmla="*/ 611 h 611"/>
                <a:gd name="T36" fmla="*/ 247 w 303"/>
                <a:gd name="T37" fmla="*/ 541 h 611"/>
                <a:gd name="T38" fmla="*/ 167 w 303"/>
                <a:gd name="T39" fmla="*/ 380 h 611"/>
                <a:gd name="T40" fmla="*/ 74 w 303"/>
                <a:gd name="T41" fmla="*/ 199 h 611"/>
                <a:gd name="T42" fmla="*/ 32 w 303"/>
                <a:gd name="T43" fmla="*/ 122 h 611"/>
                <a:gd name="T44" fmla="*/ 0 w 303"/>
                <a:gd name="T45" fmla="*/ 68 h 611"/>
                <a:gd name="T46" fmla="*/ 0 w 303"/>
                <a:gd name="T47" fmla="*/ 68 h 611"/>
                <a:gd name="T48" fmla="*/ 13 w 303"/>
                <a:gd name="T49" fmla="*/ 55 h 611"/>
                <a:gd name="T50" fmla="*/ 27 w 303"/>
                <a:gd name="T51" fmla="*/ 41 h 611"/>
                <a:gd name="T52" fmla="*/ 45 w 303"/>
                <a:gd name="T53" fmla="*/ 29 h 611"/>
                <a:gd name="T54" fmla="*/ 66 w 303"/>
                <a:gd name="T55" fmla="*/ 14 h 611"/>
                <a:gd name="T56" fmla="*/ 79 w 303"/>
                <a:gd name="T57" fmla="*/ 9 h 611"/>
                <a:gd name="T58" fmla="*/ 92 w 303"/>
                <a:gd name="T59" fmla="*/ 5 h 611"/>
                <a:gd name="T60" fmla="*/ 104 w 303"/>
                <a:gd name="T61" fmla="*/ 2 h 611"/>
                <a:gd name="T62" fmla="*/ 117 w 303"/>
                <a:gd name="T63" fmla="*/ 0 h 611"/>
                <a:gd name="T64" fmla="*/ 129 w 303"/>
                <a:gd name="T65" fmla="*/ 2 h 611"/>
                <a:gd name="T66" fmla="*/ 142 w 303"/>
                <a:gd name="T67" fmla="*/ 3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3" h="611">
                  <a:moveTo>
                    <a:pt x="142" y="3"/>
                  </a:moveTo>
                  <a:lnTo>
                    <a:pt x="188" y="106"/>
                  </a:lnTo>
                  <a:lnTo>
                    <a:pt x="185" y="7"/>
                  </a:lnTo>
                  <a:lnTo>
                    <a:pt x="271" y="46"/>
                  </a:lnTo>
                  <a:lnTo>
                    <a:pt x="271" y="46"/>
                  </a:lnTo>
                  <a:lnTo>
                    <a:pt x="274" y="59"/>
                  </a:lnTo>
                  <a:lnTo>
                    <a:pt x="283" y="93"/>
                  </a:lnTo>
                  <a:lnTo>
                    <a:pt x="294" y="145"/>
                  </a:lnTo>
                  <a:lnTo>
                    <a:pt x="299" y="177"/>
                  </a:lnTo>
                  <a:lnTo>
                    <a:pt x="303" y="210"/>
                  </a:lnTo>
                  <a:lnTo>
                    <a:pt x="303" y="210"/>
                  </a:lnTo>
                  <a:lnTo>
                    <a:pt x="303" y="254"/>
                  </a:lnTo>
                  <a:lnTo>
                    <a:pt x="303" y="312"/>
                  </a:lnTo>
                  <a:lnTo>
                    <a:pt x="299" y="378"/>
                  </a:lnTo>
                  <a:lnTo>
                    <a:pt x="296" y="446"/>
                  </a:lnTo>
                  <a:lnTo>
                    <a:pt x="287" y="563"/>
                  </a:lnTo>
                  <a:lnTo>
                    <a:pt x="282" y="611"/>
                  </a:lnTo>
                  <a:lnTo>
                    <a:pt x="282" y="611"/>
                  </a:lnTo>
                  <a:lnTo>
                    <a:pt x="247" y="541"/>
                  </a:lnTo>
                  <a:lnTo>
                    <a:pt x="167" y="380"/>
                  </a:lnTo>
                  <a:lnTo>
                    <a:pt x="74" y="199"/>
                  </a:lnTo>
                  <a:lnTo>
                    <a:pt x="32" y="122"/>
                  </a:lnTo>
                  <a:lnTo>
                    <a:pt x="0" y="68"/>
                  </a:lnTo>
                  <a:lnTo>
                    <a:pt x="0" y="68"/>
                  </a:lnTo>
                  <a:lnTo>
                    <a:pt x="13" y="55"/>
                  </a:lnTo>
                  <a:lnTo>
                    <a:pt x="27" y="41"/>
                  </a:lnTo>
                  <a:lnTo>
                    <a:pt x="45" y="29"/>
                  </a:lnTo>
                  <a:lnTo>
                    <a:pt x="66" y="14"/>
                  </a:lnTo>
                  <a:lnTo>
                    <a:pt x="79" y="9"/>
                  </a:lnTo>
                  <a:lnTo>
                    <a:pt x="92" y="5"/>
                  </a:lnTo>
                  <a:lnTo>
                    <a:pt x="104" y="2"/>
                  </a:lnTo>
                  <a:lnTo>
                    <a:pt x="117" y="0"/>
                  </a:lnTo>
                  <a:lnTo>
                    <a:pt x="129" y="2"/>
                  </a:lnTo>
                  <a:lnTo>
                    <a:pt x="142" y="3"/>
                  </a:lnTo>
                  <a:close/>
                </a:path>
              </a:pathLst>
            </a:custGeom>
            <a:solidFill>
              <a:srgbClr val="E5E5E5"/>
            </a:solidFill>
            <a:ln>
              <a:noFill/>
            </a:ln>
          </p:spPr>
          <p:txBody>
            <a:bodyPr vert="horz" wrap="square" lIns="91440" tIns="45720" rIns="91440" bIns="45720" numCol="1" anchor="t" anchorCtr="0" compatLnSpc="1"/>
            <a:lstStyle/>
            <a:p>
              <a:endParaRPr lang="en-AU"/>
            </a:p>
          </p:txBody>
        </p:sp>
        <p:sp>
          <p:nvSpPr>
            <p:cNvPr id="57" name="Freeform 46"/>
            <p:cNvSpPr/>
            <p:nvPr/>
          </p:nvSpPr>
          <p:spPr bwMode="auto">
            <a:xfrm>
              <a:off x="5043648" y="4497016"/>
              <a:ext cx="384702" cy="775752"/>
            </a:xfrm>
            <a:custGeom>
              <a:avLst/>
              <a:gdLst>
                <a:gd name="T0" fmla="*/ 142 w 303"/>
                <a:gd name="T1" fmla="*/ 3 h 611"/>
                <a:gd name="T2" fmla="*/ 188 w 303"/>
                <a:gd name="T3" fmla="*/ 106 h 611"/>
                <a:gd name="T4" fmla="*/ 185 w 303"/>
                <a:gd name="T5" fmla="*/ 7 h 611"/>
                <a:gd name="T6" fmla="*/ 271 w 303"/>
                <a:gd name="T7" fmla="*/ 46 h 611"/>
                <a:gd name="T8" fmla="*/ 271 w 303"/>
                <a:gd name="T9" fmla="*/ 46 h 611"/>
                <a:gd name="T10" fmla="*/ 274 w 303"/>
                <a:gd name="T11" fmla="*/ 59 h 611"/>
                <a:gd name="T12" fmla="*/ 283 w 303"/>
                <a:gd name="T13" fmla="*/ 93 h 611"/>
                <a:gd name="T14" fmla="*/ 294 w 303"/>
                <a:gd name="T15" fmla="*/ 145 h 611"/>
                <a:gd name="T16" fmla="*/ 299 w 303"/>
                <a:gd name="T17" fmla="*/ 177 h 611"/>
                <a:gd name="T18" fmla="*/ 303 w 303"/>
                <a:gd name="T19" fmla="*/ 210 h 611"/>
                <a:gd name="T20" fmla="*/ 303 w 303"/>
                <a:gd name="T21" fmla="*/ 210 h 611"/>
                <a:gd name="T22" fmla="*/ 303 w 303"/>
                <a:gd name="T23" fmla="*/ 254 h 611"/>
                <a:gd name="T24" fmla="*/ 303 w 303"/>
                <a:gd name="T25" fmla="*/ 312 h 611"/>
                <a:gd name="T26" fmla="*/ 299 w 303"/>
                <a:gd name="T27" fmla="*/ 378 h 611"/>
                <a:gd name="T28" fmla="*/ 296 w 303"/>
                <a:gd name="T29" fmla="*/ 446 h 611"/>
                <a:gd name="T30" fmla="*/ 287 w 303"/>
                <a:gd name="T31" fmla="*/ 563 h 611"/>
                <a:gd name="T32" fmla="*/ 282 w 303"/>
                <a:gd name="T33" fmla="*/ 611 h 611"/>
                <a:gd name="T34" fmla="*/ 282 w 303"/>
                <a:gd name="T35" fmla="*/ 611 h 611"/>
                <a:gd name="T36" fmla="*/ 247 w 303"/>
                <a:gd name="T37" fmla="*/ 541 h 611"/>
                <a:gd name="T38" fmla="*/ 167 w 303"/>
                <a:gd name="T39" fmla="*/ 380 h 611"/>
                <a:gd name="T40" fmla="*/ 74 w 303"/>
                <a:gd name="T41" fmla="*/ 199 h 611"/>
                <a:gd name="T42" fmla="*/ 32 w 303"/>
                <a:gd name="T43" fmla="*/ 122 h 611"/>
                <a:gd name="T44" fmla="*/ 0 w 303"/>
                <a:gd name="T45" fmla="*/ 68 h 611"/>
                <a:gd name="T46" fmla="*/ 0 w 303"/>
                <a:gd name="T47" fmla="*/ 68 h 611"/>
                <a:gd name="T48" fmla="*/ 13 w 303"/>
                <a:gd name="T49" fmla="*/ 55 h 611"/>
                <a:gd name="T50" fmla="*/ 27 w 303"/>
                <a:gd name="T51" fmla="*/ 41 h 611"/>
                <a:gd name="T52" fmla="*/ 45 w 303"/>
                <a:gd name="T53" fmla="*/ 29 h 611"/>
                <a:gd name="T54" fmla="*/ 66 w 303"/>
                <a:gd name="T55" fmla="*/ 14 h 611"/>
                <a:gd name="T56" fmla="*/ 79 w 303"/>
                <a:gd name="T57" fmla="*/ 9 h 611"/>
                <a:gd name="T58" fmla="*/ 92 w 303"/>
                <a:gd name="T59" fmla="*/ 5 h 611"/>
                <a:gd name="T60" fmla="*/ 104 w 303"/>
                <a:gd name="T61" fmla="*/ 2 h 611"/>
                <a:gd name="T62" fmla="*/ 117 w 303"/>
                <a:gd name="T63" fmla="*/ 0 h 611"/>
                <a:gd name="T64" fmla="*/ 129 w 303"/>
                <a:gd name="T65" fmla="*/ 2 h 611"/>
                <a:gd name="T66" fmla="*/ 142 w 303"/>
                <a:gd name="T67" fmla="*/ 3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3" h="611">
                  <a:moveTo>
                    <a:pt x="142" y="3"/>
                  </a:moveTo>
                  <a:lnTo>
                    <a:pt x="188" y="106"/>
                  </a:lnTo>
                  <a:lnTo>
                    <a:pt x="185" y="7"/>
                  </a:lnTo>
                  <a:lnTo>
                    <a:pt x="271" y="46"/>
                  </a:lnTo>
                  <a:lnTo>
                    <a:pt x="271" y="46"/>
                  </a:lnTo>
                  <a:lnTo>
                    <a:pt x="274" y="59"/>
                  </a:lnTo>
                  <a:lnTo>
                    <a:pt x="283" y="93"/>
                  </a:lnTo>
                  <a:lnTo>
                    <a:pt x="294" y="145"/>
                  </a:lnTo>
                  <a:lnTo>
                    <a:pt x="299" y="177"/>
                  </a:lnTo>
                  <a:lnTo>
                    <a:pt x="303" y="210"/>
                  </a:lnTo>
                  <a:lnTo>
                    <a:pt x="303" y="210"/>
                  </a:lnTo>
                  <a:lnTo>
                    <a:pt x="303" y="254"/>
                  </a:lnTo>
                  <a:lnTo>
                    <a:pt x="303" y="312"/>
                  </a:lnTo>
                  <a:lnTo>
                    <a:pt x="299" y="378"/>
                  </a:lnTo>
                  <a:lnTo>
                    <a:pt x="296" y="446"/>
                  </a:lnTo>
                  <a:lnTo>
                    <a:pt x="287" y="563"/>
                  </a:lnTo>
                  <a:lnTo>
                    <a:pt x="282" y="611"/>
                  </a:lnTo>
                  <a:lnTo>
                    <a:pt x="282" y="611"/>
                  </a:lnTo>
                  <a:lnTo>
                    <a:pt x="247" y="541"/>
                  </a:lnTo>
                  <a:lnTo>
                    <a:pt x="167" y="380"/>
                  </a:lnTo>
                  <a:lnTo>
                    <a:pt x="74" y="199"/>
                  </a:lnTo>
                  <a:lnTo>
                    <a:pt x="32" y="122"/>
                  </a:lnTo>
                  <a:lnTo>
                    <a:pt x="0" y="68"/>
                  </a:lnTo>
                  <a:lnTo>
                    <a:pt x="0" y="68"/>
                  </a:lnTo>
                  <a:lnTo>
                    <a:pt x="13" y="55"/>
                  </a:lnTo>
                  <a:lnTo>
                    <a:pt x="27" y="41"/>
                  </a:lnTo>
                  <a:lnTo>
                    <a:pt x="45" y="29"/>
                  </a:lnTo>
                  <a:lnTo>
                    <a:pt x="66" y="14"/>
                  </a:lnTo>
                  <a:lnTo>
                    <a:pt x="79" y="9"/>
                  </a:lnTo>
                  <a:lnTo>
                    <a:pt x="92" y="5"/>
                  </a:lnTo>
                  <a:lnTo>
                    <a:pt x="104" y="2"/>
                  </a:lnTo>
                  <a:lnTo>
                    <a:pt x="117" y="0"/>
                  </a:lnTo>
                  <a:lnTo>
                    <a:pt x="129" y="2"/>
                  </a:lnTo>
                  <a:lnTo>
                    <a:pt x="142" y="3"/>
                  </a:lnTo>
                </a:path>
              </a:pathLst>
            </a:custGeom>
            <a:noFill/>
            <a:ln>
              <a:noFill/>
            </a:ln>
          </p:spPr>
          <p:txBody>
            <a:bodyPr vert="horz" wrap="square" lIns="91440" tIns="45720" rIns="91440" bIns="45720" numCol="1" anchor="t" anchorCtr="0" compatLnSpc="1"/>
            <a:lstStyle/>
            <a:p>
              <a:endParaRPr lang="en-AU"/>
            </a:p>
          </p:txBody>
        </p:sp>
        <p:sp>
          <p:nvSpPr>
            <p:cNvPr id="58" name="Freeform 47"/>
            <p:cNvSpPr/>
            <p:nvPr/>
          </p:nvSpPr>
          <p:spPr bwMode="auto">
            <a:xfrm>
              <a:off x="5227746" y="4655722"/>
              <a:ext cx="109189" cy="123156"/>
            </a:xfrm>
            <a:custGeom>
              <a:avLst/>
              <a:gdLst>
                <a:gd name="T0" fmla="*/ 0 w 86"/>
                <a:gd name="T1" fmla="*/ 8 h 97"/>
                <a:gd name="T2" fmla="*/ 0 w 86"/>
                <a:gd name="T3" fmla="*/ 8 h 97"/>
                <a:gd name="T4" fmla="*/ 33 w 86"/>
                <a:gd name="T5" fmla="*/ 4 h 97"/>
                <a:gd name="T6" fmla="*/ 58 w 86"/>
                <a:gd name="T7" fmla="*/ 0 h 97"/>
                <a:gd name="T8" fmla="*/ 74 w 86"/>
                <a:gd name="T9" fmla="*/ 2 h 97"/>
                <a:gd name="T10" fmla="*/ 74 w 86"/>
                <a:gd name="T11" fmla="*/ 2 h 97"/>
                <a:gd name="T12" fmla="*/ 81 w 86"/>
                <a:gd name="T13" fmla="*/ 45 h 97"/>
                <a:gd name="T14" fmla="*/ 85 w 86"/>
                <a:gd name="T15" fmla="*/ 76 h 97"/>
                <a:gd name="T16" fmla="*/ 86 w 86"/>
                <a:gd name="T17" fmla="*/ 94 h 97"/>
                <a:gd name="T18" fmla="*/ 86 w 86"/>
                <a:gd name="T19" fmla="*/ 94 h 97"/>
                <a:gd name="T20" fmla="*/ 85 w 86"/>
                <a:gd name="T21" fmla="*/ 95 h 97"/>
                <a:gd name="T22" fmla="*/ 81 w 86"/>
                <a:gd name="T23" fmla="*/ 97 h 97"/>
                <a:gd name="T24" fmla="*/ 67 w 86"/>
                <a:gd name="T25" fmla="*/ 97 h 97"/>
                <a:gd name="T26" fmla="*/ 49 w 86"/>
                <a:gd name="T27" fmla="*/ 95 h 97"/>
                <a:gd name="T28" fmla="*/ 31 w 86"/>
                <a:gd name="T29" fmla="*/ 90 h 97"/>
                <a:gd name="T30" fmla="*/ 0 w 86"/>
                <a:gd name="T31" fmla="*/ 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97">
                  <a:moveTo>
                    <a:pt x="0" y="8"/>
                  </a:moveTo>
                  <a:lnTo>
                    <a:pt x="0" y="8"/>
                  </a:lnTo>
                  <a:lnTo>
                    <a:pt x="33" y="4"/>
                  </a:lnTo>
                  <a:lnTo>
                    <a:pt x="58" y="0"/>
                  </a:lnTo>
                  <a:lnTo>
                    <a:pt x="74" y="2"/>
                  </a:lnTo>
                  <a:lnTo>
                    <a:pt x="74" y="2"/>
                  </a:lnTo>
                  <a:lnTo>
                    <a:pt x="81" y="45"/>
                  </a:lnTo>
                  <a:lnTo>
                    <a:pt x="85" y="76"/>
                  </a:lnTo>
                  <a:lnTo>
                    <a:pt x="86" y="94"/>
                  </a:lnTo>
                  <a:lnTo>
                    <a:pt x="86" y="94"/>
                  </a:lnTo>
                  <a:lnTo>
                    <a:pt x="85" y="95"/>
                  </a:lnTo>
                  <a:lnTo>
                    <a:pt x="81" y="97"/>
                  </a:lnTo>
                  <a:lnTo>
                    <a:pt x="67" y="97"/>
                  </a:lnTo>
                  <a:lnTo>
                    <a:pt x="49" y="95"/>
                  </a:lnTo>
                  <a:lnTo>
                    <a:pt x="31" y="90"/>
                  </a:lnTo>
                  <a:lnTo>
                    <a:pt x="0" y="8"/>
                  </a:lnTo>
                  <a:close/>
                </a:path>
              </a:pathLst>
            </a:custGeom>
            <a:solidFill>
              <a:srgbClr val="161616"/>
            </a:solidFill>
            <a:ln>
              <a:noFill/>
            </a:ln>
          </p:spPr>
          <p:txBody>
            <a:bodyPr vert="horz" wrap="square" lIns="91440" tIns="45720" rIns="91440" bIns="45720" numCol="1" anchor="t" anchorCtr="0" compatLnSpc="1"/>
            <a:lstStyle/>
            <a:p>
              <a:endParaRPr lang="en-AU"/>
            </a:p>
          </p:txBody>
        </p:sp>
        <p:sp>
          <p:nvSpPr>
            <p:cNvPr id="59" name="Freeform 48"/>
            <p:cNvSpPr/>
            <p:nvPr/>
          </p:nvSpPr>
          <p:spPr bwMode="auto">
            <a:xfrm>
              <a:off x="5273453" y="4769990"/>
              <a:ext cx="146009" cy="502779"/>
            </a:xfrm>
            <a:custGeom>
              <a:avLst/>
              <a:gdLst>
                <a:gd name="T0" fmla="*/ 0 w 115"/>
                <a:gd name="T1" fmla="*/ 194 h 396"/>
                <a:gd name="T2" fmla="*/ 0 w 115"/>
                <a:gd name="T3" fmla="*/ 0 h 396"/>
                <a:gd name="T4" fmla="*/ 50 w 115"/>
                <a:gd name="T5" fmla="*/ 4 h 396"/>
                <a:gd name="T6" fmla="*/ 50 w 115"/>
                <a:gd name="T7" fmla="*/ 4 h 396"/>
                <a:gd name="T8" fmla="*/ 115 w 115"/>
                <a:gd name="T9" fmla="*/ 237 h 396"/>
                <a:gd name="T10" fmla="*/ 101 w 115"/>
                <a:gd name="T11" fmla="*/ 396 h 396"/>
                <a:gd name="T12" fmla="*/ 0 w 115"/>
                <a:gd name="T13" fmla="*/ 194 h 396"/>
              </a:gdLst>
              <a:ahLst/>
              <a:cxnLst>
                <a:cxn ang="0">
                  <a:pos x="T0" y="T1"/>
                </a:cxn>
                <a:cxn ang="0">
                  <a:pos x="T2" y="T3"/>
                </a:cxn>
                <a:cxn ang="0">
                  <a:pos x="T4" y="T5"/>
                </a:cxn>
                <a:cxn ang="0">
                  <a:pos x="T6" y="T7"/>
                </a:cxn>
                <a:cxn ang="0">
                  <a:pos x="T8" y="T9"/>
                </a:cxn>
                <a:cxn ang="0">
                  <a:pos x="T10" y="T11"/>
                </a:cxn>
                <a:cxn ang="0">
                  <a:pos x="T12" y="T13"/>
                </a:cxn>
              </a:cxnLst>
              <a:rect l="0" t="0" r="r" b="b"/>
              <a:pathLst>
                <a:path w="115" h="396">
                  <a:moveTo>
                    <a:pt x="0" y="194"/>
                  </a:moveTo>
                  <a:lnTo>
                    <a:pt x="0" y="0"/>
                  </a:lnTo>
                  <a:lnTo>
                    <a:pt x="50" y="4"/>
                  </a:lnTo>
                  <a:lnTo>
                    <a:pt x="50" y="4"/>
                  </a:lnTo>
                  <a:lnTo>
                    <a:pt x="115" y="237"/>
                  </a:lnTo>
                  <a:lnTo>
                    <a:pt x="101" y="396"/>
                  </a:lnTo>
                  <a:lnTo>
                    <a:pt x="0" y="194"/>
                  </a:lnTo>
                  <a:close/>
                </a:path>
              </a:pathLst>
            </a:custGeom>
            <a:solidFill>
              <a:srgbClr val="161616"/>
            </a:solidFill>
            <a:ln>
              <a:noFill/>
            </a:ln>
          </p:spPr>
          <p:txBody>
            <a:bodyPr vert="horz" wrap="square" lIns="91440" tIns="45720" rIns="91440" bIns="45720" numCol="1" anchor="t" anchorCtr="0" compatLnSpc="1"/>
            <a:lstStyle/>
            <a:p>
              <a:endParaRPr lang="en-AU"/>
            </a:p>
          </p:txBody>
        </p:sp>
        <p:sp>
          <p:nvSpPr>
            <p:cNvPr id="60" name="Freeform 49"/>
            <p:cNvSpPr/>
            <p:nvPr/>
          </p:nvSpPr>
          <p:spPr bwMode="auto">
            <a:xfrm>
              <a:off x="4945885" y="4491938"/>
              <a:ext cx="459611" cy="853200"/>
            </a:xfrm>
            <a:custGeom>
              <a:avLst/>
              <a:gdLst>
                <a:gd name="T0" fmla="*/ 65 w 362"/>
                <a:gd name="T1" fmla="*/ 0 h 672"/>
                <a:gd name="T2" fmla="*/ 65 w 362"/>
                <a:gd name="T3" fmla="*/ 0 h 672"/>
                <a:gd name="T4" fmla="*/ 38 w 362"/>
                <a:gd name="T5" fmla="*/ 86 h 672"/>
                <a:gd name="T6" fmla="*/ 16 w 362"/>
                <a:gd name="T7" fmla="*/ 151 h 672"/>
                <a:gd name="T8" fmla="*/ 7 w 362"/>
                <a:gd name="T9" fmla="*/ 176 h 672"/>
                <a:gd name="T10" fmla="*/ 0 w 362"/>
                <a:gd name="T11" fmla="*/ 190 h 672"/>
                <a:gd name="T12" fmla="*/ 0 w 362"/>
                <a:gd name="T13" fmla="*/ 190 h 672"/>
                <a:gd name="T14" fmla="*/ 0 w 362"/>
                <a:gd name="T15" fmla="*/ 192 h 672"/>
                <a:gd name="T16" fmla="*/ 0 w 362"/>
                <a:gd name="T17" fmla="*/ 196 h 672"/>
                <a:gd name="T18" fmla="*/ 5 w 362"/>
                <a:gd name="T19" fmla="*/ 201 h 672"/>
                <a:gd name="T20" fmla="*/ 13 w 362"/>
                <a:gd name="T21" fmla="*/ 206 h 672"/>
                <a:gd name="T22" fmla="*/ 23 w 362"/>
                <a:gd name="T23" fmla="*/ 214 h 672"/>
                <a:gd name="T24" fmla="*/ 50 w 362"/>
                <a:gd name="T25" fmla="*/ 228 h 672"/>
                <a:gd name="T26" fmla="*/ 82 w 362"/>
                <a:gd name="T27" fmla="*/ 242 h 672"/>
                <a:gd name="T28" fmla="*/ 143 w 362"/>
                <a:gd name="T29" fmla="*/ 266 h 672"/>
                <a:gd name="T30" fmla="*/ 172 w 362"/>
                <a:gd name="T31" fmla="*/ 276 h 672"/>
                <a:gd name="T32" fmla="*/ 172 w 362"/>
                <a:gd name="T33" fmla="*/ 276 h 672"/>
                <a:gd name="T34" fmla="*/ 127 w 362"/>
                <a:gd name="T35" fmla="*/ 348 h 672"/>
                <a:gd name="T36" fmla="*/ 95 w 362"/>
                <a:gd name="T37" fmla="*/ 402 h 672"/>
                <a:gd name="T38" fmla="*/ 82 w 362"/>
                <a:gd name="T39" fmla="*/ 423 h 672"/>
                <a:gd name="T40" fmla="*/ 75 w 362"/>
                <a:gd name="T41" fmla="*/ 438 h 672"/>
                <a:gd name="T42" fmla="*/ 75 w 362"/>
                <a:gd name="T43" fmla="*/ 438 h 672"/>
                <a:gd name="T44" fmla="*/ 212 w 362"/>
                <a:gd name="T45" fmla="*/ 545 h 672"/>
                <a:gd name="T46" fmla="*/ 308 w 362"/>
                <a:gd name="T47" fmla="*/ 626 h 672"/>
                <a:gd name="T48" fmla="*/ 344 w 362"/>
                <a:gd name="T49" fmla="*/ 655 h 672"/>
                <a:gd name="T50" fmla="*/ 362 w 362"/>
                <a:gd name="T51" fmla="*/ 672 h 672"/>
                <a:gd name="T52" fmla="*/ 359 w 362"/>
                <a:gd name="T53" fmla="*/ 615 h 672"/>
                <a:gd name="T54" fmla="*/ 359 w 362"/>
                <a:gd name="T55" fmla="*/ 615 h 672"/>
                <a:gd name="T56" fmla="*/ 226 w 362"/>
                <a:gd name="T57" fmla="*/ 343 h 672"/>
                <a:gd name="T58" fmla="*/ 131 w 362"/>
                <a:gd name="T59" fmla="*/ 149 h 672"/>
                <a:gd name="T60" fmla="*/ 97 w 362"/>
                <a:gd name="T61" fmla="*/ 81 h 672"/>
                <a:gd name="T62" fmla="*/ 79 w 362"/>
                <a:gd name="T63" fmla="*/ 47 h 672"/>
                <a:gd name="T64" fmla="*/ 79 w 362"/>
                <a:gd name="T65" fmla="*/ 47 h 672"/>
                <a:gd name="T66" fmla="*/ 73 w 362"/>
                <a:gd name="T67" fmla="*/ 36 h 672"/>
                <a:gd name="T68" fmla="*/ 68 w 362"/>
                <a:gd name="T69" fmla="*/ 27 h 672"/>
                <a:gd name="T70" fmla="*/ 65 w 362"/>
                <a:gd name="T71" fmla="*/ 13 h 672"/>
                <a:gd name="T72" fmla="*/ 65 w 362"/>
                <a:gd name="T73" fmla="*/ 4 h 672"/>
                <a:gd name="T74" fmla="*/ 65 w 362"/>
                <a:gd name="T75"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2" h="672">
                  <a:moveTo>
                    <a:pt x="65" y="0"/>
                  </a:moveTo>
                  <a:lnTo>
                    <a:pt x="65" y="0"/>
                  </a:lnTo>
                  <a:lnTo>
                    <a:pt x="38" y="86"/>
                  </a:lnTo>
                  <a:lnTo>
                    <a:pt x="16" y="151"/>
                  </a:lnTo>
                  <a:lnTo>
                    <a:pt x="7" y="176"/>
                  </a:lnTo>
                  <a:lnTo>
                    <a:pt x="0" y="190"/>
                  </a:lnTo>
                  <a:lnTo>
                    <a:pt x="0" y="190"/>
                  </a:lnTo>
                  <a:lnTo>
                    <a:pt x="0" y="192"/>
                  </a:lnTo>
                  <a:lnTo>
                    <a:pt x="0" y="196"/>
                  </a:lnTo>
                  <a:lnTo>
                    <a:pt x="5" y="201"/>
                  </a:lnTo>
                  <a:lnTo>
                    <a:pt x="13" y="206"/>
                  </a:lnTo>
                  <a:lnTo>
                    <a:pt x="23" y="214"/>
                  </a:lnTo>
                  <a:lnTo>
                    <a:pt x="50" y="228"/>
                  </a:lnTo>
                  <a:lnTo>
                    <a:pt x="82" y="242"/>
                  </a:lnTo>
                  <a:lnTo>
                    <a:pt x="143" y="266"/>
                  </a:lnTo>
                  <a:lnTo>
                    <a:pt x="172" y="276"/>
                  </a:lnTo>
                  <a:lnTo>
                    <a:pt x="172" y="276"/>
                  </a:lnTo>
                  <a:lnTo>
                    <a:pt x="127" y="348"/>
                  </a:lnTo>
                  <a:lnTo>
                    <a:pt x="95" y="402"/>
                  </a:lnTo>
                  <a:lnTo>
                    <a:pt x="82" y="423"/>
                  </a:lnTo>
                  <a:lnTo>
                    <a:pt x="75" y="438"/>
                  </a:lnTo>
                  <a:lnTo>
                    <a:pt x="75" y="438"/>
                  </a:lnTo>
                  <a:lnTo>
                    <a:pt x="212" y="545"/>
                  </a:lnTo>
                  <a:lnTo>
                    <a:pt x="308" y="626"/>
                  </a:lnTo>
                  <a:lnTo>
                    <a:pt x="344" y="655"/>
                  </a:lnTo>
                  <a:lnTo>
                    <a:pt x="362" y="672"/>
                  </a:lnTo>
                  <a:lnTo>
                    <a:pt x="359" y="615"/>
                  </a:lnTo>
                  <a:lnTo>
                    <a:pt x="359" y="615"/>
                  </a:lnTo>
                  <a:lnTo>
                    <a:pt x="226" y="343"/>
                  </a:lnTo>
                  <a:lnTo>
                    <a:pt x="131" y="149"/>
                  </a:lnTo>
                  <a:lnTo>
                    <a:pt x="97" y="81"/>
                  </a:lnTo>
                  <a:lnTo>
                    <a:pt x="79" y="47"/>
                  </a:lnTo>
                  <a:lnTo>
                    <a:pt x="79" y="47"/>
                  </a:lnTo>
                  <a:lnTo>
                    <a:pt x="73" y="36"/>
                  </a:lnTo>
                  <a:lnTo>
                    <a:pt x="68" y="27"/>
                  </a:lnTo>
                  <a:lnTo>
                    <a:pt x="65" y="13"/>
                  </a:lnTo>
                  <a:lnTo>
                    <a:pt x="65" y="4"/>
                  </a:lnTo>
                  <a:lnTo>
                    <a:pt x="65" y="0"/>
                  </a:lnTo>
                  <a:close/>
                </a:path>
              </a:pathLst>
            </a:custGeom>
            <a:solidFill>
              <a:srgbClr val="676C6B"/>
            </a:solidFill>
            <a:ln>
              <a:noFill/>
            </a:ln>
          </p:spPr>
          <p:txBody>
            <a:bodyPr vert="horz" wrap="square" lIns="91440" tIns="45720" rIns="91440" bIns="45720" numCol="1" anchor="t" anchorCtr="0" compatLnSpc="1"/>
            <a:lstStyle/>
            <a:p>
              <a:endParaRPr lang="en-AU"/>
            </a:p>
          </p:txBody>
        </p:sp>
        <p:sp>
          <p:nvSpPr>
            <p:cNvPr id="61" name="Freeform 50"/>
            <p:cNvSpPr/>
            <p:nvPr/>
          </p:nvSpPr>
          <p:spPr bwMode="auto">
            <a:xfrm>
              <a:off x="4945885" y="4491938"/>
              <a:ext cx="459611" cy="853200"/>
            </a:xfrm>
            <a:custGeom>
              <a:avLst/>
              <a:gdLst>
                <a:gd name="T0" fmla="*/ 65 w 362"/>
                <a:gd name="T1" fmla="*/ 0 h 672"/>
                <a:gd name="T2" fmla="*/ 65 w 362"/>
                <a:gd name="T3" fmla="*/ 0 h 672"/>
                <a:gd name="T4" fmla="*/ 38 w 362"/>
                <a:gd name="T5" fmla="*/ 86 h 672"/>
                <a:gd name="T6" fmla="*/ 16 w 362"/>
                <a:gd name="T7" fmla="*/ 151 h 672"/>
                <a:gd name="T8" fmla="*/ 7 w 362"/>
                <a:gd name="T9" fmla="*/ 176 h 672"/>
                <a:gd name="T10" fmla="*/ 0 w 362"/>
                <a:gd name="T11" fmla="*/ 190 h 672"/>
                <a:gd name="T12" fmla="*/ 0 w 362"/>
                <a:gd name="T13" fmla="*/ 190 h 672"/>
                <a:gd name="T14" fmla="*/ 0 w 362"/>
                <a:gd name="T15" fmla="*/ 192 h 672"/>
                <a:gd name="T16" fmla="*/ 0 w 362"/>
                <a:gd name="T17" fmla="*/ 196 h 672"/>
                <a:gd name="T18" fmla="*/ 5 w 362"/>
                <a:gd name="T19" fmla="*/ 201 h 672"/>
                <a:gd name="T20" fmla="*/ 13 w 362"/>
                <a:gd name="T21" fmla="*/ 206 h 672"/>
                <a:gd name="T22" fmla="*/ 23 w 362"/>
                <a:gd name="T23" fmla="*/ 214 h 672"/>
                <a:gd name="T24" fmla="*/ 50 w 362"/>
                <a:gd name="T25" fmla="*/ 228 h 672"/>
                <a:gd name="T26" fmla="*/ 82 w 362"/>
                <a:gd name="T27" fmla="*/ 242 h 672"/>
                <a:gd name="T28" fmla="*/ 143 w 362"/>
                <a:gd name="T29" fmla="*/ 266 h 672"/>
                <a:gd name="T30" fmla="*/ 172 w 362"/>
                <a:gd name="T31" fmla="*/ 276 h 672"/>
                <a:gd name="T32" fmla="*/ 172 w 362"/>
                <a:gd name="T33" fmla="*/ 276 h 672"/>
                <a:gd name="T34" fmla="*/ 127 w 362"/>
                <a:gd name="T35" fmla="*/ 348 h 672"/>
                <a:gd name="T36" fmla="*/ 95 w 362"/>
                <a:gd name="T37" fmla="*/ 402 h 672"/>
                <a:gd name="T38" fmla="*/ 82 w 362"/>
                <a:gd name="T39" fmla="*/ 423 h 672"/>
                <a:gd name="T40" fmla="*/ 75 w 362"/>
                <a:gd name="T41" fmla="*/ 438 h 672"/>
                <a:gd name="T42" fmla="*/ 75 w 362"/>
                <a:gd name="T43" fmla="*/ 438 h 672"/>
                <a:gd name="T44" fmla="*/ 212 w 362"/>
                <a:gd name="T45" fmla="*/ 545 h 672"/>
                <a:gd name="T46" fmla="*/ 308 w 362"/>
                <a:gd name="T47" fmla="*/ 626 h 672"/>
                <a:gd name="T48" fmla="*/ 344 w 362"/>
                <a:gd name="T49" fmla="*/ 655 h 672"/>
                <a:gd name="T50" fmla="*/ 362 w 362"/>
                <a:gd name="T51" fmla="*/ 672 h 672"/>
                <a:gd name="T52" fmla="*/ 359 w 362"/>
                <a:gd name="T53" fmla="*/ 615 h 672"/>
                <a:gd name="T54" fmla="*/ 359 w 362"/>
                <a:gd name="T55" fmla="*/ 615 h 672"/>
                <a:gd name="T56" fmla="*/ 226 w 362"/>
                <a:gd name="T57" fmla="*/ 343 h 672"/>
                <a:gd name="T58" fmla="*/ 131 w 362"/>
                <a:gd name="T59" fmla="*/ 149 h 672"/>
                <a:gd name="T60" fmla="*/ 97 w 362"/>
                <a:gd name="T61" fmla="*/ 81 h 672"/>
                <a:gd name="T62" fmla="*/ 79 w 362"/>
                <a:gd name="T63" fmla="*/ 47 h 672"/>
                <a:gd name="T64" fmla="*/ 79 w 362"/>
                <a:gd name="T65" fmla="*/ 47 h 672"/>
                <a:gd name="T66" fmla="*/ 73 w 362"/>
                <a:gd name="T67" fmla="*/ 36 h 672"/>
                <a:gd name="T68" fmla="*/ 68 w 362"/>
                <a:gd name="T69" fmla="*/ 27 h 672"/>
                <a:gd name="T70" fmla="*/ 65 w 362"/>
                <a:gd name="T71" fmla="*/ 13 h 672"/>
                <a:gd name="T72" fmla="*/ 65 w 362"/>
                <a:gd name="T73" fmla="*/ 4 h 672"/>
                <a:gd name="T74" fmla="*/ 65 w 362"/>
                <a:gd name="T75"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2" h="672">
                  <a:moveTo>
                    <a:pt x="65" y="0"/>
                  </a:moveTo>
                  <a:lnTo>
                    <a:pt x="65" y="0"/>
                  </a:lnTo>
                  <a:lnTo>
                    <a:pt x="38" y="86"/>
                  </a:lnTo>
                  <a:lnTo>
                    <a:pt x="16" y="151"/>
                  </a:lnTo>
                  <a:lnTo>
                    <a:pt x="7" y="176"/>
                  </a:lnTo>
                  <a:lnTo>
                    <a:pt x="0" y="190"/>
                  </a:lnTo>
                  <a:lnTo>
                    <a:pt x="0" y="190"/>
                  </a:lnTo>
                  <a:lnTo>
                    <a:pt x="0" y="192"/>
                  </a:lnTo>
                  <a:lnTo>
                    <a:pt x="0" y="196"/>
                  </a:lnTo>
                  <a:lnTo>
                    <a:pt x="5" y="201"/>
                  </a:lnTo>
                  <a:lnTo>
                    <a:pt x="13" y="206"/>
                  </a:lnTo>
                  <a:lnTo>
                    <a:pt x="23" y="214"/>
                  </a:lnTo>
                  <a:lnTo>
                    <a:pt x="50" y="228"/>
                  </a:lnTo>
                  <a:lnTo>
                    <a:pt x="82" y="242"/>
                  </a:lnTo>
                  <a:lnTo>
                    <a:pt x="143" y="266"/>
                  </a:lnTo>
                  <a:lnTo>
                    <a:pt x="172" y="276"/>
                  </a:lnTo>
                  <a:lnTo>
                    <a:pt x="172" y="276"/>
                  </a:lnTo>
                  <a:lnTo>
                    <a:pt x="127" y="348"/>
                  </a:lnTo>
                  <a:lnTo>
                    <a:pt x="95" y="402"/>
                  </a:lnTo>
                  <a:lnTo>
                    <a:pt x="82" y="423"/>
                  </a:lnTo>
                  <a:lnTo>
                    <a:pt x="75" y="438"/>
                  </a:lnTo>
                  <a:lnTo>
                    <a:pt x="75" y="438"/>
                  </a:lnTo>
                  <a:lnTo>
                    <a:pt x="212" y="545"/>
                  </a:lnTo>
                  <a:lnTo>
                    <a:pt x="308" y="626"/>
                  </a:lnTo>
                  <a:lnTo>
                    <a:pt x="344" y="655"/>
                  </a:lnTo>
                  <a:lnTo>
                    <a:pt x="362" y="672"/>
                  </a:lnTo>
                  <a:lnTo>
                    <a:pt x="359" y="615"/>
                  </a:lnTo>
                  <a:lnTo>
                    <a:pt x="359" y="615"/>
                  </a:lnTo>
                  <a:lnTo>
                    <a:pt x="226" y="343"/>
                  </a:lnTo>
                  <a:lnTo>
                    <a:pt x="131" y="149"/>
                  </a:lnTo>
                  <a:lnTo>
                    <a:pt x="97" y="81"/>
                  </a:lnTo>
                  <a:lnTo>
                    <a:pt x="79" y="47"/>
                  </a:lnTo>
                  <a:lnTo>
                    <a:pt x="79" y="47"/>
                  </a:lnTo>
                  <a:lnTo>
                    <a:pt x="73" y="36"/>
                  </a:lnTo>
                  <a:lnTo>
                    <a:pt x="68" y="27"/>
                  </a:lnTo>
                  <a:lnTo>
                    <a:pt x="65" y="13"/>
                  </a:lnTo>
                  <a:lnTo>
                    <a:pt x="65" y="4"/>
                  </a:lnTo>
                  <a:lnTo>
                    <a:pt x="65" y="0"/>
                  </a:lnTo>
                </a:path>
              </a:pathLst>
            </a:custGeom>
            <a:noFill/>
            <a:ln>
              <a:noFill/>
            </a:ln>
          </p:spPr>
          <p:txBody>
            <a:bodyPr vert="horz" wrap="square" lIns="91440" tIns="45720" rIns="91440" bIns="45720" numCol="1" anchor="t" anchorCtr="0" compatLnSpc="1"/>
            <a:lstStyle/>
            <a:p>
              <a:endParaRPr lang="en-AU"/>
            </a:p>
          </p:txBody>
        </p:sp>
        <p:sp>
          <p:nvSpPr>
            <p:cNvPr id="62" name="Freeform 51"/>
            <p:cNvSpPr/>
            <p:nvPr/>
          </p:nvSpPr>
          <p:spPr bwMode="auto">
            <a:xfrm>
              <a:off x="5376294" y="4519870"/>
              <a:ext cx="184099" cy="893829"/>
            </a:xfrm>
            <a:custGeom>
              <a:avLst/>
              <a:gdLst>
                <a:gd name="T0" fmla="*/ 0 w 145"/>
                <a:gd name="T1" fmla="*/ 0 h 704"/>
                <a:gd name="T2" fmla="*/ 0 w 145"/>
                <a:gd name="T3" fmla="*/ 0 h 704"/>
                <a:gd name="T4" fmla="*/ 7 w 145"/>
                <a:gd name="T5" fmla="*/ 48 h 704"/>
                <a:gd name="T6" fmla="*/ 14 w 145"/>
                <a:gd name="T7" fmla="*/ 107 h 704"/>
                <a:gd name="T8" fmla="*/ 20 w 145"/>
                <a:gd name="T9" fmla="*/ 190 h 704"/>
                <a:gd name="T10" fmla="*/ 25 w 145"/>
                <a:gd name="T11" fmla="*/ 290 h 704"/>
                <a:gd name="T12" fmla="*/ 27 w 145"/>
                <a:gd name="T13" fmla="*/ 410 h 704"/>
                <a:gd name="T14" fmla="*/ 25 w 145"/>
                <a:gd name="T15" fmla="*/ 478 h 704"/>
                <a:gd name="T16" fmla="*/ 23 w 145"/>
                <a:gd name="T17" fmla="*/ 550 h 704"/>
                <a:gd name="T18" fmla="*/ 20 w 145"/>
                <a:gd name="T19" fmla="*/ 625 h 704"/>
                <a:gd name="T20" fmla="*/ 14 w 145"/>
                <a:gd name="T21" fmla="*/ 704 h 704"/>
                <a:gd name="T22" fmla="*/ 14 w 145"/>
                <a:gd name="T23" fmla="*/ 704 h 704"/>
                <a:gd name="T24" fmla="*/ 79 w 145"/>
                <a:gd name="T25" fmla="*/ 536 h 704"/>
                <a:gd name="T26" fmla="*/ 122 w 145"/>
                <a:gd name="T27" fmla="*/ 419 h 704"/>
                <a:gd name="T28" fmla="*/ 145 w 145"/>
                <a:gd name="T29" fmla="*/ 362 h 704"/>
                <a:gd name="T30" fmla="*/ 145 w 145"/>
                <a:gd name="T31" fmla="*/ 362 h 704"/>
                <a:gd name="T32" fmla="*/ 145 w 145"/>
                <a:gd name="T33" fmla="*/ 358 h 704"/>
                <a:gd name="T34" fmla="*/ 143 w 145"/>
                <a:gd name="T35" fmla="*/ 353 h 704"/>
                <a:gd name="T36" fmla="*/ 138 w 145"/>
                <a:gd name="T37" fmla="*/ 337 h 704"/>
                <a:gd name="T38" fmla="*/ 127 w 145"/>
                <a:gd name="T39" fmla="*/ 313 h 704"/>
                <a:gd name="T40" fmla="*/ 113 w 145"/>
                <a:gd name="T41" fmla="*/ 290 h 704"/>
                <a:gd name="T42" fmla="*/ 98 w 145"/>
                <a:gd name="T43" fmla="*/ 265 h 704"/>
                <a:gd name="T44" fmla="*/ 84 w 145"/>
                <a:gd name="T45" fmla="*/ 244 h 704"/>
                <a:gd name="T46" fmla="*/ 72 w 145"/>
                <a:gd name="T47" fmla="*/ 227 h 704"/>
                <a:gd name="T48" fmla="*/ 66 w 145"/>
                <a:gd name="T49" fmla="*/ 222 h 704"/>
                <a:gd name="T50" fmla="*/ 63 w 145"/>
                <a:gd name="T51" fmla="*/ 220 h 704"/>
                <a:gd name="T52" fmla="*/ 63 w 145"/>
                <a:gd name="T53" fmla="*/ 220 h 704"/>
                <a:gd name="T54" fmla="*/ 84 w 145"/>
                <a:gd name="T55" fmla="*/ 170 h 704"/>
                <a:gd name="T56" fmla="*/ 102 w 145"/>
                <a:gd name="T57" fmla="*/ 134 h 704"/>
                <a:gd name="T58" fmla="*/ 109 w 145"/>
                <a:gd name="T59" fmla="*/ 122 h 704"/>
                <a:gd name="T60" fmla="*/ 115 w 145"/>
                <a:gd name="T61" fmla="*/ 115 h 704"/>
                <a:gd name="T62" fmla="*/ 0 w 145"/>
                <a:gd name="T63" fmla="*/ 0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704">
                  <a:moveTo>
                    <a:pt x="0" y="0"/>
                  </a:moveTo>
                  <a:lnTo>
                    <a:pt x="0" y="0"/>
                  </a:lnTo>
                  <a:lnTo>
                    <a:pt x="7" y="48"/>
                  </a:lnTo>
                  <a:lnTo>
                    <a:pt x="14" y="107"/>
                  </a:lnTo>
                  <a:lnTo>
                    <a:pt x="20" y="190"/>
                  </a:lnTo>
                  <a:lnTo>
                    <a:pt x="25" y="290"/>
                  </a:lnTo>
                  <a:lnTo>
                    <a:pt x="27" y="410"/>
                  </a:lnTo>
                  <a:lnTo>
                    <a:pt x="25" y="478"/>
                  </a:lnTo>
                  <a:lnTo>
                    <a:pt x="23" y="550"/>
                  </a:lnTo>
                  <a:lnTo>
                    <a:pt x="20" y="625"/>
                  </a:lnTo>
                  <a:lnTo>
                    <a:pt x="14" y="704"/>
                  </a:lnTo>
                  <a:lnTo>
                    <a:pt x="14" y="704"/>
                  </a:lnTo>
                  <a:lnTo>
                    <a:pt x="79" y="536"/>
                  </a:lnTo>
                  <a:lnTo>
                    <a:pt x="122" y="419"/>
                  </a:lnTo>
                  <a:lnTo>
                    <a:pt x="145" y="362"/>
                  </a:lnTo>
                  <a:lnTo>
                    <a:pt x="145" y="362"/>
                  </a:lnTo>
                  <a:lnTo>
                    <a:pt x="145" y="358"/>
                  </a:lnTo>
                  <a:lnTo>
                    <a:pt x="143" y="353"/>
                  </a:lnTo>
                  <a:lnTo>
                    <a:pt x="138" y="337"/>
                  </a:lnTo>
                  <a:lnTo>
                    <a:pt x="127" y="313"/>
                  </a:lnTo>
                  <a:lnTo>
                    <a:pt x="113" y="290"/>
                  </a:lnTo>
                  <a:lnTo>
                    <a:pt x="98" y="265"/>
                  </a:lnTo>
                  <a:lnTo>
                    <a:pt x="84" y="244"/>
                  </a:lnTo>
                  <a:lnTo>
                    <a:pt x="72" y="227"/>
                  </a:lnTo>
                  <a:lnTo>
                    <a:pt x="66" y="222"/>
                  </a:lnTo>
                  <a:lnTo>
                    <a:pt x="63" y="220"/>
                  </a:lnTo>
                  <a:lnTo>
                    <a:pt x="63" y="220"/>
                  </a:lnTo>
                  <a:lnTo>
                    <a:pt x="84" y="170"/>
                  </a:lnTo>
                  <a:lnTo>
                    <a:pt x="102" y="134"/>
                  </a:lnTo>
                  <a:lnTo>
                    <a:pt x="109" y="122"/>
                  </a:lnTo>
                  <a:lnTo>
                    <a:pt x="115" y="115"/>
                  </a:lnTo>
                  <a:lnTo>
                    <a:pt x="0" y="0"/>
                  </a:lnTo>
                  <a:close/>
                </a:path>
              </a:pathLst>
            </a:custGeom>
            <a:solidFill>
              <a:srgbClr val="676C6B"/>
            </a:solidFill>
            <a:ln>
              <a:noFill/>
            </a:ln>
          </p:spPr>
          <p:txBody>
            <a:bodyPr vert="horz" wrap="square" lIns="91440" tIns="45720" rIns="91440" bIns="45720" numCol="1" anchor="t" anchorCtr="0" compatLnSpc="1"/>
            <a:lstStyle/>
            <a:p>
              <a:endParaRPr lang="en-AU"/>
            </a:p>
          </p:txBody>
        </p:sp>
        <p:sp>
          <p:nvSpPr>
            <p:cNvPr id="63" name="Freeform 52"/>
            <p:cNvSpPr/>
            <p:nvPr/>
          </p:nvSpPr>
          <p:spPr bwMode="auto">
            <a:xfrm>
              <a:off x="5018255" y="4419569"/>
              <a:ext cx="205682" cy="241232"/>
            </a:xfrm>
            <a:custGeom>
              <a:avLst/>
              <a:gdLst>
                <a:gd name="T0" fmla="*/ 25 w 162"/>
                <a:gd name="T1" fmla="*/ 0 h 190"/>
                <a:gd name="T2" fmla="*/ 25 w 162"/>
                <a:gd name="T3" fmla="*/ 0 h 190"/>
                <a:gd name="T4" fmla="*/ 94 w 162"/>
                <a:gd name="T5" fmla="*/ 30 h 190"/>
                <a:gd name="T6" fmla="*/ 140 w 162"/>
                <a:gd name="T7" fmla="*/ 52 h 190"/>
                <a:gd name="T8" fmla="*/ 156 w 162"/>
                <a:gd name="T9" fmla="*/ 61 h 190"/>
                <a:gd name="T10" fmla="*/ 162 w 162"/>
                <a:gd name="T11" fmla="*/ 64 h 190"/>
                <a:gd name="T12" fmla="*/ 162 w 162"/>
                <a:gd name="T13" fmla="*/ 64 h 190"/>
                <a:gd name="T14" fmla="*/ 155 w 162"/>
                <a:gd name="T15" fmla="*/ 88 h 190"/>
                <a:gd name="T16" fmla="*/ 138 w 162"/>
                <a:gd name="T17" fmla="*/ 131 h 190"/>
                <a:gd name="T18" fmla="*/ 113 w 162"/>
                <a:gd name="T19" fmla="*/ 190 h 190"/>
                <a:gd name="T20" fmla="*/ 113 w 162"/>
                <a:gd name="T21" fmla="*/ 190 h 190"/>
                <a:gd name="T22" fmla="*/ 0 w 162"/>
                <a:gd name="T23" fmla="*/ 115 h 190"/>
                <a:gd name="T24" fmla="*/ 0 w 162"/>
                <a:gd name="T25" fmla="*/ 115 h 190"/>
                <a:gd name="T26" fmla="*/ 2 w 162"/>
                <a:gd name="T27" fmla="*/ 99 h 190"/>
                <a:gd name="T28" fmla="*/ 6 w 162"/>
                <a:gd name="T29" fmla="*/ 63 h 190"/>
                <a:gd name="T30" fmla="*/ 11 w 162"/>
                <a:gd name="T31" fmla="*/ 41 h 190"/>
                <a:gd name="T32" fmla="*/ 15 w 162"/>
                <a:gd name="T33" fmla="*/ 23 h 190"/>
                <a:gd name="T34" fmla="*/ 20 w 162"/>
                <a:gd name="T35" fmla="*/ 9 h 190"/>
                <a:gd name="T36" fmla="*/ 22 w 162"/>
                <a:gd name="T37" fmla="*/ 4 h 190"/>
                <a:gd name="T38" fmla="*/ 25 w 162"/>
                <a:gd name="T39"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2" h="190">
                  <a:moveTo>
                    <a:pt x="25" y="0"/>
                  </a:moveTo>
                  <a:lnTo>
                    <a:pt x="25" y="0"/>
                  </a:lnTo>
                  <a:lnTo>
                    <a:pt x="94" y="30"/>
                  </a:lnTo>
                  <a:lnTo>
                    <a:pt x="140" y="52"/>
                  </a:lnTo>
                  <a:lnTo>
                    <a:pt x="156" y="61"/>
                  </a:lnTo>
                  <a:lnTo>
                    <a:pt x="162" y="64"/>
                  </a:lnTo>
                  <a:lnTo>
                    <a:pt x="162" y="64"/>
                  </a:lnTo>
                  <a:lnTo>
                    <a:pt x="155" y="88"/>
                  </a:lnTo>
                  <a:lnTo>
                    <a:pt x="138" y="131"/>
                  </a:lnTo>
                  <a:lnTo>
                    <a:pt x="113" y="190"/>
                  </a:lnTo>
                  <a:lnTo>
                    <a:pt x="113" y="190"/>
                  </a:lnTo>
                  <a:lnTo>
                    <a:pt x="0" y="115"/>
                  </a:lnTo>
                  <a:lnTo>
                    <a:pt x="0" y="115"/>
                  </a:lnTo>
                  <a:lnTo>
                    <a:pt x="2" y="99"/>
                  </a:lnTo>
                  <a:lnTo>
                    <a:pt x="6" y="63"/>
                  </a:lnTo>
                  <a:lnTo>
                    <a:pt x="11" y="41"/>
                  </a:lnTo>
                  <a:lnTo>
                    <a:pt x="15" y="23"/>
                  </a:lnTo>
                  <a:lnTo>
                    <a:pt x="20" y="9"/>
                  </a:lnTo>
                  <a:lnTo>
                    <a:pt x="22" y="4"/>
                  </a:lnTo>
                  <a:lnTo>
                    <a:pt x="25" y="0"/>
                  </a:lnTo>
                  <a:close/>
                </a:path>
              </a:pathLst>
            </a:custGeom>
            <a:solidFill>
              <a:srgbClr val="FFFFFF"/>
            </a:solidFill>
            <a:ln>
              <a:noFill/>
            </a:ln>
          </p:spPr>
          <p:txBody>
            <a:bodyPr vert="horz" wrap="square" lIns="91440" tIns="45720" rIns="91440" bIns="45720" numCol="1" anchor="t" anchorCtr="0" compatLnSpc="1"/>
            <a:lstStyle/>
            <a:p>
              <a:endParaRPr lang="en-AU"/>
            </a:p>
          </p:txBody>
        </p:sp>
        <p:sp>
          <p:nvSpPr>
            <p:cNvPr id="64" name="Freeform 53"/>
            <p:cNvSpPr/>
            <p:nvPr/>
          </p:nvSpPr>
          <p:spPr bwMode="auto">
            <a:xfrm>
              <a:off x="5018255" y="4419569"/>
              <a:ext cx="205682" cy="241232"/>
            </a:xfrm>
            <a:custGeom>
              <a:avLst/>
              <a:gdLst>
                <a:gd name="T0" fmla="*/ 25 w 162"/>
                <a:gd name="T1" fmla="*/ 0 h 190"/>
                <a:gd name="T2" fmla="*/ 25 w 162"/>
                <a:gd name="T3" fmla="*/ 0 h 190"/>
                <a:gd name="T4" fmla="*/ 94 w 162"/>
                <a:gd name="T5" fmla="*/ 30 h 190"/>
                <a:gd name="T6" fmla="*/ 140 w 162"/>
                <a:gd name="T7" fmla="*/ 52 h 190"/>
                <a:gd name="T8" fmla="*/ 156 w 162"/>
                <a:gd name="T9" fmla="*/ 61 h 190"/>
                <a:gd name="T10" fmla="*/ 162 w 162"/>
                <a:gd name="T11" fmla="*/ 64 h 190"/>
                <a:gd name="T12" fmla="*/ 162 w 162"/>
                <a:gd name="T13" fmla="*/ 64 h 190"/>
                <a:gd name="T14" fmla="*/ 155 w 162"/>
                <a:gd name="T15" fmla="*/ 88 h 190"/>
                <a:gd name="T16" fmla="*/ 138 w 162"/>
                <a:gd name="T17" fmla="*/ 131 h 190"/>
                <a:gd name="T18" fmla="*/ 113 w 162"/>
                <a:gd name="T19" fmla="*/ 190 h 190"/>
                <a:gd name="T20" fmla="*/ 113 w 162"/>
                <a:gd name="T21" fmla="*/ 190 h 190"/>
                <a:gd name="T22" fmla="*/ 0 w 162"/>
                <a:gd name="T23" fmla="*/ 115 h 190"/>
                <a:gd name="T24" fmla="*/ 0 w 162"/>
                <a:gd name="T25" fmla="*/ 115 h 190"/>
                <a:gd name="T26" fmla="*/ 2 w 162"/>
                <a:gd name="T27" fmla="*/ 99 h 190"/>
                <a:gd name="T28" fmla="*/ 6 w 162"/>
                <a:gd name="T29" fmla="*/ 63 h 190"/>
                <a:gd name="T30" fmla="*/ 11 w 162"/>
                <a:gd name="T31" fmla="*/ 41 h 190"/>
                <a:gd name="T32" fmla="*/ 15 w 162"/>
                <a:gd name="T33" fmla="*/ 23 h 190"/>
                <a:gd name="T34" fmla="*/ 20 w 162"/>
                <a:gd name="T35" fmla="*/ 9 h 190"/>
                <a:gd name="T36" fmla="*/ 22 w 162"/>
                <a:gd name="T37" fmla="*/ 4 h 190"/>
                <a:gd name="T38" fmla="*/ 25 w 162"/>
                <a:gd name="T39"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2" h="190">
                  <a:moveTo>
                    <a:pt x="25" y="0"/>
                  </a:moveTo>
                  <a:lnTo>
                    <a:pt x="25" y="0"/>
                  </a:lnTo>
                  <a:lnTo>
                    <a:pt x="94" y="30"/>
                  </a:lnTo>
                  <a:lnTo>
                    <a:pt x="140" y="52"/>
                  </a:lnTo>
                  <a:lnTo>
                    <a:pt x="156" y="61"/>
                  </a:lnTo>
                  <a:lnTo>
                    <a:pt x="162" y="64"/>
                  </a:lnTo>
                  <a:lnTo>
                    <a:pt x="162" y="64"/>
                  </a:lnTo>
                  <a:lnTo>
                    <a:pt x="155" y="88"/>
                  </a:lnTo>
                  <a:lnTo>
                    <a:pt x="138" y="131"/>
                  </a:lnTo>
                  <a:lnTo>
                    <a:pt x="113" y="190"/>
                  </a:lnTo>
                  <a:lnTo>
                    <a:pt x="113" y="190"/>
                  </a:lnTo>
                  <a:lnTo>
                    <a:pt x="0" y="115"/>
                  </a:lnTo>
                  <a:lnTo>
                    <a:pt x="0" y="115"/>
                  </a:lnTo>
                  <a:lnTo>
                    <a:pt x="2" y="99"/>
                  </a:lnTo>
                  <a:lnTo>
                    <a:pt x="6" y="63"/>
                  </a:lnTo>
                  <a:lnTo>
                    <a:pt x="11" y="41"/>
                  </a:lnTo>
                  <a:lnTo>
                    <a:pt x="15" y="23"/>
                  </a:lnTo>
                  <a:lnTo>
                    <a:pt x="20" y="9"/>
                  </a:lnTo>
                  <a:lnTo>
                    <a:pt x="22" y="4"/>
                  </a:lnTo>
                  <a:lnTo>
                    <a:pt x="25" y="0"/>
                  </a:lnTo>
                </a:path>
              </a:pathLst>
            </a:custGeom>
            <a:noFill/>
            <a:ln>
              <a:noFill/>
            </a:ln>
          </p:spPr>
          <p:txBody>
            <a:bodyPr vert="horz" wrap="square" lIns="91440" tIns="45720" rIns="91440" bIns="45720" numCol="1" anchor="t" anchorCtr="0" compatLnSpc="1"/>
            <a:lstStyle/>
            <a:p>
              <a:endParaRPr lang="en-AU"/>
            </a:p>
          </p:txBody>
        </p:sp>
        <p:sp>
          <p:nvSpPr>
            <p:cNvPr id="65" name="Freeform 54"/>
            <p:cNvSpPr/>
            <p:nvPr/>
          </p:nvSpPr>
          <p:spPr bwMode="auto">
            <a:xfrm>
              <a:off x="5278531" y="4433534"/>
              <a:ext cx="118077" cy="167593"/>
            </a:xfrm>
            <a:custGeom>
              <a:avLst/>
              <a:gdLst>
                <a:gd name="T0" fmla="*/ 10 w 93"/>
                <a:gd name="T1" fmla="*/ 0 h 132"/>
                <a:gd name="T2" fmla="*/ 0 w 93"/>
                <a:gd name="T3" fmla="*/ 57 h 132"/>
                <a:gd name="T4" fmla="*/ 0 w 93"/>
                <a:gd name="T5" fmla="*/ 57 h 132"/>
                <a:gd name="T6" fmla="*/ 34 w 93"/>
                <a:gd name="T7" fmla="*/ 93 h 132"/>
                <a:gd name="T8" fmla="*/ 59 w 93"/>
                <a:gd name="T9" fmla="*/ 120 h 132"/>
                <a:gd name="T10" fmla="*/ 70 w 93"/>
                <a:gd name="T11" fmla="*/ 129 h 132"/>
                <a:gd name="T12" fmla="*/ 75 w 93"/>
                <a:gd name="T13" fmla="*/ 132 h 132"/>
                <a:gd name="T14" fmla="*/ 93 w 93"/>
                <a:gd name="T15" fmla="*/ 68 h 132"/>
                <a:gd name="T16" fmla="*/ 10 w 93"/>
                <a:gd name="T1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32">
                  <a:moveTo>
                    <a:pt x="10" y="0"/>
                  </a:moveTo>
                  <a:lnTo>
                    <a:pt x="0" y="57"/>
                  </a:lnTo>
                  <a:lnTo>
                    <a:pt x="0" y="57"/>
                  </a:lnTo>
                  <a:lnTo>
                    <a:pt x="34" y="93"/>
                  </a:lnTo>
                  <a:lnTo>
                    <a:pt x="59" y="120"/>
                  </a:lnTo>
                  <a:lnTo>
                    <a:pt x="70" y="129"/>
                  </a:lnTo>
                  <a:lnTo>
                    <a:pt x="75" y="132"/>
                  </a:lnTo>
                  <a:lnTo>
                    <a:pt x="93" y="68"/>
                  </a:lnTo>
                  <a:lnTo>
                    <a:pt x="10" y="0"/>
                  </a:lnTo>
                  <a:close/>
                </a:path>
              </a:pathLst>
            </a:custGeom>
            <a:solidFill>
              <a:srgbClr val="FFFFFF"/>
            </a:solidFill>
            <a:ln>
              <a:noFill/>
            </a:ln>
          </p:spPr>
          <p:txBody>
            <a:bodyPr vert="horz" wrap="square" lIns="91440" tIns="45720" rIns="91440" bIns="45720" numCol="1" anchor="t" anchorCtr="0" compatLnSpc="1"/>
            <a:lstStyle/>
            <a:p>
              <a:endParaRPr lang="en-AU"/>
            </a:p>
          </p:txBody>
        </p:sp>
        <p:sp>
          <p:nvSpPr>
            <p:cNvPr id="66" name="Freeform 55"/>
            <p:cNvSpPr/>
            <p:nvPr/>
          </p:nvSpPr>
          <p:spPr bwMode="auto">
            <a:xfrm>
              <a:off x="5422001" y="5416238"/>
              <a:ext cx="81257" cy="427870"/>
            </a:xfrm>
            <a:custGeom>
              <a:avLst/>
              <a:gdLst>
                <a:gd name="T0" fmla="*/ 0 w 64"/>
                <a:gd name="T1" fmla="*/ 0 h 337"/>
                <a:gd name="T2" fmla="*/ 0 w 64"/>
                <a:gd name="T3" fmla="*/ 0 h 337"/>
                <a:gd name="T4" fmla="*/ 9 w 64"/>
                <a:gd name="T5" fmla="*/ 39 h 337"/>
                <a:gd name="T6" fmla="*/ 30 w 64"/>
                <a:gd name="T7" fmla="*/ 133 h 337"/>
                <a:gd name="T8" fmla="*/ 41 w 64"/>
                <a:gd name="T9" fmla="*/ 190 h 337"/>
                <a:gd name="T10" fmla="*/ 52 w 64"/>
                <a:gd name="T11" fmla="*/ 246 h 337"/>
                <a:gd name="T12" fmla="*/ 59 w 64"/>
                <a:gd name="T13" fmla="*/ 296 h 337"/>
                <a:gd name="T14" fmla="*/ 62 w 64"/>
                <a:gd name="T15" fmla="*/ 337 h 337"/>
                <a:gd name="T16" fmla="*/ 62 w 64"/>
                <a:gd name="T17" fmla="*/ 337 h 337"/>
                <a:gd name="T18" fmla="*/ 64 w 64"/>
                <a:gd name="T19" fmla="*/ 301 h 337"/>
                <a:gd name="T20" fmla="*/ 64 w 64"/>
                <a:gd name="T21" fmla="*/ 262 h 337"/>
                <a:gd name="T22" fmla="*/ 62 w 64"/>
                <a:gd name="T23" fmla="*/ 213 h 337"/>
                <a:gd name="T24" fmla="*/ 61 w 64"/>
                <a:gd name="T25" fmla="*/ 186 h 337"/>
                <a:gd name="T26" fmla="*/ 57 w 64"/>
                <a:gd name="T27" fmla="*/ 158 h 337"/>
                <a:gd name="T28" fmla="*/ 52 w 64"/>
                <a:gd name="T29" fmla="*/ 131 h 337"/>
                <a:gd name="T30" fmla="*/ 46 w 64"/>
                <a:gd name="T31" fmla="*/ 102 h 337"/>
                <a:gd name="T32" fmla="*/ 37 w 64"/>
                <a:gd name="T33" fmla="*/ 75 h 337"/>
                <a:gd name="T34" fmla="*/ 27 w 64"/>
                <a:gd name="T35" fmla="*/ 48 h 337"/>
                <a:gd name="T36" fmla="*/ 14 w 64"/>
                <a:gd name="T37" fmla="*/ 23 h 337"/>
                <a:gd name="T38" fmla="*/ 0 w 64"/>
                <a:gd name="T39"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337">
                  <a:moveTo>
                    <a:pt x="0" y="0"/>
                  </a:moveTo>
                  <a:lnTo>
                    <a:pt x="0" y="0"/>
                  </a:lnTo>
                  <a:lnTo>
                    <a:pt x="9" y="39"/>
                  </a:lnTo>
                  <a:lnTo>
                    <a:pt x="30" y="133"/>
                  </a:lnTo>
                  <a:lnTo>
                    <a:pt x="41" y="190"/>
                  </a:lnTo>
                  <a:lnTo>
                    <a:pt x="52" y="246"/>
                  </a:lnTo>
                  <a:lnTo>
                    <a:pt x="59" y="296"/>
                  </a:lnTo>
                  <a:lnTo>
                    <a:pt x="62" y="337"/>
                  </a:lnTo>
                  <a:lnTo>
                    <a:pt x="62" y="337"/>
                  </a:lnTo>
                  <a:lnTo>
                    <a:pt x="64" y="301"/>
                  </a:lnTo>
                  <a:lnTo>
                    <a:pt x="64" y="262"/>
                  </a:lnTo>
                  <a:lnTo>
                    <a:pt x="62" y="213"/>
                  </a:lnTo>
                  <a:lnTo>
                    <a:pt x="61" y="186"/>
                  </a:lnTo>
                  <a:lnTo>
                    <a:pt x="57" y="158"/>
                  </a:lnTo>
                  <a:lnTo>
                    <a:pt x="52" y="131"/>
                  </a:lnTo>
                  <a:lnTo>
                    <a:pt x="46" y="102"/>
                  </a:lnTo>
                  <a:lnTo>
                    <a:pt x="37" y="75"/>
                  </a:lnTo>
                  <a:lnTo>
                    <a:pt x="27" y="48"/>
                  </a:lnTo>
                  <a:lnTo>
                    <a:pt x="14" y="23"/>
                  </a:lnTo>
                  <a:lnTo>
                    <a:pt x="0" y="0"/>
                  </a:lnTo>
                  <a:close/>
                </a:path>
              </a:pathLst>
            </a:custGeom>
            <a:solidFill>
              <a:srgbClr val="242728"/>
            </a:solidFill>
            <a:ln>
              <a:noFill/>
            </a:ln>
          </p:spPr>
          <p:txBody>
            <a:bodyPr vert="horz" wrap="square" lIns="91440" tIns="45720" rIns="91440" bIns="45720" numCol="1" anchor="t" anchorCtr="0" compatLnSpc="1"/>
            <a:lstStyle/>
            <a:p>
              <a:endParaRPr lang="en-AU"/>
            </a:p>
          </p:txBody>
        </p:sp>
        <p:sp>
          <p:nvSpPr>
            <p:cNvPr id="67" name="Freeform 56"/>
            <p:cNvSpPr/>
            <p:nvPr/>
          </p:nvSpPr>
          <p:spPr bwMode="auto">
            <a:xfrm>
              <a:off x="5422001" y="5416238"/>
              <a:ext cx="81257" cy="427870"/>
            </a:xfrm>
            <a:custGeom>
              <a:avLst/>
              <a:gdLst>
                <a:gd name="T0" fmla="*/ 0 w 64"/>
                <a:gd name="T1" fmla="*/ 0 h 337"/>
                <a:gd name="T2" fmla="*/ 0 w 64"/>
                <a:gd name="T3" fmla="*/ 0 h 337"/>
                <a:gd name="T4" fmla="*/ 9 w 64"/>
                <a:gd name="T5" fmla="*/ 39 h 337"/>
                <a:gd name="T6" fmla="*/ 30 w 64"/>
                <a:gd name="T7" fmla="*/ 133 h 337"/>
                <a:gd name="T8" fmla="*/ 41 w 64"/>
                <a:gd name="T9" fmla="*/ 190 h 337"/>
                <a:gd name="T10" fmla="*/ 52 w 64"/>
                <a:gd name="T11" fmla="*/ 246 h 337"/>
                <a:gd name="T12" fmla="*/ 59 w 64"/>
                <a:gd name="T13" fmla="*/ 296 h 337"/>
                <a:gd name="T14" fmla="*/ 62 w 64"/>
                <a:gd name="T15" fmla="*/ 337 h 337"/>
                <a:gd name="T16" fmla="*/ 62 w 64"/>
                <a:gd name="T17" fmla="*/ 337 h 337"/>
                <a:gd name="T18" fmla="*/ 64 w 64"/>
                <a:gd name="T19" fmla="*/ 301 h 337"/>
                <a:gd name="T20" fmla="*/ 64 w 64"/>
                <a:gd name="T21" fmla="*/ 262 h 337"/>
                <a:gd name="T22" fmla="*/ 62 w 64"/>
                <a:gd name="T23" fmla="*/ 213 h 337"/>
                <a:gd name="T24" fmla="*/ 61 w 64"/>
                <a:gd name="T25" fmla="*/ 186 h 337"/>
                <a:gd name="T26" fmla="*/ 57 w 64"/>
                <a:gd name="T27" fmla="*/ 158 h 337"/>
                <a:gd name="T28" fmla="*/ 52 w 64"/>
                <a:gd name="T29" fmla="*/ 131 h 337"/>
                <a:gd name="T30" fmla="*/ 46 w 64"/>
                <a:gd name="T31" fmla="*/ 102 h 337"/>
                <a:gd name="T32" fmla="*/ 37 w 64"/>
                <a:gd name="T33" fmla="*/ 75 h 337"/>
                <a:gd name="T34" fmla="*/ 27 w 64"/>
                <a:gd name="T35" fmla="*/ 48 h 337"/>
                <a:gd name="T36" fmla="*/ 14 w 64"/>
                <a:gd name="T37" fmla="*/ 23 h 337"/>
                <a:gd name="T38" fmla="*/ 0 w 64"/>
                <a:gd name="T39"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337">
                  <a:moveTo>
                    <a:pt x="0" y="0"/>
                  </a:moveTo>
                  <a:lnTo>
                    <a:pt x="0" y="0"/>
                  </a:lnTo>
                  <a:lnTo>
                    <a:pt x="9" y="39"/>
                  </a:lnTo>
                  <a:lnTo>
                    <a:pt x="30" y="133"/>
                  </a:lnTo>
                  <a:lnTo>
                    <a:pt x="41" y="190"/>
                  </a:lnTo>
                  <a:lnTo>
                    <a:pt x="52" y="246"/>
                  </a:lnTo>
                  <a:lnTo>
                    <a:pt x="59" y="296"/>
                  </a:lnTo>
                  <a:lnTo>
                    <a:pt x="62" y="337"/>
                  </a:lnTo>
                  <a:lnTo>
                    <a:pt x="62" y="337"/>
                  </a:lnTo>
                  <a:lnTo>
                    <a:pt x="64" y="301"/>
                  </a:lnTo>
                  <a:lnTo>
                    <a:pt x="64" y="262"/>
                  </a:lnTo>
                  <a:lnTo>
                    <a:pt x="62" y="213"/>
                  </a:lnTo>
                  <a:lnTo>
                    <a:pt x="61" y="186"/>
                  </a:lnTo>
                  <a:lnTo>
                    <a:pt x="57" y="158"/>
                  </a:lnTo>
                  <a:lnTo>
                    <a:pt x="52" y="131"/>
                  </a:lnTo>
                  <a:lnTo>
                    <a:pt x="46" y="102"/>
                  </a:lnTo>
                  <a:lnTo>
                    <a:pt x="37" y="75"/>
                  </a:lnTo>
                  <a:lnTo>
                    <a:pt x="27" y="48"/>
                  </a:lnTo>
                  <a:lnTo>
                    <a:pt x="14" y="23"/>
                  </a:lnTo>
                  <a:lnTo>
                    <a:pt x="0" y="0"/>
                  </a:lnTo>
                </a:path>
              </a:pathLst>
            </a:custGeom>
            <a:noFill/>
            <a:ln>
              <a:noFill/>
            </a:ln>
          </p:spPr>
          <p:txBody>
            <a:bodyPr vert="horz" wrap="square" lIns="91440" tIns="45720" rIns="91440" bIns="45720" numCol="1" anchor="t" anchorCtr="0" compatLnSpc="1"/>
            <a:lstStyle/>
            <a:p>
              <a:endParaRPr lang="en-AU"/>
            </a:p>
          </p:txBody>
        </p:sp>
        <p:sp>
          <p:nvSpPr>
            <p:cNvPr id="68" name="Freeform 57"/>
            <p:cNvSpPr/>
            <p:nvPr/>
          </p:nvSpPr>
          <p:spPr bwMode="auto">
            <a:xfrm>
              <a:off x="5353441" y="5477181"/>
              <a:ext cx="43168" cy="71100"/>
            </a:xfrm>
            <a:custGeom>
              <a:avLst/>
              <a:gdLst>
                <a:gd name="T0" fmla="*/ 34 w 34"/>
                <a:gd name="T1" fmla="*/ 26 h 56"/>
                <a:gd name="T2" fmla="*/ 34 w 34"/>
                <a:gd name="T3" fmla="*/ 26 h 56"/>
                <a:gd name="T4" fmla="*/ 34 w 34"/>
                <a:gd name="T5" fmla="*/ 36 h 56"/>
                <a:gd name="T6" fmla="*/ 30 w 34"/>
                <a:gd name="T7" fmla="*/ 47 h 56"/>
                <a:gd name="T8" fmla="*/ 27 w 34"/>
                <a:gd name="T9" fmla="*/ 52 h 56"/>
                <a:gd name="T10" fmla="*/ 23 w 34"/>
                <a:gd name="T11" fmla="*/ 54 h 56"/>
                <a:gd name="T12" fmla="*/ 20 w 34"/>
                <a:gd name="T13" fmla="*/ 56 h 56"/>
                <a:gd name="T14" fmla="*/ 20 w 34"/>
                <a:gd name="T15" fmla="*/ 56 h 56"/>
                <a:gd name="T16" fmla="*/ 16 w 34"/>
                <a:gd name="T17" fmla="*/ 56 h 56"/>
                <a:gd name="T18" fmla="*/ 12 w 34"/>
                <a:gd name="T19" fmla="*/ 54 h 56"/>
                <a:gd name="T20" fmla="*/ 7 w 34"/>
                <a:gd name="T21" fmla="*/ 49 h 56"/>
                <a:gd name="T22" fmla="*/ 2 w 34"/>
                <a:gd name="T23" fmla="*/ 42 h 56"/>
                <a:gd name="T24" fmla="*/ 0 w 34"/>
                <a:gd name="T25" fmla="*/ 31 h 56"/>
                <a:gd name="T26" fmla="*/ 0 w 34"/>
                <a:gd name="T27" fmla="*/ 31 h 56"/>
                <a:gd name="T28" fmla="*/ 0 w 34"/>
                <a:gd name="T29" fmla="*/ 20 h 56"/>
                <a:gd name="T30" fmla="*/ 2 w 34"/>
                <a:gd name="T31" fmla="*/ 11 h 56"/>
                <a:gd name="T32" fmla="*/ 7 w 34"/>
                <a:gd name="T33" fmla="*/ 4 h 56"/>
                <a:gd name="T34" fmla="*/ 11 w 34"/>
                <a:gd name="T35" fmla="*/ 2 h 56"/>
                <a:gd name="T36" fmla="*/ 12 w 34"/>
                <a:gd name="T37" fmla="*/ 0 h 56"/>
                <a:gd name="T38" fmla="*/ 12 w 34"/>
                <a:gd name="T39" fmla="*/ 0 h 56"/>
                <a:gd name="T40" fmla="*/ 16 w 34"/>
                <a:gd name="T41" fmla="*/ 0 h 56"/>
                <a:gd name="T42" fmla="*/ 20 w 34"/>
                <a:gd name="T43" fmla="*/ 2 h 56"/>
                <a:gd name="T44" fmla="*/ 27 w 34"/>
                <a:gd name="T45" fmla="*/ 8 h 56"/>
                <a:gd name="T46" fmla="*/ 30 w 34"/>
                <a:gd name="T47" fmla="*/ 15 h 56"/>
                <a:gd name="T48" fmla="*/ 34 w 34"/>
                <a:gd name="T49"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56">
                  <a:moveTo>
                    <a:pt x="34" y="26"/>
                  </a:moveTo>
                  <a:lnTo>
                    <a:pt x="34" y="26"/>
                  </a:lnTo>
                  <a:lnTo>
                    <a:pt x="34" y="36"/>
                  </a:lnTo>
                  <a:lnTo>
                    <a:pt x="30" y="47"/>
                  </a:lnTo>
                  <a:lnTo>
                    <a:pt x="27" y="52"/>
                  </a:lnTo>
                  <a:lnTo>
                    <a:pt x="23" y="54"/>
                  </a:lnTo>
                  <a:lnTo>
                    <a:pt x="20" y="56"/>
                  </a:lnTo>
                  <a:lnTo>
                    <a:pt x="20" y="56"/>
                  </a:lnTo>
                  <a:lnTo>
                    <a:pt x="16" y="56"/>
                  </a:lnTo>
                  <a:lnTo>
                    <a:pt x="12" y="54"/>
                  </a:lnTo>
                  <a:lnTo>
                    <a:pt x="7" y="49"/>
                  </a:lnTo>
                  <a:lnTo>
                    <a:pt x="2" y="42"/>
                  </a:lnTo>
                  <a:lnTo>
                    <a:pt x="0" y="31"/>
                  </a:lnTo>
                  <a:lnTo>
                    <a:pt x="0" y="31"/>
                  </a:lnTo>
                  <a:lnTo>
                    <a:pt x="0" y="20"/>
                  </a:lnTo>
                  <a:lnTo>
                    <a:pt x="2" y="11"/>
                  </a:lnTo>
                  <a:lnTo>
                    <a:pt x="7" y="4"/>
                  </a:lnTo>
                  <a:lnTo>
                    <a:pt x="11" y="2"/>
                  </a:lnTo>
                  <a:lnTo>
                    <a:pt x="12" y="0"/>
                  </a:lnTo>
                  <a:lnTo>
                    <a:pt x="12" y="0"/>
                  </a:lnTo>
                  <a:lnTo>
                    <a:pt x="16" y="0"/>
                  </a:lnTo>
                  <a:lnTo>
                    <a:pt x="20" y="2"/>
                  </a:lnTo>
                  <a:lnTo>
                    <a:pt x="27" y="8"/>
                  </a:lnTo>
                  <a:lnTo>
                    <a:pt x="30" y="15"/>
                  </a:lnTo>
                  <a:lnTo>
                    <a:pt x="34" y="26"/>
                  </a:lnTo>
                  <a:close/>
                </a:path>
              </a:pathLst>
            </a:custGeom>
            <a:solidFill>
              <a:srgbClr val="242728"/>
            </a:solidFill>
            <a:ln>
              <a:noFill/>
            </a:ln>
          </p:spPr>
          <p:txBody>
            <a:bodyPr vert="horz" wrap="square" lIns="91440" tIns="45720" rIns="91440" bIns="45720" numCol="1" anchor="t" anchorCtr="0" compatLnSpc="1"/>
            <a:lstStyle/>
            <a:p>
              <a:endParaRPr lang="en-AU"/>
            </a:p>
          </p:txBody>
        </p:sp>
        <p:sp>
          <p:nvSpPr>
            <p:cNvPr id="69" name="Freeform 58"/>
            <p:cNvSpPr/>
            <p:nvPr/>
          </p:nvSpPr>
          <p:spPr bwMode="auto">
            <a:xfrm>
              <a:off x="5353441" y="5477181"/>
              <a:ext cx="43168" cy="71100"/>
            </a:xfrm>
            <a:custGeom>
              <a:avLst/>
              <a:gdLst>
                <a:gd name="T0" fmla="*/ 34 w 34"/>
                <a:gd name="T1" fmla="*/ 26 h 56"/>
                <a:gd name="T2" fmla="*/ 34 w 34"/>
                <a:gd name="T3" fmla="*/ 26 h 56"/>
                <a:gd name="T4" fmla="*/ 34 w 34"/>
                <a:gd name="T5" fmla="*/ 36 h 56"/>
                <a:gd name="T6" fmla="*/ 30 w 34"/>
                <a:gd name="T7" fmla="*/ 47 h 56"/>
                <a:gd name="T8" fmla="*/ 27 w 34"/>
                <a:gd name="T9" fmla="*/ 52 h 56"/>
                <a:gd name="T10" fmla="*/ 23 w 34"/>
                <a:gd name="T11" fmla="*/ 54 h 56"/>
                <a:gd name="T12" fmla="*/ 20 w 34"/>
                <a:gd name="T13" fmla="*/ 56 h 56"/>
                <a:gd name="T14" fmla="*/ 20 w 34"/>
                <a:gd name="T15" fmla="*/ 56 h 56"/>
                <a:gd name="T16" fmla="*/ 16 w 34"/>
                <a:gd name="T17" fmla="*/ 56 h 56"/>
                <a:gd name="T18" fmla="*/ 12 w 34"/>
                <a:gd name="T19" fmla="*/ 54 h 56"/>
                <a:gd name="T20" fmla="*/ 7 w 34"/>
                <a:gd name="T21" fmla="*/ 49 h 56"/>
                <a:gd name="T22" fmla="*/ 2 w 34"/>
                <a:gd name="T23" fmla="*/ 42 h 56"/>
                <a:gd name="T24" fmla="*/ 0 w 34"/>
                <a:gd name="T25" fmla="*/ 31 h 56"/>
                <a:gd name="T26" fmla="*/ 0 w 34"/>
                <a:gd name="T27" fmla="*/ 31 h 56"/>
                <a:gd name="T28" fmla="*/ 0 w 34"/>
                <a:gd name="T29" fmla="*/ 20 h 56"/>
                <a:gd name="T30" fmla="*/ 2 w 34"/>
                <a:gd name="T31" fmla="*/ 11 h 56"/>
                <a:gd name="T32" fmla="*/ 7 w 34"/>
                <a:gd name="T33" fmla="*/ 4 h 56"/>
                <a:gd name="T34" fmla="*/ 11 w 34"/>
                <a:gd name="T35" fmla="*/ 2 h 56"/>
                <a:gd name="T36" fmla="*/ 12 w 34"/>
                <a:gd name="T37" fmla="*/ 0 h 56"/>
                <a:gd name="T38" fmla="*/ 12 w 34"/>
                <a:gd name="T39" fmla="*/ 0 h 56"/>
                <a:gd name="T40" fmla="*/ 16 w 34"/>
                <a:gd name="T41" fmla="*/ 0 h 56"/>
                <a:gd name="T42" fmla="*/ 20 w 34"/>
                <a:gd name="T43" fmla="*/ 2 h 56"/>
                <a:gd name="T44" fmla="*/ 27 w 34"/>
                <a:gd name="T45" fmla="*/ 8 h 56"/>
                <a:gd name="T46" fmla="*/ 30 w 34"/>
                <a:gd name="T47" fmla="*/ 15 h 56"/>
                <a:gd name="T48" fmla="*/ 34 w 34"/>
                <a:gd name="T49"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56">
                  <a:moveTo>
                    <a:pt x="34" y="26"/>
                  </a:moveTo>
                  <a:lnTo>
                    <a:pt x="34" y="26"/>
                  </a:lnTo>
                  <a:lnTo>
                    <a:pt x="34" y="36"/>
                  </a:lnTo>
                  <a:lnTo>
                    <a:pt x="30" y="47"/>
                  </a:lnTo>
                  <a:lnTo>
                    <a:pt x="27" y="52"/>
                  </a:lnTo>
                  <a:lnTo>
                    <a:pt x="23" y="54"/>
                  </a:lnTo>
                  <a:lnTo>
                    <a:pt x="20" y="56"/>
                  </a:lnTo>
                  <a:lnTo>
                    <a:pt x="20" y="56"/>
                  </a:lnTo>
                  <a:lnTo>
                    <a:pt x="16" y="56"/>
                  </a:lnTo>
                  <a:lnTo>
                    <a:pt x="12" y="54"/>
                  </a:lnTo>
                  <a:lnTo>
                    <a:pt x="7" y="49"/>
                  </a:lnTo>
                  <a:lnTo>
                    <a:pt x="2" y="42"/>
                  </a:lnTo>
                  <a:lnTo>
                    <a:pt x="0" y="31"/>
                  </a:lnTo>
                  <a:lnTo>
                    <a:pt x="0" y="31"/>
                  </a:lnTo>
                  <a:lnTo>
                    <a:pt x="0" y="20"/>
                  </a:lnTo>
                  <a:lnTo>
                    <a:pt x="2" y="11"/>
                  </a:lnTo>
                  <a:lnTo>
                    <a:pt x="7" y="4"/>
                  </a:lnTo>
                  <a:lnTo>
                    <a:pt x="11" y="2"/>
                  </a:lnTo>
                  <a:lnTo>
                    <a:pt x="12" y="0"/>
                  </a:lnTo>
                  <a:lnTo>
                    <a:pt x="12" y="0"/>
                  </a:lnTo>
                  <a:lnTo>
                    <a:pt x="16" y="0"/>
                  </a:lnTo>
                  <a:lnTo>
                    <a:pt x="20" y="2"/>
                  </a:lnTo>
                  <a:lnTo>
                    <a:pt x="27" y="8"/>
                  </a:lnTo>
                  <a:lnTo>
                    <a:pt x="30" y="15"/>
                  </a:lnTo>
                  <a:lnTo>
                    <a:pt x="34" y="26"/>
                  </a:lnTo>
                </a:path>
              </a:pathLst>
            </a:custGeom>
            <a:noFill/>
            <a:ln>
              <a:noFill/>
            </a:ln>
          </p:spPr>
          <p:txBody>
            <a:bodyPr vert="horz" wrap="square" lIns="91440" tIns="45720" rIns="91440" bIns="45720" numCol="1" anchor="t" anchorCtr="0" compatLnSpc="1"/>
            <a:lstStyle/>
            <a:p>
              <a:endParaRPr lang="en-AU"/>
            </a:p>
          </p:txBody>
        </p:sp>
        <p:sp>
          <p:nvSpPr>
            <p:cNvPr id="70" name="Freeform 59"/>
            <p:cNvSpPr/>
            <p:nvPr/>
          </p:nvSpPr>
          <p:spPr bwMode="auto">
            <a:xfrm>
              <a:off x="5399148" y="5657470"/>
              <a:ext cx="43168" cy="68561"/>
            </a:xfrm>
            <a:custGeom>
              <a:avLst/>
              <a:gdLst>
                <a:gd name="T0" fmla="*/ 34 w 34"/>
                <a:gd name="T1" fmla="*/ 25 h 54"/>
                <a:gd name="T2" fmla="*/ 34 w 34"/>
                <a:gd name="T3" fmla="*/ 25 h 54"/>
                <a:gd name="T4" fmla="*/ 34 w 34"/>
                <a:gd name="T5" fmla="*/ 36 h 54"/>
                <a:gd name="T6" fmla="*/ 32 w 34"/>
                <a:gd name="T7" fmla="*/ 45 h 54"/>
                <a:gd name="T8" fmla="*/ 27 w 34"/>
                <a:gd name="T9" fmla="*/ 52 h 54"/>
                <a:gd name="T10" fmla="*/ 25 w 34"/>
                <a:gd name="T11" fmla="*/ 54 h 54"/>
                <a:gd name="T12" fmla="*/ 21 w 34"/>
                <a:gd name="T13" fmla="*/ 54 h 54"/>
                <a:gd name="T14" fmla="*/ 21 w 34"/>
                <a:gd name="T15" fmla="*/ 54 h 54"/>
                <a:gd name="T16" fmla="*/ 18 w 34"/>
                <a:gd name="T17" fmla="*/ 54 h 54"/>
                <a:gd name="T18" fmla="*/ 14 w 34"/>
                <a:gd name="T19" fmla="*/ 54 h 54"/>
                <a:gd name="T20" fmla="*/ 7 w 34"/>
                <a:gd name="T21" fmla="*/ 48 h 54"/>
                <a:gd name="T22" fmla="*/ 3 w 34"/>
                <a:gd name="T23" fmla="*/ 39 h 54"/>
                <a:gd name="T24" fmla="*/ 0 w 34"/>
                <a:gd name="T25" fmla="*/ 29 h 54"/>
                <a:gd name="T26" fmla="*/ 0 w 34"/>
                <a:gd name="T27" fmla="*/ 29 h 54"/>
                <a:gd name="T28" fmla="*/ 0 w 34"/>
                <a:gd name="T29" fmla="*/ 18 h 54"/>
                <a:gd name="T30" fmla="*/ 3 w 34"/>
                <a:gd name="T31" fmla="*/ 9 h 54"/>
                <a:gd name="T32" fmla="*/ 7 w 34"/>
                <a:gd name="T33" fmla="*/ 2 h 54"/>
                <a:gd name="T34" fmla="*/ 11 w 34"/>
                <a:gd name="T35" fmla="*/ 0 h 54"/>
                <a:gd name="T36" fmla="*/ 14 w 34"/>
                <a:gd name="T37" fmla="*/ 0 h 54"/>
                <a:gd name="T38" fmla="*/ 14 w 34"/>
                <a:gd name="T39" fmla="*/ 0 h 54"/>
                <a:gd name="T40" fmla="*/ 18 w 34"/>
                <a:gd name="T41" fmla="*/ 0 h 54"/>
                <a:gd name="T42" fmla="*/ 21 w 34"/>
                <a:gd name="T43" fmla="*/ 0 h 54"/>
                <a:gd name="T44" fmla="*/ 27 w 34"/>
                <a:gd name="T45" fmla="*/ 5 h 54"/>
                <a:gd name="T46" fmla="*/ 32 w 34"/>
                <a:gd name="T47" fmla="*/ 14 h 54"/>
                <a:gd name="T48" fmla="*/ 34 w 34"/>
                <a:gd name="T49" fmla="*/ 2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54">
                  <a:moveTo>
                    <a:pt x="34" y="25"/>
                  </a:moveTo>
                  <a:lnTo>
                    <a:pt x="34" y="25"/>
                  </a:lnTo>
                  <a:lnTo>
                    <a:pt x="34" y="36"/>
                  </a:lnTo>
                  <a:lnTo>
                    <a:pt x="32" y="45"/>
                  </a:lnTo>
                  <a:lnTo>
                    <a:pt x="27" y="52"/>
                  </a:lnTo>
                  <a:lnTo>
                    <a:pt x="25" y="54"/>
                  </a:lnTo>
                  <a:lnTo>
                    <a:pt x="21" y="54"/>
                  </a:lnTo>
                  <a:lnTo>
                    <a:pt x="21" y="54"/>
                  </a:lnTo>
                  <a:lnTo>
                    <a:pt x="18" y="54"/>
                  </a:lnTo>
                  <a:lnTo>
                    <a:pt x="14" y="54"/>
                  </a:lnTo>
                  <a:lnTo>
                    <a:pt x="7" y="48"/>
                  </a:lnTo>
                  <a:lnTo>
                    <a:pt x="3" y="39"/>
                  </a:lnTo>
                  <a:lnTo>
                    <a:pt x="0" y="29"/>
                  </a:lnTo>
                  <a:lnTo>
                    <a:pt x="0" y="29"/>
                  </a:lnTo>
                  <a:lnTo>
                    <a:pt x="0" y="18"/>
                  </a:lnTo>
                  <a:lnTo>
                    <a:pt x="3" y="9"/>
                  </a:lnTo>
                  <a:lnTo>
                    <a:pt x="7" y="2"/>
                  </a:lnTo>
                  <a:lnTo>
                    <a:pt x="11" y="0"/>
                  </a:lnTo>
                  <a:lnTo>
                    <a:pt x="14" y="0"/>
                  </a:lnTo>
                  <a:lnTo>
                    <a:pt x="14" y="0"/>
                  </a:lnTo>
                  <a:lnTo>
                    <a:pt x="18" y="0"/>
                  </a:lnTo>
                  <a:lnTo>
                    <a:pt x="21" y="0"/>
                  </a:lnTo>
                  <a:lnTo>
                    <a:pt x="27" y="5"/>
                  </a:lnTo>
                  <a:lnTo>
                    <a:pt x="32" y="14"/>
                  </a:lnTo>
                  <a:lnTo>
                    <a:pt x="34" y="25"/>
                  </a:lnTo>
                  <a:close/>
                </a:path>
              </a:pathLst>
            </a:custGeom>
            <a:solidFill>
              <a:srgbClr val="242728"/>
            </a:solidFill>
            <a:ln>
              <a:noFill/>
            </a:ln>
          </p:spPr>
          <p:txBody>
            <a:bodyPr vert="horz" wrap="square" lIns="91440" tIns="45720" rIns="91440" bIns="45720" numCol="1" anchor="t" anchorCtr="0" compatLnSpc="1"/>
            <a:lstStyle/>
            <a:p>
              <a:endParaRPr lang="en-AU"/>
            </a:p>
          </p:txBody>
        </p:sp>
        <p:sp>
          <p:nvSpPr>
            <p:cNvPr id="71" name="Freeform 60"/>
            <p:cNvSpPr/>
            <p:nvPr/>
          </p:nvSpPr>
          <p:spPr bwMode="auto">
            <a:xfrm>
              <a:off x="5399148" y="5657470"/>
              <a:ext cx="43168" cy="68561"/>
            </a:xfrm>
            <a:custGeom>
              <a:avLst/>
              <a:gdLst>
                <a:gd name="T0" fmla="*/ 34 w 34"/>
                <a:gd name="T1" fmla="*/ 25 h 54"/>
                <a:gd name="T2" fmla="*/ 34 w 34"/>
                <a:gd name="T3" fmla="*/ 25 h 54"/>
                <a:gd name="T4" fmla="*/ 34 w 34"/>
                <a:gd name="T5" fmla="*/ 36 h 54"/>
                <a:gd name="T6" fmla="*/ 32 w 34"/>
                <a:gd name="T7" fmla="*/ 45 h 54"/>
                <a:gd name="T8" fmla="*/ 27 w 34"/>
                <a:gd name="T9" fmla="*/ 52 h 54"/>
                <a:gd name="T10" fmla="*/ 25 w 34"/>
                <a:gd name="T11" fmla="*/ 54 h 54"/>
                <a:gd name="T12" fmla="*/ 21 w 34"/>
                <a:gd name="T13" fmla="*/ 54 h 54"/>
                <a:gd name="T14" fmla="*/ 21 w 34"/>
                <a:gd name="T15" fmla="*/ 54 h 54"/>
                <a:gd name="T16" fmla="*/ 18 w 34"/>
                <a:gd name="T17" fmla="*/ 54 h 54"/>
                <a:gd name="T18" fmla="*/ 14 w 34"/>
                <a:gd name="T19" fmla="*/ 54 h 54"/>
                <a:gd name="T20" fmla="*/ 7 w 34"/>
                <a:gd name="T21" fmla="*/ 48 h 54"/>
                <a:gd name="T22" fmla="*/ 3 w 34"/>
                <a:gd name="T23" fmla="*/ 39 h 54"/>
                <a:gd name="T24" fmla="*/ 0 w 34"/>
                <a:gd name="T25" fmla="*/ 29 h 54"/>
                <a:gd name="T26" fmla="*/ 0 w 34"/>
                <a:gd name="T27" fmla="*/ 29 h 54"/>
                <a:gd name="T28" fmla="*/ 0 w 34"/>
                <a:gd name="T29" fmla="*/ 18 h 54"/>
                <a:gd name="T30" fmla="*/ 3 w 34"/>
                <a:gd name="T31" fmla="*/ 9 h 54"/>
                <a:gd name="T32" fmla="*/ 7 w 34"/>
                <a:gd name="T33" fmla="*/ 2 h 54"/>
                <a:gd name="T34" fmla="*/ 11 w 34"/>
                <a:gd name="T35" fmla="*/ 0 h 54"/>
                <a:gd name="T36" fmla="*/ 14 w 34"/>
                <a:gd name="T37" fmla="*/ 0 h 54"/>
                <a:gd name="T38" fmla="*/ 14 w 34"/>
                <a:gd name="T39" fmla="*/ 0 h 54"/>
                <a:gd name="T40" fmla="*/ 18 w 34"/>
                <a:gd name="T41" fmla="*/ 0 h 54"/>
                <a:gd name="T42" fmla="*/ 21 w 34"/>
                <a:gd name="T43" fmla="*/ 0 h 54"/>
                <a:gd name="T44" fmla="*/ 27 w 34"/>
                <a:gd name="T45" fmla="*/ 5 h 54"/>
                <a:gd name="T46" fmla="*/ 32 w 34"/>
                <a:gd name="T47" fmla="*/ 14 h 54"/>
                <a:gd name="T48" fmla="*/ 34 w 34"/>
                <a:gd name="T49" fmla="*/ 2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54">
                  <a:moveTo>
                    <a:pt x="34" y="25"/>
                  </a:moveTo>
                  <a:lnTo>
                    <a:pt x="34" y="25"/>
                  </a:lnTo>
                  <a:lnTo>
                    <a:pt x="34" y="36"/>
                  </a:lnTo>
                  <a:lnTo>
                    <a:pt x="32" y="45"/>
                  </a:lnTo>
                  <a:lnTo>
                    <a:pt x="27" y="52"/>
                  </a:lnTo>
                  <a:lnTo>
                    <a:pt x="25" y="54"/>
                  </a:lnTo>
                  <a:lnTo>
                    <a:pt x="21" y="54"/>
                  </a:lnTo>
                  <a:lnTo>
                    <a:pt x="21" y="54"/>
                  </a:lnTo>
                  <a:lnTo>
                    <a:pt x="18" y="54"/>
                  </a:lnTo>
                  <a:lnTo>
                    <a:pt x="14" y="54"/>
                  </a:lnTo>
                  <a:lnTo>
                    <a:pt x="7" y="48"/>
                  </a:lnTo>
                  <a:lnTo>
                    <a:pt x="3" y="39"/>
                  </a:lnTo>
                  <a:lnTo>
                    <a:pt x="0" y="29"/>
                  </a:lnTo>
                  <a:lnTo>
                    <a:pt x="0" y="29"/>
                  </a:lnTo>
                  <a:lnTo>
                    <a:pt x="0" y="18"/>
                  </a:lnTo>
                  <a:lnTo>
                    <a:pt x="3" y="9"/>
                  </a:lnTo>
                  <a:lnTo>
                    <a:pt x="7" y="2"/>
                  </a:lnTo>
                  <a:lnTo>
                    <a:pt x="11" y="0"/>
                  </a:lnTo>
                  <a:lnTo>
                    <a:pt x="14" y="0"/>
                  </a:lnTo>
                  <a:lnTo>
                    <a:pt x="14" y="0"/>
                  </a:lnTo>
                  <a:lnTo>
                    <a:pt x="18" y="0"/>
                  </a:lnTo>
                  <a:lnTo>
                    <a:pt x="21" y="0"/>
                  </a:lnTo>
                  <a:lnTo>
                    <a:pt x="27" y="5"/>
                  </a:lnTo>
                  <a:lnTo>
                    <a:pt x="32" y="14"/>
                  </a:lnTo>
                  <a:lnTo>
                    <a:pt x="34" y="25"/>
                  </a:lnTo>
                </a:path>
              </a:pathLst>
            </a:custGeom>
            <a:noFill/>
            <a:ln>
              <a:noFill/>
            </a:ln>
          </p:spPr>
          <p:txBody>
            <a:bodyPr vert="horz" wrap="square" lIns="91440" tIns="45720" rIns="91440" bIns="45720" numCol="1" anchor="t" anchorCtr="0" compatLnSpc="1"/>
            <a:lstStyle/>
            <a:p>
              <a:endParaRPr lang="en-AU"/>
            </a:p>
          </p:txBody>
        </p:sp>
        <p:sp>
          <p:nvSpPr>
            <p:cNvPr id="72" name="Freeform 61"/>
            <p:cNvSpPr/>
            <p:nvPr/>
          </p:nvSpPr>
          <p:spPr bwMode="auto">
            <a:xfrm>
              <a:off x="5046187" y="5905051"/>
              <a:ext cx="735124" cy="134582"/>
            </a:xfrm>
            <a:custGeom>
              <a:avLst/>
              <a:gdLst>
                <a:gd name="T0" fmla="*/ 0 w 579"/>
                <a:gd name="T1" fmla="*/ 97 h 106"/>
                <a:gd name="T2" fmla="*/ 0 w 579"/>
                <a:gd name="T3" fmla="*/ 97 h 106"/>
                <a:gd name="T4" fmla="*/ 14 w 579"/>
                <a:gd name="T5" fmla="*/ 94 h 106"/>
                <a:gd name="T6" fmla="*/ 43 w 579"/>
                <a:gd name="T7" fmla="*/ 90 h 106"/>
                <a:gd name="T8" fmla="*/ 129 w 579"/>
                <a:gd name="T9" fmla="*/ 86 h 106"/>
                <a:gd name="T10" fmla="*/ 229 w 579"/>
                <a:gd name="T11" fmla="*/ 85 h 106"/>
                <a:gd name="T12" fmla="*/ 315 w 579"/>
                <a:gd name="T13" fmla="*/ 85 h 106"/>
                <a:gd name="T14" fmla="*/ 367 w 579"/>
                <a:gd name="T15" fmla="*/ 0 h 106"/>
                <a:gd name="T16" fmla="*/ 403 w 579"/>
                <a:gd name="T17" fmla="*/ 70 h 106"/>
                <a:gd name="T18" fmla="*/ 403 w 579"/>
                <a:gd name="T19" fmla="*/ 70 h 106"/>
                <a:gd name="T20" fmla="*/ 425 w 579"/>
                <a:gd name="T21" fmla="*/ 70 h 106"/>
                <a:gd name="T22" fmla="*/ 475 w 579"/>
                <a:gd name="T23" fmla="*/ 65 h 106"/>
                <a:gd name="T24" fmla="*/ 505 w 579"/>
                <a:gd name="T25" fmla="*/ 60 h 106"/>
                <a:gd name="T26" fmla="*/ 534 w 579"/>
                <a:gd name="T27" fmla="*/ 54 h 106"/>
                <a:gd name="T28" fmla="*/ 559 w 579"/>
                <a:gd name="T29" fmla="*/ 47 h 106"/>
                <a:gd name="T30" fmla="*/ 570 w 579"/>
                <a:gd name="T31" fmla="*/ 43 h 106"/>
                <a:gd name="T32" fmla="*/ 579 w 579"/>
                <a:gd name="T33" fmla="*/ 40 h 106"/>
                <a:gd name="T34" fmla="*/ 579 w 579"/>
                <a:gd name="T35" fmla="*/ 40 h 106"/>
                <a:gd name="T36" fmla="*/ 565 w 579"/>
                <a:gd name="T37" fmla="*/ 47 h 106"/>
                <a:gd name="T38" fmla="*/ 523 w 579"/>
                <a:gd name="T39" fmla="*/ 63 h 106"/>
                <a:gd name="T40" fmla="*/ 495 w 579"/>
                <a:gd name="T41" fmla="*/ 74 h 106"/>
                <a:gd name="T42" fmla="*/ 464 w 579"/>
                <a:gd name="T43" fmla="*/ 83 h 106"/>
                <a:gd name="T44" fmla="*/ 430 w 579"/>
                <a:gd name="T45" fmla="*/ 92 h 106"/>
                <a:gd name="T46" fmla="*/ 394 w 579"/>
                <a:gd name="T47" fmla="*/ 95 h 106"/>
                <a:gd name="T48" fmla="*/ 394 w 579"/>
                <a:gd name="T49" fmla="*/ 95 h 106"/>
                <a:gd name="T50" fmla="*/ 384 w 579"/>
                <a:gd name="T51" fmla="*/ 72 h 106"/>
                <a:gd name="T52" fmla="*/ 369 w 579"/>
                <a:gd name="T53" fmla="*/ 40 h 106"/>
                <a:gd name="T54" fmla="*/ 369 w 579"/>
                <a:gd name="T55" fmla="*/ 40 h 106"/>
                <a:gd name="T56" fmla="*/ 353 w 579"/>
                <a:gd name="T57" fmla="*/ 72 h 106"/>
                <a:gd name="T58" fmla="*/ 339 w 579"/>
                <a:gd name="T59" fmla="*/ 94 h 106"/>
                <a:gd name="T60" fmla="*/ 333 w 579"/>
                <a:gd name="T61" fmla="*/ 103 h 106"/>
                <a:gd name="T62" fmla="*/ 328 w 579"/>
                <a:gd name="T63" fmla="*/ 106 h 106"/>
                <a:gd name="T64" fmla="*/ 328 w 579"/>
                <a:gd name="T65" fmla="*/ 106 h 106"/>
                <a:gd name="T66" fmla="*/ 310 w 579"/>
                <a:gd name="T67" fmla="*/ 106 h 106"/>
                <a:gd name="T68" fmla="*/ 271 w 579"/>
                <a:gd name="T69" fmla="*/ 106 h 106"/>
                <a:gd name="T70" fmla="*/ 159 w 579"/>
                <a:gd name="T71" fmla="*/ 103 h 106"/>
                <a:gd name="T72" fmla="*/ 0 w 579"/>
                <a:gd name="T73" fmla="*/ 9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9" h="106">
                  <a:moveTo>
                    <a:pt x="0" y="97"/>
                  </a:moveTo>
                  <a:lnTo>
                    <a:pt x="0" y="97"/>
                  </a:lnTo>
                  <a:lnTo>
                    <a:pt x="14" y="94"/>
                  </a:lnTo>
                  <a:lnTo>
                    <a:pt x="43" y="90"/>
                  </a:lnTo>
                  <a:lnTo>
                    <a:pt x="129" y="86"/>
                  </a:lnTo>
                  <a:lnTo>
                    <a:pt x="229" y="85"/>
                  </a:lnTo>
                  <a:lnTo>
                    <a:pt x="315" y="85"/>
                  </a:lnTo>
                  <a:lnTo>
                    <a:pt x="367" y="0"/>
                  </a:lnTo>
                  <a:lnTo>
                    <a:pt x="403" y="70"/>
                  </a:lnTo>
                  <a:lnTo>
                    <a:pt x="403" y="70"/>
                  </a:lnTo>
                  <a:lnTo>
                    <a:pt x="425" y="70"/>
                  </a:lnTo>
                  <a:lnTo>
                    <a:pt x="475" y="65"/>
                  </a:lnTo>
                  <a:lnTo>
                    <a:pt x="505" y="60"/>
                  </a:lnTo>
                  <a:lnTo>
                    <a:pt x="534" y="54"/>
                  </a:lnTo>
                  <a:lnTo>
                    <a:pt x="559" y="47"/>
                  </a:lnTo>
                  <a:lnTo>
                    <a:pt x="570" y="43"/>
                  </a:lnTo>
                  <a:lnTo>
                    <a:pt x="579" y="40"/>
                  </a:lnTo>
                  <a:lnTo>
                    <a:pt x="579" y="40"/>
                  </a:lnTo>
                  <a:lnTo>
                    <a:pt x="565" y="47"/>
                  </a:lnTo>
                  <a:lnTo>
                    <a:pt x="523" y="63"/>
                  </a:lnTo>
                  <a:lnTo>
                    <a:pt x="495" y="74"/>
                  </a:lnTo>
                  <a:lnTo>
                    <a:pt x="464" y="83"/>
                  </a:lnTo>
                  <a:lnTo>
                    <a:pt x="430" y="92"/>
                  </a:lnTo>
                  <a:lnTo>
                    <a:pt x="394" y="95"/>
                  </a:lnTo>
                  <a:lnTo>
                    <a:pt x="394" y="95"/>
                  </a:lnTo>
                  <a:lnTo>
                    <a:pt x="384" y="72"/>
                  </a:lnTo>
                  <a:lnTo>
                    <a:pt x="369" y="40"/>
                  </a:lnTo>
                  <a:lnTo>
                    <a:pt x="369" y="40"/>
                  </a:lnTo>
                  <a:lnTo>
                    <a:pt x="353" y="72"/>
                  </a:lnTo>
                  <a:lnTo>
                    <a:pt x="339" y="94"/>
                  </a:lnTo>
                  <a:lnTo>
                    <a:pt x="333" y="103"/>
                  </a:lnTo>
                  <a:lnTo>
                    <a:pt x="328" y="106"/>
                  </a:lnTo>
                  <a:lnTo>
                    <a:pt x="328" y="106"/>
                  </a:lnTo>
                  <a:lnTo>
                    <a:pt x="310" y="106"/>
                  </a:lnTo>
                  <a:lnTo>
                    <a:pt x="271" y="106"/>
                  </a:lnTo>
                  <a:lnTo>
                    <a:pt x="159" y="103"/>
                  </a:lnTo>
                  <a:lnTo>
                    <a:pt x="0" y="97"/>
                  </a:lnTo>
                  <a:close/>
                </a:path>
              </a:pathLst>
            </a:custGeom>
            <a:solidFill>
              <a:srgbClr val="242728"/>
            </a:solidFill>
            <a:ln>
              <a:noFill/>
            </a:ln>
          </p:spPr>
          <p:txBody>
            <a:bodyPr vert="horz" wrap="square" lIns="91440" tIns="45720" rIns="91440" bIns="45720" numCol="1" anchor="t" anchorCtr="0" compatLnSpc="1"/>
            <a:lstStyle/>
            <a:p>
              <a:endParaRPr lang="en-AU"/>
            </a:p>
          </p:txBody>
        </p:sp>
        <p:sp>
          <p:nvSpPr>
            <p:cNvPr id="73" name="Freeform 62"/>
            <p:cNvSpPr/>
            <p:nvPr/>
          </p:nvSpPr>
          <p:spPr bwMode="auto">
            <a:xfrm>
              <a:off x="5046187" y="5905051"/>
              <a:ext cx="735124" cy="134582"/>
            </a:xfrm>
            <a:custGeom>
              <a:avLst/>
              <a:gdLst>
                <a:gd name="T0" fmla="*/ 0 w 579"/>
                <a:gd name="T1" fmla="*/ 97 h 106"/>
                <a:gd name="T2" fmla="*/ 0 w 579"/>
                <a:gd name="T3" fmla="*/ 97 h 106"/>
                <a:gd name="T4" fmla="*/ 14 w 579"/>
                <a:gd name="T5" fmla="*/ 94 h 106"/>
                <a:gd name="T6" fmla="*/ 43 w 579"/>
                <a:gd name="T7" fmla="*/ 90 h 106"/>
                <a:gd name="T8" fmla="*/ 129 w 579"/>
                <a:gd name="T9" fmla="*/ 86 h 106"/>
                <a:gd name="T10" fmla="*/ 229 w 579"/>
                <a:gd name="T11" fmla="*/ 85 h 106"/>
                <a:gd name="T12" fmla="*/ 315 w 579"/>
                <a:gd name="T13" fmla="*/ 85 h 106"/>
                <a:gd name="T14" fmla="*/ 367 w 579"/>
                <a:gd name="T15" fmla="*/ 0 h 106"/>
                <a:gd name="T16" fmla="*/ 403 w 579"/>
                <a:gd name="T17" fmla="*/ 70 h 106"/>
                <a:gd name="T18" fmla="*/ 403 w 579"/>
                <a:gd name="T19" fmla="*/ 70 h 106"/>
                <a:gd name="T20" fmla="*/ 425 w 579"/>
                <a:gd name="T21" fmla="*/ 70 h 106"/>
                <a:gd name="T22" fmla="*/ 475 w 579"/>
                <a:gd name="T23" fmla="*/ 65 h 106"/>
                <a:gd name="T24" fmla="*/ 505 w 579"/>
                <a:gd name="T25" fmla="*/ 60 h 106"/>
                <a:gd name="T26" fmla="*/ 534 w 579"/>
                <a:gd name="T27" fmla="*/ 54 h 106"/>
                <a:gd name="T28" fmla="*/ 559 w 579"/>
                <a:gd name="T29" fmla="*/ 47 h 106"/>
                <a:gd name="T30" fmla="*/ 570 w 579"/>
                <a:gd name="T31" fmla="*/ 43 h 106"/>
                <a:gd name="T32" fmla="*/ 579 w 579"/>
                <a:gd name="T33" fmla="*/ 40 h 106"/>
                <a:gd name="T34" fmla="*/ 579 w 579"/>
                <a:gd name="T35" fmla="*/ 40 h 106"/>
                <a:gd name="T36" fmla="*/ 565 w 579"/>
                <a:gd name="T37" fmla="*/ 47 h 106"/>
                <a:gd name="T38" fmla="*/ 523 w 579"/>
                <a:gd name="T39" fmla="*/ 63 h 106"/>
                <a:gd name="T40" fmla="*/ 495 w 579"/>
                <a:gd name="T41" fmla="*/ 74 h 106"/>
                <a:gd name="T42" fmla="*/ 464 w 579"/>
                <a:gd name="T43" fmla="*/ 83 h 106"/>
                <a:gd name="T44" fmla="*/ 430 w 579"/>
                <a:gd name="T45" fmla="*/ 92 h 106"/>
                <a:gd name="T46" fmla="*/ 394 w 579"/>
                <a:gd name="T47" fmla="*/ 95 h 106"/>
                <a:gd name="T48" fmla="*/ 394 w 579"/>
                <a:gd name="T49" fmla="*/ 95 h 106"/>
                <a:gd name="T50" fmla="*/ 384 w 579"/>
                <a:gd name="T51" fmla="*/ 72 h 106"/>
                <a:gd name="T52" fmla="*/ 369 w 579"/>
                <a:gd name="T53" fmla="*/ 40 h 106"/>
                <a:gd name="T54" fmla="*/ 369 w 579"/>
                <a:gd name="T55" fmla="*/ 40 h 106"/>
                <a:gd name="T56" fmla="*/ 353 w 579"/>
                <a:gd name="T57" fmla="*/ 72 h 106"/>
                <a:gd name="T58" fmla="*/ 339 w 579"/>
                <a:gd name="T59" fmla="*/ 94 h 106"/>
                <a:gd name="T60" fmla="*/ 333 w 579"/>
                <a:gd name="T61" fmla="*/ 103 h 106"/>
                <a:gd name="T62" fmla="*/ 328 w 579"/>
                <a:gd name="T63" fmla="*/ 106 h 106"/>
                <a:gd name="T64" fmla="*/ 328 w 579"/>
                <a:gd name="T65" fmla="*/ 106 h 106"/>
                <a:gd name="T66" fmla="*/ 310 w 579"/>
                <a:gd name="T67" fmla="*/ 106 h 106"/>
                <a:gd name="T68" fmla="*/ 271 w 579"/>
                <a:gd name="T69" fmla="*/ 106 h 106"/>
                <a:gd name="T70" fmla="*/ 159 w 579"/>
                <a:gd name="T71" fmla="*/ 103 h 106"/>
                <a:gd name="T72" fmla="*/ 0 w 579"/>
                <a:gd name="T73" fmla="*/ 9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9" h="106">
                  <a:moveTo>
                    <a:pt x="0" y="97"/>
                  </a:moveTo>
                  <a:lnTo>
                    <a:pt x="0" y="97"/>
                  </a:lnTo>
                  <a:lnTo>
                    <a:pt x="14" y="94"/>
                  </a:lnTo>
                  <a:lnTo>
                    <a:pt x="43" y="90"/>
                  </a:lnTo>
                  <a:lnTo>
                    <a:pt x="129" y="86"/>
                  </a:lnTo>
                  <a:lnTo>
                    <a:pt x="229" y="85"/>
                  </a:lnTo>
                  <a:lnTo>
                    <a:pt x="315" y="85"/>
                  </a:lnTo>
                  <a:lnTo>
                    <a:pt x="367" y="0"/>
                  </a:lnTo>
                  <a:lnTo>
                    <a:pt x="403" y="70"/>
                  </a:lnTo>
                  <a:lnTo>
                    <a:pt x="403" y="70"/>
                  </a:lnTo>
                  <a:lnTo>
                    <a:pt x="425" y="70"/>
                  </a:lnTo>
                  <a:lnTo>
                    <a:pt x="475" y="65"/>
                  </a:lnTo>
                  <a:lnTo>
                    <a:pt x="505" y="60"/>
                  </a:lnTo>
                  <a:lnTo>
                    <a:pt x="534" y="54"/>
                  </a:lnTo>
                  <a:lnTo>
                    <a:pt x="559" y="47"/>
                  </a:lnTo>
                  <a:lnTo>
                    <a:pt x="570" y="43"/>
                  </a:lnTo>
                  <a:lnTo>
                    <a:pt x="579" y="40"/>
                  </a:lnTo>
                  <a:lnTo>
                    <a:pt x="579" y="40"/>
                  </a:lnTo>
                  <a:lnTo>
                    <a:pt x="565" y="47"/>
                  </a:lnTo>
                  <a:lnTo>
                    <a:pt x="523" y="63"/>
                  </a:lnTo>
                  <a:lnTo>
                    <a:pt x="495" y="74"/>
                  </a:lnTo>
                  <a:lnTo>
                    <a:pt x="464" y="83"/>
                  </a:lnTo>
                  <a:lnTo>
                    <a:pt x="430" y="92"/>
                  </a:lnTo>
                  <a:lnTo>
                    <a:pt x="394" y="95"/>
                  </a:lnTo>
                  <a:lnTo>
                    <a:pt x="394" y="95"/>
                  </a:lnTo>
                  <a:lnTo>
                    <a:pt x="384" y="72"/>
                  </a:lnTo>
                  <a:lnTo>
                    <a:pt x="369" y="40"/>
                  </a:lnTo>
                  <a:lnTo>
                    <a:pt x="369" y="40"/>
                  </a:lnTo>
                  <a:lnTo>
                    <a:pt x="353" y="72"/>
                  </a:lnTo>
                  <a:lnTo>
                    <a:pt x="339" y="94"/>
                  </a:lnTo>
                  <a:lnTo>
                    <a:pt x="333" y="103"/>
                  </a:lnTo>
                  <a:lnTo>
                    <a:pt x="328" y="106"/>
                  </a:lnTo>
                  <a:lnTo>
                    <a:pt x="328" y="106"/>
                  </a:lnTo>
                  <a:lnTo>
                    <a:pt x="310" y="106"/>
                  </a:lnTo>
                  <a:lnTo>
                    <a:pt x="271" y="106"/>
                  </a:lnTo>
                  <a:lnTo>
                    <a:pt x="159" y="103"/>
                  </a:lnTo>
                  <a:lnTo>
                    <a:pt x="0" y="97"/>
                  </a:lnTo>
                </a:path>
              </a:pathLst>
            </a:custGeom>
            <a:noFill/>
            <a:ln>
              <a:noFill/>
            </a:ln>
          </p:spPr>
          <p:txBody>
            <a:bodyPr vert="horz" wrap="square" lIns="91440" tIns="45720" rIns="91440" bIns="45720" numCol="1" anchor="t" anchorCtr="0" compatLnSpc="1"/>
            <a:lstStyle/>
            <a:p>
              <a:endParaRPr lang="en-AU"/>
            </a:p>
          </p:txBody>
        </p:sp>
        <p:sp>
          <p:nvSpPr>
            <p:cNvPr id="74" name="Freeform 63"/>
            <p:cNvSpPr/>
            <p:nvPr/>
          </p:nvSpPr>
          <p:spPr bwMode="auto">
            <a:xfrm>
              <a:off x="4709731" y="3161352"/>
              <a:ext cx="991592" cy="1217588"/>
            </a:xfrm>
            <a:custGeom>
              <a:avLst/>
              <a:gdLst>
                <a:gd name="T0" fmla="*/ 512 w 781"/>
                <a:gd name="T1" fmla="*/ 10 h 959"/>
                <a:gd name="T2" fmla="*/ 606 w 781"/>
                <a:gd name="T3" fmla="*/ 267 h 959"/>
                <a:gd name="T4" fmla="*/ 708 w 781"/>
                <a:gd name="T5" fmla="*/ 570 h 959"/>
                <a:gd name="T6" fmla="*/ 751 w 781"/>
                <a:gd name="T7" fmla="*/ 706 h 959"/>
                <a:gd name="T8" fmla="*/ 776 w 781"/>
                <a:gd name="T9" fmla="*/ 806 h 959"/>
                <a:gd name="T10" fmla="*/ 781 w 781"/>
                <a:gd name="T11" fmla="*/ 839 h 959"/>
                <a:gd name="T12" fmla="*/ 778 w 781"/>
                <a:gd name="T13" fmla="*/ 855 h 959"/>
                <a:gd name="T14" fmla="*/ 769 w 781"/>
                <a:gd name="T15" fmla="*/ 864 h 959"/>
                <a:gd name="T16" fmla="*/ 729 w 781"/>
                <a:gd name="T17" fmla="*/ 883 h 959"/>
                <a:gd name="T18" fmla="*/ 670 w 781"/>
                <a:gd name="T19" fmla="*/ 905 h 959"/>
                <a:gd name="T20" fmla="*/ 598 w 781"/>
                <a:gd name="T21" fmla="*/ 926 h 959"/>
                <a:gd name="T22" fmla="*/ 521 w 781"/>
                <a:gd name="T23" fmla="*/ 943 h 959"/>
                <a:gd name="T24" fmla="*/ 448 w 781"/>
                <a:gd name="T25" fmla="*/ 955 h 959"/>
                <a:gd name="T26" fmla="*/ 381 w 781"/>
                <a:gd name="T27" fmla="*/ 959 h 959"/>
                <a:gd name="T28" fmla="*/ 331 w 781"/>
                <a:gd name="T29" fmla="*/ 951 h 959"/>
                <a:gd name="T30" fmla="*/ 313 w 781"/>
                <a:gd name="T31" fmla="*/ 943 h 959"/>
                <a:gd name="T32" fmla="*/ 306 w 781"/>
                <a:gd name="T33" fmla="*/ 937 h 959"/>
                <a:gd name="T34" fmla="*/ 279 w 781"/>
                <a:gd name="T35" fmla="*/ 903 h 959"/>
                <a:gd name="T36" fmla="*/ 238 w 781"/>
                <a:gd name="T37" fmla="*/ 833 h 959"/>
                <a:gd name="T38" fmla="*/ 188 w 781"/>
                <a:gd name="T39" fmla="*/ 740 h 959"/>
                <a:gd name="T40" fmla="*/ 91 w 781"/>
                <a:gd name="T41" fmla="*/ 532 h 959"/>
                <a:gd name="T42" fmla="*/ 17 w 781"/>
                <a:gd name="T43" fmla="*/ 358 h 959"/>
                <a:gd name="T44" fmla="*/ 1 w 781"/>
                <a:gd name="T45" fmla="*/ 308 h 959"/>
                <a:gd name="T46" fmla="*/ 0 w 781"/>
                <a:gd name="T47" fmla="*/ 290 h 959"/>
                <a:gd name="T48" fmla="*/ 7 w 781"/>
                <a:gd name="T49" fmla="*/ 243 h 959"/>
                <a:gd name="T50" fmla="*/ 30 w 781"/>
                <a:gd name="T51" fmla="*/ 188 h 959"/>
                <a:gd name="T52" fmla="*/ 73 w 781"/>
                <a:gd name="T53" fmla="*/ 129 h 959"/>
                <a:gd name="T54" fmla="*/ 102 w 781"/>
                <a:gd name="T55" fmla="*/ 102 h 959"/>
                <a:gd name="T56" fmla="*/ 136 w 781"/>
                <a:gd name="T57" fmla="*/ 75 h 959"/>
                <a:gd name="T58" fmla="*/ 173 w 781"/>
                <a:gd name="T59" fmla="*/ 52 h 959"/>
                <a:gd name="T60" fmla="*/ 216 w 781"/>
                <a:gd name="T61" fmla="*/ 32 h 959"/>
                <a:gd name="T62" fmla="*/ 265 w 781"/>
                <a:gd name="T63" fmla="*/ 16 h 959"/>
                <a:gd name="T64" fmla="*/ 319 w 781"/>
                <a:gd name="T65" fmla="*/ 5 h 959"/>
                <a:gd name="T66" fmla="*/ 378 w 781"/>
                <a:gd name="T67" fmla="*/ 0 h 959"/>
                <a:gd name="T68" fmla="*/ 442 w 781"/>
                <a:gd name="T69" fmla="*/ 1 h 959"/>
                <a:gd name="T70" fmla="*/ 512 w 781"/>
                <a:gd name="T71" fmla="*/ 10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1" h="959">
                  <a:moveTo>
                    <a:pt x="512" y="10"/>
                  </a:moveTo>
                  <a:lnTo>
                    <a:pt x="512" y="10"/>
                  </a:lnTo>
                  <a:lnTo>
                    <a:pt x="559" y="138"/>
                  </a:lnTo>
                  <a:lnTo>
                    <a:pt x="606" y="267"/>
                  </a:lnTo>
                  <a:lnTo>
                    <a:pt x="657" y="417"/>
                  </a:lnTo>
                  <a:lnTo>
                    <a:pt x="708" y="570"/>
                  </a:lnTo>
                  <a:lnTo>
                    <a:pt x="731" y="641"/>
                  </a:lnTo>
                  <a:lnTo>
                    <a:pt x="751" y="706"/>
                  </a:lnTo>
                  <a:lnTo>
                    <a:pt x="765" y="761"/>
                  </a:lnTo>
                  <a:lnTo>
                    <a:pt x="776" y="806"/>
                  </a:lnTo>
                  <a:lnTo>
                    <a:pt x="779" y="824"/>
                  </a:lnTo>
                  <a:lnTo>
                    <a:pt x="781" y="839"/>
                  </a:lnTo>
                  <a:lnTo>
                    <a:pt x="779" y="849"/>
                  </a:lnTo>
                  <a:lnTo>
                    <a:pt x="778" y="855"/>
                  </a:lnTo>
                  <a:lnTo>
                    <a:pt x="778" y="855"/>
                  </a:lnTo>
                  <a:lnTo>
                    <a:pt x="769" y="864"/>
                  </a:lnTo>
                  <a:lnTo>
                    <a:pt x="751" y="874"/>
                  </a:lnTo>
                  <a:lnTo>
                    <a:pt x="729" y="883"/>
                  </a:lnTo>
                  <a:lnTo>
                    <a:pt x="701" y="894"/>
                  </a:lnTo>
                  <a:lnTo>
                    <a:pt x="670" y="905"/>
                  </a:lnTo>
                  <a:lnTo>
                    <a:pt x="636" y="916"/>
                  </a:lnTo>
                  <a:lnTo>
                    <a:pt x="598" y="926"/>
                  </a:lnTo>
                  <a:lnTo>
                    <a:pt x="561" y="935"/>
                  </a:lnTo>
                  <a:lnTo>
                    <a:pt x="521" y="943"/>
                  </a:lnTo>
                  <a:lnTo>
                    <a:pt x="484" y="950"/>
                  </a:lnTo>
                  <a:lnTo>
                    <a:pt x="448" y="955"/>
                  </a:lnTo>
                  <a:lnTo>
                    <a:pt x="412" y="957"/>
                  </a:lnTo>
                  <a:lnTo>
                    <a:pt x="381" y="959"/>
                  </a:lnTo>
                  <a:lnTo>
                    <a:pt x="353" y="955"/>
                  </a:lnTo>
                  <a:lnTo>
                    <a:pt x="331" y="951"/>
                  </a:lnTo>
                  <a:lnTo>
                    <a:pt x="320" y="948"/>
                  </a:lnTo>
                  <a:lnTo>
                    <a:pt x="313" y="943"/>
                  </a:lnTo>
                  <a:lnTo>
                    <a:pt x="313" y="943"/>
                  </a:lnTo>
                  <a:lnTo>
                    <a:pt x="306" y="937"/>
                  </a:lnTo>
                  <a:lnTo>
                    <a:pt x="299" y="928"/>
                  </a:lnTo>
                  <a:lnTo>
                    <a:pt x="279" y="903"/>
                  </a:lnTo>
                  <a:lnTo>
                    <a:pt x="259" y="873"/>
                  </a:lnTo>
                  <a:lnTo>
                    <a:pt x="238" y="833"/>
                  </a:lnTo>
                  <a:lnTo>
                    <a:pt x="213" y="788"/>
                  </a:lnTo>
                  <a:lnTo>
                    <a:pt x="188" y="740"/>
                  </a:lnTo>
                  <a:lnTo>
                    <a:pt x="139" y="638"/>
                  </a:lnTo>
                  <a:lnTo>
                    <a:pt x="91" y="532"/>
                  </a:lnTo>
                  <a:lnTo>
                    <a:pt x="50" y="435"/>
                  </a:lnTo>
                  <a:lnTo>
                    <a:pt x="17" y="358"/>
                  </a:lnTo>
                  <a:lnTo>
                    <a:pt x="1" y="308"/>
                  </a:lnTo>
                  <a:lnTo>
                    <a:pt x="1" y="308"/>
                  </a:lnTo>
                  <a:lnTo>
                    <a:pt x="0" y="299"/>
                  </a:lnTo>
                  <a:lnTo>
                    <a:pt x="0" y="290"/>
                  </a:lnTo>
                  <a:lnTo>
                    <a:pt x="0" y="269"/>
                  </a:lnTo>
                  <a:lnTo>
                    <a:pt x="7" y="243"/>
                  </a:lnTo>
                  <a:lnTo>
                    <a:pt x="16" y="217"/>
                  </a:lnTo>
                  <a:lnTo>
                    <a:pt x="30" y="188"/>
                  </a:lnTo>
                  <a:lnTo>
                    <a:pt x="50" y="159"/>
                  </a:lnTo>
                  <a:lnTo>
                    <a:pt x="73" y="129"/>
                  </a:lnTo>
                  <a:lnTo>
                    <a:pt x="87" y="114"/>
                  </a:lnTo>
                  <a:lnTo>
                    <a:pt x="102" y="102"/>
                  </a:lnTo>
                  <a:lnTo>
                    <a:pt x="118" y="87"/>
                  </a:lnTo>
                  <a:lnTo>
                    <a:pt x="136" y="75"/>
                  </a:lnTo>
                  <a:lnTo>
                    <a:pt x="154" y="62"/>
                  </a:lnTo>
                  <a:lnTo>
                    <a:pt x="173" y="52"/>
                  </a:lnTo>
                  <a:lnTo>
                    <a:pt x="195" y="41"/>
                  </a:lnTo>
                  <a:lnTo>
                    <a:pt x="216" y="32"/>
                  </a:lnTo>
                  <a:lnTo>
                    <a:pt x="240" y="23"/>
                  </a:lnTo>
                  <a:lnTo>
                    <a:pt x="265" y="16"/>
                  </a:lnTo>
                  <a:lnTo>
                    <a:pt x="292" y="9"/>
                  </a:lnTo>
                  <a:lnTo>
                    <a:pt x="319" y="5"/>
                  </a:lnTo>
                  <a:lnTo>
                    <a:pt x="347" y="1"/>
                  </a:lnTo>
                  <a:lnTo>
                    <a:pt x="378" y="0"/>
                  </a:lnTo>
                  <a:lnTo>
                    <a:pt x="408" y="0"/>
                  </a:lnTo>
                  <a:lnTo>
                    <a:pt x="442" y="1"/>
                  </a:lnTo>
                  <a:lnTo>
                    <a:pt x="476" y="5"/>
                  </a:lnTo>
                  <a:lnTo>
                    <a:pt x="512" y="10"/>
                  </a:lnTo>
                  <a:close/>
                </a:path>
              </a:pathLst>
            </a:custGeom>
            <a:solidFill>
              <a:srgbClr val="FEDCB8"/>
            </a:solidFill>
            <a:ln>
              <a:noFill/>
            </a:ln>
          </p:spPr>
          <p:txBody>
            <a:bodyPr vert="horz" wrap="square" lIns="91440" tIns="45720" rIns="91440" bIns="45720" numCol="1" anchor="t" anchorCtr="0" compatLnSpc="1"/>
            <a:lstStyle/>
            <a:p>
              <a:endParaRPr lang="en-AU"/>
            </a:p>
          </p:txBody>
        </p:sp>
        <p:sp>
          <p:nvSpPr>
            <p:cNvPr id="75" name="Freeform 64"/>
            <p:cNvSpPr/>
            <p:nvPr/>
          </p:nvSpPr>
          <p:spPr bwMode="auto">
            <a:xfrm>
              <a:off x="4709731" y="3161352"/>
              <a:ext cx="991592" cy="1217588"/>
            </a:xfrm>
            <a:custGeom>
              <a:avLst/>
              <a:gdLst>
                <a:gd name="T0" fmla="*/ 512 w 781"/>
                <a:gd name="T1" fmla="*/ 10 h 959"/>
                <a:gd name="T2" fmla="*/ 606 w 781"/>
                <a:gd name="T3" fmla="*/ 267 h 959"/>
                <a:gd name="T4" fmla="*/ 708 w 781"/>
                <a:gd name="T5" fmla="*/ 570 h 959"/>
                <a:gd name="T6" fmla="*/ 751 w 781"/>
                <a:gd name="T7" fmla="*/ 706 h 959"/>
                <a:gd name="T8" fmla="*/ 776 w 781"/>
                <a:gd name="T9" fmla="*/ 806 h 959"/>
                <a:gd name="T10" fmla="*/ 781 w 781"/>
                <a:gd name="T11" fmla="*/ 839 h 959"/>
                <a:gd name="T12" fmla="*/ 778 w 781"/>
                <a:gd name="T13" fmla="*/ 855 h 959"/>
                <a:gd name="T14" fmla="*/ 769 w 781"/>
                <a:gd name="T15" fmla="*/ 864 h 959"/>
                <a:gd name="T16" fmla="*/ 729 w 781"/>
                <a:gd name="T17" fmla="*/ 883 h 959"/>
                <a:gd name="T18" fmla="*/ 670 w 781"/>
                <a:gd name="T19" fmla="*/ 905 h 959"/>
                <a:gd name="T20" fmla="*/ 598 w 781"/>
                <a:gd name="T21" fmla="*/ 926 h 959"/>
                <a:gd name="T22" fmla="*/ 521 w 781"/>
                <a:gd name="T23" fmla="*/ 943 h 959"/>
                <a:gd name="T24" fmla="*/ 448 w 781"/>
                <a:gd name="T25" fmla="*/ 955 h 959"/>
                <a:gd name="T26" fmla="*/ 381 w 781"/>
                <a:gd name="T27" fmla="*/ 959 h 959"/>
                <a:gd name="T28" fmla="*/ 331 w 781"/>
                <a:gd name="T29" fmla="*/ 951 h 959"/>
                <a:gd name="T30" fmla="*/ 313 w 781"/>
                <a:gd name="T31" fmla="*/ 943 h 959"/>
                <a:gd name="T32" fmla="*/ 306 w 781"/>
                <a:gd name="T33" fmla="*/ 937 h 959"/>
                <a:gd name="T34" fmla="*/ 279 w 781"/>
                <a:gd name="T35" fmla="*/ 903 h 959"/>
                <a:gd name="T36" fmla="*/ 238 w 781"/>
                <a:gd name="T37" fmla="*/ 833 h 959"/>
                <a:gd name="T38" fmla="*/ 188 w 781"/>
                <a:gd name="T39" fmla="*/ 740 h 959"/>
                <a:gd name="T40" fmla="*/ 91 w 781"/>
                <a:gd name="T41" fmla="*/ 532 h 959"/>
                <a:gd name="T42" fmla="*/ 17 w 781"/>
                <a:gd name="T43" fmla="*/ 358 h 959"/>
                <a:gd name="T44" fmla="*/ 1 w 781"/>
                <a:gd name="T45" fmla="*/ 308 h 959"/>
                <a:gd name="T46" fmla="*/ 0 w 781"/>
                <a:gd name="T47" fmla="*/ 290 h 959"/>
                <a:gd name="T48" fmla="*/ 7 w 781"/>
                <a:gd name="T49" fmla="*/ 243 h 959"/>
                <a:gd name="T50" fmla="*/ 30 w 781"/>
                <a:gd name="T51" fmla="*/ 188 h 959"/>
                <a:gd name="T52" fmla="*/ 73 w 781"/>
                <a:gd name="T53" fmla="*/ 129 h 959"/>
                <a:gd name="T54" fmla="*/ 102 w 781"/>
                <a:gd name="T55" fmla="*/ 102 h 959"/>
                <a:gd name="T56" fmla="*/ 136 w 781"/>
                <a:gd name="T57" fmla="*/ 75 h 959"/>
                <a:gd name="T58" fmla="*/ 173 w 781"/>
                <a:gd name="T59" fmla="*/ 52 h 959"/>
                <a:gd name="T60" fmla="*/ 216 w 781"/>
                <a:gd name="T61" fmla="*/ 32 h 959"/>
                <a:gd name="T62" fmla="*/ 265 w 781"/>
                <a:gd name="T63" fmla="*/ 16 h 959"/>
                <a:gd name="T64" fmla="*/ 319 w 781"/>
                <a:gd name="T65" fmla="*/ 5 h 959"/>
                <a:gd name="T66" fmla="*/ 378 w 781"/>
                <a:gd name="T67" fmla="*/ 0 h 959"/>
                <a:gd name="T68" fmla="*/ 442 w 781"/>
                <a:gd name="T69" fmla="*/ 1 h 959"/>
                <a:gd name="T70" fmla="*/ 512 w 781"/>
                <a:gd name="T71" fmla="*/ 10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1" h="959">
                  <a:moveTo>
                    <a:pt x="512" y="10"/>
                  </a:moveTo>
                  <a:lnTo>
                    <a:pt x="512" y="10"/>
                  </a:lnTo>
                  <a:lnTo>
                    <a:pt x="559" y="138"/>
                  </a:lnTo>
                  <a:lnTo>
                    <a:pt x="606" y="267"/>
                  </a:lnTo>
                  <a:lnTo>
                    <a:pt x="657" y="417"/>
                  </a:lnTo>
                  <a:lnTo>
                    <a:pt x="708" y="570"/>
                  </a:lnTo>
                  <a:lnTo>
                    <a:pt x="731" y="641"/>
                  </a:lnTo>
                  <a:lnTo>
                    <a:pt x="751" y="706"/>
                  </a:lnTo>
                  <a:lnTo>
                    <a:pt x="765" y="761"/>
                  </a:lnTo>
                  <a:lnTo>
                    <a:pt x="776" y="806"/>
                  </a:lnTo>
                  <a:lnTo>
                    <a:pt x="779" y="824"/>
                  </a:lnTo>
                  <a:lnTo>
                    <a:pt x="781" y="839"/>
                  </a:lnTo>
                  <a:lnTo>
                    <a:pt x="779" y="849"/>
                  </a:lnTo>
                  <a:lnTo>
                    <a:pt x="778" y="855"/>
                  </a:lnTo>
                  <a:lnTo>
                    <a:pt x="778" y="855"/>
                  </a:lnTo>
                  <a:lnTo>
                    <a:pt x="769" y="864"/>
                  </a:lnTo>
                  <a:lnTo>
                    <a:pt x="751" y="874"/>
                  </a:lnTo>
                  <a:lnTo>
                    <a:pt x="729" y="883"/>
                  </a:lnTo>
                  <a:lnTo>
                    <a:pt x="701" y="894"/>
                  </a:lnTo>
                  <a:lnTo>
                    <a:pt x="670" y="905"/>
                  </a:lnTo>
                  <a:lnTo>
                    <a:pt x="636" y="916"/>
                  </a:lnTo>
                  <a:lnTo>
                    <a:pt x="598" y="926"/>
                  </a:lnTo>
                  <a:lnTo>
                    <a:pt x="561" y="935"/>
                  </a:lnTo>
                  <a:lnTo>
                    <a:pt x="521" y="943"/>
                  </a:lnTo>
                  <a:lnTo>
                    <a:pt x="484" y="950"/>
                  </a:lnTo>
                  <a:lnTo>
                    <a:pt x="448" y="955"/>
                  </a:lnTo>
                  <a:lnTo>
                    <a:pt x="412" y="957"/>
                  </a:lnTo>
                  <a:lnTo>
                    <a:pt x="381" y="959"/>
                  </a:lnTo>
                  <a:lnTo>
                    <a:pt x="353" y="955"/>
                  </a:lnTo>
                  <a:lnTo>
                    <a:pt x="331" y="951"/>
                  </a:lnTo>
                  <a:lnTo>
                    <a:pt x="320" y="948"/>
                  </a:lnTo>
                  <a:lnTo>
                    <a:pt x="313" y="943"/>
                  </a:lnTo>
                  <a:lnTo>
                    <a:pt x="313" y="943"/>
                  </a:lnTo>
                  <a:lnTo>
                    <a:pt x="306" y="937"/>
                  </a:lnTo>
                  <a:lnTo>
                    <a:pt x="299" y="928"/>
                  </a:lnTo>
                  <a:lnTo>
                    <a:pt x="279" y="903"/>
                  </a:lnTo>
                  <a:lnTo>
                    <a:pt x="259" y="873"/>
                  </a:lnTo>
                  <a:lnTo>
                    <a:pt x="238" y="833"/>
                  </a:lnTo>
                  <a:lnTo>
                    <a:pt x="213" y="788"/>
                  </a:lnTo>
                  <a:lnTo>
                    <a:pt x="188" y="740"/>
                  </a:lnTo>
                  <a:lnTo>
                    <a:pt x="139" y="638"/>
                  </a:lnTo>
                  <a:lnTo>
                    <a:pt x="91" y="532"/>
                  </a:lnTo>
                  <a:lnTo>
                    <a:pt x="50" y="435"/>
                  </a:lnTo>
                  <a:lnTo>
                    <a:pt x="17" y="358"/>
                  </a:lnTo>
                  <a:lnTo>
                    <a:pt x="1" y="308"/>
                  </a:lnTo>
                  <a:lnTo>
                    <a:pt x="1" y="308"/>
                  </a:lnTo>
                  <a:lnTo>
                    <a:pt x="0" y="299"/>
                  </a:lnTo>
                  <a:lnTo>
                    <a:pt x="0" y="290"/>
                  </a:lnTo>
                  <a:lnTo>
                    <a:pt x="0" y="269"/>
                  </a:lnTo>
                  <a:lnTo>
                    <a:pt x="7" y="243"/>
                  </a:lnTo>
                  <a:lnTo>
                    <a:pt x="16" y="217"/>
                  </a:lnTo>
                  <a:lnTo>
                    <a:pt x="30" y="188"/>
                  </a:lnTo>
                  <a:lnTo>
                    <a:pt x="50" y="159"/>
                  </a:lnTo>
                  <a:lnTo>
                    <a:pt x="73" y="129"/>
                  </a:lnTo>
                  <a:lnTo>
                    <a:pt x="87" y="114"/>
                  </a:lnTo>
                  <a:lnTo>
                    <a:pt x="102" y="102"/>
                  </a:lnTo>
                  <a:lnTo>
                    <a:pt x="118" y="87"/>
                  </a:lnTo>
                  <a:lnTo>
                    <a:pt x="136" y="75"/>
                  </a:lnTo>
                  <a:lnTo>
                    <a:pt x="154" y="62"/>
                  </a:lnTo>
                  <a:lnTo>
                    <a:pt x="173" y="52"/>
                  </a:lnTo>
                  <a:lnTo>
                    <a:pt x="195" y="41"/>
                  </a:lnTo>
                  <a:lnTo>
                    <a:pt x="216" y="32"/>
                  </a:lnTo>
                  <a:lnTo>
                    <a:pt x="240" y="23"/>
                  </a:lnTo>
                  <a:lnTo>
                    <a:pt x="265" y="16"/>
                  </a:lnTo>
                  <a:lnTo>
                    <a:pt x="292" y="9"/>
                  </a:lnTo>
                  <a:lnTo>
                    <a:pt x="319" y="5"/>
                  </a:lnTo>
                  <a:lnTo>
                    <a:pt x="347" y="1"/>
                  </a:lnTo>
                  <a:lnTo>
                    <a:pt x="378" y="0"/>
                  </a:lnTo>
                  <a:lnTo>
                    <a:pt x="408" y="0"/>
                  </a:lnTo>
                  <a:lnTo>
                    <a:pt x="442" y="1"/>
                  </a:lnTo>
                  <a:lnTo>
                    <a:pt x="476" y="5"/>
                  </a:lnTo>
                  <a:lnTo>
                    <a:pt x="512" y="10"/>
                  </a:lnTo>
                </a:path>
              </a:pathLst>
            </a:custGeom>
            <a:noFill/>
            <a:ln>
              <a:noFill/>
            </a:ln>
          </p:spPr>
          <p:txBody>
            <a:bodyPr vert="horz" wrap="square" lIns="91440" tIns="45720" rIns="91440" bIns="45720" numCol="1" anchor="t" anchorCtr="0" compatLnSpc="1"/>
            <a:lstStyle/>
            <a:p>
              <a:endParaRPr lang="en-AU"/>
            </a:p>
          </p:txBody>
        </p:sp>
        <p:sp>
          <p:nvSpPr>
            <p:cNvPr id="76" name="Freeform 65"/>
            <p:cNvSpPr/>
            <p:nvPr/>
          </p:nvSpPr>
          <p:spPr bwMode="auto">
            <a:xfrm>
              <a:off x="4358040" y="2871873"/>
              <a:ext cx="1175690" cy="1212510"/>
            </a:xfrm>
            <a:custGeom>
              <a:avLst/>
              <a:gdLst>
                <a:gd name="T0" fmla="*/ 438 w 926"/>
                <a:gd name="T1" fmla="*/ 916 h 955"/>
                <a:gd name="T2" fmla="*/ 452 w 926"/>
                <a:gd name="T3" fmla="*/ 821 h 955"/>
                <a:gd name="T4" fmla="*/ 436 w 926"/>
                <a:gd name="T5" fmla="*/ 697 h 955"/>
                <a:gd name="T6" fmla="*/ 395 w 926"/>
                <a:gd name="T7" fmla="*/ 618 h 955"/>
                <a:gd name="T8" fmla="*/ 354 w 926"/>
                <a:gd name="T9" fmla="*/ 574 h 955"/>
                <a:gd name="T10" fmla="*/ 490 w 926"/>
                <a:gd name="T11" fmla="*/ 577 h 955"/>
                <a:gd name="T12" fmla="*/ 558 w 926"/>
                <a:gd name="T13" fmla="*/ 559 h 955"/>
                <a:gd name="T14" fmla="*/ 565 w 926"/>
                <a:gd name="T15" fmla="*/ 538 h 955"/>
                <a:gd name="T16" fmla="*/ 542 w 926"/>
                <a:gd name="T17" fmla="*/ 500 h 955"/>
                <a:gd name="T18" fmla="*/ 510 w 926"/>
                <a:gd name="T19" fmla="*/ 479 h 955"/>
                <a:gd name="T20" fmla="*/ 612 w 926"/>
                <a:gd name="T21" fmla="*/ 498 h 955"/>
                <a:gd name="T22" fmla="*/ 680 w 926"/>
                <a:gd name="T23" fmla="*/ 488 h 955"/>
                <a:gd name="T24" fmla="*/ 719 w 926"/>
                <a:gd name="T25" fmla="*/ 459 h 955"/>
                <a:gd name="T26" fmla="*/ 735 w 926"/>
                <a:gd name="T27" fmla="*/ 418 h 955"/>
                <a:gd name="T28" fmla="*/ 719 w 926"/>
                <a:gd name="T29" fmla="*/ 400 h 955"/>
                <a:gd name="T30" fmla="*/ 680 w 926"/>
                <a:gd name="T31" fmla="*/ 396 h 955"/>
                <a:gd name="T32" fmla="*/ 822 w 926"/>
                <a:gd name="T33" fmla="*/ 382 h 955"/>
                <a:gd name="T34" fmla="*/ 875 w 926"/>
                <a:gd name="T35" fmla="*/ 360 h 955"/>
                <a:gd name="T36" fmla="*/ 883 w 926"/>
                <a:gd name="T37" fmla="*/ 346 h 955"/>
                <a:gd name="T38" fmla="*/ 861 w 926"/>
                <a:gd name="T39" fmla="*/ 308 h 955"/>
                <a:gd name="T40" fmla="*/ 845 w 926"/>
                <a:gd name="T41" fmla="*/ 305 h 955"/>
                <a:gd name="T42" fmla="*/ 891 w 926"/>
                <a:gd name="T43" fmla="*/ 260 h 955"/>
                <a:gd name="T44" fmla="*/ 922 w 926"/>
                <a:gd name="T45" fmla="*/ 203 h 955"/>
                <a:gd name="T46" fmla="*/ 917 w 926"/>
                <a:gd name="T47" fmla="*/ 127 h 955"/>
                <a:gd name="T48" fmla="*/ 877 w 926"/>
                <a:gd name="T49" fmla="*/ 66 h 955"/>
                <a:gd name="T50" fmla="*/ 795 w 926"/>
                <a:gd name="T51" fmla="*/ 11 h 955"/>
                <a:gd name="T52" fmla="*/ 703 w 926"/>
                <a:gd name="T53" fmla="*/ 4 h 955"/>
                <a:gd name="T54" fmla="*/ 664 w 926"/>
                <a:gd name="T55" fmla="*/ 22 h 955"/>
                <a:gd name="T56" fmla="*/ 633 w 926"/>
                <a:gd name="T57" fmla="*/ 59 h 955"/>
                <a:gd name="T58" fmla="*/ 614 w 926"/>
                <a:gd name="T59" fmla="*/ 117 h 955"/>
                <a:gd name="T60" fmla="*/ 563 w 926"/>
                <a:gd name="T61" fmla="*/ 68 h 955"/>
                <a:gd name="T62" fmla="*/ 497 w 926"/>
                <a:gd name="T63" fmla="*/ 29 h 955"/>
                <a:gd name="T64" fmla="*/ 450 w 926"/>
                <a:gd name="T65" fmla="*/ 18 h 955"/>
                <a:gd name="T66" fmla="*/ 375 w 926"/>
                <a:gd name="T67" fmla="*/ 38 h 955"/>
                <a:gd name="T68" fmla="*/ 325 w 926"/>
                <a:gd name="T69" fmla="*/ 84 h 955"/>
                <a:gd name="T70" fmla="*/ 320 w 926"/>
                <a:gd name="T71" fmla="*/ 122 h 955"/>
                <a:gd name="T72" fmla="*/ 339 w 926"/>
                <a:gd name="T73" fmla="*/ 151 h 955"/>
                <a:gd name="T74" fmla="*/ 397 w 926"/>
                <a:gd name="T75" fmla="*/ 183 h 955"/>
                <a:gd name="T76" fmla="*/ 389 w 926"/>
                <a:gd name="T77" fmla="*/ 204 h 955"/>
                <a:gd name="T78" fmla="*/ 266 w 926"/>
                <a:gd name="T79" fmla="*/ 255 h 955"/>
                <a:gd name="T80" fmla="*/ 171 w 926"/>
                <a:gd name="T81" fmla="*/ 333 h 955"/>
                <a:gd name="T82" fmla="*/ 142 w 926"/>
                <a:gd name="T83" fmla="*/ 389 h 955"/>
                <a:gd name="T84" fmla="*/ 130 w 926"/>
                <a:gd name="T85" fmla="*/ 403 h 955"/>
                <a:gd name="T86" fmla="*/ 99 w 926"/>
                <a:gd name="T87" fmla="*/ 350 h 955"/>
                <a:gd name="T88" fmla="*/ 60 w 926"/>
                <a:gd name="T89" fmla="*/ 332 h 955"/>
                <a:gd name="T90" fmla="*/ 24 w 926"/>
                <a:gd name="T91" fmla="*/ 344 h 955"/>
                <a:gd name="T92" fmla="*/ 9 w 926"/>
                <a:gd name="T93" fmla="*/ 380 h 955"/>
                <a:gd name="T94" fmla="*/ 35 w 926"/>
                <a:gd name="T95" fmla="*/ 432 h 955"/>
                <a:gd name="T96" fmla="*/ 49 w 926"/>
                <a:gd name="T97" fmla="*/ 466 h 955"/>
                <a:gd name="T98" fmla="*/ 6 w 926"/>
                <a:gd name="T99" fmla="*/ 495 h 955"/>
                <a:gd name="T100" fmla="*/ 4 w 926"/>
                <a:gd name="T101" fmla="*/ 523 h 955"/>
                <a:gd name="T102" fmla="*/ 36 w 926"/>
                <a:gd name="T103" fmla="*/ 561 h 955"/>
                <a:gd name="T104" fmla="*/ 85 w 926"/>
                <a:gd name="T105" fmla="*/ 579 h 955"/>
                <a:gd name="T106" fmla="*/ 101 w 926"/>
                <a:gd name="T107" fmla="*/ 624 h 955"/>
                <a:gd name="T108" fmla="*/ 142 w 926"/>
                <a:gd name="T109" fmla="*/ 730 h 955"/>
                <a:gd name="T110" fmla="*/ 225 w 926"/>
                <a:gd name="T111" fmla="*/ 841 h 955"/>
                <a:gd name="T112" fmla="*/ 300 w 926"/>
                <a:gd name="T113" fmla="*/ 898 h 955"/>
                <a:gd name="T114" fmla="*/ 397 w 926"/>
                <a:gd name="T115" fmla="*/ 945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26" h="955">
                  <a:moveTo>
                    <a:pt x="425" y="955"/>
                  </a:moveTo>
                  <a:lnTo>
                    <a:pt x="425" y="955"/>
                  </a:lnTo>
                  <a:lnTo>
                    <a:pt x="429" y="945"/>
                  </a:lnTo>
                  <a:lnTo>
                    <a:pt x="438" y="916"/>
                  </a:lnTo>
                  <a:lnTo>
                    <a:pt x="443" y="896"/>
                  </a:lnTo>
                  <a:lnTo>
                    <a:pt x="447" y="875"/>
                  </a:lnTo>
                  <a:lnTo>
                    <a:pt x="450" y="848"/>
                  </a:lnTo>
                  <a:lnTo>
                    <a:pt x="452" y="821"/>
                  </a:lnTo>
                  <a:lnTo>
                    <a:pt x="452" y="791"/>
                  </a:lnTo>
                  <a:lnTo>
                    <a:pt x="450" y="760"/>
                  </a:lnTo>
                  <a:lnTo>
                    <a:pt x="445" y="730"/>
                  </a:lnTo>
                  <a:lnTo>
                    <a:pt x="436" y="697"/>
                  </a:lnTo>
                  <a:lnTo>
                    <a:pt x="424" y="665"/>
                  </a:lnTo>
                  <a:lnTo>
                    <a:pt x="415" y="649"/>
                  </a:lnTo>
                  <a:lnTo>
                    <a:pt x="406" y="633"/>
                  </a:lnTo>
                  <a:lnTo>
                    <a:pt x="395" y="618"/>
                  </a:lnTo>
                  <a:lnTo>
                    <a:pt x="382" y="602"/>
                  </a:lnTo>
                  <a:lnTo>
                    <a:pt x="368" y="588"/>
                  </a:lnTo>
                  <a:lnTo>
                    <a:pt x="354" y="574"/>
                  </a:lnTo>
                  <a:lnTo>
                    <a:pt x="354" y="574"/>
                  </a:lnTo>
                  <a:lnTo>
                    <a:pt x="384" y="575"/>
                  </a:lnTo>
                  <a:lnTo>
                    <a:pt x="416" y="577"/>
                  </a:lnTo>
                  <a:lnTo>
                    <a:pt x="452" y="579"/>
                  </a:lnTo>
                  <a:lnTo>
                    <a:pt x="490" y="577"/>
                  </a:lnTo>
                  <a:lnTo>
                    <a:pt x="524" y="574"/>
                  </a:lnTo>
                  <a:lnTo>
                    <a:pt x="538" y="570"/>
                  </a:lnTo>
                  <a:lnTo>
                    <a:pt x="549" y="565"/>
                  </a:lnTo>
                  <a:lnTo>
                    <a:pt x="558" y="559"/>
                  </a:lnTo>
                  <a:lnTo>
                    <a:pt x="563" y="552"/>
                  </a:lnTo>
                  <a:lnTo>
                    <a:pt x="563" y="552"/>
                  </a:lnTo>
                  <a:lnTo>
                    <a:pt x="565" y="545"/>
                  </a:lnTo>
                  <a:lnTo>
                    <a:pt x="565" y="538"/>
                  </a:lnTo>
                  <a:lnTo>
                    <a:pt x="563" y="531"/>
                  </a:lnTo>
                  <a:lnTo>
                    <a:pt x="562" y="523"/>
                  </a:lnTo>
                  <a:lnTo>
                    <a:pt x="553" y="513"/>
                  </a:lnTo>
                  <a:lnTo>
                    <a:pt x="542" y="500"/>
                  </a:lnTo>
                  <a:lnTo>
                    <a:pt x="531" y="491"/>
                  </a:lnTo>
                  <a:lnTo>
                    <a:pt x="520" y="486"/>
                  </a:lnTo>
                  <a:lnTo>
                    <a:pt x="510" y="479"/>
                  </a:lnTo>
                  <a:lnTo>
                    <a:pt x="510" y="479"/>
                  </a:lnTo>
                  <a:lnTo>
                    <a:pt x="535" y="486"/>
                  </a:lnTo>
                  <a:lnTo>
                    <a:pt x="562" y="493"/>
                  </a:lnTo>
                  <a:lnTo>
                    <a:pt x="596" y="497"/>
                  </a:lnTo>
                  <a:lnTo>
                    <a:pt x="612" y="498"/>
                  </a:lnTo>
                  <a:lnTo>
                    <a:pt x="630" y="498"/>
                  </a:lnTo>
                  <a:lnTo>
                    <a:pt x="648" y="497"/>
                  </a:lnTo>
                  <a:lnTo>
                    <a:pt x="664" y="493"/>
                  </a:lnTo>
                  <a:lnTo>
                    <a:pt x="680" y="488"/>
                  </a:lnTo>
                  <a:lnTo>
                    <a:pt x="696" y="480"/>
                  </a:lnTo>
                  <a:lnTo>
                    <a:pt x="709" y="471"/>
                  </a:lnTo>
                  <a:lnTo>
                    <a:pt x="719" y="459"/>
                  </a:lnTo>
                  <a:lnTo>
                    <a:pt x="719" y="459"/>
                  </a:lnTo>
                  <a:lnTo>
                    <a:pt x="728" y="446"/>
                  </a:lnTo>
                  <a:lnTo>
                    <a:pt x="734" y="434"/>
                  </a:lnTo>
                  <a:lnTo>
                    <a:pt x="735" y="425"/>
                  </a:lnTo>
                  <a:lnTo>
                    <a:pt x="735" y="418"/>
                  </a:lnTo>
                  <a:lnTo>
                    <a:pt x="734" y="410"/>
                  </a:lnTo>
                  <a:lnTo>
                    <a:pt x="730" y="405"/>
                  </a:lnTo>
                  <a:lnTo>
                    <a:pt x="725" y="402"/>
                  </a:lnTo>
                  <a:lnTo>
                    <a:pt x="719" y="400"/>
                  </a:lnTo>
                  <a:lnTo>
                    <a:pt x="707" y="396"/>
                  </a:lnTo>
                  <a:lnTo>
                    <a:pt x="692" y="394"/>
                  </a:lnTo>
                  <a:lnTo>
                    <a:pt x="680" y="396"/>
                  </a:lnTo>
                  <a:lnTo>
                    <a:pt x="680" y="396"/>
                  </a:lnTo>
                  <a:lnTo>
                    <a:pt x="712" y="394"/>
                  </a:lnTo>
                  <a:lnTo>
                    <a:pt x="746" y="393"/>
                  </a:lnTo>
                  <a:lnTo>
                    <a:pt x="784" y="387"/>
                  </a:lnTo>
                  <a:lnTo>
                    <a:pt x="822" y="382"/>
                  </a:lnTo>
                  <a:lnTo>
                    <a:pt x="839" y="378"/>
                  </a:lnTo>
                  <a:lnTo>
                    <a:pt x="854" y="373"/>
                  </a:lnTo>
                  <a:lnTo>
                    <a:pt x="866" y="367"/>
                  </a:lnTo>
                  <a:lnTo>
                    <a:pt x="875" y="360"/>
                  </a:lnTo>
                  <a:lnTo>
                    <a:pt x="881" y="355"/>
                  </a:lnTo>
                  <a:lnTo>
                    <a:pt x="883" y="350"/>
                  </a:lnTo>
                  <a:lnTo>
                    <a:pt x="883" y="346"/>
                  </a:lnTo>
                  <a:lnTo>
                    <a:pt x="883" y="346"/>
                  </a:lnTo>
                  <a:lnTo>
                    <a:pt x="879" y="332"/>
                  </a:lnTo>
                  <a:lnTo>
                    <a:pt x="874" y="321"/>
                  </a:lnTo>
                  <a:lnTo>
                    <a:pt x="866" y="314"/>
                  </a:lnTo>
                  <a:lnTo>
                    <a:pt x="861" y="308"/>
                  </a:lnTo>
                  <a:lnTo>
                    <a:pt x="854" y="307"/>
                  </a:lnTo>
                  <a:lnTo>
                    <a:pt x="848" y="305"/>
                  </a:lnTo>
                  <a:lnTo>
                    <a:pt x="845" y="305"/>
                  </a:lnTo>
                  <a:lnTo>
                    <a:pt x="845" y="305"/>
                  </a:lnTo>
                  <a:lnTo>
                    <a:pt x="850" y="301"/>
                  </a:lnTo>
                  <a:lnTo>
                    <a:pt x="863" y="290"/>
                  </a:lnTo>
                  <a:lnTo>
                    <a:pt x="881" y="272"/>
                  </a:lnTo>
                  <a:lnTo>
                    <a:pt x="891" y="260"/>
                  </a:lnTo>
                  <a:lnTo>
                    <a:pt x="900" y="247"/>
                  </a:lnTo>
                  <a:lnTo>
                    <a:pt x="908" y="235"/>
                  </a:lnTo>
                  <a:lnTo>
                    <a:pt x="917" y="219"/>
                  </a:lnTo>
                  <a:lnTo>
                    <a:pt x="922" y="203"/>
                  </a:lnTo>
                  <a:lnTo>
                    <a:pt x="926" y="185"/>
                  </a:lnTo>
                  <a:lnTo>
                    <a:pt x="926" y="167"/>
                  </a:lnTo>
                  <a:lnTo>
                    <a:pt x="924" y="147"/>
                  </a:lnTo>
                  <a:lnTo>
                    <a:pt x="917" y="127"/>
                  </a:lnTo>
                  <a:lnTo>
                    <a:pt x="908" y="106"/>
                  </a:lnTo>
                  <a:lnTo>
                    <a:pt x="908" y="106"/>
                  </a:lnTo>
                  <a:lnTo>
                    <a:pt x="893" y="84"/>
                  </a:lnTo>
                  <a:lnTo>
                    <a:pt x="877" y="66"/>
                  </a:lnTo>
                  <a:lnTo>
                    <a:pt x="859" y="48"/>
                  </a:lnTo>
                  <a:lnTo>
                    <a:pt x="839" y="34"/>
                  </a:lnTo>
                  <a:lnTo>
                    <a:pt x="818" y="22"/>
                  </a:lnTo>
                  <a:lnTo>
                    <a:pt x="795" y="11"/>
                  </a:lnTo>
                  <a:lnTo>
                    <a:pt x="771" y="4"/>
                  </a:lnTo>
                  <a:lnTo>
                    <a:pt x="748" y="0"/>
                  </a:lnTo>
                  <a:lnTo>
                    <a:pt x="727" y="0"/>
                  </a:lnTo>
                  <a:lnTo>
                    <a:pt x="703" y="4"/>
                  </a:lnTo>
                  <a:lnTo>
                    <a:pt x="694" y="5"/>
                  </a:lnTo>
                  <a:lnTo>
                    <a:pt x="684" y="11"/>
                  </a:lnTo>
                  <a:lnTo>
                    <a:pt x="673" y="16"/>
                  </a:lnTo>
                  <a:lnTo>
                    <a:pt x="664" y="22"/>
                  </a:lnTo>
                  <a:lnTo>
                    <a:pt x="655" y="29"/>
                  </a:lnTo>
                  <a:lnTo>
                    <a:pt x="648" y="38"/>
                  </a:lnTo>
                  <a:lnTo>
                    <a:pt x="640" y="48"/>
                  </a:lnTo>
                  <a:lnTo>
                    <a:pt x="633" y="59"/>
                  </a:lnTo>
                  <a:lnTo>
                    <a:pt x="628" y="72"/>
                  </a:lnTo>
                  <a:lnTo>
                    <a:pt x="623" y="84"/>
                  </a:lnTo>
                  <a:lnTo>
                    <a:pt x="617" y="100"/>
                  </a:lnTo>
                  <a:lnTo>
                    <a:pt x="614" y="117"/>
                  </a:lnTo>
                  <a:lnTo>
                    <a:pt x="614" y="117"/>
                  </a:lnTo>
                  <a:lnTo>
                    <a:pt x="601" y="100"/>
                  </a:lnTo>
                  <a:lnTo>
                    <a:pt x="585" y="86"/>
                  </a:lnTo>
                  <a:lnTo>
                    <a:pt x="563" y="68"/>
                  </a:lnTo>
                  <a:lnTo>
                    <a:pt x="538" y="50"/>
                  </a:lnTo>
                  <a:lnTo>
                    <a:pt x="526" y="41"/>
                  </a:lnTo>
                  <a:lnTo>
                    <a:pt x="511" y="34"/>
                  </a:lnTo>
                  <a:lnTo>
                    <a:pt x="497" y="29"/>
                  </a:lnTo>
                  <a:lnTo>
                    <a:pt x="481" y="23"/>
                  </a:lnTo>
                  <a:lnTo>
                    <a:pt x="467" y="20"/>
                  </a:lnTo>
                  <a:lnTo>
                    <a:pt x="450" y="18"/>
                  </a:lnTo>
                  <a:lnTo>
                    <a:pt x="450" y="18"/>
                  </a:lnTo>
                  <a:lnTo>
                    <a:pt x="431" y="20"/>
                  </a:lnTo>
                  <a:lnTo>
                    <a:pt x="413" y="23"/>
                  </a:lnTo>
                  <a:lnTo>
                    <a:pt x="393" y="30"/>
                  </a:lnTo>
                  <a:lnTo>
                    <a:pt x="375" y="38"/>
                  </a:lnTo>
                  <a:lnTo>
                    <a:pt x="359" y="48"/>
                  </a:lnTo>
                  <a:lnTo>
                    <a:pt x="345" y="59"/>
                  </a:lnTo>
                  <a:lnTo>
                    <a:pt x="334" y="72"/>
                  </a:lnTo>
                  <a:lnTo>
                    <a:pt x="325" y="84"/>
                  </a:lnTo>
                  <a:lnTo>
                    <a:pt x="320" y="99"/>
                  </a:lnTo>
                  <a:lnTo>
                    <a:pt x="318" y="106"/>
                  </a:lnTo>
                  <a:lnTo>
                    <a:pt x="318" y="113"/>
                  </a:lnTo>
                  <a:lnTo>
                    <a:pt x="320" y="122"/>
                  </a:lnTo>
                  <a:lnTo>
                    <a:pt x="323" y="129"/>
                  </a:lnTo>
                  <a:lnTo>
                    <a:pt x="327" y="136"/>
                  </a:lnTo>
                  <a:lnTo>
                    <a:pt x="332" y="143"/>
                  </a:lnTo>
                  <a:lnTo>
                    <a:pt x="339" y="151"/>
                  </a:lnTo>
                  <a:lnTo>
                    <a:pt x="346" y="158"/>
                  </a:lnTo>
                  <a:lnTo>
                    <a:pt x="357" y="163"/>
                  </a:lnTo>
                  <a:lnTo>
                    <a:pt x="368" y="170"/>
                  </a:lnTo>
                  <a:lnTo>
                    <a:pt x="397" y="183"/>
                  </a:lnTo>
                  <a:lnTo>
                    <a:pt x="433" y="194"/>
                  </a:lnTo>
                  <a:lnTo>
                    <a:pt x="433" y="194"/>
                  </a:lnTo>
                  <a:lnTo>
                    <a:pt x="420" y="197"/>
                  </a:lnTo>
                  <a:lnTo>
                    <a:pt x="389" y="204"/>
                  </a:lnTo>
                  <a:lnTo>
                    <a:pt x="345" y="219"/>
                  </a:lnTo>
                  <a:lnTo>
                    <a:pt x="320" y="229"/>
                  </a:lnTo>
                  <a:lnTo>
                    <a:pt x="293" y="242"/>
                  </a:lnTo>
                  <a:lnTo>
                    <a:pt x="266" y="255"/>
                  </a:lnTo>
                  <a:lnTo>
                    <a:pt x="239" y="272"/>
                  </a:lnTo>
                  <a:lnTo>
                    <a:pt x="214" y="290"/>
                  </a:lnTo>
                  <a:lnTo>
                    <a:pt x="190" y="310"/>
                  </a:lnTo>
                  <a:lnTo>
                    <a:pt x="171" y="333"/>
                  </a:lnTo>
                  <a:lnTo>
                    <a:pt x="162" y="348"/>
                  </a:lnTo>
                  <a:lnTo>
                    <a:pt x="155" y="360"/>
                  </a:lnTo>
                  <a:lnTo>
                    <a:pt x="147" y="375"/>
                  </a:lnTo>
                  <a:lnTo>
                    <a:pt x="142" y="389"/>
                  </a:lnTo>
                  <a:lnTo>
                    <a:pt x="137" y="405"/>
                  </a:lnTo>
                  <a:lnTo>
                    <a:pt x="133" y="421"/>
                  </a:lnTo>
                  <a:lnTo>
                    <a:pt x="133" y="421"/>
                  </a:lnTo>
                  <a:lnTo>
                    <a:pt x="130" y="403"/>
                  </a:lnTo>
                  <a:lnTo>
                    <a:pt x="122" y="385"/>
                  </a:lnTo>
                  <a:lnTo>
                    <a:pt x="112" y="367"/>
                  </a:lnTo>
                  <a:lnTo>
                    <a:pt x="106" y="359"/>
                  </a:lnTo>
                  <a:lnTo>
                    <a:pt x="99" y="350"/>
                  </a:lnTo>
                  <a:lnTo>
                    <a:pt x="90" y="342"/>
                  </a:lnTo>
                  <a:lnTo>
                    <a:pt x="81" y="337"/>
                  </a:lnTo>
                  <a:lnTo>
                    <a:pt x="70" y="333"/>
                  </a:lnTo>
                  <a:lnTo>
                    <a:pt x="60" y="332"/>
                  </a:lnTo>
                  <a:lnTo>
                    <a:pt x="49" y="333"/>
                  </a:lnTo>
                  <a:lnTo>
                    <a:pt x="35" y="337"/>
                  </a:lnTo>
                  <a:lnTo>
                    <a:pt x="35" y="337"/>
                  </a:lnTo>
                  <a:lnTo>
                    <a:pt x="24" y="344"/>
                  </a:lnTo>
                  <a:lnTo>
                    <a:pt x="15" y="353"/>
                  </a:lnTo>
                  <a:lnTo>
                    <a:pt x="11" y="360"/>
                  </a:lnTo>
                  <a:lnTo>
                    <a:pt x="9" y="371"/>
                  </a:lnTo>
                  <a:lnTo>
                    <a:pt x="9" y="380"/>
                  </a:lnTo>
                  <a:lnTo>
                    <a:pt x="11" y="391"/>
                  </a:lnTo>
                  <a:lnTo>
                    <a:pt x="17" y="402"/>
                  </a:lnTo>
                  <a:lnTo>
                    <a:pt x="22" y="412"/>
                  </a:lnTo>
                  <a:lnTo>
                    <a:pt x="35" y="432"/>
                  </a:lnTo>
                  <a:lnTo>
                    <a:pt x="49" y="448"/>
                  </a:lnTo>
                  <a:lnTo>
                    <a:pt x="63" y="462"/>
                  </a:lnTo>
                  <a:lnTo>
                    <a:pt x="63" y="462"/>
                  </a:lnTo>
                  <a:lnTo>
                    <a:pt x="49" y="466"/>
                  </a:lnTo>
                  <a:lnTo>
                    <a:pt x="36" y="471"/>
                  </a:lnTo>
                  <a:lnTo>
                    <a:pt x="22" y="479"/>
                  </a:lnTo>
                  <a:lnTo>
                    <a:pt x="11" y="489"/>
                  </a:lnTo>
                  <a:lnTo>
                    <a:pt x="6" y="495"/>
                  </a:lnTo>
                  <a:lnTo>
                    <a:pt x="2" y="500"/>
                  </a:lnTo>
                  <a:lnTo>
                    <a:pt x="0" y="507"/>
                  </a:lnTo>
                  <a:lnTo>
                    <a:pt x="2" y="516"/>
                  </a:lnTo>
                  <a:lnTo>
                    <a:pt x="4" y="523"/>
                  </a:lnTo>
                  <a:lnTo>
                    <a:pt x="9" y="534"/>
                  </a:lnTo>
                  <a:lnTo>
                    <a:pt x="9" y="534"/>
                  </a:lnTo>
                  <a:lnTo>
                    <a:pt x="24" y="550"/>
                  </a:lnTo>
                  <a:lnTo>
                    <a:pt x="36" y="561"/>
                  </a:lnTo>
                  <a:lnTo>
                    <a:pt x="51" y="570"/>
                  </a:lnTo>
                  <a:lnTo>
                    <a:pt x="65" y="575"/>
                  </a:lnTo>
                  <a:lnTo>
                    <a:pt x="76" y="577"/>
                  </a:lnTo>
                  <a:lnTo>
                    <a:pt x="85" y="579"/>
                  </a:lnTo>
                  <a:lnTo>
                    <a:pt x="94" y="579"/>
                  </a:lnTo>
                  <a:lnTo>
                    <a:pt x="94" y="579"/>
                  </a:lnTo>
                  <a:lnTo>
                    <a:pt x="94" y="590"/>
                  </a:lnTo>
                  <a:lnTo>
                    <a:pt x="101" y="624"/>
                  </a:lnTo>
                  <a:lnTo>
                    <a:pt x="108" y="645"/>
                  </a:lnTo>
                  <a:lnTo>
                    <a:pt x="115" y="672"/>
                  </a:lnTo>
                  <a:lnTo>
                    <a:pt x="128" y="701"/>
                  </a:lnTo>
                  <a:lnTo>
                    <a:pt x="142" y="730"/>
                  </a:lnTo>
                  <a:lnTo>
                    <a:pt x="160" y="762"/>
                  </a:lnTo>
                  <a:lnTo>
                    <a:pt x="183" y="792"/>
                  </a:lnTo>
                  <a:lnTo>
                    <a:pt x="210" y="825"/>
                  </a:lnTo>
                  <a:lnTo>
                    <a:pt x="225" y="841"/>
                  </a:lnTo>
                  <a:lnTo>
                    <a:pt x="242" y="855"/>
                  </a:lnTo>
                  <a:lnTo>
                    <a:pt x="259" y="869"/>
                  </a:lnTo>
                  <a:lnTo>
                    <a:pt x="278" y="884"/>
                  </a:lnTo>
                  <a:lnTo>
                    <a:pt x="300" y="898"/>
                  </a:lnTo>
                  <a:lnTo>
                    <a:pt x="321" y="911"/>
                  </a:lnTo>
                  <a:lnTo>
                    <a:pt x="345" y="923"/>
                  </a:lnTo>
                  <a:lnTo>
                    <a:pt x="370" y="934"/>
                  </a:lnTo>
                  <a:lnTo>
                    <a:pt x="397" y="945"/>
                  </a:lnTo>
                  <a:lnTo>
                    <a:pt x="425" y="955"/>
                  </a:lnTo>
                  <a:close/>
                </a:path>
              </a:pathLst>
            </a:custGeom>
            <a:solidFill>
              <a:srgbClr val="735D2B"/>
            </a:solidFill>
            <a:ln>
              <a:noFill/>
            </a:ln>
          </p:spPr>
          <p:txBody>
            <a:bodyPr vert="horz" wrap="square" lIns="91440" tIns="45720" rIns="91440" bIns="45720" numCol="1" anchor="t" anchorCtr="0" compatLnSpc="1"/>
            <a:lstStyle/>
            <a:p>
              <a:endParaRPr lang="en-AU"/>
            </a:p>
          </p:txBody>
        </p:sp>
        <p:sp>
          <p:nvSpPr>
            <p:cNvPr id="77" name="Freeform 66"/>
            <p:cNvSpPr/>
            <p:nvPr/>
          </p:nvSpPr>
          <p:spPr bwMode="auto">
            <a:xfrm>
              <a:off x="4358040" y="2871873"/>
              <a:ext cx="1175690" cy="1212510"/>
            </a:xfrm>
            <a:custGeom>
              <a:avLst/>
              <a:gdLst>
                <a:gd name="T0" fmla="*/ 438 w 926"/>
                <a:gd name="T1" fmla="*/ 916 h 955"/>
                <a:gd name="T2" fmla="*/ 452 w 926"/>
                <a:gd name="T3" fmla="*/ 821 h 955"/>
                <a:gd name="T4" fmla="*/ 436 w 926"/>
                <a:gd name="T5" fmla="*/ 697 h 955"/>
                <a:gd name="T6" fmla="*/ 395 w 926"/>
                <a:gd name="T7" fmla="*/ 618 h 955"/>
                <a:gd name="T8" fmla="*/ 354 w 926"/>
                <a:gd name="T9" fmla="*/ 574 h 955"/>
                <a:gd name="T10" fmla="*/ 490 w 926"/>
                <a:gd name="T11" fmla="*/ 577 h 955"/>
                <a:gd name="T12" fmla="*/ 558 w 926"/>
                <a:gd name="T13" fmla="*/ 559 h 955"/>
                <a:gd name="T14" fmla="*/ 565 w 926"/>
                <a:gd name="T15" fmla="*/ 538 h 955"/>
                <a:gd name="T16" fmla="*/ 542 w 926"/>
                <a:gd name="T17" fmla="*/ 500 h 955"/>
                <a:gd name="T18" fmla="*/ 510 w 926"/>
                <a:gd name="T19" fmla="*/ 479 h 955"/>
                <a:gd name="T20" fmla="*/ 612 w 926"/>
                <a:gd name="T21" fmla="*/ 498 h 955"/>
                <a:gd name="T22" fmla="*/ 680 w 926"/>
                <a:gd name="T23" fmla="*/ 488 h 955"/>
                <a:gd name="T24" fmla="*/ 719 w 926"/>
                <a:gd name="T25" fmla="*/ 459 h 955"/>
                <a:gd name="T26" fmla="*/ 735 w 926"/>
                <a:gd name="T27" fmla="*/ 418 h 955"/>
                <a:gd name="T28" fmla="*/ 719 w 926"/>
                <a:gd name="T29" fmla="*/ 400 h 955"/>
                <a:gd name="T30" fmla="*/ 680 w 926"/>
                <a:gd name="T31" fmla="*/ 396 h 955"/>
                <a:gd name="T32" fmla="*/ 822 w 926"/>
                <a:gd name="T33" fmla="*/ 382 h 955"/>
                <a:gd name="T34" fmla="*/ 875 w 926"/>
                <a:gd name="T35" fmla="*/ 360 h 955"/>
                <a:gd name="T36" fmla="*/ 883 w 926"/>
                <a:gd name="T37" fmla="*/ 346 h 955"/>
                <a:gd name="T38" fmla="*/ 861 w 926"/>
                <a:gd name="T39" fmla="*/ 308 h 955"/>
                <a:gd name="T40" fmla="*/ 845 w 926"/>
                <a:gd name="T41" fmla="*/ 305 h 955"/>
                <a:gd name="T42" fmla="*/ 891 w 926"/>
                <a:gd name="T43" fmla="*/ 260 h 955"/>
                <a:gd name="T44" fmla="*/ 922 w 926"/>
                <a:gd name="T45" fmla="*/ 203 h 955"/>
                <a:gd name="T46" fmla="*/ 917 w 926"/>
                <a:gd name="T47" fmla="*/ 127 h 955"/>
                <a:gd name="T48" fmla="*/ 877 w 926"/>
                <a:gd name="T49" fmla="*/ 66 h 955"/>
                <a:gd name="T50" fmla="*/ 795 w 926"/>
                <a:gd name="T51" fmla="*/ 11 h 955"/>
                <a:gd name="T52" fmla="*/ 703 w 926"/>
                <a:gd name="T53" fmla="*/ 4 h 955"/>
                <a:gd name="T54" fmla="*/ 664 w 926"/>
                <a:gd name="T55" fmla="*/ 22 h 955"/>
                <a:gd name="T56" fmla="*/ 633 w 926"/>
                <a:gd name="T57" fmla="*/ 59 h 955"/>
                <a:gd name="T58" fmla="*/ 614 w 926"/>
                <a:gd name="T59" fmla="*/ 117 h 955"/>
                <a:gd name="T60" fmla="*/ 563 w 926"/>
                <a:gd name="T61" fmla="*/ 68 h 955"/>
                <a:gd name="T62" fmla="*/ 497 w 926"/>
                <a:gd name="T63" fmla="*/ 29 h 955"/>
                <a:gd name="T64" fmla="*/ 450 w 926"/>
                <a:gd name="T65" fmla="*/ 18 h 955"/>
                <a:gd name="T66" fmla="*/ 375 w 926"/>
                <a:gd name="T67" fmla="*/ 38 h 955"/>
                <a:gd name="T68" fmla="*/ 325 w 926"/>
                <a:gd name="T69" fmla="*/ 84 h 955"/>
                <a:gd name="T70" fmla="*/ 320 w 926"/>
                <a:gd name="T71" fmla="*/ 122 h 955"/>
                <a:gd name="T72" fmla="*/ 339 w 926"/>
                <a:gd name="T73" fmla="*/ 151 h 955"/>
                <a:gd name="T74" fmla="*/ 397 w 926"/>
                <a:gd name="T75" fmla="*/ 183 h 955"/>
                <a:gd name="T76" fmla="*/ 389 w 926"/>
                <a:gd name="T77" fmla="*/ 204 h 955"/>
                <a:gd name="T78" fmla="*/ 266 w 926"/>
                <a:gd name="T79" fmla="*/ 255 h 955"/>
                <a:gd name="T80" fmla="*/ 171 w 926"/>
                <a:gd name="T81" fmla="*/ 333 h 955"/>
                <a:gd name="T82" fmla="*/ 142 w 926"/>
                <a:gd name="T83" fmla="*/ 389 h 955"/>
                <a:gd name="T84" fmla="*/ 130 w 926"/>
                <a:gd name="T85" fmla="*/ 403 h 955"/>
                <a:gd name="T86" fmla="*/ 99 w 926"/>
                <a:gd name="T87" fmla="*/ 350 h 955"/>
                <a:gd name="T88" fmla="*/ 60 w 926"/>
                <a:gd name="T89" fmla="*/ 332 h 955"/>
                <a:gd name="T90" fmla="*/ 24 w 926"/>
                <a:gd name="T91" fmla="*/ 344 h 955"/>
                <a:gd name="T92" fmla="*/ 9 w 926"/>
                <a:gd name="T93" fmla="*/ 380 h 955"/>
                <a:gd name="T94" fmla="*/ 35 w 926"/>
                <a:gd name="T95" fmla="*/ 432 h 955"/>
                <a:gd name="T96" fmla="*/ 49 w 926"/>
                <a:gd name="T97" fmla="*/ 466 h 955"/>
                <a:gd name="T98" fmla="*/ 6 w 926"/>
                <a:gd name="T99" fmla="*/ 495 h 955"/>
                <a:gd name="T100" fmla="*/ 4 w 926"/>
                <a:gd name="T101" fmla="*/ 523 h 955"/>
                <a:gd name="T102" fmla="*/ 36 w 926"/>
                <a:gd name="T103" fmla="*/ 561 h 955"/>
                <a:gd name="T104" fmla="*/ 85 w 926"/>
                <a:gd name="T105" fmla="*/ 579 h 955"/>
                <a:gd name="T106" fmla="*/ 101 w 926"/>
                <a:gd name="T107" fmla="*/ 624 h 955"/>
                <a:gd name="T108" fmla="*/ 142 w 926"/>
                <a:gd name="T109" fmla="*/ 730 h 955"/>
                <a:gd name="T110" fmla="*/ 225 w 926"/>
                <a:gd name="T111" fmla="*/ 841 h 955"/>
                <a:gd name="T112" fmla="*/ 300 w 926"/>
                <a:gd name="T113" fmla="*/ 898 h 955"/>
                <a:gd name="T114" fmla="*/ 397 w 926"/>
                <a:gd name="T115" fmla="*/ 945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26" h="955">
                  <a:moveTo>
                    <a:pt x="425" y="955"/>
                  </a:moveTo>
                  <a:lnTo>
                    <a:pt x="425" y="955"/>
                  </a:lnTo>
                  <a:lnTo>
                    <a:pt x="429" y="945"/>
                  </a:lnTo>
                  <a:lnTo>
                    <a:pt x="438" y="916"/>
                  </a:lnTo>
                  <a:lnTo>
                    <a:pt x="443" y="896"/>
                  </a:lnTo>
                  <a:lnTo>
                    <a:pt x="447" y="875"/>
                  </a:lnTo>
                  <a:lnTo>
                    <a:pt x="450" y="848"/>
                  </a:lnTo>
                  <a:lnTo>
                    <a:pt x="452" y="821"/>
                  </a:lnTo>
                  <a:lnTo>
                    <a:pt x="452" y="791"/>
                  </a:lnTo>
                  <a:lnTo>
                    <a:pt x="450" y="760"/>
                  </a:lnTo>
                  <a:lnTo>
                    <a:pt x="445" y="730"/>
                  </a:lnTo>
                  <a:lnTo>
                    <a:pt x="436" y="697"/>
                  </a:lnTo>
                  <a:lnTo>
                    <a:pt x="424" y="665"/>
                  </a:lnTo>
                  <a:lnTo>
                    <a:pt x="415" y="649"/>
                  </a:lnTo>
                  <a:lnTo>
                    <a:pt x="406" y="633"/>
                  </a:lnTo>
                  <a:lnTo>
                    <a:pt x="395" y="618"/>
                  </a:lnTo>
                  <a:lnTo>
                    <a:pt x="382" y="602"/>
                  </a:lnTo>
                  <a:lnTo>
                    <a:pt x="368" y="588"/>
                  </a:lnTo>
                  <a:lnTo>
                    <a:pt x="354" y="574"/>
                  </a:lnTo>
                  <a:lnTo>
                    <a:pt x="354" y="574"/>
                  </a:lnTo>
                  <a:lnTo>
                    <a:pt x="384" y="575"/>
                  </a:lnTo>
                  <a:lnTo>
                    <a:pt x="416" y="577"/>
                  </a:lnTo>
                  <a:lnTo>
                    <a:pt x="452" y="579"/>
                  </a:lnTo>
                  <a:lnTo>
                    <a:pt x="490" y="577"/>
                  </a:lnTo>
                  <a:lnTo>
                    <a:pt x="524" y="574"/>
                  </a:lnTo>
                  <a:lnTo>
                    <a:pt x="538" y="570"/>
                  </a:lnTo>
                  <a:lnTo>
                    <a:pt x="549" y="565"/>
                  </a:lnTo>
                  <a:lnTo>
                    <a:pt x="558" y="559"/>
                  </a:lnTo>
                  <a:lnTo>
                    <a:pt x="563" y="552"/>
                  </a:lnTo>
                  <a:lnTo>
                    <a:pt x="563" y="552"/>
                  </a:lnTo>
                  <a:lnTo>
                    <a:pt x="565" y="545"/>
                  </a:lnTo>
                  <a:lnTo>
                    <a:pt x="565" y="538"/>
                  </a:lnTo>
                  <a:lnTo>
                    <a:pt x="563" y="531"/>
                  </a:lnTo>
                  <a:lnTo>
                    <a:pt x="562" y="523"/>
                  </a:lnTo>
                  <a:lnTo>
                    <a:pt x="553" y="513"/>
                  </a:lnTo>
                  <a:lnTo>
                    <a:pt x="542" y="500"/>
                  </a:lnTo>
                  <a:lnTo>
                    <a:pt x="531" y="491"/>
                  </a:lnTo>
                  <a:lnTo>
                    <a:pt x="520" y="486"/>
                  </a:lnTo>
                  <a:lnTo>
                    <a:pt x="510" y="479"/>
                  </a:lnTo>
                  <a:lnTo>
                    <a:pt x="510" y="479"/>
                  </a:lnTo>
                  <a:lnTo>
                    <a:pt x="535" y="486"/>
                  </a:lnTo>
                  <a:lnTo>
                    <a:pt x="562" y="493"/>
                  </a:lnTo>
                  <a:lnTo>
                    <a:pt x="596" y="497"/>
                  </a:lnTo>
                  <a:lnTo>
                    <a:pt x="612" y="498"/>
                  </a:lnTo>
                  <a:lnTo>
                    <a:pt x="630" y="498"/>
                  </a:lnTo>
                  <a:lnTo>
                    <a:pt x="648" y="497"/>
                  </a:lnTo>
                  <a:lnTo>
                    <a:pt x="664" y="493"/>
                  </a:lnTo>
                  <a:lnTo>
                    <a:pt x="680" y="488"/>
                  </a:lnTo>
                  <a:lnTo>
                    <a:pt x="696" y="480"/>
                  </a:lnTo>
                  <a:lnTo>
                    <a:pt x="709" y="471"/>
                  </a:lnTo>
                  <a:lnTo>
                    <a:pt x="719" y="459"/>
                  </a:lnTo>
                  <a:lnTo>
                    <a:pt x="719" y="459"/>
                  </a:lnTo>
                  <a:lnTo>
                    <a:pt x="728" y="446"/>
                  </a:lnTo>
                  <a:lnTo>
                    <a:pt x="734" y="434"/>
                  </a:lnTo>
                  <a:lnTo>
                    <a:pt x="735" y="425"/>
                  </a:lnTo>
                  <a:lnTo>
                    <a:pt x="735" y="418"/>
                  </a:lnTo>
                  <a:lnTo>
                    <a:pt x="734" y="410"/>
                  </a:lnTo>
                  <a:lnTo>
                    <a:pt x="730" y="405"/>
                  </a:lnTo>
                  <a:lnTo>
                    <a:pt x="725" y="402"/>
                  </a:lnTo>
                  <a:lnTo>
                    <a:pt x="719" y="400"/>
                  </a:lnTo>
                  <a:lnTo>
                    <a:pt x="707" y="396"/>
                  </a:lnTo>
                  <a:lnTo>
                    <a:pt x="692" y="394"/>
                  </a:lnTo>
                  <a:lnTo>
                    <a:pt x="680" y="396"/>
                  </a:lnTo>
                  <a:lnTo>
                    <a:pt x="680" y="396"/>
                  </a:lnTo>
                  <a:lnTo>
                    <a:pt x="712" y="394"/>
                  </a:lnTo>
                  <a:lnTo>
                    <a:pt x="746" y="393"/>
                  </a:lnTo>
                  <a:lnTo>
                    <a:pt x="784" y="387"/>
                  </a:lnTo>
                  <a:lnTo>
                    <a:pt x="822" y="382"/>
                  </a:lnTo>
                  <a:lnTo>
                    <a:pt x="839" y="378"/>
                  </a:lnTo>
                  <a:lnTo>
                    <a:pt x="854" y="373"/>
                  </a:lnTo>
                  <a:lnTo>
                    <a:pt x="866" y="367"/>
                  </a:lnTo>
                  <a:lnTo>
                    <a:pt x="875" y="360"/>
                  </a:lnTo>
                  <a:lnTo>
                    <a:pt x="881" y="355"/>
                  </a:lnTo>
                  <a:lnTo>
                    <a:pt x="883" y="350"/>
                  </a:lnTo>
                  <a:lnTo>
                    <a:pt x="883" y="346"/>
                  </a:lnTo>
                  <a:lnTo>
                    <a:pt x="883" y="346"/>
                  </a:lnTo>
                  <a:lnTo>
                    <a:pt x="879" y="332"/>
                  </a:lnTo>
                  <a:lnTo>
                    <a:pt x="874" y="321"/>
                  </a:lnTo>
                  <a:lnTo>
                    <a:pt x="866" y="314"/>
                  </a:lnTo>
                  <a:lnTo>
                    <a:pt x="861" y="308"/>
                  </a:lnTo>
                  <a:lnTo>
                    <a:pt x="854" y="307"/>
                  </a:lnTo>
                  <a:lnTo>
                    <a:pt x="848" y="305"/>
                  </a:lnTo>
                  <a:lnTo>
                    <a:pt x="845" y="305"/>
                  </a:lnTo>
                  <a:lnTo>
                    <a:pt x="845" y="305"/>
                  </a:lnTo>
                  <a:lnTo>
                    <a:pt x="850" y="301"/>
                  </a:lnTo>
                  <a:lnTo>
                    <a:pt x="863" y="290"/>
                  </a:lnTo>
                  <a:lnTo>
                    <a:pt x="881" y="272"/>
                  </a:lnTo>
                  <a:lnTo>
                    <a:pt x="891" y="260"/>
                  </a:lnTo>
                  <a:lnTo>
                    <a:pt x="900" y="247"/>
                  </a:lnTo>
                  <a:lnTo>
                    <a:pt x="908" y="235"/>
                  </a:lnTo>
                  <a:lnTo>
                    <a:pt x="917" y="219"/>
                  </a:lnTo>
                  <a:lnTo>
                    <a:pt x="922" y="203"/>
                  </a:lnTo>
                  <a:lnTo>
                    <a:pt x="926" y="185"/>
                  </a:lnTo>
                  <a:lnTo>
                    <a:pt x="926" y="167"/>
                  </a:lnTo>
                  <a:lnTo>
                    <a:pt x="924" y="147"/>
                  </a:lnTo>
                  <a:lnTo>
                    <a:pt x="917" y="127"/>
                  </a:lnTo>
                  <a:lnTo>
                    <a:pt x="908" y="106"/>
                  </a:lnTo>
                  <a:lnTo>
                    <a:pt x="908" y="106"/>
                  </a:lnTo>
                  <a:lnTo>
                    <a:pt x="893" y="84"/>
                  </a:lnTo>
                  <a:lnTo>
                    <a:pt x="877" y="66"/>
                  </a:lnTo>
                  <a:lnTo>
                    <a:pt x="859" y="48"/>
                  </a:lnTo>
                  <a:lnTo>
                    <a:pt x="839" y="34"/>
                  </a:lnTo>
                  <a:lnTo>
                    <a:pt x="818" y="22"/>
                  </a:lnTo>
                  <a:lnTo>
                    <a:pt x="795" y="11"/>
                  </a:lnTo>
                  <a:lnTo>
                    <a:pt x="771" y="4"/>
                  </a:lnTo>
                  <a:lnTo>
                    <a:pt x="748" y="0"/>
                  </a:lnTo>
                  <a:lnTo>
                    <a:pt x="727" y="0"/>
                  </a:lnTo>
                  <a:lnTo>
                    <a:pt x="703" y="4"/>
                  </a:lnTo>
                  <a:lnTo>
                    <a:pt x="694" y="5"/>
                  </a:lnTo>
                  <a:lnTo>
                    <a:pt x="684" y="11"/>
                  </a:lnTo>
                  <a:lnTo>
                    <a:pt x="673" y="16"/>
                  </a:lnTo>
                  <a:lnTo>
                    <a:pt x="664" y="22"/>
                  </a:lnTo>
                  <a:lnTo>
                    <a:pt x="655" y="29"/>
                  </a:lnTo>
                  <a:lnTo>
                    <a:pt x="648" y="38"/>
                  </a:lnTo>
                  <a:lnTo>
                    <a:pt x="640" y="48"/>
                  </a:lnTo>
                  <a:lnTo>
                    <a:pt x="633" y="59"/>
                  </a:lnTo>
                  <a:lnTo>
                    <a:pt x="628" y="72"/>
                  </a:lnTo>
                  <a:lnTo>
                    <a:pt x="623" y="84"/>
                  </a:lnTo>
                  <a:lnTo>
                    <a:pt x="617" y="100"/>
                  </a:lnTo>
                  <a:lnTo>
                    <a:pt x="614" y="117"/>
                  </a:lnTo>
                  <a:lnTo>
                    <a:pt x="614" y="117"/>
                  </a:lnTo>
                  <a:lnTo>
                    <a:pt x="601" y="100"/>
                  </a:lnTo>
                  <a:lnTo>
                    <a:pt x="585" y="86"/>
                  </a:lnTo>
                  <a:lnTo>
                    <a:pt x="563" y="68"/>
                  </a:lnTo>
                  <a:lnTo>
                    <a:pt x="538" y="50"/>
                  </a:lnTo>
                  <a:lnTo>
                    <a:pt x="526" y="41"/>
                  </a:lnTo>
                  <a:lnTo>
                    <a:pt x="511" y="34"/>
                  </a:lnTo>
                  <a:lnTo>
                    <a:pt x="497" y="29"/>
                  </a:lnTo>
                  <a:lnTo>
                    <a:pt x="481" y="23"/>
                  </a:lnTo>
                  <a:lnTo>
                    <a:pt x="467" y="20"/>
                  </a:lnTo>
                  <a:lnTo>
                    <a:pt x="450" y="18"/>
                  </a:lnTo>
                  <a:lnTo>
                    <a:pt x="450" y="18"/>
                  </a:lnTo>
                  <a:lnTo>
                    <a:pt x="431" y="20"/>
                  </a:lnTo>
                  <a:lnTo>
                    <a:pt x="413" y="23"/>
                  </a:lnTo>
                  <a:lnTo>
                    <a:pt x="393" y="30"/>
                  </a:lnTo>
                  <a:lnTo>
                    <a:pt x="375" y="38"/>
                  </a:lnTo>
                  <a:lnTo>
                    <a:pt x="359" y="48"/>
                  </a:lnTo>
                  <a:lnTo>
                    <a:pt x="345" y="59"/>
                  </a:lnTo>
                  <a:lnTo>
                    <a:pt x="334" y="72"/>
                  </a:lnTo>
                  <a:lnTo>
                    <a:pt x="325" y="84"/>
                  </a:lnTo>
                  <a:lnTo>
                    <a:pt x="320" y="99"/>
                  </a:lnTo>
                  <a:lnTo>
                    <a:pt x="318" y="106"/>
                  </a:lnTo>
                  <a:lnTo>
                    <a:pt x="318" y="113"/>
                  </a:lnTo>
                  <a:lnTo>
                    <a:pt x="320" y="122"/>
                  </a:lnTo>
                  <a:lnTo>
                    <a:pt x="323" y="129"/>
                  </a:lnTo>
                  <a:lnTo>
                    <a:pt x="327" y="136"/>
                  </a:lnTo>
                  <a:lnTo>
                    <a:pt x="332" y="143"/>
                  </a:lnTo>
                  <a:lnTo>
                    <a:pt x="339" y="151"/>
                  </a:lnTo>
                  <a:lnTo>
                    <a:pt x="346" y="158"/>
                  </a:lnTo>
                  <a:lnTo>
                    <a:pt x="357" y="163"/>
                  </a:lnTo>
                  <a:lnTo>
                    <a:pt x="368" y="170"/>
                  </a:lnTo>
                  <a:lnTo>
                    <a:pt x="397" y="183"/>
                  </a:lnTo>
                  <a:lnTo>
                    <a:pt x="433" y="194"/>
                  </a:lnTo>
                  <a:lnTo>
                    <a:pt x="433" y="194"/>
                  </a:lnTo>
                  <a:lnTo>
                    <a:pt x="420" y="197"/>
                  </a:lnTo>
                  <a:lnTo>
                    <a:pt x="389" y="204"/>
                  </a:lnTo>
                  <a:lnTo>
                    <a:pt x="345" y="219"/>
                  </a:lnTo>
                  <a:lnTo>
                    <a:pt x="320" y="229"/>
                  </a:lnTo>
                  <a:lnTo>
                    <a:pt x="293" y="242"/>
                  </a:lnTo>
                  <a:lnTo>
                    <a:pt x="266" y="255"/>
                  </a:lnTo>
                  <a:lnTo>
                    <a:pt x="239" y="272"/>
                  </a:lnTo>
                  <a:lnTo>
                    <a:pt x="214" y="290"/>
                  </a:lnTo>
                  <a:lnTo>
                    <a:pt x="190" y="310"/>
                  </a:lnTo>
                  <a:lnTo>
                    <a:pt x="171" y="333"/>
                  </a:lnTo>
                  <a:lnTo>
                    <a:pt x="162" y="348"/>
                  </a:lnTo>
                  <a:lnTo>
                    <a:pt x="155" y="360"/>
                  </a:lnTo>
                  <a:lnTo>
                    <a:pt x="147" y="375"/>
                  </a:lnTo>
                  <a:lnTo>
                    <a:pt x="142" y="389"/>
                  </a:lnTo>
                  <a:lnTo>
                    <a:pt x="137" y="405"/>
                  </a:lnTo>
                  <a:lnTo>
                    <a:pt x="133" y="421"/>
                  </a:lnTo>
                  <a:lnTo>
                    <a:pt x="133" y="421"/>
                  </a:lnTo>
                  <a:lnTo>
                    <a:pt x="130" y="403"/>
                  </a:lnTo>
                  <a:lnTo>
                    <a:pt x="122" y="385"/>
                  </a:lnTo>
                  <a:lnTo>
                    <a:pt x="112" y="367"/>
                  </a:lnTo>
                  <a:lnTo>
                    <a:pt x="106" y="359"/>
                  </a:lnTo>
                  <a:lnTo>
                    <a:pt x="99" y="350"/>
                  </a:lnTo>
                  <a:lnTo>
                    <a:pt x="90" y="342"/>
                  </a:lnTo>
                  <a:lnTo>
                    <a:pt x="81" y="337"/>
                  </a:lnTo>
                  <a:lnTo>
                    <a:pt x="70" y="333"/>
                  </a:lnTo>
                  <a:lnTo>
                    <a:pt x="60" y="332"/>
                  </a:lnTo>
                  <a:lnTo>
                    <a:pt x="49" y="333"/>
                  </a:lnTo>
                  <a:lnTo>
                    <a:pt x="35" y="337"/>
                  </a:lnTo>
                  <a:lnTo>
                    <a:pt x="35" y="337"/>
                  </a:lnTo>
                  <a:lnTo>
                    <a:pt x="24" y="344"/>
                  </a:lnTo>
                  <a:lnTo>
                    <a:pt x="15" y="353"/>
                  </a:lnTo>
                  <a:lnTo>
                    <a:pt x="11" y="360"/>
                  </a:lnTo>
                  <a:lnTo>
                    <a:pt x="9" y="371"/>
                  </a:lnTo>
                  <a:lnTo>
                    <a:pt x="9" y="380"/>
                  </a:lnTo>
                  <a:lnTo>
                    <a:pt x="11" y="391"/>
                  </a:lnTo>
                  <a:lnTo>
                    <a:pt x="17" y="402"/>
                  </a:lnTo>
                  <a:lnTo>
                    <a:pt x="22" y="412"/>
                  </a:lnTo>
                  <a:lnTo>
                    <a:pt x="35" y="432"/>
                  </a:lnTo>
                  <a:lnTo>
                    <a:pt x="49" y="448"/>
                  </a:lnTo>
                  <a:lnTo>
                    <a:pt x="63" y="462"/>
                  </a:lnTo>
                  <a:lnTo>
                    <a:pt x="63" y="462"/>
                  </a:lnTo>
                  <a:lnTo>
                    <a:pt x="49" y="466"/>
                  </a:lnTo>
                  <a:lnTo>
                    <a:pt x="36" y="471"/>
                  </a:lnTo>
                  <a:lnTo>
                    <a:pt x="22" y="479"/>
                  </a:lnTo>
                  <a:lnTo>
                    <a:pt x="11" y="489"/>
                  </a:lnTo>
                  <a:lnTo>
                    <a:pt x="6" y="495"/>
                  </a:lnTo>
                  <a:lnTo>
                    <a:pt x="2" y="500"/>
                  </a:lnTo>
                  <a:lnTo>
                    <a:pt x="0" y="507"/>
                  </a:lnTo>
                  <a:lnTo>
                    <a:pt x="2" y="516"/>
                  </a:lnTo>
                  <a:lnTo>
                    <a:pt x="4" y="523"/>
                  </a:lnTo>
                  <a:lnTo>
                    <a:pt x="9" y="534"/>
                  </a:lnTo>
                  <a:lnTo>
                    <a:pt x="9" y="534"/>
                  </a:lnTo>
                  <a:lnTo>
                    <a:pt x="24" y="550"/>
                  </a:lnTo>
                  <a:lnTo>
                    <a:pt x="36" y="561"/>
                  </a:lnTo>
                  <a:lnTo>
                    <a:pt x="51" y="570"/>
                  </a:lnTo>
                  <a:lnTo>
                    <a:pt x="65" y="575"/>
                  </a:lnTo>
                  <a:lnTo>
                    <a:pt x="76" y="577"/>
                  </a:lnTo>
                  <a:lnTo>
                    <a:pt x="85" y="579"/>
                  </a:lnTo>
                  <a:lnTo>
                    <a:pt x="94" y="579"/>
                  </a:lnTo>
                  <a:lnTo>
                    <a:pt x="94" y="579"/>
                  </a:lnTo>
                  <a:lnTo>
                    <a:pt x="94" y="590"/>
                  </a:lnTo>
                  <a:lnTo>
                    <a:pt x="101" y="624"/>
                  </a:lnTo>
                  <a:lnTo>
                    <a:pt x="108" y="645"/>
                  </a:lnTo>
                  <a:lnTo>
                    <a:pt x="115" y="672"/>
                  </a:lnTo>
                  <a:lnTo>
                    <a:pt x="128" y="701"/>
                  </a:lnTo>
                  <a:lnTo>
                    <a:pt x="142" y="730"/>
                  </a:lnTo>
                  <a:lnTo>
                    <a:pt x="160" y="762"/>
                  </a:lnTo>
                  <a:lnTo>
                    <a:pt x="183" y="792"/>
                  </a:lnTo>
                  <a:lnTo>
                    <a:pt x="210" y="825"/>
                  </a:lnTo>
                  <a:lnTo>
                    <a:pt x="225" y="841"/>
                  </a:lnTo>
                  <a:lnTo>
                    <a:pt x="242" y="855"/>
                  </a:lnTo>
                  <a:lnTo>
                    <a:pt x="259" y="869"/>
                  </a:lnTo>
                  <a:lnTo>
                    <a:pt x="278" y="884"/>
                  </a:lnTo>
                  <a:lnTo>
                    <a:pt x="300" y="898"/>
                  </a:lnTo>
                  <a:lnTo>
                    <a:pt x="321" y="911"/>
                  </a:lnTo>
                  <a:lnTo>
                    <a:pt x="345" y="923"/>
                  </a:lnTo>
                  <a:lnTo>
                    <a:pt x="370" y="934"/>
                  </a:lnTo>
                  <a:lnTo>
                    <a:pt x="397" y="945"/>
                  </a:lnTo>
                  <a:lnTo>
                    <a:pt x="425" y="955"/>
                  </a:lnTo>
                </a:path>
              </a:pathLst>
            </a:custGeom>
            <a:noFill/>
            <a:ln>
              <a:noFill/>
            </a:ln>
          </p:spPr>
          <p:txBody>
            <a:bodyPr vert="horz" wrap="square" lIns="91440" tIns="45720" rIns="91440" bIns="45720" numCol="1" anchor="t" anchorCtr="0" compatLnSpc="1"/>
            <a:lstStyle/>
            <a:p>
              <a:endParaRPr lang="en-AU"/>
            </a:p>
          </p:txBody>
        </p:sp>
        <p:sp>
          <p:nvSpPr>
            <p:cNvPr id="78" name="Freeform 67"/>
            <p:cNvSpPr/>
            <p:nvPr/>
          </p:nvSpPr>
          <p:spPr bwMode="auto">
            <a:xfrm>
              <a:off x="4738933" y="3952340"/>
              <a:ext cx="267895" cy="295827"/>
            </a:xfrm>
            <a:custGeom>
              <a:avLst/>
              <a:gdLst>
                <a:gd name="T0" fmla="*/ 172 w 211"/>
                <a:gd name="T1" fmla="*/ 36 h 233"/>
                <a:gd name="T2" fmla="*/ 172 w 211"/>
                <a:gd name="T3" fmla="*/ 36 h 233"/>
                <a:gd name="T4" fmla="*/ 159 w 211"/>
                <a:gd name="T5" fmla="*/ 27 h 233"/>
                <a:gd name="T6" fmla="*/ 145 w 211"/>
                <a:gd name="T7" fmla="*/ 18 h 233"/>
                <a:gd name="T8" fmla="*/ 127 w 211"/>
                <a:gd name="T9" fmla="*/ 9 h 233"/>
                <a:gd name="T10" fmla="*/ 106 w 211"/>
                <a:gd name="T11" fmla="*/ 4 h 233"/>
                <a:gd name="T12" fmla="*/ 93 w 211"/>
                <a:gd name="T13" fmla="*/ 0 h 233"/>
                <a:gd name="T14" fmla="*/ 81 w 211"/>
                <a:gd name="T15" fmla="*/ 0 h 233"/>
                <a:gd name="T16" fmla="*/ 68 w 211"/>
                <a:gd name="T17" fmla="*/ 0 h 233"/>
                <a:gd name="T18" fmla="*/ 54 w 211"/>
                <a:gd name="T19" fmla="*/ 4 h 233"/>
                <a:gd name="T20" fmla="*/ 39 w 211"/>
                <a:gd name="T21" fmla="*/ 8 h 233"/>
                <a:gd name="T22" fmla="*/ 27 w 211"/>
                <a:gd name="T23" fmla="*/ 15 h 233"/>
                <a:gd name="T24" fmla="*/ 27 w 211"/>
                <a:gd name="T25" fmla="*/ 15 h 233"/>
                <a:gd name="T26" fmla="*/ 20 w 211"/>
                <a:gd name="T27" fmla="*/ 18 h 233"/>
                <a:gd name="T28" fmla="*/ 14 w 211"/>
                <a:gd name="T29" fmla="*/ 24 h 233"/>
                <a:gd name="T30" fmla="*/ 9 w 211"/>
                <a:gd name="T31" fmla="*/ 31 h 233"/>
                <a:gd name="T32" fmla="*/ 5 w 211"/>
                <a:gd name="T33" fmla="*/ 38 h 233"/>
                <a:gd name="T34" fmla="*/ 2 w 211"/>
                <a:gd name="T35" fmla="*/ 52 h 233"/>
                <a:gd name="T36" fmla="*/ 0 w 211"/>
                <a:gd name="T37" fmla="*/ 72 h 233"/>
                <a:gd name="T38" fmla="*/ 2 w 211"/>
                <a:gd name="T39" fmla="*/ 92 h 233"/>
                <a:gd name="T40" fmla="*/ 7 w 211"/>
                <a:gd name="T41" fmla="*/ 112 h 233"/>
                <a:gd name="T42" fmla="*/ 14 w 211"/>
                <a:gd name="T43" fmla="*/ 133 h 233"/>
                <a:gd name="T44" fmla="*/ 25 w 211"/>
                <a:gd name="T45" fmla="*/ 153 h 233"/>
                <a:gd name="T46" fmla="*/ 36 w 211"/>
                <a:gd name="T47" fmla="*/ 173 h 233"/>
                <a:gd name="T48" fmla="*/ 50 w 211"/>
                <a:gd name="T49" fmla="*/ 190 h 233"/>
                <a:gd name="T50" fmla="*/ 66 w 211"/>
                <a:gd name="T51" fmla="*/ 207 h 233"/>
                <a:gd name="T52" fmla="*/ 82 w 211"/>
                <a:gd name="T53" fmla="*/ 219 h 233"/>
                <a:gd name="T54" fmla="*/ 102 w 211"/>
                <a:gd name="T55" fmla="*/ 228 h 233"/>
                <a:gd name="T56" fmla="*/ 111 w 211"/>
                <a:gd name="T57" fmla="*/ 232 h 233"/>
                <a:gd name="T58" fmla="*/ 120 w 211"/>
                <a:gd name="T59" fmla="*/ 233 h 233"/>
                <a:gd name="T60" fmla="*/ 131 w 211"/>
                <a:gd name="T61" fmla="*/ 233 h 233"/>
                <a:gd name="T62" fmla="*/ 140 w 211"/>
                <a:gd name="T63" fmla="*/ 233 h 233"/>
                <a:gd name="T64" fmla="*/ 150 w 211"/>
                <a:gd name="T65" fmla="*/ 230 h 233"/>
                <a:gd name="T66" fmla="*/ 161 w 211"/>
                <a:gd name="T67" fmla="*/ 228 h 233"/>
                <a:gd name="T68" fmla="*/ 161 w 211"/>
                <a:gd name="T69" fmla="*/ 228 h 233"/>
                <a:gd name="T70" fmla="*/ 179 w 211"/>
                <a:gd name="T71" fmla="*/ 217 h 233"/>
                <a:gd name="T72" fmla="*/ 192 w 211"/>
                <a:gd name="T73" fmla="*/ 207 h 233"/>
                <a:gd name="T74" fmla="*/ 202 w 211"/>
                <a:gd name="T75" fmla="*/ 192 h 233"/>
                <a:gd name="T76" fmla="*/ 208 w 211"/>
                <a:gd name="T77" fmla="*/ 178 h 233"/>
                <a:gd name="T78" fmla="*/ 211 w 211"/>
                <a:gd name="T79" fmla="*/ 164 h 233"/>
                <a:gd name="T80" fmla="*/ 211 w 211"/>
                <a:gd name="T81" fmla="*/ 147 h 233"/>
                <a:gd name="T82" fmla="*/ 210 w 211"/>
                <a:gd name="T83" fmla="*/ 131 h 233"/>
                <a:gd name="T84" fmla="*/ 206 w 211"/>
                <a:gd name="T85" fmla="*/ 115 h 233"/>
                <a:gd name="T86" fmla="*/ 202 w 211"/>
                <a:gd name="T87" fmla="*/ 99 h 233"/>
                <a:gd name="T88" fmla="*/ 197 w 211"/>
                <a:gd name="T89" fmla="*/ 85 h 233"/>
                <a:gd name="T90" fmla="*/ 185 w 211"/>
                <a:gd name="T91" fmla="*/ 60 h 233"/>
                <a:gd name="T92" fmla="*/ 176 w 211"/>
                <a:gd name="T93" fmla="*/ 42 h 233"/>
                <a:gd name="T94" fmla="*/ 172 w 211"/>
                <a:gd name="T95" fmla="*/ 3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1" h="233">
                  <a:moveTo>
                    <a:pt x="172" y="36"/>
                  </a:moveTo>
                  <a:lnTo>
                    <a:pt x="172" y="36"/>
                  </a:lnTo>
                  <a:lnTo>
                    <a:pt x="159" y="27"/>
                  </a:lnTo>
                  <a:lnTo>
                    <a:pt x="145" y="18"/>
                  </a:lnTo>
                  <a:lnTo>
                    <a:pt x="127" y="9"/>
                  </a:lnTo>
                  <a:lnTo>
                    <a:pt x="106" y="4"/>
                  </a:lnTo>
                  <a:lnTo>
                    <a:pt x="93" y="0"/>
                  </a:lnTo>
                  <a:lnTo>
                    <a:pt x="81" y="0"/>
                  </a:lnTo>
                  <a:lnTo>
                    <a:pt x="68" y="0"/>
                  </a:lnTo>
                  <a:lnTo>
                    <a:pt x="54" y="4"/>
                  </a:lnTo>
                  <a:lnTo>
                    <a:pt x="39" y="8"/>
                  </a:lnTo>
                  <a:lnTo>
                    <a:pt x="27" y="15"/>
                  </a:lnTo>
                  <a:lnTo>
                    <a:pt x="27" y="15"/>
                  </a:lnTo>
                  <a:lnTo>
                    <a:pt x="20" y="18"/>
                  </a:lnTo>
                  <a:lnTo>
                    <a:pt x="14" y="24"/>
                  </a:lnTo>
                  <a:lnTo>
                    <a:pt x="9" y="31"/>
                  </a:lnTo>
                  <a:lnTo>
                    <a:pt x="5" y="38"/>
                  </a:lnTo>
                  <a:lnTo>
                    <a:pt x="2" y="52"/>
                  </a:lnTo>
                  <a:lnTo>
                    <a:pt x="0" y="72"/>
                  </a:lnTo>
                  <a:lnTo>
                    <a:pt x="2" y="92"/>
                  </a:lnTo>
                  <a:lnTo>
                    <a:pt x="7" y="112"/>
                  </a:lnTo>
                  <a:lnTo>
                    <a:pt x="14" y="133"/>
                  </a:lnTo>
                  <a:lnTo>
                    <a:pt x="25" y="153"/>
                  </a:lnTo>
                  <a:lnTo>
                    <a:pt x="36" y="173"/>
                  </a:lnTo>
                  <a:lnTo>
                    <a:pt x="50" y="190"/>
                  </a:lnTo>
                  <a:lnTo>
                    <a:pt x="66" y="207"/>
                  </a:lnTo>
                  <a:lnTo>
                    <a:pt x="82" y="219"/>
                  </a:lnTo>
                  <a:lnTo>
                    <a:pt x="102" y="228"/>
                  </a:lnTo>
                  <a:lnTo>
                    <a:pt x="111" y="232"/>
                  </a:lnTo>
                  <a:lnTo>
                    <a:pt x="120" y="233"/>
                  </a:lnTo>
                  <a:lnTo>
                    <a:pt x="131" y="233"/>
                  </a:lnTo>
                  <a:lnTo>
                    <a:pt x="140" y="233"/>
                  </a:lnTo>
                  <a:lnTo>
                    <a:pt x="150" y="230"/>
                  </a:lnTo>
                  <a:lnTo>
                    <a:pt x="161" y="228"/>
                  </a:lnTo>
                  <a:lnTo>
                    <a:pt x="161" y="228"/>
                  </a:lnTo>
                  <a:lnTo>
                    <a:pt x="179" y="217"/>
                  </a:lnTo>
                  <a:lnTo>
                    <a:pt x="192" y="207"/>
                  </a:lnTo>
                  <a:lnTo>
                    <a:pt x="202" y="192"/>
                  </a:lnTo>
                  <a:lnTo>
                    <a:pt x="208" y="178"/>
                  </a:lnTo>
                  <a:lnTo>
                    <a:pt x="211" y="164"/>
                  </a:lnTo>
                  <a:lnTo>
                    <a:pt x="211" y="147"/>
                  </a:lnTo>
                  <a:lnTo>
                    <a:pt x="210" y="131"/>
                  </a:lnTo>
                  <a:lnTo>
                    <a:pt x="206" y="115"/>
                  </a:lnTo>
                  <a:lnTo>
                    <a:pt x="202" y="99"/>
                  </a:lnTo>
                  <a:lnTo>
                    <a:pt x="197" y="85"/>
                  </a:lnTo>
                  <a:lnTo>
                    <a:pt x="185" y="60"/>
                  </a:lnTo>
                  <a:lnTo>
                    <a:pt x="176" y="42"/>
                  </a:lnTo>
                  <a:lnTo>
                    <a:pt x="172" y="36"/>
                  </a:lnTo>
                  <a:close/>
                </a:path>
              </a:pathLst>
            </a:custGeom>
            <a:solidFill>
              <a:srgbClr val="FEDCB8"/>
            </a:solidFill>
            <a:ln>
              <a:noFill/>
            </a:ln>
          </p:spPr>
          <p:txBody>
            <a:bodyPr vert="horz" wrap="square" lIns="91440" tIns="45720" rIns="91440" bIns="45720" numCol="1" anchor="t" anchorCtr="0" compatLnSpc="1"/>
            <a:lstStyle/>
            <a:p>
              <a:endParaRPr lang="en-AU"/>
            </a:p>
          </p:txBody>
        </p:sp>
        <p:sp>
          <p:nvSpPr>
            <p:cNvPr id="79" name="Freeform 68"/>
            <p:cNvSpPr/>
            <p:nvPr/>
          </p:nvSpPr>
          <p:spPr bwMode="auto">
            <a:xfrm>
              <a:off x="4738933" y="3952340"/>
              <a:ext cx="267895" cy="295827"/>
            </a:xfrm>
            <a:custGeom>
              <a:avLst/>
              <a:gdLst>
                <a:gd name="T0" fmla="*/ 172 w 211"/>
                <a:gd name="T1" fmla="*/ 36 h 233"/>
                <a:gd name="T2" fmla="*/ 172 w 211"/>
                <a:gd name="T3" fmla="*/ 36 h 233"/>
                <a:gd name="T4" fmla="*/ 159 w 211"/>
                <a:gd name="T5" fmla="*/ 27 h 233"/>
                <a:gd name="T6" fmla="*/ 145 w 211"/>
                <a:gd name="T7" fmla="*/ 18 h 233"/>
                <a:gd name="T8" fmla="*/ 127 w 211"/>
                <a:gd name="T9" fmla="*/ 9 h 233"/>
                <a:gd name="T10" fmla="*/ 106 w 211"/>
                <a:gd name="T11" fmla="*/ 4 h 233"/>
                <a:gd name="T12" fmla="*/ 93 w 211"/>
                <a:gd name="T13" fmla="*/ 0 h 233"/>
                <a:gd name="T14" fmla="*/ 81 w 211"/>
                <a:gd name="T15" fmla="*/ 0 h 233"/>
                <a:gd name="T16" fmla="*/ 68 w 211"/>
                <a:gd name="T17" fmla="*/ 0 h 233"/>
                <a:gd name="T18" fmla="*/ 54 w 211"/>
                <a:gd name="T19" fmla="*/ 4 h 233"/>
                <a:gd name="T20" fmla="*/ 39 w 211"/>
                <a:gd name="T21" fmla="*/ 8 h 233"/>
                <a:gd name="T22" fmla="*/ 27 w 211"/>
                <a:gd name="T23" fmla="*/ 15 h 233"/>
                <a:gd name="T24" fmla="*/ 27 w 211"/>
                <a:gd name="T25" fmla="*/ 15 h 233"/>
                <a:gd name="T26" fmla="*/ 20 w 211"/>
                <a:gd name="T27" fmla="*/ 18 h 233"/>
                <a:gd name="T28" fmla="*/ 14 w 211"/>
                <a:gd name="T29" fmla="*/ 24 h 233"/>
                <a:gd name="T30" fmla="*/ 9 w 211"/>
                <a:gd name="T31" fmla="*/ 31 h 233"/>
                <a:gd name="T32" fmla="*/ 5 w 211"/>
                <a:gd name="T33" fmla="*/ 38 h 233"/>
                <a:gd name="T34" fmla="*/ 2 w 211"/>
                <a:gd name="T35" fmla="*/ 52 h 233"/>
                <a:gd name="T36" fmla="*/ 0 w 211"/>
                <a:gd name="T37" fmla="*/ 72 h 233"/>
                <a:gd name="T38" fmla="*/ 2 w 211"/>
                <a:gd name="T39" fmla="*/ 92 h 233"/>
                <a:gd name="T40" fmla="*/ 7 w 211"/>
                <a:gd name="T41" fmla="*/ 112 h 233"/>
                <a:gd name="T42" fmla="*/ 14 w 211"/>
                <a:gd name="T43" fmla="*/ 133 h 233"/>
                <a:gd name="T44" fmla="*/ 25 w 211"/>
                <a:gd name="T45" fmla="*/ 153 h 233"/>
                <a:gd name="T46" fmla="*/ 36 w 211"/>
                <a:gd name="T47" fmla="*/ 173 h 233"/>
                <a:gd name="T48" fmla="*/ 50 w 211"/>
                <a:gd name="T49" fmla="*/ 190 h 233"/>
                <a:gd name="T50" fmla="*/ 66 w 211"/>
                <a:gd name="T51" fmla="*/ 207 h 233"/>
                <a:gd name="T52" fmla="*/ 82 w 211"/>
                <a:gd name="T53" fmla="*/ 219 h 233"/>
                <a:gd name="T54" fmla="*/ 102 w 211"/>
                <a:gd name="T55" fmla="*/ 228 h 233"/>
                <a:gd name="T56" fmla="*/ 111 w 211"/>
                <a:gd name="T57" fmla="*/ 232 h 233"/>
                <a:gd name="T58" fmla="*/ 120 w 211"/>
                <a:gd name="T59" fmla="*/ 233 h 233"/>
                <a:gd name="T60" fmla="*/ 131 w 211"/>
                <a:gd name="T61" fmla="*/ 233 h 233"/>
                <a:gd name="T62" fmla="*/ 140 w 211"/>
                <a:gd name="T63" fmla="*/ 233 h 233"/>
                <a:gd name="T64" fmla="*/ 150 w 211"/>
                <a:gd name="T65" fmla="*/ 230 h 233"/>
                <a:gd name="T66" fmla="*/ 161 w 211"/>
                <a:gd name="T67" fmla="*/ 228 h 233"/>
                <a:gd name="T68" fmla="*/ 161 w 211"/>
                <a:gd name="T69" fmla="*/ 228 h 233"/>
                <a:gd name="T70" fmla="*/ 179 w 211"/>
                <a:gd name="T71" fmla="*/ 217 h 233"/>
                <a:gd name="T72" fmla="*/ 192 w 211"/>
                <a:gd name="T73" fmla="*/ 207 h 233"/>
                <a:gd name="T74" fmla="*/ 202 w 211"/>
                <a:gd name="T75" fmla="*/ 192 h 233"/>
                <a:gd name="T76" fmla="*/ 208 w 211"/>
                <a:gd name="T77" fmla="*/ 178 h 233"/>
                <a:gd name="T78" fmla="*/ 211 w 211"/>
                <a:gd name="T79" fmla="*/ 164 h 233"/>
                <a:gd name="T80" fmla="*/ 211 w 211"/>
                <a:gd name="T81" fmla="*/ 147 h 233"/>
                <a:gd name="T82" fmla="*/ 210 w 211"/>
                <a:gd name="T83" fmla="*/ 131 h 233"/>
                <a:gd name="T84" fmla="*/ 206 w 211"/>
                <a:gd name="T85" fmla="*/ 115 h 233"/>
                <a:gd name="T86" fmla="*/ 202 w 211"/>
                <a:gd name="T87" fmla="*/ 99 h 233"/>
                <a:gd name="T88" fmla="*/ 197 w 211"/>
                <a:gd name="T89" fmla="*/ 85 h 233"/>
                <a:gd name="T90" fmla="*/ 185 w 211"/>
                <a:gd name="T91" fmla="*/ 60 h 233"/>
                <a:gd name="T92" fmla="*/ 176 w 211"/>
                <a:gd name="T93" fmla="*/ 42 h 233"/>
                <a:gd name="T94" fmla="*/ 172 w 211"/>
                <a:gd name="T95" fmla="*/ 3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1" h="233">
                  <a:moveTo>
                    <a:pt x="172" y="36"/>
                  </a:moveTo>
                  <a:lnTo>
                    <a:pt x="172" y="36"/>
                  </a:lnTo>
                  <a:lnTo>
                    <a:pt x="159" y="27"/>
                  </a:lnTo>
                  <a:lnTo>
                    <a:pt x="145" y="18"/>
                  </a:lnTo>
                  <a:lnTo>
                    <a:pt x="127" y="9"/>
                  </a:lnTo>
                  <a:lnTo>
                    <a:pt x="106" y="4"/>
                  </a:lnTo>
                  <a:lnTo>
                    <a:pt x="93" y="0"/>
                  </a:lnTo>
                  <a:lnTo>
                    <a:pt x="81" y="0"/>
                  </a:lnTo>
                  <a:lnTo>
                    <a:pt x="68" y="0"/>
                  </a:lnTo>
                  <a:lnTo>
                    <a:pt x="54" y="4"/>
                  </a:lnTo>
                  <a:lnTo>
                    <a:pt x="39" y="8"/>
                  </a:lnTo>
                  <a:lnTo>
                    <a:pt x="27" y="15"/>
                  </a:lnTo>
                  <a:lnTo>
                    <a:pt x="27" y="15"/>
                  </a:lnTo>
                  <a:lnTo>
                    <a:pt x="20" y="18"/>
                  </a:lnTo>
                  <a:lnTo>
                    <a:pt x="14" y="24"/>
                  </a:lnTo>
                  <a:lnTo>
                    <a:pt x="9" y="31"/>
                  </a:lnTo>
                  <a:lnTo>
                    <a:pt x="5" y="38"/>
                  </a:lnTo>
                  <a:lnTo>
                    <a:pt x="2" y="52"/>
                  </a:lnTo>
                  <a:lnTo>
                    <a:pt x="0" y="72"/>
                  </a:lnTo>
                  <a:lnTo>
                    <a:pt x="2" y="92"/>
                  </a:lnTo>
                  <a:lnTo>
                    <a:pt x="7" y="112"/>
                  </a:lnTo>
                  <a:lnTo>
                    <a:pt x="14" y="133"/>
                  </a:lnTo>
                  <a:lnTo>
                    <a:pt x="25" y="153"/>
                  </a:lnTo>
                  <a:lnTo>
                    <a:pt x="36" y="173"/>
                  </a:lnTo>
                  <a:lnTo>
                    <a:pt x="50" y="190"/>
                  </a:lnTo>
                  <a:lnTo>
                    <a:pt x="66" y="207"/>
                  </a:lnTo>
                  <a:lnTo>
                    <a:pt x="82" y="219"/>
                  </a:lnTo>
                  <a:lnTo>
                    <a:pt x="102" y="228"/>
                  </a:lnTo>
                  <a:lnTo>
                    <a:pt x="111" y="232"/>
                  </a:lnTo>
                  <a:lnTo>
                    <a:pt x="120" y="233"/>
                  </a:lnTo>
                  <a:lnTo>
                    <a:pt x="131" y="233"/>
                  </a:lnTo>
                  <a:lnTo>
                    <a:pt x="140" y="233"/>
                  </a:lnTo>
                  <a:lnTo>
                    <a:pt x="150" y="230"/>
                  </a:lnTo>
                  <a:lnTo>
                    <a:pt x="161" y="228"/>
                  </a:lnTo>
                  <a:lnTo>
                    <a:pt x="161" y="228"/>
                  </a:lnTo>
                  <a:lnTo>
                    <a:pt x="179" y="217"/>
                  </a:lnTo>
                  <a:lnTo>
                    <a:pt x="192" y="207"/>
                  </a:lnTo>
                  <a:lnTo>
                    <a:pt x="202" y="192"/>
                  </a:lnTo>
                  <a:lnTo>
                    <a:pt x="208" y="178"/>
                  </a:lnTo>
                  <a:lnTo>
                    <a:pt x="211" y="164"/>
                  </a:lnTo>
                  <a:lnTo>
                    <a:pt x="211" y="147"/>
                  </a:lnTo>
                  <a:lnTo>
                    <a:pt x="210" y="131"/>
                  </a:lnTo>
                  <a:lnTo>
                    <a:pt x="206" y="115"/>
                  </a:lnTo>
                  <a:lnTo>
                    <a:pt x="202" y="99"/>
                  </a:lnTo>
                  <a:lnTo>
                    <a:pt x="197" y="85"/>
                  </a:lnTo>
                  <a:lnTo>
                    <a:pt x="185" y="60"/>
                  </a:lnTo>
                  <a:lnTo>
                    <a:pt x="176" y="42"/>
                  </a:lnTo>
                  <a:lnTo>
                    <a:pt x="172" y="36"/>
                  </a:lnTo>
                </a:path>
              </a:pathLst>
            </a:custGeom>
            <a:noFill/>
            <a:ln>
              <a:noFill/>
            </a:ln>
          </p:spPr>
          <p:txBody>
            <a:bodyPr vert="horz" wrap="square" lIns="91440" tIns="45720" rIns="91440" bIns="45720" numCol="1" anchor="t" anchorCtr="0" compatLnSpc="1"/>
            <a:lstStyle/>
            <a:p>
              <a:endParaRPr lang="en-AU"/>
            </a:p>
          </p:txBody>
        </p:sp>
        <p:sp>
          <p:nvSpPr>
            <p:cNvPr id="80" name="Freeform 69"/>
            <p:cNvSpPr/>
            <p:nvPr/>
          </p:nvSpPr>
          <p:spPr bwMode="auto">
            <a:xfrm>
              <a:off x="5278531" y="3690793"/>
              <a:ext cx="198064" cy="171402"/>
            </a:xfrm>
            <a:custGeom>
              <a:avLst/>
              <a:gdLst>
                <a:gd name="T0" fmla="*/ 0 w 156"/>
                <a:gd name="T1" fmla="*/ 0 h 135"/>
                <a:gd name="T2" fmla="*/ 16 w 156"/>
                <a:gd name="T3" fmla="*/ 40 h 135"/>
                <a:gd name="T4" fmla="*/ 32 w 156"/>
                <a:gd name="T5" fmla="*/ 67 h 135"/>
                <a:gd name="T6" fmla="*/ 41 w 156"/>
                <a:gd name="T7" fmla="*/ 74 h 135"/>
                <a:gd name="T8" fmla="*/ 52 w 156"/>
                <a:gd name="T9" fmla="*/ 77 h 135"/>
                <a:gd name="T10" fmla="*/ 57 w 156"/>
                <a:gd name="T11" fmla="*/ 76 h 135"/>
                <a:gd name="T12" fmla="*/ 68 w 156"/>
                <a:gd name="T13" fmla="*/ 68 h 135"/>
                <a:gd name="T14" fmla="*/ 88 w 156"/>
                <a:gd name="T15" fmla="*/ 45 h 135"/>
                <a:gd name="T16" fmla="*/ 102 w 156"/>
                <a:gd name="T17" fmla="*/ 40 h 135"/>
                <a:gd name="T18" fmla="*/ 113 w 156"/>
                <a:gd name="T19" fmla="*/ 43 h 135"/>
                <a:gd name="T20" fmla="*/ 120 w 156"/>
                <a:gd name="T21" fmla="*/ 47 h 135"/>
                <a:gd name="T22" fmla="*/ 132 w 156"/>
                <a:gd name="T23" fmla="*/ 58 h 135"/>
                <a:gd name="T24" fmla="*/ 138 w 156"/>
                <a:gd name="T25" fmla="*/ 68 h 135"/>
                <a:gd name="T26" fmla="*/ 138 w 156"/>
                <a:gd name="T27" fmla="*/ 81 h 135"/>
                <a:gd name="T28" fmla="*/ 123 w 156"/>
                <a:gd name="T29" fmla="*/ 106 h 135"/>
                <a:gd name="T30" fmla="*/ 98 w 156"/>
                <a:gd name="T31" fmla="*/ 128 h 135"/>
                <a:gd name="T32" fmla="*/ 82 w 156"/>
                <a:gd name="T33" fmla="*/ 135 h 135"/>
                <a:gd name="T34" fmla="*/ 113 w 156"/>
                <a:gd name="T35" fmla="*/ 120 h 135"/>
                <a:gd name="T36" fmla="*/ 136 w 156"/>
                <a:gd name="T37" fmla="*/ 106 h 135"/>
                <a:gd name="T38" fmla="*/ 149 w 156"/>
                <a:gd name="T39" fmla="*/ 92 h 135"/>
                <a:gd name="T40" fmla="*/ 156 w 156"/>
                <a:gd name="T41" fmla="*/ 74 h 135"/>
                <a:gd name="T42" fmla="*/ 152 w 156"/>
                <a:gd name="T43" fmla="*/ 56 h 135"/>
                <a:gd name="T44" fmla="*/ 147 w 156"/>
                <a:gd name="T45" fmla="*/ 45 h 135"/>
                <a:gd name="T46" fmla="*/ 132 w 156"/>
                <a:gd name="T47" fmla="*/ 27 h 135"/>
                <a:gd name="T48" fmla="*/ 118 w 156"/>
                <a:gd name="T49" fmla="*/ 20 h 135"/>
                <a:gd name="T50" fmla="*/ 104 w 156"/>
                <a:gd name="T51" fmla="*/ 20 h 135"/>
                <a:gd name="T52" fmla="*/ 91 w 156"/>
                <a:gd name="T53" fmla="*/ 25 h 135"/>
                <a:gd name="T54" fmla="*/ 68 w 156"/>
                <a:gd name="T55" fmla="*/ 42 h 135"/>
                <a:gd name="T56" fmla="*/ 50 w 156"/>
                <a:gd name="T57" fmla="*/ 54 h 135"/>
                <a:gd name="T58" fmla="*/ 45 w 156"/>
                <a:gd name="T59" fmla="*/ 54 h 135"/>
                <a:gd name="T60" fmla="*/ 32 w 156"/>
                <a:gd name="T61" fmla="*/ 49 h 135"/>
                <a:gd name="T62" fmla="*/ 18 w 156"/>
                <a:gd name="T63" fmla="*/ 31 h 135"/>
                <a:gd name="T64" fmla="*/ 0 w 156"/>
                <a:gd name="T6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135">
                  <a:moveTo>
                    <a:pt x="0" y="0"/>
                  </a:moveTo>
                  <a:lnTo>
                    <a:pt x="0" y="0"/>
                  </a:lnTo>
                  <a:lnTo>
                    <a:pt x="5" y="13"/>
                  </a:lnTo>
                  <a:lnTo>
                    <a:pt x="16" y="40"/>
                  </a:lnTo>
                  <a:lnTo>
                    <a:pt x="23" y="54"/>
                  </a:lnTo>
                  <a:lnTo>
                    <a:pt x="32" y="67"/>
                  </a:lnTo>
                  <a:lnTo>
                    <a:pt x="36" y="70"/>
                  </a:lnTo>
                  <a:lnTo>
                    <a:pt x="41" y="74"/>
                  </a:lnTo>
                  <a:lnTo>
                    <a:pt x="46" y="77"/>
                  </a:lnTo>
                  <a:lnTo>
                    <a:pt x="52" y="77"/>
                  </a:lnTo>
                  <a:lnTo>
                    <a:pt x="52" y="77"/>
                  </a:lnTo>
                  <a:lnTo>
                    <a:pt x="57" y="76"/>
                  </a:lnTo>
                  <a:lnTo>
                    <a:pt x="61" y="74"/>
                  </a:lnTo>
                  <a:lnTo>
                    <a:pt x="68" y="68"/>
                  </a:lnTo>
                  <a:lnTo>
                    <a:pt x="80" y="52"/>
                  </a:lnTo>
                  <a:lnTo>
                    <a:pt x="88" y="45"/>
                  </a:lnTo>
                  <a:lnTo>
                    <a:pt x="97" y="42"/>
                  </a:lnTo>
                  <a:lnTo>
                    <a:pt x="102" y="40"/>
                  </a:lnTo>
                  <a:lnTo>
                    <a:pt x="107" y="42"/>
                  </a:lnTo>
                  <a:lnTo>
                    <a:pt x="113" y="43"/>
                  </a:lnTo>
                  <a:lnTo>
                    <a:pt x="120" y="47"/>
                  </a:lnTo>
                  <a:lnTo>
                    <a:pt x="120" y="47"/>
                  </a:lnTo>
                  <a:lnTo>
                    <a:pt x="127" y="52"/>
                  </a:lnTo>
                  <a:lnTo>
                    <a:pt x="132" y="58"/>
                  </a:lnTo>
                  <a:lnTo>
                    <a:pt x="136" y="63"/>
                  </a:lnTo>
                  <a:lnTo>
                    <a:pt x="138" y="68"/>
                  </a:lnTo>
                  <a:lnTo>
                    <a:pt x="138" y="76"/>
                  </a:lnTo>
                  <a:lnTo>
                    <a:pt x="138" y="81"/>
                  </a:lnTo>
                  <a:lnTo>
                    <a:pt x="132" y="94"/>
                  </a:lnTo>
                  <a:lnTo>
                    <a:pt x="123" y="106"/>
                  </a:lnTo>
                  <a:lnTo>
                    <a:pt x="113" y="117"/>
                  </a:lnTo>
                  <a:lnTo>
                    <a:pt x="98" y="128"/>
                  </a:lnTo>
                  <a:lnTo>
                    <a:pt x="82" y="135"/>
                  </a:lnTo>
                  <a:lnTo>
                    <a:pt x="82" y="135"/>
                  </a:lnTo>
                  <a:lnTo>
                    <a:pt x="97" y="129"/>
                  </a:lnTo>
                  <a:lnTo>
                    <a:pt x="113" y="120"/>
                  </a:lnTo>
                  <a:lnTo>
                    <a:pt x="129" y="111"/>
                  </a:lnTo>
                  <a:lnTo>
                    <a:pt x="136" y="106"/>
                  </a:lnTo>
                  <a:lnTo>
                    <a:pt x="143" y="99"/>
                  </a:lnTo>
                  <a:lnTo>
                    <a:pt x="149" y="92"/>
                  </a:lnTo>
                  <a:lnTo>
                    <a:pt x="154" y="83"/>
                  </a:lnTo>
                  <a:lnTo>
                    <a:pt x="156" y="74"/>
                  </a:lnTo>
                  <a:lnTo>
                    <a:pt x="156" y="65"/>
                  </a:lnTo>
                  <a:lnTo>
                    <a:pt x="152" y="56"/>
                  </a:lnTo>
                  <a:lnTo>
                    <a:pt x="147" y="45"/>
                  </a:lnTo>
                  <a:lnTo>
                    <a:pt x="147" y="45"/>
                  </a:lnTo>
                  <a:lnTo>
                    <a:pt x="140" y="34"/>
                  </a:lnTo>
                  <a:lnTo>
                    <a:pt x="132" y="27"/>
                  </a:lnTo>
                  <a:lnTo>
                    <a:pt x="125" y="24"/>
                  </a:lnTo>
                  <a:lnTo>
                    <a:pt x="118" y="20"/>
                  </a:lnTo>
                  <a:lnTo>
                    <a:pt x="111" y="20"/>
                  </a:lnTo>
                  <a:lnTo>
                    <a:pt x="104" y="20"/>
                  </a:lnTo>
                  <a:lnTo>
                    <a:pt x="97" y="22"/>
                  </a:lnTo>
                  <a:lnTo>
                    <a:pt x="91" y="25"/>
                  </a:lnTo>
                  <a:lnTo>
                    <a:pt x="79" y="33"/>
                  </a:lnTo>
                  <a:lnTo>
                    <a:pt x="68" y="42"/>
                  </a:lnTo>
                  <a:lnTo>
                    <a:pt x="57" y="49"/>
                  </a:lnTo>
                  <a:lnTo>
                    <a:pt x="50" y="54"/>
                  </a:lnTo>
                  <a:lnTo>
                    <a:pt x="50" y="54"/>
                  </a:lnTo>
                  <a:lnTo>
                    <a:pt x="45" y="54"/>
                  </a:lnTo>
                  <a:lnTo>
                    <a:pt x="41" y="54"/>
                  </a:lnTo>
                  <a:lnTo>
                    <a:pt x="32" y="49"/>
                  </a:lnTo>
                  <a:lnTo>
                    <a:pt x="25" y="42"/>
                  </a:lnTo>
                  <a:lnTo>
                    <a:pt x="18" y="31"/>
                  </a:lnTo>
                  <a:lnTo>
                    <a:pt x="5" y="11"/>
                  </a:lnTo>
                  <a:lnTo>
                    <a:pt x="0" y="0"/>
                  </a:lnTo>
                  <a:close/>
                </a:path>
              </a:pathLst>
            </a:custGeom>
            <a:solidFill>
              <a:srgbClr val="CB8F5E"/>
            </a:solidFill>
            <a:ln>
              <a:noFill/>
            </a:ln>
          </p:spPr>
          <p:txBody>
            <a:bodyPr vert="horz" wrap="square" lIns="91440" tIns="45720" rIns="91440" bIns="45720" numCol="1" anchor="t" anchorCtr="0" compatLnSpc="1"/>
            <a:lstStyle/>
            <a:p>
              <a:endParaRPr lang="en-AU"/>
            </a:p>
          </p:txBody>
        </p:sp>
        <p:sp>
          <p:nvSpPr>
            <p:cNvPr id="81" name="Freeform 70"/>
            <p:cNvSpPr/>
            <p:nvPr/>
          </p:nvSpPr>
          <p:spPr bwMode="auto">
            <a:xfrm>
              <a:off x="5278531" y="3690793"/>
              <a:ext cx="198064" cy="171402"/>
            </a:xfrm>
            <a:custGeom>
              <a:avLst/>
              <a:gdLst>
                <a:gd name="T0" fmla="*/ 0 w 156"/>
                <a:gd name="T1" fmla="*/ 0 h 135"/>
                <a:gd name="T2" fmla="*/ 16 w 156"/>
                <a:gd name="T3" fmla="*/ 40 h 135"/>
                <a:gd name="T4" fmla="*/ 32 w 156"/>
                <a:gd name="T5" fmla="*/ 67 h 135"/>
                <a:gd name="T6" fmla="*/ 41 w 156"/>
                <a:gd name="T7" fmla="*/ 74 h 135"/>
                <a:gd name="T8" fmla="*/ 52 w 156"/>
                <a:gd name="T9" fmla="*/ 77 h 135"/>
                <a:gd name="T10" fmla="*/ 57 w 156"/>
                <a:gd name="T11" fmla="*/ 76 h 135"/>
                <a:gd name="T12" fmla="*/ 68 w 156"/>
                <a:gd name="T13" fmla="*/ 68 h 135"/>
                <a:gd name="T14" fmla="*/ 88 w 156"/>
                <a:gd name="T15" fmla="*/ 45 h 135"/>
                <a:gd name="T16" fmla="*/ 102 w 156"/>
                <a:gd name="T17" fmla="*/ 40 h 135"/>
                <a:gd name="T18" fmla="*/ 113 w 156"/>
                <a:gd name="T19" fmla="*/ 43 h 135"/>
                <a:gd name="T20" fmla="*/ 120 w 156"/>
                <a:gd name="T21" fmla="*/ 47 h 135"/>
                <a:gd name="T22" fmla="*/ 132 w 156"/>
                <a:gd name="T23" fmla="*/ 58 h 135"/>
                <a:gd name="T24" fmla="*/ 138 w 156"/>
                <a:gd name="T25" fmla="*/ 68 h 135"/>
                <a:gd name="T26" fmla="*/ 138 w 156"/>
                <a:gd name="T27" fmla="*/ 81 h 135"/>
                <a:gd name="T28" fmla="*/ 123 w 156"/>
                <a:gd name="T29" fmla="*/ 106 h 135"/>
                <a:gd name="T30" fmla="*/ 98 w 156"/>
                <a:gd name="T31" fmla="*/ 128 h 135"/>
                <a:gd name="T32" fmla="*/ 82 w 156"/>
                <a:gd name="T33" fmla="*/ 135 h 135"/>
                <a:gd name="T34" fmla="*/ 113 w 156"/>
                <a:gd name="T35" fmla="*/ 120 h 135"/>
                <a:gd name="T36" fmla="*/ 136 w 156"/>
                <a:gd name="T37" fmla="*/ 106 h 135"/>
                <a:gd name="T38" fmla="*/ 149 w 156"/>
                <a:gd name="T39" fmla="*/ 92 h 135"/>
                <a:gd name="T40" fmla="*/ 156 w 156"/>
                <a:gd name="T41" fmla="*/ 74 h 135"/>
                <a:gd name="T42" fmla="*/ 152 w 156"/>
                <a:gd name="T43" fmla="*/ 56 h 135"/>
                <a:gd name="T44" fmla="*/ 147 w 156"/>
                <a:gd name="T45" fmla="*/ 45 h 135"/>
                <a:gd name="T46" fmla="*/ 132 w 156"/>
                <a:gd name="T47" fmla="*/ 27 h 135"/>
                <a:gd name="T48" fmla="*/ 118 w 156"/>
                <a:gd name="T49" fmla="*/ 20 h 135"/>
                <a:gd name="T50" fmla="*/ 104 w 156"/>
                <a:gd name="T51" fmla="*/ 20 h 135"/>
                <a:gd name="T52" fmla="*/ 91 w 156"/>
                <a:gd name="T53" fmla="*/ 25 h 135"/>
                <a:gd name="T54" fmla="*/ 68 w 156"/>
                <a:gd name="T55" fmla="*/ 42 h 135"/>
                <a:gd name="T56" fmla="*/ 50 w 156"/>
                <a:gd name="T57" fmla="*/ 54 h 135"/>
                <a:gd name="T58" fmla="*/ 45 w 156"/>
                <a:gd name="T59" fmla="*/ 54 h 135"/>
                <a:gd name="T60" fmla="*/ 32 w 156"/>
                <a:gd name="T61" fmla="*/ 49 h 135"/>
                <a:gd name="T62" fmla="*/ 18 w 156"/>
                <a:gd name="T63" fmla="*/ 31 h 135"/>
                <a:gd name="T64" fmla="*/ 0 w 156"/>
                <a:gd name="T6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135">
                  <a:moveTo>
                    <a:pt x="0" y="0"/>
                  </a:moveTo>
                  <a:lnTo>
                    <a:pt x="0" y="0"/>
                  </a:lnTo>
                  <a:lnTo>
                    <a:pt x="5" y="13"/>
                  </a:lnTo>
                  <a:lnTo>
                    <a:pt x="16" y="40"/>
                  </a:lnTo>
                  <a:lnTo>
                    <a:pt x="23" y="54"/>
                  </a:lnTo>
                  <a:lnTo>
                    <a:pt x="32" y="67"/>
                  </a:lnTo>
                  <a:lnTo>
                    <a:pt x="36" y="70"/>
                  </a:lnTo>
                  <a:lnTo>
                    <a:pt x="41" y="74"/>
                  </a:lnTo>
                  <a:lnTo>
                    <a:pt x="46" y="77"/>
                  </a:lnTo>
                  <a:lnTo>
                    <a:pt x="52" y="77"/>
                  </a:lnTo>
                  <a:lnTo>
                    <a:pt x="52" y="77"/>
                  </a:lnTo>
                  <a:lnTo>
                    <a:pt x="57" y="76"/>
                  </a:lnTo>
                  <a:lnTo>
                    <a:pt x="61" y="74"/>
                  </a:lnTo>
                  <a:lnTo>
                    <a:pt x="68" y="68"/>
                  </a:lnTo>
                  <a:lnTo>
                    <a:pt x="80" y="52"/>
                  </a:lnTo>
                  <a:lnTo>
                    <a:pt x="88" y="45"/>
                  </a:lnTo>
                  <a:lnTo>
                    <a:pt x="97" y="42"/>
                  </a:lnTo>
                  <a:lnTo>
                    <a:pt x="102" y="40"/>
                  </a:lnTo>
                  <a:lnTo>
                    <a:pt x="107" y="42"/>
                  </a:lnTo>
                  <a:lnTo>
                    <a:pt x="113" y="43"/>
                  </a:lnTo>
                  <a:lnTo>
                    <a:pt x="120" y="47"/>
                  </a:lnTo>
                  <a:lnTo>
                    <a:pt x="120" y="47"/>
                  </a:lnTo>
                  <a:lnTo>
                    <a:pt x="127" y="52"/>
                  </a:lnTo>
                  <a:lnTo>
                    <a:pt x="132" y="58"/>
                  </a:lnTo>
                  <a:lnTo>
                    <a:pt x="136" y="63"/>
                  </a:lnTo>
                  <a:lnTo>
                    <a:pt x="138" y="68"/>
                  </a:lnTo>
                  <a:lnTo>
                    <a:pt x="138" y="76"/>
                  </a:lnTo>
                  <a:lnTo>
                    <a:pt x="138" y="81"/>
                  </a:lnTo>
                  <a:lnTo>
                    <a:pt x="132" y="94"/>
                  </a:lnTo>
                  <a:lnTo>
                    <a:pt x="123" y="106"/>
                  </a:lnTo>
                  <a:lnTo>
                    <a:pt x="113" y="117"/>
                  </a:lnTo>
                  <a:lnTo>
                    <a:pt x="98" y="128"/>
                  </a:lnTo>
                  <a:lnTo>
                    <a:pt x="82" y="135"/>
                  </a:lnTo>
                  <a:lnTo>
                    <a:pt x="82" y="135"/>
                  </a:lnTo>
                  <a:lnTo>
                    <a:pt x="97" y="129"/>
                  </a:lnTo>
                  <a:lnTo>
                    <a:pt x="113" y="120"/>
                  </a:lnTo>
                  <a:lnTo>
                    <a:pt x="129" y="111"/>
                  </a:lnTo>
                  <a:lnTo>
                    <a:pt x="136" y="106"/>
                  </a:lnTo>
                  <a:lnTo>
                    <a:pt x="143" y="99"/>
                  </a:lnTo>
                  <a:lnTo>
                    <a:pt x="149" y="92"/>
                  </a:lnTo>
                  <a:lnTo>
                    <a:pt x="154" y="83"/>
                  </a:lnTo>
                  <a:lnTo>
                    <a:pt x="156" y="74"/>
                  </a:lnTo>
                  <a:lnTo>
                    <a:pt x="156" y="65"/>
                  </a:lnTo>
                  <a:lnTo>
                    <a:pt x="152" y="56"/>
                  </a:lnTo>
                  <a:lnTo>
                    <a:pt x="147" y="45"/>
                  </a:lnTo>
                  <a:lnTo>
                    <a:pt x="147" y="45"/>
                  </a:lnTo>
                  <a:lnTo>
                    <a:pt x="140" y="34"/>
                  </a:lnTo>
                  <a:lnTo>
                    <a:pt x="132" y="27"/>
                  </a:lnTo>
                  <a:lnTo>
                    <a:pt x="125" y="24"/>
                  </a:lnTo>
                  <a:lnTo>
                    <a:pt x="118" y="20"/>
                  </a:lnTo>
                  <a:lnTo>
                    <a:pt x="111" y="20"/>
                  </a:lnTo>
                  <a:lnTo>
                    <a:pt x="104" y="20"/>
                  </a:lnTo>
                  <a:lnTo>
                    <a:pt x="97" y="22"/>
                  </a:lnTo>
                  <a:lnTo>
                    <a:pt x="91" y="25"/>
                  </a:lnTo>
                  <a:lnTo>
                    <a:pt x="79" y="33"/>
                  </a:lnTo>
                  <a:lnTo>
                    <a:pt x="68" y="42"/>
                  </a:lnTo>
                  <a:lnTo>
                    <a:pt x="57" y="49"/>
                  </a:lnTo>
                  <a:lnTo>
                    <a:pt x="50" y="54"/>
                  </a:lnTo>
                  <a:lnTo>
                    <a:pt x="50" y="54"/>
                  </a:lnTo>
                  <a:lnTo>
                    <a:pt x="45" y="54"/>
                  </a:lnTo>
                  <a:lnTo>
                    <a:pt x="41" y="54"/>
                  </a:lnTo>
                  <a:lnTo>
                    <a:pt x="32" y="49"/>
                  </a:lnTo>
                  <a:lnTo>
                    <a:pt x="25" y="42"/>
                  </a:lnTo>
                  <a:lnTo>
                    <a:pt x="18" y="31"/>
                  </a:lnTo>
                  <a:lnTo>
                    <a:pt x="5" y="11"/>
                  </a:lnTo>
                  <a:lnTo>
                    <a:pt x="0" y="0"/>
                  </a:lnTo>
                </a:path>
              </a:pathLst>
            </a:custGeom>
            <a:noFill/>
            <a:ln>
              <a:noFill/>
            </a:ln>
          </p:spPr>
          <p:txBody>
            <a:bodyPr vert="horz" wrap="square" lIns="91440" tIns="45720" rIns="91440" bIns="45720" numCol="1" anchor="t" anchorCtr="0" compatLnSpc="1"/>
            <a:lstStyle/>
            <a:p>
              <a:endParaRPr lang="en-AU"/>
            </a:p>
          </p:txBody>
        </p:sp>
        <p:sp>
          <p:nvSpPr>
            <p:cNvPr id="82" name="Freeform 71"/>
            <p:cNvSpPr/>
            <p:nvPr/>
          </p:nvSpPr>
          <p:spPr bwMode="auto">
            <a:xfrm>
              <a:off x="5132523" y="4132629"/>
              <a:ext cx="286939" cy="161245"/>
            </a:xfrm>
            <a:custGeom>
              <a:avLst/>
              <a:gdLst>
                <a:gd name="T0" fmla="*/ 0 w 226"/>
                <a:gd name="T1" fmla="*/ 13 h 127"/>
                <a:gd name="T2" fmla="*/ 0 w 226"/>
                <a:gd name="T3" fmla="*/ 13 h 127"/>
                <a:gd name="T4" fmla="*/ 20 w 226"/>
                <a:gd name="T5" fmla="*/ 39 h 127"/>
                <a:gd name="T6" fmla="*/ 43 w 226"/>
                <a:gd name="T7" fmla="*/ 63 h 127"/>
                <a:gd name="T8" fmla="*/ 68 w 226"/>
                <a:gd name="T9" fmla="*/ 84 h 127"/>
                <a:gd name="T10" fmla="*/ 93 w 226"/>
                <a:gd name="T11" fmla="*/ 102 h 127"/>
                <a:gd name="T12" fmla="*/ 120 w 226"/>
                <a:gd name="T13" fmla="*/ 115 h 127"/>
                <a:gd name="T14" fmla="*/ 134 w 226"/>
                <a:gd name="T15" fmla="*/ 120 h 127"/>
                <a:gd name="T16" fmla="*/ 147 w 226"/>
                <a:gd name="T17" fmla="*/ 124 h 127"/>
                <a:gd name="T18" fmla="*/ 161 w 226"/>
                <a:gd name="T19" fmla="*/ 126 h 127"/>
                <a:gd name="T20" fmla="*/ 174 w 226"/>
                <a:gd name="T21" fmla="*/ 127 h 127"/>
                <a:gd name="T22" fmla="*/ 186 w 226"/>
                <a:gd name="T23" fmla="*/ 126 h 127"/>
                <a:gd name="T24" fmla="*/ 201 w 226"/>
                <a:gd name="T25" fmla="*/ 124 h 127"/>
                <a:gd name="T26" fmla="*/ 201 w 226"/>
                <a:gd name="T27" fmla="*/ 124 h 127"/>
                <a:gd name="T28" fmla="*/ 213 w 226"/>
                <a:gd name="T29" fmla="*/ 120 h 127"/>
                <a:gd name="T30" fmla="*/ 226 w 226"/>
                <a:gd name="T31" fmla="*/ 113 h 127"/>
                <a:gd name="T32" fmla="*/ 226 w 226"/>
                <a:gd name="T33" fmla="*/ 113 h 127"/>
                <a:gd name="T34" fmla="*/ 215 w 226"/>
                <a:gd name="T35" fmla="*/ 90 h 127"/>
                <a:gd name="T36" fmla="*/ 203 w 226"/>
                <a:gd name="T37" fmla="*/ 70 h 127"/>
                <a:gd name="T38" fmla="*/ 190 w 226"/>
                <a:gd name="T39" fmla="*/ 52 h 127"/>
                <a:gd name="T40" fmla="*/ 176 w 226"/>
                <a:gd name="T41" fmla="*/ 38 h 127"/>
                <a:gd name="T42" fmla="*/ 161 w 226"/>
                <a:gd name="T43" fmla="*/ 27 h 127"/>
                <a:gd name="T44" fmla="*/ 145 w 226"/>
                <a:gd name="T45" fmla="*/ 18 h 127"/>
                <a:gd name="T46" fmla="*/ 131 w 226"/>
                <a:gd name="T47" fmla="*/ 11 h 127"/>
                <a:gd name="T48" fmla="*/ 115 w 226"/>
                <a:gd name="T49" fmla="*/ 5 h 127"/>
                <a:gd name="T50" fmla="*/ 99 w 226"/>
                <a:gd name="T51" fmla="*/ 2 h 127"/>
                <a:gd name="T52" fmla="*/ 84 w 226"/>
                <a:gd name="T53" fmla="*/ 0 h 127"/>
                <a:gd name="T54" fmla="*/ 68 w 226"/>
                <a:gd name="T55" fmla="*/ 0 h 127"/>
                <a:gd name="T56" fmla="*/ 54 w 226"/>
                <a:gd name="T57" fmla="*/ 0 h 127"/>
                <a:gd name="T58" fmla="*/ 25 w 226"/>
                <a:gd name="T59" fmla="*/ 5 h 127"/>
                <a:gd name="T60" fmla="*/ 0 w 226"/>
                <a:gd name="T61" fmla="*/ 1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6" h="127">
                  <a:moveTo>
                    <a:pt x="0" y="13"/>
                  </a:moveTo>
                  <a:lnTo>
                    <a:pt x="0" y="13"/>
                  </a:lnTo>
                  <a:lnTo>
                    <a:pt x="20" y="39"/>
                  </a:lnTo>
                  <a:lnTo>
                    <a:pt x="43" y="63"/>
                  </a:lnTo>
                  <a:lnTo>
                    <a:pt x="68" y="84"/>
                  </a:lnTo>
                  <a:lnTo>
                    <a:pt x="93" y="102"/>
                  </a:lnTo>
                  <a:lnTo>
                    <a:pt x="120" y="115"/>
                  </a:lnTo>
                  <a:lnTo>
                    <a:pt x="134" y="120"/>
                  </a:lnTo>
                  <a:lnTo>
                    <a:pt x="147" y="124"/>
                  </a:lnTo>
                  <a:lnTo>
                    <a:pt x="161" y="126"/>
                  </a:lnTo>
                  <a:lnTo>
                    <a:pt x="174" y="127"/>
                  </a:lnTo>
                  <a:lnTo>
                    <a:pt x="186" y="126"/>
                  </a:lnTo>
                  <a:lnTo>
                    <a:pt x="201" y="124"/>
                  </a:lnTo>
                  <a:lnTo>
                    <a:pt x="201" y="124"/>
                  </a:lnTo>
                  <a:lnTo>
                    <a:pt x="213" y="120"/>
                  </a:lnTo>
                  <a:lnTo>
                    <a:pt x="226" y="113"/>
                  </a:lnTo>
                  <a:lnTo>
                    <a:pt x="226" y="113"/>
                  </a:lnTo>
                  <a:lnTo>
                    <a:pt x="215" y="90"/>
                  </a:lnTo>
                  <a:lnTo>
                    <a:pt x="203" y="70"/>
                  </a:lnTo>
                  <a:lnTo>
                    <a:pt x="190" y="52"/>
                  </a:lnTo>
                  <a:lnTo>
                    <a:pt x="176" y="38"/>
                  </a:lnTo>
                  <a:lnTo>
                    <a:pt x="161" y="27"/>
                  </a:lnTo>
                  <a:lnTo>
                    <a:pt x="145" y="18"/>
                  </a:lnTo>
                  <a:lnTo>
                    <a:pt x="131" y="11"/>
                  </a:lnTo>
                  <a:lnTo>
                    <a:pt x="115" y="5"/>
                  </a:lnTo>
                  <a:lnTo>
                    <a:pt x="99" y="2"/>
                  </a:lnTo>
                  <a:lnTo>
                    <a:pt x="84" y="0"/>
                  </a:lnTo>
                  <a:lnTo>
                    <a:pt x="68" y="0"/>
                  </a:lnTo>
                  <a:lnTo>
                    <a:pt x="54" y="0"/>
                  </a:lnTo>
                  <a:lnTo>
                    <a:pt x="25" y="5"/>
                  </a:lnTo>
                  <a:lnTo>
                    <a:pt x="0" y="13"/>
                  </a:lnTo>
                  <a:close/>
                </a:path>
              </a:pathLst>
            </a:custGeom>
            <a:solidFill>
              <a:srgbClr val="EDA69E"/>
            </a:solidFill>
            <a:ln>
              <a:noFill/>
            </a:ln>
          </p:spPr>
          <p:txBody>
            <a:bodyPr vert="horz" wrap="square" lIns="91440" tIns="45720" rIns="91440" bIns="45720" numCol="1" anchor="t" anchorCtr="0" compatLnSpc="1"/>
            <a:lstStyle/>
            <a:p>
              <a:endParaRPr lang="en-AU"/>
            </a:p>
          </p:txBody>
        </p:sp>
        <p:sp>
          <p:nvSpPr>
            <p:cNvPr id="83" name="Freeform 72"/>
            <p:cNvSpPr/>
            <p:nvPr/>
          </p:nvSpPr>
          <p:spPr bwMode="auto">
            <a:xfrm>
              <a:off x="5132523" y="4132629"/>
              <a:ext cx="286939" cy="161245"/>
            </a:xfrm>
            <a:custGeom>
              <a:avLst/>
              <a:gdLst>
                <a:gd name="T0" fmla="*/ 0 w 226"/>
                <a:gd name="T1" fmla="*/ 13 h 127"/>
                <a:gd name="T2" fmla="*/ 0 w 226"/>
                <a:gd name="T3" fmla="*/ 13 h 127"/>
                <a:gd name="T4" fmla="*/ 20 w 226"/>
                <a:gd name="T5" fmla="*/ 39 h 127"/>
                <a:gd name="T6" fmla="*/ 43 w 226"/>
                <a:gd name="T7" fmla="*/ 63 h 127"/>
                <a:gd name="T8" fmla="*/ 68 w 226"/>
                <a:gd name="T9" fmla="*/ 84 h 127"/>
                <a:gd name="T10" fmla="*/ 93 w 226"/>
                <a:gd name="T11" fmla="*/ 102 h 127"/>
                <a:gd name="T12" fmla="*/ 120 w 226"/>
                <a:gd name="T13" fmla="*/ 115 h 127"/>
                <a:gd name="T14" fmla="*/ 134 w 226"/>
                <a:gd name="T15" fmla="*/ 120 h 127"/>
                <a:gd name="T16" fmla="*/ 147 w 226"/>
                <a:gd name="T17" fmla="*/ 124 h 127"/>
                <a:gd name="T18" fmla="*/ 161 w 226"/>
                <a:gd name="T19" fmla="*/ 126 h 127"/>
                <a:gd name="T20" fmla="*/ 174 w 226"/>
                <a:gd name="T21" fmla="*/ 127 h 127"/>
                <a:gd name="T22" fmla="*/ 186 w 226"/>
                <a:gd name="T23" fmla="*/ 126 h 127"/>
                <a:gd name="T24" fmla="*/ 201 w 226"/>
                <a:gd name="T25" fmla="*/ 124 h 127"/>
                <a:gd name="T26" fmla="*/ 201 w 226"/>
                <a:gd name="T27" fmla="*/ 124 h 127"/>
                <a:gd name="T28" fmla="*/ 213 w 226"/>
                <a:gd name="T29" fmla="*/ 120 h 127"/>
                <a:gd name="T30" fmla="*/ 226 w 226"/>
                <a:gd name="T31" fmla="*/ 113 h 127"/>
                <a:gd name="T32" fmla="*/ 226 w 226"/>
                <a:gd name="T33" fmla="*/ 113 h 127"/>
                <a:gd name="T34" fmla="*/ 215 w 226"/>
                <a:gd name="T35" fmla="*/ 90 h 127"/>
                <a:gd name="T36" fmla="*/ 203 w 226"/>
                <a:gd name="T37" fmla="*/ 70 h 127"/>
                <a:gd name="T38" fmla="*/ 190 w 226"/>
                <a:gd name="T39" fmla="*/ 52 h 127"/>
                <a:gd name="T40" fmla="*/ 176 w 226"/>
                <a:gd name="T41" fmla="*/ 38 h 127"/>
                <a:gd name="T42" fmla="*/ 161 w 226"/>
                <a:gd name="T43" fmla="*/ 27 h 127"/>
                <a:gd name="T44" fmla="*/ 145 w 226"/>
                <a:gd name="T45" fmla="*/ 18 h 127"/>
                <a:gd name="T46" fmla="*/ 131 w 226"/>
                <a:gd name="T47" fmla="*/ 11 h 127"/>
                <a:gd name="T48" fmla="*/ 115 w 226"/>
                <a:gd name="T49" fmla="*/ 5 h 127"/>
                <a:gd name="T50" fmla="*/ 99 w 226"/>
                <a:gd name="T51" fmla="*/ 2 h 127"/>
                <a:gd name="T52" fmla="*/ 84 w 226"/>
                <a:gd name="T53" fmla="*/ 0 h 127"/>
                <a:gd name="T54" fmla="*/ 68 w 226"/>
                <a:gd name="T55" fmla="*/ 0 h 127"/>
                <a:gd name="T56" fmla="*/ 54 w 226"/>
                <a:gd name="T57" fmla="*/ 0 h 127"/>
                <a:gd name="T58" fmla="*/ 25 w 226"/>
                <a:gd name="T59" fmla="*/ 5 h 127"/>
                <a:gd name="T60" fmla="*/ 0 w 226"/>
                <a:gd name="T61" fmla="*/ 1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6" h="127">
                  <a:moveTo>
                    <a:pt x="0" y="13"/>
                  </a:moveTo>
                  <a:lnTo>
                    <a:pt x="0" y="13"/>
                  </a:lnTo>
                  <a:lnTo>
                    <a:pt x="20" y="39"/>
                  </a:lnTo>
                  <a:lnTo>
                    <a:pt x="43" y="63"/>
                  </a:lnTo>
                  <a:lnTo>
                    <a:pt x="68" y="84"/>
                  </a:lnTo>
                  <a:lnTo>
                    <a:pt x="93" y="102"/>
                  </a:lnTo>
                  <a:lnTo>
                    <a:pt x="120" y="115"/>
                  </a:lnTo>
                  <a:lnTo>
                    <a:pt x="134" y="120"/>
                  </a:lnTo>
                  <a:lnTo>
                    <a:pt x="147" y="124"/>
                  </a:lnTo>
                  <a:lnTo>
                    <a:pt x="161" y="126"/>
                  </a:lnTo>
                  <a:lnTo>
                    <a:pt x="174" y="127"/>
                  </a:lnTo>
                  <a:lnTo>
                    <a:pt x="186" y="126"/>
                  </a:lnTo>
                  <a:lnTo>
                    <a:pt x="201" y="124"/>
                  </a:lnTo>
                  <a:lnTo>
                    <a:pt x="201" y="124"/>
                  </a:lnTo>
                  <a:lnTo>
                    <a:pt x="213" y="120"/>
                  </a:lnTo>
                  <a:lnTo>
                    <a:pt x="226" y="113"/>
                  </a:lnTo>
                  <a:lnTo>
                    <a:pt x="226" y="113"/>
                  </a:lnTo>
                  <a:lnTo>
                    <a:pt x="215" y="90"/>
                  </a:lnTo>
                  <a:lnTo>
                    <a:pt x="203" y="70"/>
                  </a:lnTo>
                  <a:lnTo>
                    <a:pt x="190" y="52"/>
                  </a:lnTo>
                  <a:lnTo>
                    <a:pt x="176" y="38"/>
                  </a:lnTo>
                  <a:lnTo>
                    <a:pt x="161" y="27"/>
                  </a:lnTo>
                  <a:lnTo>
                    <a:pt x="145" y="18"/>
                  </a:lnTo>
                  <a:lnTo>
                    <a:pt x="131" y="11"/>
                  </a:lnTo>
                  <a:lnTo>
                    <a:pt x="115" y="5"/>
                  </a:lnTo>
                  <a:lnTo>
                    <a:pt x="99" y="2"/>
                  </a:lnTo>
                  <a:lnTo>
                    <a:pt x="84" y="0"/>
                  </a:lnTo>
                  <a:lnTo>
                    <a:pt x="68" y="0"/>
                  </a:lnTo>
                  <a:lnTo>
                    <a:pt x="54" y="0"/>
                  </a:lnTo>
                  <a:lnTo>
                    <a:pt x="25" y="5"/>
                  </a:lnTo>
                  <a:lnTo>
                    <a:pt x="0" y="13"/>
                  </a:lnTo>
                </a:path>
              </a:pathLst>
            </a:custGeom>
            <a:noFill/>
            <a:ln>
              <a:noFill/>
            </a:ln>
          </p:spPr>
          <p:txBody>
            <a:bodyPr vert="horz" wrap="square" lIns="91440" tIns="45720" rIns="91440" bIns="45720" numCol="1" anchor="t" anchorCtr="0" compatLnSpc="1"/>
            <a:lstStyle/>
            <a:p>
              <a:endParaRPr lang="en-AU"/>
            </a:p>
          </p:txBody>
        </p:sp>
        <p:sp>
          <p:nvSpPr>
            <p:cNvPr id="84" name="Freeform 73"/>
            <p:cNvSpPr/>
            <p:nvPr/>
          </p:nvSpPr>
          <p:spPr bwMode="auto">
            <a:xfrm>
              <a:off x="5061423" y="3937104"/>
              <a:ext cx="460881" cy="338995"/>
            </a:xfrm>
            <a:custGeom>
              <a:avLst/>
              <a:gdLst>
                <a:gd name="T0" fmla="*/ 363 w 363"/>
                <a:gd name="T1" fmla="*/ 0 h 267"/>
                <a:gd name="T2" fmla="*/ 363 w 363"/>
                <a:gd name="T3" fmla="*/ 0 h 267"/>
                <a:gd name="T4" fmla="*/ 350 w 363"/>
                <a:gd name="T5" fmla="*/ 3 h 267"/>
                <a:gd name="T6" fmla="*/ 334 w 363"/>
                <a:gd name="T7" fmla="*/ 5 h 267"/>
                <a:gd name="T8" fmla="*/ 287 w 363"/>
                <a:gd name="T9" fmla="*/ 12 h 267"/>
                <a:gd name="T10" fmla="*/ 228 w 363"/>
                <a:gd name="T11" fmla="*/ 18 h 267"/>
                <a:gd name="T12" fmla="*/ 164 w 363"/>
                <a:gd name="T13" fmla="*/ 25 h 267"/>
                <a:gd name="T14" fmla="*/ 51 w 363"/>
                <a:gd name="T15" fmla="*/ 32 h 267"/>
                <a:gd name="T16" fmla="*/ 0 w 363"/>
                <a:gd name="T17" fmla="*/ 36 h 267"/>
                <a:gd name="T18" fmla="*/ 0 w 363"/>
                <a:gd name="T19" fmla="*/ 36 h 267"/>
                <a:gd name="T20" fmla="*/ 2 w 363"/>
                <a:gd name="T21" fmla="*/ 52 h 267"/>
                <a:gd name="T22" fmla="*/ 8 w 363"/>
                <a:gd name="T23" fmla="*/ 70 h 267"/>
                <a:gd name="T24" fmla="*/ 20 w 363"/>
                <a:gd name="T25" fmla="*/ 102 h 267"/>
                <a:gd name="T26" fmla="*/ 36 w 363"/>
                <a:gd name="T27" fmla="*/ 134 h 267"/>
                <a:gd name="T28" fmla="*/ 56 w 363"/>
                <a:gd name="T29" fmla="*/ 167 h 267"/>
                <a:gd name="T30" fmla="*/ 56 w 363"/>
                <a:gd name="T31" fmla="*/ 167 h 267"/>
                <a:gd name="T32" fmla="*/ 81 w 363"/>
                <a:gd name="T33" fmla="*/ 159 h 267"/>
                <a:gd name="T34" fmla="*/ 110 w 363"/>
                <a:gd name="T35" fmla="*/ 154 h 267"/>
                <a:gd name="T36" fmla="*/ 124 w 363"/>
                <a:gd name="T37" fmla="*/ 154 h 267"/>
                <a:gd name="T38" fmla="*/ 140 w 363"/>
                <a:gd name="T39" fmla="*/ 154 h 267"/>
                <a:gd name="T40" fmla="*/ 155 w 363"/>
                <a:gd name="T41" fmla="*/ 156 h 267"/>
                <a:gd name="T42" fmla="*/ 171 w 363"/>
                <a:gd name="T43" fmla="*/ 159 h 267"/>
                <a:gd name="T44" fmla="*/ 187 w 363"/>
                <a:gd name="T45" fmla="*/ 165 h 267"/>
                <a:gd name="T46" fmla="*/ 201 w 363"/>
                <a:gd name="T47" fmla="*/ 172 h 267"/>
                <a:gd name="T48" fmla="*/ 217 w 363"/>
                <a:gd name="T49" fmla="*/ 181 h 267"/>
                <a:gd name="T50" fmla="*/ 232 w 363"/>
                <a:gd name="T51" fmla="*/ 192 h 267"/>
                <a:gd name="T52" fmla="*/ 246 w 363"/>
                <a:gd name="T53" fmla="*/ 206 h 267"/>
                <a:gd name="T54" fmla="*/ 259 w 363"/>
                <a:gd name="T55" fmla="*/ 224 h 267"/>
                <a:gd name="T56" fmla="*/ 271 w 363"/>
                <a:gd name="T57" fmla="*/ 244 h 267"/>
                <a:gd name="T58" fmla="*/ 282 w 363"/>
                <a:gd name="T59" fmla="*/ 267 h 267"/>
                <a:gd name="T60" fmla="*/ 282 w 363"/>
                <a:gd name="T61" fmla="*/ 267 h 267"/>
                <a:gd name="T62" fmla="*/ 296 w 363"/>
                <a:gd name="T63" fmla="*/ 254 h 267"/>
                <a:gd name="T64" fmla="*/ 309 w 363"/>
                <a:gd name="T65" fmla="*/ 238 h 267"/>
                <a:gd name="T66" fmla="*/ 320 w 363"/>
                <a:gd name="T67" fmla="*/ 220 h 267"/>
                <a:gd name="T68" fmla="*/ 329 w 363"/>
                <a:gd name="T69" fmla="*/ 201 h 267"/>
                <a:gd name="T70" fmla="*/ 336 w 363"/>
                <a:gd name="T71" fmla="*/ 179 h 267"/>
                <a:gd name="T72" fmla="*/ 343 w 363"/>
                <a:gd name="T73" fmla="*/ 158 h 267"/>
                <a:gd name="T74" fmla="*/ 352 w 363"/>
                <a:gd name="T75" fmla="*/ 111 h 267"/>
                <a:gd name="T76" fmla="*/ 357 w 363"/>
                <a:gd name="T77" fmla="*/ 70 h 267"/>
                <a:gd name="T78" fmla="*/ 361 w 363"/>
                <a:gd name="T79" fmla="*/ 34 h 267"/>
                <a:gd name="T80" fmla="*/ 363 w 363"/>
                <a:gd name="T81"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3" h="267">
                  <a:moveTo>
                    <a:pt x="363" y="0"/>
                  </a:moveTo>
                  <a:lnTo>
                    <a:pt x="363" y="0"/>
                  </a:lnTo>
                  <a:lnTo>
                    <a:pt x="350" y="3"/>
                  </a:lnTo>
                  <a:lnTo>
                    <a:pt x="334" y="5"/>
                  </a:lnTo>
                  <a:lnTo>
                    <a:pt x="287" y="12"/>
                  </a:lnTo>
                  <a:lnTo>
                    <a:pt x="228" y="18"/>
                  </a:lnTo>
                  <a:lnTo>
                    <a:pt x="164" y="25"/>
                  </a:lnTo>
                  <a:lnTo>
                    <a:pt x="51" y="32"/>
                  </a:lnTo>
                  <a:lnTo>
                    <a:pt x="0" y="36"/>
                  </a:lnTo>
                  <a:lnTo>
                    <a:pt x="0" y="36"/>
                  </a:lnTo>
                  <a:lnTo>
                    <a:pt x="2" y="52"/>
                  </a:lnTo>
                  <a:lnTo>
                    <a:pt x="8" y="70"/>
                  </a:lnTo>
                  <a:lnTo>
                    <a:pt x="20" y="102"/>
                  </a:lnTo>
                  <a:lnTo>
                    <a:pt x="36" y="134"/>
                  </a:lnTo>
                  <a:lnTo>
                    <a:pt x="56" y="167"/>
                  </a:lnTo>
                  <a:lnTo>
                    <a:pt x="56" y="167"/>
                  </a:lnTo>
                  <a:lnTo>
                    <a:pt x="81" y="159"/>
                  </a:lnTo>
                  <a:lnTo>
                    <a:pt x="110" y="154"/>
                  </a:lnTo>
                  <a:lnTo>
                    <a:pt x="124" y="154"/>
                  </a:lnTo>
                  <a:lnTo>
                    <a:pt x="140" y="154"/>
                  </a:lnTo>
                  <a:lnTo>
                    <a:pt x="155" y="156"/>
                  </a:lnTo>
                  <a:lnTo>
                    <a:pt x="171" y="159"/>
                  </a:lnTo>
                  <a:lnTo>
                    <a:pt x="187" y="165"/>
                  </a:lnTo>
                  <a:lnTo>
                    <a:pt x="201" y="172"/>
                  </a:lnTo>
                  <a:lnTo>
                    <a:pt x="217" y="181"/>
                  </a:lnTo>
                  <a:lnTo>
                    <a:pt x="232" y="192"/>
                  </a:lnTo>
                  <a:lnTo>
                    <a:pt x="246" y="206"/>
                  </a:lnTo>
                  <a:lnTo>
                    <a:pt x="259" y="224"/>
                  </a:lnTo>
                  <a:lnTo>
                    <a:pt x="271" y="244"/>
                  </a:lnTo>
                  <a:lnTo>
                    <a:pt x="282" y="267"/>
                  </a:lnTo>
                  <a:lnTo>
                    <a:pt x="282" y="267"/>
                  </a:lnTo>
                  <a:lnTo>
                    <a:pt x="296" y="254"/>
                  </a:lnTo>
                  <a:lnTo>
                    <a:pt x="309" y="238"/>
                  </a:lnTo>
                  <a:lnTo>
                    <a:pt x="320" y="220"/>
                  </a:lnTo>
                  <a:lnTo>
                    <a:pt x="329" y="201"/>
                  </a:lnTo>
                  <a:lnTo>
                    <a:pt x="336" y="179"/>
                  </a:lnTo>
                  <a:lnTo>
                    <a:pt x="343" y="158"/>
                  </a:lnTo>
                  <a:lnTo>
                    <a:pt x="352" y="111"/>
                  </a:lnTo>
                  <a:lnTo>
                    <a:pt x="357" y="70"/>
                  </a:lnTo>
                  <a:lnTo>
                    <a:pt x="361" y="34"/>
                  </a:lnTo>
                  <a:lnTo>
                    <a:pt x="363" y="0"/>
                  </a:lnTo>
                  <a:close/>
                </a:path>
              </a:pathLst>
            </a:custGeom>
            <a:solidFill>
              <a:srgbClr val="763528"/>
            </a:solidFill>
            <a:ln>
              <a:noFill/>
            </a:ln>
          </p:spPr>
          <p:txBody>
            <a:bodyPr vert="horz" wrap="square" lIns="91440" tIns="45720" rIns="91440" bIns="45720" numCol="1" anchor="t" anchorCtr="0" compatLnSpc="1"/>
            <a:lstStyle/>
            <a:p>
              <a:endParaRPr lang="en-AU"/>
            </a:p>
          </p:txBody>
        </p:sp>
        <p:sp>
          <p:nvSpPr>
            <p:cNvPr id="85" name="Freeform 74"/>
            <p:cNvSpPr/>
            <p:nvPr/>
          </p:nvSpPr>
          <p:spPr bwMode="auto">
            <a:xfrm>
              <a:off x="5061423" y="3937104"/>
              <a:ext cx="460881" cy="338995"/>
            </a:xfrm>
            <a:custGeom>
              <a:avLst/>
              <a:gdLst>
                <a:gd name="T0" fmla="*/ 363 w 363"/>
                <a:gd name="T1" fmla="*/ 0 h 267"/>
                <a:gd name="T2" fmla="*/ 363 w 363"/>
                <a:gd name="T3" fmla="*/ 0 h 267"/>
                <a:gd name="T4" fmla="*/ 350 w 363"/>
                <a:gd name="T5" fmla="*/ 3 h 267"/>
                <a:gd name="T6" fmla="*/ 334 w 363"/>
                <a:gd name="T7" fmla="*/ 5 h 267"/>
                <a:gd name="T8" fmla="*/ 287 w 363"/>
                <a:gd name="T9" fmla="*/ 12 h 267"/>
                <a:gd name="T10" fmla="*/ 228 w 363"/>
                <a:gd name="T11" fmla="*/ 18 h 267"/>
                <a:gd name="T12" fmla="*/ 164 w 363"/>
                <a:gd name="T13" fmla="*/ 25 h 267"/>
                <a:gd name="T14" fmla="*/ 51 w 363"/>
                <a:gd name="T15" fmla="*/ 32 h 267"/>
                <a:gd name="T16" fmla="*/ 0 w 363"/>
                <a:gd name="T17" fmla="*/ 36 h 267"/>
                <a:gd name="T18" fmla="*/ 0 w 363"/>
                <a:gd name="T19" fmla="*/ 36 h 267"/>
                <a:gd name="T20" fmla="*/ 2 w 363"/>
                <a:gd name="T21" fmla="*/ 52 h 267"/>
                <a:gd name="T22" fmla="*/ 8 w 363"/>
                <a:gd name="T23" fmla="*/ 70 h 267"/>
                <a:gd name="T24" fmla="*/ 20 w 363"/>
                <a:gd name="T25" fmla="*/ 102 h 267"/>
                <a:gd name="T26" fmla="*/ 36 w 363"/>
                <a:gd name="T27" fmla="*/ 134 h 267"/>
                <a:gd name="T28" fmla="*/ 56 w 363"/>
                <a:gd name="T29" fmla="*/ 167 h 267"/>
                <a:gd name="T30" fmla="*/ 56 w 363"/>
                <a:gd name="T31" fmla="*/ 167 h 267"/>
                <a:gd name="T32" fmla="*/ 81 w 363"/>
                <a:gd name="T33" fmla="*/ 159 h 267"/>
                <a:gd name="T34" fmla="*/ 110 w 363"/>
                <a:gd name="T35" fmla="*/ 154 h 267"/>
                <a:gd name="T36" fmla="*/ 124 w 363"/>
                <a:gd name="T37" fmla="*/ 154 h 267"/>
                <a:gd name="T38" fmla="*/ 140 w 363"/>
                <a:gd name="T39" fmla="*/ 154 h 267"/>
                <a:gd name="T40" fmla="*/ 155 w 363"/>
                <a:gd name="T41" fmla="*/ 156 h 267"/>
                <a:gd name="T42" fmla="*/ 171 w 363"/>
                <a:gd name="T43" fmla="*/ 159 h 267"/>
                <a:gd name="T44" fmla="*/ 187 w 363"/>
                <a:gd name="T45" fmla="*/ 165 h 267"/>
                <a:gd name="T46" fmla="*/ 201 w 363"/>
                <a:gd name="T47" fmla="*/ 172 h 267"/>
                <a:gd name="T48" fmla="*/ 217 w 363"/>
                <a:gd name="T49" fmla="*/ 181 h 267"/>
                <a:gd name="T50" fmla="*/ 232 w 363"/>
                <a:gd name="T51" fmla="*/ 192 h 267"/>
                <a:gd name="T52" fmla="*/ 246 w 363"/>
                <a:gd name="T53" fmla="*/ 206 h 267"/>
                <a:gd name="T54" fmla="*/ 259 w 363"/>
                <a:gd name="T55" fmla="*/ 224 h 267"/>
                <a:gd name="T56" fmla="*/ 271 w 363"/>
                <a:gd name="T57" fmla="*/ 244 h 267"/>
                <a:gd name="T58" fmla="*/ 282 w 363"/>
                <a:gd name="T59" fmla="*/ 267 h 267"/>
                <a:gd name="T60" fmla="*/ 282 w 363"/>
                <a:gd name="T61" fmla="*/ 267 h 267"/>
                <a:gd name="T62" fmla="*/ 296 w 363"/>
                <a:gd name="T63" fmla="*/ 254 h 267"/>
                <a:gd name="T64" fmla="*/ 309 w 363"/>
                <a:gd name="T65" fmla="*/ 238 h 267"/>
                <a:gd name="T66" fmla="*/ 320 w 363"/>
                <a:gd name="T67" fmla="*/ 220 h 267"/>
                <a:gd name="T68" fmla="*/ 329 w 363"/>
                <a:gd name="T69" fmla="*/ 201 h 267"/>
                <a:gd name="T70" fmla="*/ 336 w 363"/>
                <a:gd name="T71" fmla="*/ 179 h 267"/>
                <a:gd name="T72" fmla="*/ 343 w 363"/>
                <a:gd name="T73" fmla="*/ 158 h 267"/>
                <a:gd name="T74" fmla="*/ 352 w 363"/>
                <a:gd name="T75" fmla="*/ 111 h 267"/>
                <a:gd name="T76" fmla="*/ 357 w 363"/>
                <a:gd name="T77" fmla="*/ 70 h 267"/>
                <a:gd name="T78" fmla="*/ 361 w 363"/>
                <a:gd name="T79" fmla="*/ 34 h 267"/>
                <a:gd name="T80" fmla="*/ 363 w 363"/>
                <a:gd name="T81"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3" h="267">
                  <a:moveTo>
                    <a:pt x="363" y="0"/>
                  </a:moveTo>
                  <a:lnTo>
                    <a:pt x="363" y="0"/>
                  </a:lnTo>
                  <a:lnTo>
                    <a:pt x="350" y="3"/>
                  </a:lnTo>
                  <a:lnTo>
                    <a:pt x="334" y="5"/>
                  </a:lnTo>
                  <a:lnTo>
                    <a:pt x="287" y="12"/>
                  </a:lnTo>
                  <a:lnTo>
                    <a:pt x="228" y="18"/>
                  </a:lnTo>
                  <a:lnTo>
                    <a:pt x="164" y="25"/>
                  </a:lnTo>
                  <a:lnTo>
                    <a:pt x="51" y="32"/>
                  </a:lnTo>
                  <a:lnTo>
                    <a:pt x="0" y="36"/>
                  </a:lnTo>
                  <a:lnTo>
                    <a:pt x="0" y="36"/>
                  </a:lnTo>
                  <a:lnTo>
                    <a:pt x="2" y="52"/>
                  </a:lnTo>
                  <a:lnTo>
                    <a:pt x="8" y="70"/>
                  </a:lnTo>
                  <a:lnTo>
                    <a:pt x="20" y="102"/>
                  </a:lnTo>
                  <a:lnTo>
                    <a:pt x="36" y="134"/>
                  </a:lnTo>
                  <a:lnTo>
                    <a:pt x="56" y="167"/>
                  </a:lnTo>
                  <a:lnTo>
                    <a:pt x="56" y="167"/>
                  </a:lnTo>
                  <a:lnTo>
                    <a:pt x="81" y="159"/>
                  </a:lnTo>
                  <a:lnTo>
                    <a:pt x="110" y="154"/>
                  </a:lnTo>
                  <a:lnTo>
                    <a:pt x="124" y="154"/>
                  </a:lnTo>
                  <a:lnTo>
                    <a:pt x="140" y="154"/>
                  </a:lnTo>
                  <a:lnTo>
                    <a:pt x="155" y="156"/>
                  </a:lnTo>
                  <a:lnTo>
                    <a:pt x="171" y="159"/>
                  </a:lnTo>
                  <a:lnTo>
                    <a:pt x="187" y="165"/>
                  </a:lnTo>
                  <a:lnTo>
                    <a:pt x="201" y="172"/>
                  </a:lnTo>
                  <a:lnTo>
                    <a:pt x="217" y="181"/>
                  </a:lnTo>
                  <a:lnTo>
                    <a:pt x="232" y="192"/>
                  </a:lnTo>
                  <a:lnTo>
                    <a:pt x="246" y="206"/>
                  </a:lnTo>
                  <a:lnTo>
                    <a:pt x="259" y="224"/>
                  </a:lnTo>
                  <a:lnTo>
                    <a:pt x="271" y="244"/>
                  </a:lnTo>
                  <a:lnTo>
                    <a:pt x="282" y="267"/>
                  </a:lnTo>
                  <a:lnTo>
                    <a:pt x="282" y="267"/>
                  </a:lnTo>
                  <a:lnTo>
                    <a:pt x="296" y="254"/>
                  </a:lnTo>
                  <a:lnTo>
                    <a:pt x="309" y="238"/>
                  </a:lnTo>
                  <a:lnTo>
                    <a:pt x="320" y="220"/>
                  </a:lnTo>
                  <a:lnTo>
                    <a:pt x="329" y="201"/>
                  </a:lnTo>
                  <a:lnTo>
                    <a:pt x="336" y="179"/>
                  </a:lnTo>
                  <a:lnTo>
                    <a:pt x="343" y="158"/>
                  </a:lnTo>
                  <a:lnTo>
                    <a:pt x="352" y="111"/>
                  </a:lnTo>
                  <a:lnTo>
                    <a:pt x="357" y="70"/>
                  </a:lnTo>
                  <a:lnTo>
                    <a:pt x="361" y="34"/>
                  </a:lnTo>
                  <a:lnTo>
                    <a:pt x="363" y="0"/>
                  </a:lnTo>
                </a:path>
              </a:pathLst>
            </a:custGeom>
            <a:noFill/>
            <a:ln>
              <a:noFill/>
            </a:ln>
          </p:spPr>
          <p:txBody>
            <a:bodyPr vert="horz" wrap="square" lIns="91440" tIns="45720" rIns="91440" bIns="45720" numCol="1" anchor="t" anchorCtr="0" compatLnSpc="1"/>
            <a:lstStyle/>
            <a:p>
              <a:endParaRPr lang="en-AU"/>
            </a:p>
          </p:txBody>
        </p:sp>
        <p:sp>
          <p:nvSpPr>
            <p:cNvPr id="86" name="Freeform 75"/>
            <p:cNvSpPr/>
            <p:nvPr/>
          </p:nvSpPr>
          <p:spPr bwMode="auto">
            <a:xfrm>
              <a:off x="5137601" y="3718725"/>
              <a:ext cx="67291" cy="91414"/>
            </a:xfrm>
            <a:custGeom>
              <a:avLst/>
              <a:gdLst>
                <a:gd name="T0" fmla="*/ 50 w 53"/>
                <a:gd name="T1" fmla="*/ 27 h 72"/>
                <a:gd name="T2" fmla="*/ 50 w 53"/>
                <a:gd name="T3" fmla="*/ 27 h 72"/>
                <a:gd name="T4" fmla="*/ 53 w 53"/>
                <a:gd name="T5" fmla="*/ 41 h 72"/>
                <a:gd name="T6" fmla="*/ 53 w 53"/>
                <a:gd name="T7" fmla="*/ 54 h 72"/>
                <a:gd name="T8" fmla="*/ 52 w 53"/>
                <a:gd name="T9" fmla="*/ 61 h 72"/>
                <a:gd name="T10" fmla="*/ 48 w 53"/>
                <a:gd name="T11" fmla="*/ 64 h 72"/>
                <a:gd name="T12" fmla="*/ 44 w 53"/>
                <a:gd name="T13" fmla="*/ 68 h 72"/>
                <a:gd name="T14" fmla="*/ 41 w 53"/>
                <a:gd name="T15" fmla="*/ 72 h 72"/>
                <a:gd name="T16" fmla="*/ 41 w 53"/>
                <a:gd name="T17" fmla="*/ 72 h 72"/>
                <a:gd name="T18" fmla="*/ 35 w 53"/>
                <a:gd name="T19" fmla="*/ 72 h 72"/>
                <a:gd name="T20" fmla="*/ 32 w 53"/>
                <a:gd name="T21" fmla="*/ 72 h 72"/>
                <a:gd name="T22" fmla="*/ 26 w 53"/>
                <a:gd name="T23" fmla="*/ 70 h 72"/>
                <a:gd name="T24" fmla="*/ 21 w 53"/>
                <a:gd name="T25" fmla="*/ 68 h 72"/>
                <a:gd name="T26" fmla="*/ 12 w 53"/>
                <a:gd name="T27" fmla="*/ 59 h 72"/>
                <a:gd name="T28" fmla="*/ 3 w 53"/>
                <a:gd name="T29" fmla="*/ 46 h 72"/>
                <a:gd name="T30" fmla="*/ 3 w 53"/>
                <a:gd name="T31" fmla="*/ 46 h 72"/>
                <a:gd name="T32" fmla="*/ 0 w 53"/>
                <a:gd name="T33" fmla="*/ 32 h 72"/>
                <a:gd name="T34" fmla="*/ 0 w 53"/>
                <a:gd name="T35" fmla="*/ 18 h 72"/>
                <a:gd name="T36" fmla="*/ 1 w 53"/>
                <a:gd name="T37" fmla="*/ 12 h 72"/>
                <a:gd name="T38" fmla="*/ 5 w 53"/>
                <a:gd name="T39" fmla="*/ 9 h 72"/>
                <a:gd name="T40" fmla="*/ 9 w 53"/>
                <a:gd name="T41" fmla="*/ 5 h 72"/>
                <a:gd name="T42" fmla="*/ 12 w 53"/>
                <a:gd name="T43" fmla="*/ 2 h 72"/>
                <a:gd name="T44" fmla="*/ 12 w 53"/>
                <a:gd name="T45" fmla="*/ 2 h 72"/>
                <a:gd name="T46" fmla="*/ 18 w 53"/>
                <a:gd name="T47" fmla="*/ 0 h 72"/>
                <a:gd name="T48" fmla="*/ 21 w 53"/>
                <a:gd name="T49" fmla="*/ 2 h 72"/>
                <a:gd name="T50" fmla="*/ 26 w 53"/>
                <a:gd name="T51" fmla="*/ 2 h 72"/>
                <a:gd name="T52" fmla="*/ 32 w 53"/>
                <a:gd name="T53" fmla="*/ 5 h 72"/>
                <a:gd name="T54" fmla="*/ 41 w 53"/>
                <a:gd name="T55" fmla="*/ 14 h 72"/>
                <a:gd name="T56" fmla="*/ 50 w 53"/>
                <a:gd name="T57" fmla="*/ 2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 h="72">
                  <a:moveTo>
                    <a:pt x="50" y="27"/>
                  </a:moveTo>
                  <a:lnTo>
                    <a:pt x="50" y="27"/>
                  </a:lnTo>
                  <a:lnTo>
                    <a:pt x="53" y="41"/>
                  </a:lnTo>
                  <a:lnTo>
                    <a:pt x="53" y="54"/>
                  </a:lnTo>
                  <a:lnTo>
                    <a:pt x="52" y="61"/>
                  </a:lnTo>
                  <a:lnTo>
                    <a:pt x="48" y="64"/>
                  </a:lnTo>
                  <a:lnTo>
                    <a:pt x="44" y="68"/>
                  </a:lnTo>
                  <a:lnTo>
                    <a:pt x="41" y="72"/>
                  </a:lnTo>
                  <a:lnTo>
                    <a:pt x="41" y="72"/>
                  </a:lnTo>
                  <a:lnTo>
                    <a:pt x="35" y="72"/>
                  </a:lnTo>
                  <a:lnTo>
                    <a:pt x="32" y="72"/>
                  </a:lnTo>
                  <a:lnTo>
                    <a:pt x="26" y="70"/>
                  </a:lnTo>
                  <a:lnTo>
                    <a:pt x="21" y="68"/>
                  </a:lnTo>
                  <a:lnTo>
                    <a:pt x="12" y="59"/>
                  </a:lnTo>
                  <a:lnTo>
                    <a:pt x="3" y="46"/>
                  </a:lnTo>
                  <a:lnTo>
                    <a:pt x="3" y="46"/>
                  </a:lnTo>
                  <a:lnTo>
                    <a:pt x="0" y="32"/>
                  </a:lnTo>
                  <a:lnTo>
                    <a:pt x="0" y="18"/>
                  </a:lnTo>
                  <a:lnTo>
                    <a:pt x="1" y="12"/>
                  </a:lnTo>
                  <a:lnTo>
                    <a:pt x="5" y="9"/>
                  </a:lnTo>
                  <a:lnTo>
                    <a:pt x="9" y="5"/>
                  </a:lnTo>
                  <a:lnTo>
                    <a:pt x="12" y="2"/>
                  </a:lnTo>
                  <a:lnTo>
                    <a:pt x="12" y="2"/>
                  </a:lnTo>
                  <a:lnTo>
                    <a:pt x="18" y="0"/>
                  </a:lnTo>
                  <a:lnTo>
                    <a:pt x="21" y="2"/>
                  </a:lnTo>
                  <a:lnTo>
                    <a:pt x="26" y="2"/>
                  </a:lnTo>
                  <a:lnTo>
                    <a:pt x="32" y="5"/>
                  </a:lnTo>
                  <a:lnTo>
                    <a:pt x="41" y="14"/>
                  </a:lnTo>
                  <a:lnTo>
                    <a:pt x="50" y="27"/>
                  </a:lnTo>
                  <a:close/>
                </a:path>
              </a:pathLst>
            </a:custGeom>
            <a:solidFill>
              <a:srgbClr val="1B130E"/>
            </a:solidFill>
            <a:ln>
              <a:noFill/>
            </a:ln>
          </p:spPr>
          <p:txBody>
            <a:bodyPr vert="horz" wrap="square" lIns="91440" tIns="45720" rIns="91440" bIns="45720" numCol="1" anchor="t" anchorCtr="0" compatLnSpc="1"/>
            <a:lstStyle/>
            <a:p>
              <a:endParaRPr lang="en-AU"/>
            </a:p>
          </p:txBody>
        </p:sp>
        <p:sp>
          <p:nvSpPr>
            <p:cNvPr id="87" name="Freeform 76"/>
            <p:cNvSpPr/>
            <p:nvPr/>
          </p:nvSpPr>
          <p:spPr bwMode="auto">
            <a:xfrm>
              <a:off x="5137601" y="3718725"/>
              <a:ext cx="67291" cy="91414"/>
            </a:xfrm>
            <a:custGeom>
              <a:avLst/>
              <a:gdLst>
                <a:gd name="T0" fmla="*/ 50 w 53"/>
                <a:gd name="T1" fmla="*/ 27 h 72"/>
                <a:gd name="T2" fmla="*/ 50 w 53"/>
                <a:gd name="T3" fmla="*/ 27 h 72"/>
                <a:gd name="T4" fmla="*/ 53 w 53"/>
                <a:gd name="T5" fmla="*/ 41 h 72"/>
                <a:gd name="T6" fmla="*/ 53 w 53"/>
                <a:gd name="T7" fmla="*/ 54 h 72"/>
                <a:gd name="T8" fmla="*/ 52 w 53"/>
                <a:gd name="T9" fmla="*/ 61 h 72"/>
                <a:gd name="T10" fmla="*/ 48 w 53"/>
                <a:gd name="T11" fmla="*/ 64 h 72"/>
                <a:gd name="T12" fmla="*/ 44 w 53"/>
                <a:gd name="T13" fmla="*/ 68 h 72"/>
                <a:gd name="T14" fmla="*/ 41 w 53"/>
                <a:gd name="T15" fmla="*/ 72 h 72"/>
                <a:gd name="T16" fmla="*/ 41 w 53"/>
                <a:gd name="T17" fmla="*/ 72 h 72"/>
                <a:gd name="T18" fmla="*/ 35 w 53"/>
                <a:gd name="T19" fmla="*/ 72 h 72"/>
                <a:gd name="T20" fmla="*/ 32 w 53"/>
                <a:gd name="T21" fmla="*/ 72 h 72"/>
                <a:gd name="T22" fmla="*/ 26 w 53"/>
                <a:gd name="T23" fmla="*/ 70 h 72"/>
                <a:gd name="T24" fmla="*/ 21 w 53"/>
                <a:gd name="T25" fmla="*/ 68 h 72"/>
                <a:gd name="T26" fmla="*/ 12 w 53"/>
                <a:gd name="T27" fmla="*/ 59 h 72"/>
                <a:gd name="T28" fmla="*/ 3 w 53"/>
                <a:gd name="T29" fmla="*/ 46 h 72"/>
                <a:gd name="T30" fmla="*/ 3 w 53"/>
                <a:gd name="T31" fmla="*/ 46 h 72"/>
                <a:gd name="T32" fmla="*/ 0 w 53"/>
                <a:gd name="T33" fmla="*/ 32 h 72"/>
                <a:gd name="T34" fmla="*/ 0 w 53"/>
                <a:gd name="T35" fmla="*/ 18 h 72"/>
                <a:gd name="T36" fmla="*/ 1 w 53"/>
                <a:gd name="T37" fmla="*/ 12 h 72"/>
                <a:gd name="T38" fmla="*/ 5 w 53"/>
                <a:gd name="T39" fmla="*/ 9 h 72"/>
                <a:gd name="T40" fmla="*/ 9 w 53"/>
                <a:gd name="T41" fmla="*/ 5 h 72"/>
                <a:gd name="T42" fmla="*/ 12 w 53"/>
                <a:gd name="T43" fmla="*/ 2 h 72"/>
                <a:gd name="T44" fmla="*/ 12 w 53"/>
                <a:gd name="T45" fmla="*/ 2 h 72"/>
                <a:gd name="T46" fmla="*/ 18 w 53"/>
                <a:gd name="T47" fmla="*/ 0 h 72"/>
                <a:gd name="T48" fmla="*/ 21 w 53"/>
                <a:gd name="T49" fmla="*/ 2 h 72"/>
                <a:gd name="T50" fmla="*/ 26 w 53"/>
                <a:gd name="T51" fmla="*/ 2 h 72"/>
                <a:gd name="T52" fmla="*/ 32 w 53"/>
                <a:gd name="T53" fmla="*/ 5 h 72"/>
                <a:gd name="T54" fmla="*/ 41 w 53"/>
                <a:gd name="T55" fmla="*/ 14 h 72"/>
                <a:gd name="T56" fmla="*/ 50 w 53"/>
                <a:gd name="T57" fmla="*/ 2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 h="72">
                  <a:moveTo>
                    <a:pt x="50" y="27"/>
                  </a:moveTo>
                  <a:lnTo>
                    <a:pt x="50" y="27"/>
                  </a:lnTo>
                  <a:lnTo>
                    <a:pt x="53" y="41"/>
                  </a:lnTo>
                  <a:lnTo>
                    <a:pt x="53" y="54"/>
                  </a:lnTo>
                  <a:lnTo>
                    <a:pt x="52" y="61"/>
                  </a:lnTo>
                  <a:lnTo>
                    <a:pt x="48" y="64"/>
                  </a:lnTo>
                  <a:lnTo>
                    <a:pt x="44" y="68"/>
                  </a:lnTo>
                  <a:lnTo>
                    <a:pt x="41" y="72"/>
                  </a:lnTo>
                  <a:lnTo>
                    <a:pt x="41" y="72"/>
                  </a:lnTo>
                  <a:lnTo>
                    <a:pt x="35" y="72"/>
                  </a:lnTo>
                  <a:lnTo>
                    <a:pt x="32" y="72"/>
                  </a:lnTo>
                  <a:lnTo>
                    <a:pt x="26" y="70"/>
                  </a:lnTo>
                  <a:lnTo>
                    <a:pt x="21" y="68"/>
                  </a:lnTo>
                  <a:lnTo>
                    <a:pt x="12" y="59"/>
                  </a:lnTo>
                  <a:lnTo>
                    <a:pt x="3" y="46"/>
                  </a:lnTo>
                  <a:lnTo>
                    <a:pt x="3" y="46"/>
                  </a:lnTo>
                  <a:lnTo>
                    <a:pt x="0" y="32"/>
                  </a:lnTo>
                  <a:lnTo>
                    <a:pt x="0" y="18"/>
                  </a:lnTo>
                  <a:lnTo>
                    <a:pt x="1" y="12"/>
                  </a:lnTo>
                  <a:lnTo>
                    <a:pt x="5" y="9"/>
                  </a:lnTo>
                  <a:lnTo>
                    <a:pt x="9" y="5"/>
                  </a:lnTo>
                  <a:lnTo>
                    <a:pt x="12" y="2"/>
                  </a:lnTo>
                  <a:lnTo>
                    <a:pt x="12" y="2"/>
                  </a:lnTo>
                  <a:lnTo>
                    <a:pt x="18" y="0"/>
                  </a:lnTo>
                  <a:lnTo>
                    <a:pt x="21" y="2"/>
                  </a:lnTo>
                  <a:lnTo>
                    <a:pt x="26" y="2"/>
                  </a:lnTo>
                  <a:lnTo>
                    <a:pt x="32" y="5"/>
                  </a:lnTo>
                  <a:lnTo>
                    <a:pt x="41" y="14"/>
                  </a:lnTo>
                  <a:lnTo>
                    <a:pt x="50" y="27"/>
                  </a:lnTo>
                </a:path>
              </a:pathLst>
            </a:custGeom>
            <a:noFill/>
            <a:ln>
              <a:noFill/>
            </a:ln>
          </p:spPr>
          <p:txBody>
            <a:bodyPr vert="horz" wrap="square" lIns="91440" tIns="45720" rIns="91440" bIns="45720" numCol="1" anchor="t" anchorCtr="0" compatLnSpc="1"/>
            <a:lstStyle/>
            <a:p>
              <a:endParaRPr lang="en-AU"/>
            </a:p>
          </p:txBody>
        </p:sp>
        <p:sp>
          <p:nvSpPr>
            <p:cNvPr id="88" name="Freeform 77"/>
            <p:cNvSpPr/>
            <p:nvPr/>
          </p:nvSpPr>
          <p:spPr bwMode="auto">
            <a:xfrm>
              <a:off x="5396608" y="3613345"/>
              <a:ext cx="68561" cy="91414"/>
            </a:xfrm>
            <a:custGeom>
              <a:avLst/>
              <a:gdLst>
                <a:gd name="T0" fmla="*/ 50 w 54"/>
                <a:gd name="T1" fmla="*/ 27 h 72"/>
                <a:gd name="T2" fmla="*/ 50 w 54"/>
                <a:gd name="T3" fmla="*/ 27 h 72"/>
                <a:gd name="T4" fmla="*/ 54 w 54"/>
                <a:gd name="T5" fmla="*/ 42 h 72"/>
                <a:gd name="T6" fmla="*/ 54 w 54"/>
                <a:gd name="T7" fmla="*/ 54 h 72"/>
                <a:gd name="T8" fmla="*/ 52 w 54"/>
                <a:gd name="T9" fmla="*/ 60 h 72"/>
                <a:gd name="T10" fmla="*/ 50 w 54"/>
                <a:gd name="T11" fmla="*/ 65 h 72"/>
                <a:gd name="T12" fmla="*/ 47 w 54"/>
                <a:gd name="T13" fmla="*/ 68 h 72"/>
                <a:gd name="T14" fmla="*/ 41 w 54"/>
                <a:gd name="T15" fmla="*/ 72 h 72"/>
                <a:gd name="T16" fmla="*/ 41 w 54"/>
                <a:gd name="T17" fmla="*/ 72 h 72"/>
                <a:gd name="T18" fmla="*/ 38 w 54"/>
                <a:gd name="T19" fmla="*/ 72 h 72"/>
                <a:gd name="T20" fmla="*/ 32 w 54"/>
                <a:gd name="T21" fmla="*/ 72 h 72"/>
                <a:gd name="T22" fmla="*/ 27 w 54"/>
                <a:gd name="T23" fmla="*/ 70 h 72"/>
                <a:gd name="T24" fmla="*/ 21 w 54"/>
                <a:gd name="T25" fmla="*/ 68 h 72"/>
                <a:gd name="T26" fmla="*/ 13 w 54"/>
                <a:gd name="T27" fmla="*/ 60 h 72"/>
                <a:gd name="T28" fmla="*/ 5 w 54"/>
                <a:gd name="T29" fmla="*/ 47 h 72"/>
                <a:gd name="T30" fmla="*/ 5 w 54"/>
                <a:gd name="T31" fmla="*/ 47 h 72"/>
                <a:gd name="T32" fmla="*/ 0 w 54"/>
                <a:gd name="T33" fmla="*/ 33 h 72"/>
                <a:gd name="T34" fmla="*/ 2 w 54"/>
                <a:gd name="T35" fmla="*/ 18 h 72"/>
                <a:gd name="T36" fmla="*/ 2 w 54"/>
                <a:gd name="T37" fmla="*/ 13 h 72"/>
                <a:gd name="T38" fmla="*/ 5 w 54"/>
                <a:gd name="T39" fmla="*/ 9 h 72"/>
                <a:gd name="T40" fmla="*/ 9 w 54"/>
                <a:gd name="T41" fmla="*/ 4 h 72"/>
                <a:gd name="T42" fmla="*/ 13 w 54"/>
                <a:gd name="T43" fmla="*/ 2 h 72"/>
                <a:gd name="T44" fmla="*/ 13 w 54"/>
                <a:gd name="T45" fmla="*/ 2 h 72"/>
                <a:gd name="T46" fmla="*/ 18 w 54"/>
                <a:gd name="T47" fmla="*/ 0 h 72"/>
                <a:gd name="T48" fmla="*/ 23 w 54"/>
                <a:gd name="T49" fmla="*/ 0 h 72"/>
                <a:gd name="T50" fmla="*/ 29 w 54"/>
                <a:gd name="T51" fmla="*/ 2 h 72"/>
                <a:gd name="T52" fmla="*/ 32 w 54"/>
                <a:gd name="T53" fmla="*/ 6 h 72"/>
                <a:gd name="T54" fmla="*/ 43 w 54"/>
                <a:gd name="T55" fmla="*/ 15 h 72"/>
                <a:gd name="T56" fmla="*/ 50 w 54"/>
                <a:gd name="T57" fmla="*/ 2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72">
                  <a:moveTo>
                    <a:pt x="50" y="27"/>
                  </a:moveTo>
                  <a:lnTo>
                    <a:pt x="50" y="27"/>
                  </a:lnTo>
                  <a:lnTo>
                    <a:pt x="54" y="42"/>
                  </a:lnTo>
                  <a:lnTo>
                    <a:pt x="54" y="54"/>
                  </a:lnTo>
                  <a:lnTo>
                    <a:pt x="52" y="60"/>
                  </a:lnTo>
                  <a:lnTo>
                    <a:pt x="50" y="65"/>
                  </a:lnTo>
                  <a:lnTo>
                    <a:pt x="47" y="68"/>
                  </a:lnTo>
                  <a:lnTo>
                    <a:pt x="41" y="72"/>
                  </a:lnTo>
                  <a:lnTo>
                    <a:pt x="41" y="72"/>
                  </a:lnTo>
                  <a:lnTo>
                    <a:pt x="38" y="72"/>
                  </a:lnTo>
                  <a:lnTo>
                    <a:pt x="32" y="72"/>
                  </a:lnTo>
                  <a:lnTo>
                    <a:pt x="27" y="70"/>
                  </a:lnTo>
                  <a:lnTo>
                    <a:pt x="21" y="68"/>
                  </a:lnTo>
                  <a:lnTo>
                    <a:pt x="13" y="60"/>
                  </a:lnTo>
                  <a:lnTo>
                    <a:pt x="5" y="47"/>
                  </a:lnTo>
                  <a:lnTo>
                    <a:pt x="5" y="47"/>
                  </a:lnTo>
                  <a:lnTo>
                    <a:pt x="0" y="33"/>
                  </a:lnTo>
                  <a:lnTo>
                    <a:pt x="2" y="18"/>
                  </a:lnTo>
                  <a:lnTo>
                    <a:pt x="2" y="13"/>
                  </a:lnTo>
                  <a:lnTo>
                    <a:pt x="5" y="9"/>
                  </a:lnTo>
                  <a:lnTo>
                    <a:pt x="9" y="4"/>
                  </a:lnTo>
                  <a:lnTo>
                    <a:pt x="13" y="2"/>
                  </a:lnTo>
                  <a:lnTo>
                    <a:pt x="13" y="2"/>
                  </a:lnTo>
                  <a:lnTo>
                    <a:pt x="18" y="0"/>
                  </a:lnTo>
                  <a:lnTo>
                    <a:pt x="23" y="0"/>
                  </a:lnTo>
                  <a:lnTo>
                    <a:pt x="29" y="2"/>
                  </a:lnTo>
                  <a:lnTo>
                    <a:pt x="32" y="6"/>
                  </a:lnTo>
                  <a:lnTo>
                    <a:pt x="43" y="15"/>
                  </a:lnTo>
                  <a:lnTo>
                    <a:pt x="50" y="27"/>
                  </a:lnTo>
                  <a:close/>
                </a:path>
              </a:pathLst>
            </a:custGeom>
            <a:solidFill>
              <a:srgbClr val="1B130E"/>
            </a:solidFill>
            <a:ln>
              <a:noFill/>
            </a:ln>
          </p:spPr>
          <p:txBody>
            <a:bodyPr vert="horz" wrap="square" lIns="91440" tIns="45720" rIns="91440" bIns="45720" numCol="1" anchor="t" anchorCtr="0" compatLnSpc="1"/>
            <a:lstStyle/>
            <a:p>
              <a:endParaRPr lang="en-AU"/>
            </a:p>
          </p:txBody>
        </p:sp>
        <p:sp>
          <p:nvSpPr>
            <p:cNvPr id="89" name="Freeform 78"/>
            <p:cNvSpPr/>
            <p:nvPr/>
          </p:nvSpPr>
          <p:spPr bwMode="auto">
            <a:xfrm>
              <a:off x="5396608" y="3613345"/>
              <a:ext cx="68561" cy="91414"/>
            </a:xfrm>
            <a:custGeom>
              <a:avLst/>
              <a:gdLst>
                <a:gd name="T0" fmla="*/ 50 w 54"/>
                <a:gd name="T1" fmla="*/ 27 h 72"/>
                <a:gd name="T2" fmla="*/ 50 w 54"/>
                <a:gd name="T3" fmla="*/ 27 h 72"/>
                <a:gd name="T4" fmla="*/ 54 w 54"/>
                <a:gd name="T5" fmla="*/ 42 h 72"/>
                <a:gd name="T6" fmla="*/ 54 w 54"/>
                <a:gd name="T7" fmla="*/ 54 h 72"/>
                <a:gd name="T8" fmla="*/ 52 w 54"/>
                <a:gd name="T9" fmla="*/ 60 h 72"/>
                <a:gd name="T10" fmla="*/ 50 w 54"/>
                <a:gd name="T11" fmla="*/ 65 h 72"/>
                <a:gd name="T12" fmla="*/ 47 w 54"/>
                <a:gd name="T13" fmla="*/ 68 h 72"/>
                <a:gd name="T14" fmla="*/ 41 w 54"/>
                <a:gd name="T15" fmla="*/ 72 h 72"/>
                <a:gd name="T16" fmla="*/ 41 w 54"/>
                <a:gd name="T17" fmla="*/ 72 h 72"/>
                <a:gd name="T18" fmla="*/ 38 w 54"/>
                <a:gd name="T19" fmla="*/ 72 h 72"/>
                <a:gd name="T20" fmla="*/ 32 w 54"/>
                <a:gd name="T21" fmla="*/ 72 h 72"/>
                <a:gd name="T22" fmla="*/ 27 w 54"/>
                <a:gd name="T23" fmla="*/ 70 h 72"/>
                <a:gd name="T24" fmla="*/ 21 w 54"/>
                <a:gd name="T25" fmla="*/ 68 h 72"/>
                <a:gd name="T26" fmla="*/ 13 w 54"/>
                <a:gd name="T27" fmla="*/ 60 h 72"/>
                <a:gd name="T28" fmla="*/ 5 w 54"/>
                <a:gd name="T29" fmla="*/ 47 h 72"/>
                <a:gd name="T30" fmla="*/ 5 w 54"/>
                <a:gd name="T31" fmla="*/ 47 h 72"/>
                <a:gd name="T32" fmla="*/ 0 w 54"/>
                <a:gd name="T33" fmla="*/ 33 h 72"/>
                <a:gd name="T34" fmla="*/ 2 w 54"/>
                <a:gd name="T35" fmla="*/ 18 h 72"/>
                <a:gd name="T36" fmla="*/ 2 w 54"/>
                <a:gd name="T37" fmla="*/ 13 h 72"/>
                <a:gd name="T38" fmla="*/ 5 w 54"/>
                <a:gd name="T39" fmla="*/ 9 h 72"/>
                <a:gd name="T40" fmla="*/ 9 w 54"/>
                <a:gd name="T41" fmla="*/ 4 h 72"/>
                <a:gd name="T42" fmla="*/ 13 w 54"/>
                <a:gd name="T43" fmla="*/ 2 h 72"/>
                <a:gd name="T44" fmla="*/ 13 w 54"/>
                <a:gd name="T45" fmla="*/ 2 h 72"/>
                <a:gd name="T46" fmla="*/ 18 w 54"/>
                <a:gd name="T47" fmla="*/ 0 h 72"/>
                <a:gd name="T48" fmla="*/ 23 w 54"/>
                <a:gd name="T49" fmla="*/ 0 h 72"/>
                <a:gd name="T50" fmla="*/ 29 w 54"/>
                <a:gd name="T51" fmla="*/ 2 h 72"/>
                <a:gd name="T52" fmla="*/ 32 w 54"/>
                <a:gd name="T53" fmla="*/ 6 h 72"/>
                <a:gd name="T54" fmla="*/ 43 w 54"/>
                <a:gd name="T55" fmla="*/ 15 h 72"/>
                <a:gd name="T56" fmla="*/ 50 w 54"/>
                <a:gd name="T57" fmla="*/ 2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72">
                  <a:moveTo>
                    <a:pt x="50" y="27"/>
                  </a:moveTo>
                  <a:lnTo>
                    <a:pt x="50" y="27"/>
                  </a:lnTo>
                  <a:lnTo>
                    <a:pt x="54" y="42"/>
                  </a:lnTo>
                  <a:lnTo>
                    <a:pt x="54" y="54"/>
                  </a:lnTo>
                  <a:lnTo>
                    <a:pt x="52" y="60"/>
                  </a:lnTo>
                  <a:lnTo>
                    <a:pt x="50" y="65"/>
                  </a:lnTo>
                  <a:lnTo>
                    <a:pt x="47" y="68"/>
                  </a:lnTo>
                  <a:lnTo>
                    <a:pt x="41" y="72"/>
                  </a:lnTo>
                  <a:lnTo>
                    <a:pt x="41" y="72"/>
                  </a:lnTo>
                  <a:lnTo>
                    <a:pt x="38" y="72"/>
                  </a:lnTo>
                  <a:lnTo>
                    <a:pt x="32" y="72"/>
                  </a:lnTo>
                  <a:lnTo>
                    <a:pt x="27" y="70"/>
                  </a:lnTo>
                  <a:lnTo>
                    <a:pt x="21" y="68"/>
                  </a:lnTo>
                  <a:lnTo>
                    <a:pt x="13" y="60"/>
                  </a:lnTo>
                  <a:lnTo>
                    <a:pt x="5" y="47"/>
                  </a:lnTo>
                  <a:lnTo>
                    <a:pt x="5" y="47"/>
                  </a:lnTo>
                  <a:lnTo>
                    <a:pt x="0" y="33"/>
                  </a:lnTo>
                  <a:lnTo>
                    <a:pt x="2" y="18"/>
                  </a:lnTo>
                  <a:lnTo>
                    <a:pt x="2" y="13"/>
                  </a:lnTo>
                  <a:lnTo>
                    <a:pt x="5" y="9"/>
                  </a:lnTo>
                  <a:lnTo>
                    <a:pt x="9" y="4"/>
                  </a:lnTo>
                  <a:lnTo>
                    <a:pt x="13" y="2"/>
                  </a:lnTo>
                  <a:lnTo>
                    <a:pt x="13" y="2"/>
                  </a:lnTo>
                  <a:lnTo>
                    <a:pt x="18" y="0"/>
                  </a:lnTo>
                  <a:lnTo>
                    <a:pt x="23" y="0"/>
                  </a:lnTo>
                  <a:lnTo>
                    <a:pt x="29" y="2"/>
                  </a:lnTo>
                  <a:lnTo>
                    <a:pt x="32" y="6"/>
                  </a:lnTo>
                  <a:lnTo>
                    <a:pt x="43" y="15"/>
                  </a:lnTo>
                  <a:lnTo>
                    <a:pt x="50" y="27"/>
                  </a:lnTo>
                </a:path>
              </a:pathLst>
            </a:custGeom>
            <a:noFill/>
            <a:ln>
              <a:noFill/>
            </a:ln>
          </p:spPr>
          <p:txBody>
            <a:bodyPr vert="horz" wrap="square" lIns="91440" tIns="45720" rIns="91440" bIns="45720" numCol="1" anchor="t" anchorCtr="0" compatLnSpc="1"/>
            <a:lstStyle/>
            <a:p>
              <a:endParaRPr lang="en-AU"/>
            </a:p>
          </p:txBody>
        </p:sp>
        <p:sp>
          <p:nvSpPr>
            <p:cNvPr id="90" name="Freeform 79"/>
            <p:cNvSpPr/>
            <p:nvPr/>
          </p:nvSpPr>
          <p:spPr bwMode="auto">
            <a:xfrm>
              <a:off x="5023333" y="3547323"/>
              <a:ext cx="92684" cy="120617"/>
            </a:xfrm>
            <a:custGeom>
              <a:avLst/>
              <a:gdLst>
                <a:gd name="T0" fmla="*/ 73 w 73"/>
                <a:gd name="T1" fmla="*/ 0 h 95"/>
                <a:gd name="T2" fmla="*/ 73 w 73"/>
                <a:gd name="T3" fmla="*/ 0 h 95"/>
                <a:gd name="T4" fmla="*/ 63 w 73"/>
                <a:gd name="T5" fmla="*/ 8 h 95"/>
                <a:gd name="T6" fmla="*/ 54 w 73"/>
                <a:gd name="T7" fmla="*/ 17 h 95"/>
                <a:gd name="T8" fmla="*/ 41 w 73"/>
                <a:gd name="T9" fmla="*/ 27 h 95"/>
                <a:gd name="T10" fmla="*/ 29 w 73"/>
                <a:gd name="T11" fmla="*/ 42 h 95"/>
                <a:gd name="T12" fmla="*/ 18 w 73"/>
                <a:gd name="T13" fmla="*/ 58 h 95"/>
                <a:gd name="T14" fmla="*/ 9 w 73"/>
                <a:gd name="T15" fmla="*/ 76 h 95"/>
                <a:gd name="T16" fmla="*/ 7 w 73"/>
                <a:gd name="T17" fmla="*/ 86 h 95"/>
                <a:gd name="T18" fmla="*/ 5 w 73"/>
                <a:gd name="T19" fmla="*/ 95 h 95"/>
                <a:gd name="T20" fmla="*/ 5 w 73"/>
                <a:gd name="T21" fmla="*/ 95 h 95"/>
                <a:gd name="T22" fmla="*/ 2 w 73"/>
                <a:gd name="T23" fmla="*/ 81 h 95"/>
                <a:gd name="T24" fmla="*/ 0 w 73"/>
                <a:gd name="T25" fmla="*/ 65 h 95"/>
                <a:gd name="T26" fmla="*/ 2 w 73"/>
                <a:gd name="T27" fmla="*/ 49 h 95"/>
                <a:gd name="T28" fmla="*/ 4 w 73"/>
                <a:gd name="T29" fmla="*/ 40 h 95"/>
                <a:gd name="T30" fmla="*/ 7 w 73"/>
                <a:gd name="T31" fmla="*/ 31 h 95"/>
                <a:gd name="T32" fmla="*/ 12 w 73"/>
                <a:gd name="T33" fmla="*/ 22 h 95"/>
                <a:gd name="T34" fmla="*/ 20 w 73"/>
                <a:gd name="T35" fmla="*/ 15 h 95"/>
                <a:gd name="T36" fmla="*/ 29 w 73"/>
                <a:gd name="T37" fmla="*/ 9 h 95"/>
                <a:gd name="T38" fmla="*/ 41 w 73"/>
                <a:gd name="T39" fmla="*/ 4 h 95"/>
                <a:gd name="T40" fmla="*/ 56 w 73"/>
                <a:gd name="T41" fmla="*/ 0 h 95"/>
                <a:gd name="T42" fmla="*/ 73 w 73"/>
                <a:gd name="T4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95">
                  <a:moveTo>
                    <a:pt x="73" y="0"/>
                  </a:moveTo>
                  <a:lnTo>
                    <a:pt x="73" y="0"/>
                  </a:lnTo>
                  <a:lnTo>
                    <a:pt x="63" y="8"/>
                  </a:lnTo>
                  <a:lnTo>
                    <a:pt x="54" y="17"/>
                  </a:lnTo>
                  <a:lnTo>
                    <a:pt x="41" y="27"/>
                  </a:lnTo>
                  <a:lnTo>
                    <a:pt x="29" y="42"/>
                  </a:lnTo>
                  <a:lnTo>
                    <a:pt x="18" y="58"/>
                  </a:lnTo>
                  <a:lnTo>
                    <a:pt x="9" y="76"/>
                  </a:lnTo>
                  <a:lnTo>
                    <a:pt x="7" y="86"/>
                  </a:lnTo>
                  <a:lnTo>
                    <a:pt x="5" y="95"/>
                  </a:lnTo>
                  <a:lnTo>
                    <a:pt x="5" y="95"/>
                  </a:lnTo>
                  <a:lnTo>
                    <a:pt x="2" y="81"/>
                  </a:lnTo>
                  <a:lnTo>
                    <a:pt x="0" y="65"/>
                  </a:lnTo>
                  <a:lnTo>
                    <a:pt x="2" y="49"/>
                  </a:lnTo>
                  <a:lnTo>
                    <a:pt x="4" y="40"/>
                  </a:lnTo>
                  <a:lnTo>
                    <a:pt x="7" y="31"/>
                  </a:lnTo>
                  <a:lnTo>
                    <a:pt x="12" y="22"/>
                  </a:lnTo>
                  <a:lnTo>
                    <a:pt x="20" y="15"/>
                  </a:lnTo>
                  <a:lnTo>
                    <a:pt x="29" y="9"/>
                  </a:lnTo>
                  <a:lnTo>
                    <a:pt x="41" y="4"/>
                  </a:lnTo>
                  <a:lnTo>
                    <a:pt x="56" y="0"/>
                  </a:lnTo>
                  <a:lnTo>
                    <a:pt x="73" y="0"/>
                  </a:lnTo>
                  <a:close/>
                </a:path>
              </a:pathLst>
            </a:custGeom>
            <a:solidFill>
              <a:srgbClr val="493A1B"/>
            </a:solidFill>
            <a:ln>
              <a:noFill/>
            </a:ln>
          </p:spPr>
          <p:txBody>
            <a:bodyPr vert="horz" wrap="square" lIns="91440" tIns="45720" rIns="91440" bIns="45720" numCol="1" anchor="t" anchorCtr="0" compatLnSpc="1"/>
            <a:lstStyle/>
            <a:p>
              <a:endParaRPr lang="en-AU"/>
            </a:p>
          </p:txBody>
        </p:sp>
        <p:sp>
          <p:nvSpPr>
            <p:cNvPr id="91" name="Freeform 80"/>
            <p:cNvSpPr/>
            <p:nvPr/>
          </p:nvSpPr>
          <p:spPr bwMode="auto">
            <a:xfrm>
              <a:off x="5023333" y="3547323"/>
              <a:ext cx="92684" cy="120617"/>
            </a:xfrm>
            <a:custGeom>
              <a:avLst/>
              <a:gdLst>
                <a:gd name="T0" fmla="*/ 73 w 73"/>
                <a:gd name="T1" fmla="*/ 0 h 95"/>
                <a:gd name="T2" fmla="*/ 73 w 73"/>
                <a:gd name="T3" fmla="*/ 0 h 95"/>
                <a:gd name="T4" fmla="*/ 63 w 73"/>
                <a:gd name="T5" fmla="*/ 8 h 95"/>
                <a:gd name="T6" fmla="*/ 54 w 73"/>
                <a:gd name="T7" fmla="*/ 17 h 95"/>
                <a:gd name="T8" fmla="*/ 41 w 73"/>
                <a:gd name="T9" fmla="*/ 27 h 95"/>
                <a:gd name="T10" fmla="*/ 29 w 73"/>
                <a:gd name="T11" fmla="*/ 42 h 95"/>
                <a:gd name="T12" fmla="*/ 18 w 73"/>
                <a:gd name="T13" fmla="*/ 58 h 95"/>
                <a:gd name="T14" fmla="*/ 9 w 73"/>
                <a:gd name="T15" fmla="*/ 76 h 95"/>
                <a:gd name="T16" fmla="*/ 7 w 73"/>
                <a:gd name="T17" fmla="*/ 86 h 95"/>
                <a:gd name="T18" fmla="*/ 5 w 73"/>
                <a:gd name="T19" fmla="*/ 95 h 95"/>
                <a:gd name="T20" fmla="*/ 5 w 73"/>
                <a:gd name="T21" fmla="*/ 95 h 95"/>
                <a:gd name="T22" fmla="*/ 2 w 73"/>
                <a:gd name="T23" fmla="*/ 81 h 95"/>
                <a:gd name="T24" fmla="*/ 0 w 73"/>
                <a:gd name="T25" fmla="*/ 65 h 95"/>
                <a:gd name="T26" fmla="*/ 2 w 73"/>
                <a:gd name="T27" fmla="*/ 49 h 95"/>
                <a:gd name="T28" fmla="*/ 4 w 73"/>
                <a:gd name="T29" fmla="*/ 40 h 95"/>
                <a:gd name="T30" fmla="*/ 7 w 73"/>
                <a:gd name="T31" fmla="*/ 31 h 95"/>
                <a:gd name="T32" fmla="*/ 12 w 73"/>
                <a:gd name="T33" fmla="*/ 22 h 95"/>
                <a:gd name="T34" fmla="*/ 20 w 73"/>
                <a:gd name="T35" fmla="*/ 15 h 95"/>
                <a:gd name="T36" fmla="*/ 29 w 73"/>
                <a:gd name="T37" fmla="*/ 9 h 95"/>
                <a:gd name="T38" fmla="*/ 41 w 73"/>
                <a:gd name="T39" fmla="*/ 4 h 95"/>
                <a:gd name="T40" fmla="*/ 56 w 73"/>
                <a:gd name="T41" fmla="*/ 0 h 95"/>
                <a:gd name="T42" fmla="*/ 73 w 73"/>
                <a:gd name="T4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95">
                  <a:moveTo>
                    <a:pt x="73" y="0"/>
                  </a:moveTo>
                  <a:lnTo>
                    <a:pt x="73" y="0"/>
                  </a:lnTo>
                  <a:lnTo>
                    <a:pt x="63" y="8"/>
                  </a:lnTo>
                  <a:lnTo>
                    <a:pt x="54" y="17"/>
                  </a:lnTo>
                  <a:lnTo>
                    <a:pt x="41" y="27"/>
                  </a:lnTo>
                  <a:lnTo>
                    <a:pt x="29" y="42"/>
                  </a:lnTo>
                  <a:lnTo>
                    <a:pt x="18" y="58"/>
                  </a:lnTo>
                  <a:lnTo>
                    <a:pt x="9" y="76"/>
                  </a:lnTo>
                  <a:lnTo>
                    <a:pt x="7" y="86"/>
                  </a:lnTo>
                  <a:lnTo>
                    <a:pt x="5" y="95"/>
                  </a:lnTo>
                  <a:lnTo>
                    <a:pt x="5" y="95"/>
                  </a:lnTo>
                  <a:lnTo>
                    <a:pt x="2" y="81"/>
                  </a:lnTo>
                  <a:lnTo>
                    <a:pt x="0" y="65"/>
                  </a:lnTo>
                  <a:lnTo>
                    <a:pt x="2" y="49"/>
                  </a:lnTo>
                  <a:lnTo>
                    <a:pt x="4" y="40"/>
                  </a:lnTo>
                  <a:lnTo>
                    <a:pt x="7" y="31"/>
                  </a:lnTo>
                  <a:lnTo>
                    <a:pt x="12" y="22"/>
                  </a:lnTo>
                  <a:lnTo>
                    <a:pt x="20" y="15"/>
                  </a:lnTo>
                  <a:lnTo>
                    <a:pt x="29" y="9"/>
                  </a:lnTo>
                  <a:lnTo>
                    <a:pt x="41" y="4"/>
                  </a:lnTo>
                  <a:lnTo>
                    <a:pt x="56" y="0"/>
                  </a:lnTo>
                  <a:lnTo>
                    <a:pt x="73" y="0"/>
                  </a:lnTo>
                </a:path>
              </a:pathLst>
            </a:custGeom>
            <a:noFill/>
            <a:ln>
              <a:noFill/>
            </a:ln>
          </p:spPr>
          <p:txBody>
            <a:bodyPr vert="horz" wrap="square" lIns="91440" tIns="45720" rIns="91440" bIns="45720" numCol="1" anchor="t" anchorCtr="0" compatLnSpc="1"/>
            <a:lstStyle/>
            <a:p>
              <a:endParaRPr lang="en-AU"/>
            </a:p>
          </p:txBody>
        </p:sp>
        <p:sp>
          <p:nvSpPr>
            <p:cNvPr id="92" name="Freeform 81"/>
            <p:cNvSpPr/>
            <p:nvPr/>
          </p:nvSpPr>
          <p:spPr bwMode="auto">
            <a:xfrm>
              <a:off x="5296306" y="3454640"/>
              <a:ext cx="137121" cy="48246"/>
            </a:xfrm>
            <a:custGeom>
              <a:avLst/>
              <a:gdLst>
                <a:gd name="T0" fmla="*/ 0 w 108"/>
                <a:gd name="T1" fmla="*/ 27 h 38"/>
                <a:gd name="T2" fmla="*/ 0 w 108"/>
                <a:gd name="T3" fmla="*/ 27 h 38"/>
                <a:gd name="T4" fmla="*/ 13 w 108"/>
                <a:gd name="T5" fmla="*/ 27 h 38"/>
                <a:gd name="T6" fmla="*/ 40 w 108"/>
                <a:gd name="T7" fmla="*/ 27 h 38"/>
                <a:gd name="T8" fmla="*/ 75 w 108"/>
                <a:gd name="T9" fmla="*/ 29 h 38"/>
                <a:gd name="T10" fmla="*/ 92 w 108"/>
                <a:gd name="T11" fmla="*/ 32 h 38"/>
                <a:gd name="T12" fmla="*/ 108 w 108"/>
                <a:gd name="T13" fmla="*/ 38 h 38"/>
                <a:gd name="T14" fmla="*/ 108 w 108"/>
                <a:gd name="T15" fmla="*/ 38 h 38"/>
                <a:gd name="T16" fmla="*/ 99 w 108"/>
                <a:gd name="T17" fmla="*/ 27 h 38"/>
                <a:gd name="T18" fmla="*/ 86 w 108"/>
                <a:gd name="T19" fmla="*/ 16 h 38"/>
                <a:gd name="T20" fmla="*/ 74 w 108"/>
                <a:gd name="T21" fmla="*/ 7 h 38"/>
                <a:gd name="T22" fmla="*/ 65 w 108"/>
                <a:gd name="T23" fmla="*/ 3 h 38"/>
                <a:gd name="T24" fmla="*/ 56 w 108"/>
                <a:gd name="T25" fmla="*/ 0 h 38"/>
                <a:gd name="T26" fmla="*/ 48 w 108"/>
                <a:gd name="T27" fmla="*/ 0 h 38"/>
                <a:gd name="T28" fmla="*/ 38 w 108"/>
                <a:gd name="T29" fmla="*/ 0 h 38"/>
                <a:gd name="T30" fmla="*/ 29 w 108"/>
                <a:gd name="T31" fmla="*/ 3 h 38"/>
                <a:gd name="T32" fmla="*/ 20 w 108"/>
                <a:gd name="T33" fmla="*/ 7 h 38"/>
                <a:gd name="T34" fmla="*/ 11 w 108"/>
                <a:gd name="T35" fmla="*/ 16 h 38"/>
                <a:gd name="T36" fmla="*/ 0 w 108"/>
                <a:gd name="T37"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38">
                  <a:moveTo>
                    <a:pt x="0" y="27"/>
                  </a:moveTo>
                  <a:lnTo>
                    <a:pt x="0" y="27"/>
                  </a:lnTo>
                  <a:lnTo>
                    <a:pt x="13" y="27"/>
                  </a:lnTo>
                  <a:lnTo>
                    <a:pt x="40" y="27"/>
                  </a:lnTo>
                  <a:lnTo>
                    <a:pt x="75" y="29"/>
                  </a:lnTo>
                  <a:lnTo>
                    <a:pt x="92" y="32"/>
                  </a:lnTo>
                  <a:lnTo>
                    <a:pt x="108" y="38"/>
                  </a:lnTo>
                  <a:lnTo>
                    <a:pt x="108" y="38"/>
                  </a:lnTo>
                  <a:lnTo>
                    <a:pt x="99" y="27"/>
                  </a:lnTo>
                  <a:lnTo>
                    <a:pt x="86" y="16"/>
                  </a:lnTo>
                  <a:lnTo>
                    <a:pt x="74" y="7"/>
                  </a:lnTo>
                  <a:lnTo>
                    <a:pt x="65" y="3"/>
                  </a:lnTo>
                  <a:lnTo>
                    <a:pt x="56" y="0"/>
                  </a:lnTo>
                  <a:lnTo>
                    <a:pt x="48" y="0"/>
                  </a:lnTo>
                  <a:lnTo>
                    <a:pt x="38" y="0"/>
                  </a:lnTo>
                  <a:lnTo>
                    <a:pt x="29" y="3"/>
                  </a:lnTo>
                  <a:lnTo>
                    <a:pt x="20" y="7"/>
                  </a:lnTo>
                  <a:lnTo>
                    <a:pt x="11" y="16"/>
                  </a:lnTo>
                  <a:lnTo>
                    <a:pt x="0" y="27"/>
                  </a:lnTo>
                  <a:close/>
                </a:path>
              </a:pathLst>
            </a:custGeom>
            <a:solidFill>
              <a:srgbClr val="493A1B"/>
            </a:solidFill>
            <a:ln>
              <a:noFill/>
            </a:ln>
          </p:spPr>
          <p:txBody>
            <a:bodyPr vert="horz" wrap="square" lIns="91440" tIns="45720" rIns="91440" bIns="45720" numCol="1" anchor="t" anchorCtr="0" compatLnSpc="1"/>
            <a:lstStyle/>
            <a:p>
              <a:endParaRPr lang="en-AU"/>
            </a:p>
          </p:txBody>
        </p:sp>
        <p:sp>
          <p:nvSpPr>
            <p:cNvPr id="93" name="Freeform 82"/>
            <p:cNvSpPr/>
            <p:nvPr/>
          </p:nvSpPr>
          <p:spPr bwMode="auto">
            <a:xfrm>
              <a:off x="5296306" y="3454640"/>
              <a:ext cx="137121" cy="48246"/>
            </a:xfrm>
            <a:custGeom>
              <a:avLst/>
              <a:gdLst>
                <a:gd name="T0" fmla="*/ 0 w 108"/>
                <a:gd name="T1" fmla="*/ 27 h 38"/>
                <a:gd name="T2" fmla="*/ 0 w 108"/>
                <a:gd name="T3" fmla="*/ 27 h 38"/>
                <a:gd name="T4" fmla="*/ 13 w 108"/>
                <a:gd name="T5" fmla="*/ 27 h 38"/>
                <a:gd name="T6" fmla="*/ 40 w 108"/>
                <a:gd name="T7" fmla="*/ 27 h 38"/>
                <a:gd name="T8" fmla="*/ 75 w 108"/>
                <a:gd name="T9" fmla="*/ 29 h 38"/>
                <a:gd name="T10" fmla="*/ 92 w 108"/>
                <a:gd name="T11" fmla="*/ 32 h 38"/>
                <a:gd name="T12" fmla="*/ 108 w 108"/>
                <a:gd name="T13" fmla="*/ 38 h 38"/>
                <a:gd name="T14" fmla="*/ 108 w 108"/>
                <a:gd name="T15" fmla="*/ 38 h 38"/>
                <a:gd name="T16" fmla="*/ 99 w 108"/>
                <a:gd name="T17" fmla="*/ 27 h 38"/>
                <a:gd name="T18" fmla="*/ 86 w 108"/>
                <a:gd name="T19" fmla="*/ 16 h 38"/>
                <a:gd name="T20" fmla="*/ 74 w 108"/>
                <a:gd name="T21" fmla="*/ 7 h 38"/>
                <a:gd name="T22" fmla="*/ 65 w 108"/>
                <a:gd name="T23" fmla="*/ 3 h 38"/>
                <a:gd name="T24" fmla="*/ 56 w 108"/>
                <a:gd name="T25" fmla="*/ 0 h 38"/>
                <a:gd name="T26" fmla="*/ 48 w 108"/>
                <a:gd name="T27" fmla="*/ 0 h 38"/>
                <a:gd name="T28" fmla="*/ 38 w 108"/>
                <a:gd name="T29" fmla="*/ 0 h 38"/>
                <a:gd name="T30" fmla="*/ 29 w 108"/>
                <a:gd name="T31" fmla="*/ 3 h 38"/>
                <a:gd name="T32" fmla="*/ 20 w 108"/>
                <a:gd name="T33" fmla="*/ 7 h 38"/>
                <a:gd name="T34" fmla="*/ 11 w 108"/>
                <a:gd name="T35" fmla="*/ 16 h 38"/>
                <a:gd name="T36" fmla="*/ 0 w 108"/>
                <a:gd name="T37"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38">
                  <a:moveTo>
                    <a:pt x="0" y="27"/>
                  </a:moveTo>
                  <a:lnTo>
                    <a:pt x="0" y="27"/>
                  </a:lnTo>
                  <a:lnTo>
                    <a:pt x="13" y="27"/>
                  </a:lnTo>
                  <a:lnTo>
                    <a:pt x="40" y="27"/>
                  </a:lnTo>
                  <a:lnTo>
                    <a:pt x="75" y="29"/>
                  </a:lnTo>
                  <a:lnTo>
                    <a:pt x="92" y="32"/>
                  </a:lnTo>
                  <a:lnTo>
                    <a:pt x="108" y="38"/>
                  </a:lnTo>
                  <a:lnTo>
                    <a:pt x="108" y="38"/>
                  </a:lnTo>
                  <a:lnTo>
                    <a:pt x="99" y="27"/>
                  </a:lnTo>
                  <a:lnTo>
                    <a:pt x="86" y="16"/>
                  </a:lnTo>
                  <a:lnTo>
                    <a:pt x="74" y="7"/>
                  </a:lnTo>
                  <a:lnTo>
                    <a:pt x="65" y="3"/>
                  </a:lnTo>
                  <a:lnTo>
                    <a:pt x="56" y="0"/>
                  </a:lnTo>
                  <a:lnTo>
                    <a:pt x="48" y="0"/>
                  </a:lnTo>
                  <a:lnTo>
                    <a:pt x="38" y="0"/>
                  </a:lnTo>
                  <a:lnTo>
                    <a:pt x="29" y="3"/>
                  </a:lnTo>
                  <a:lnTo>
                    <a:pt x="20" y="7"/>
                  </a:lnTo>
                  <a:lnTo>
                    <a:pt x="11" y="16"/>
                  </a:lnTo>
                  <a:lnTo>
                    <a:pt x="0" y="27"/>
                  </a:lnTo>
                </a:path>
              </a:pathLst>
            </a:custGeom>
            <a:noFill/>
            <a:ln>
              <a:noFill/>
            </a:ln>
          </p:spPr>
          <p:txBody>
            <a:bodyPr vert="horz" wrap="square" lIns="91440" tIns="45720" rIns="91440" bIns="45720" numCol="1" anchor="t" anchorCtr="0" compatLnSpc="1"/>
            <a:lstStyle/>
            <a:p>
              <a:endParaRPr lang="en-AU"/>
            </a:p>
          </p:txBody>
        </p:sp>
      </p:grpSp>
      <p:sp>
        <p:nvSpPr>
          <p:cNvPr id="137" name="Rectangle 136"/>
          <p:cNvSpPr/>
          <p:nvPr/>
        </p:nvSpPr>
        <p:spPr>
          <a:xfrm>
            <a:off x="888582" y="1562248"/>
            <a:ext cx="4448466" cy="1200329"/>
          </a:xfrm>
          <a:prstGeom prst="rect">
            <a:avLst/>
          </a:prstGeom>
        </p:spPr>
        <p:txBody>
          <a:bodyPr wrap="square">
            <a:spAutoFit/>
          </a:bodyPr>
          <a:lstStyle/>
          <a:p>
            <a:r>
              <a:rPr lang="en-US" sz="3600" dirty="0">
                <a:gradFill>
                  <a:gsLst>
                    <a:gs pos="0">
                      <a:schemeClr val="accent1"/>
                    </a:gs>
                    <a:gs pos="100000">
                      <a:schemeClr val="accent5"/>
                    </a:gs>
                  </a:gsLst>
                  <a:lin ang="0" scaled="0"/>
                </a:gradFill>
                <a:latin typeface="Montserrat Light" panose="00000400000000000000" pitchFamily="50" charset="0"/>
                <a:cs typeface="Segoe UI" panose="020B0502040204020203" pitchFamily="34" charset="0"/>
              </a:rPr>
              <a:t>Business</a:t>
            </a:r>
          </a:p>
          <a:p>
            <a:r>
              <a:rPr lang="en-US" sz="3600" dirty="0">
                <a:solidFill>
                  <a:srgbClr val="0A194A"/>
                </a:solidFill>
                <a:latin typeface="Montserrat Light" panose="00000400000000000000" pitchFamily="50" charset="0"/>
                <a:cs typeface="Segoe UI" panose="020B0502040204020203" pitchFamily="34" charset="0"/>
              </a:rPr>
              <a:t>Step by step</a:t>
            </a:r>
          </a:p>
        </p:txBody>
      </p:sp>
      <p:sp>
        <p:nvSpPr>
          <p:cNvPr id="138" name="Rectangle 137"/>
          <p:cNvSpPr/>
          <p:nvPr/>
        </p:nvSpPr>
        <p:spPr>
          <a:xfrm>
            <a:off x="888583" y="1237951"/>
            <a:ext cx="2114168" cy="307777"/>
          </a:xfrm>
          <a:prstGeom prst="rect">
            <a:avLst/>
          </a:prstGeom>
        </p:spPr>
        <p:txBody>
          <a:bodyPr wrap="square">
            <a:spAutoFit/>
          </a:bodyPr>
          <a:lstStyle/>
          <a:p>
            <a:r>
              <a:rPr lang="en-US" sz="1400" dirty="0">
                <a:solidFill>
                  <a:srgbClr val="0A194A"/>
                </a:solidFill>
                <a:latin typeface="Montserrat Light" panose="00000400000000000000" pitchFamily="50" charset="0"/>
                <a:cs typeface="Segoe UI" panose="020B0502040204020203" pitchFamily="34" charset="0"/>
              </a:rPr>
              <a:t>Creative Business</a:t>
            </a:r>
          </a:p>
        </p:txBody>
      </p:sp>
      <p:sp>
        <p:nvSpPr>
          <p:cNvPr id="139" name="Rectangle 138"/>
          <p:cNvSpPr/>
          <p:nvPr/>
        </p:nvSpPr>
        <p:spPr>
          <a:xfrm>
            <a:off x="888581" y="3023530"/>
            <a:ext cx="3402451" cy="1015663"/>
          </a:xfrm>
          <a:prstGeom prst="rect">
            <a:avLst/>
          </a:prstGeom>
        </p:spPr>
        <p:txBody>
          <a:bodyPr wrap="square">
            <a:spAutoFit/>
          </a:bodyPr>
          <a:lstStyle/>
          <a:p>
            <a:pPr>
              <a:lnSpc>
                <a:spcPct val="120000"/>
              </a:lnSpc>
            </a:pPr>
            <a:r>
              <a:rPr lang="id-ID" sz="1400" b="1" dirty="0">
                <a:solidFill>
                  <a:srgbClr val="0A194A"/>
                </a:solidFill>
                <a:latin typeface="Segoe UI Light" panose="020B0502040204020203" pitchFamily="34" charset="0"/>
                <a:cs typeface="Segoe UI Light" panose="020B0502040204020203" pitchFamily="34" charset="0"/>
              </a:rPr>
              <a:t>Ut wisi enim ad minim veniam</a:t>
            </a:r>
            <a:r>
              <a:rPr lang="id-ID" sz="1200" dirty="0">
                <a:solidFill>
                  <a:srgbClr val="0A194A"/>
                </a:solidFill>
                <a:latin typeface="Segoe UI Light" panose="020B0502040204020203" pitchFamily="34" charset="0"/>
                <a:cs typeface="Segoe UI Light" panose="020B0502040204020203" pitchFamily="34" charset="0"/>
              </a:rPr>
              <a:t>, quis nostrud exerci tation ullamcorper suscipit lobortis nisl ut aliquip ex ea commodo consequat. Lorem ipsum dolor sit amet, consectetuer</a:t>
            </a:r>
            <a:endParaRPr lang="en-US" sz="1200" dirty="0">
              <a:solidFill>
                <a:srgbClr val="0A194A"/>
              </a:solidFill>
              <a:latin typeface="Segoe UI Light" panose="020B0502040204020203" pitchFamily="34" charset="0"/>
              <a:cs typeface="Segoe UI Light" panose="020B0502040204020203" pitchFamily="34" charset="0"/>
            </a:endParaRPr>
          </a:p>
        </p:txBody>
      </p:sp>
      <p:grpSp>
        <p:nvGrpSpPr>
          <p:cNvPr id="2" name="Group 1"/>
          <p:cNvGrpSpPr/>
          <p:nvPr/>
        </p:nvGrpSpPr>
        <p:grpSpPr>
          <a:xfrm>
            <a:off x="3722348" y="5256048"/>
            <a:ext cx="1215507" cy="466656"/>
            <a:chOff x="3722348" y="5256048"/>
            <a:chExt cx="1215507" cy="466656"/>
          </a:xfrm>
        </p:grpSpPr>
        <p:sp>
          <p:nvSpPr>
            <p:cNvPr id="97" name="Rectangle 5"/>
            <p:cNvSpPr>
              <a:spLocks noChangeArrowheads="1"/>
            </p:cNvSpPr>
            <p:nvPr/>
          </p:nvSpPr>
          <p:spPr bwMode="auto">
            <a:xfrm>
              <a:off x="3748561" y="5349993"/>
              <a:ext cx="1090186" cy="345312"/>
            </a:xfrm>
            <a:prstGeom prst="rect">
              <a:avLst/>
            </a:prstGeom>
            <a:solidFill>
              <a:schemeClr val="accent1"/>
            </a:solidFill>
            <a:ln>
              <a:noFill/>
            </a:ln>
          </p:spPr>
          <p:txBody>
            <a:bodyPr vert="horz" wrap="square" lIns="91440" tIns="45720" rIns="91440" bIns="45720" numCol="1" anchor="t" anchorCtr="0" compatLnSpc="1"/>
            <a:lstStyle/>
            <a:p>
              <a:endParaRPr lang="en-AU"/>
            </a:p>
          </p:txBody>
        </p:sp>
        <p:sp>
          <p:nvSpPr>
            <p:cNvPr id="102" name="Freeform 14"/>
            <p:cNvSpPr/>
            <p:nvPr/>
          </p:nvSpPr>
          <p:spPr bwMode="auto">
            <a:xfrm>
              <a:off x="3748561" y="5256048"/>
              <a:ext cx="1189294" cy="93945"/>
            </a:xfrm>
            <a:custGeom>
              <a:avLst/>
              <a:gdLst>
                <a:gd name="T0" fmla="*/ 0 w 1056"/>
                <a:gd name="T1" fmla="*/ 74 h 74"/>
                <a:gd name="T2" fmla="*/ 136 w 1056"/>
                <a:gd name="T3" fmla="*/ 0 h 74"/>
                <a:gd name="T4" fmla="*/ 1056 w 1056"/>
                <a:gd name="T5" fmla="*/ 0 h 74"/>
                <a:gd name="T6" fmla="*/ 968 w 1056"/>
                <a:gd name="T7" fmla="*/ 74 h 74"/>
                <a:gd name="T8" fmla="*/ 0 w 1056"/>
                <a:gd name="T9" fmla="*/ 74 h 74"/>
              </a:gdLst>
              <a:ahLst/>
              <a:cxnLst>
                <a:cxn ang="0">
                  <a:pos x="T0" y="T1"/>
                </a:cxn>
                <a:cxn ang="0">
                  <a:pos x="T2" y="T3"/>
                </a:cxn>
                <a:cxn ang="0">
                  <a:pos x="T4" y="T5"/>
                </a:cxn>
                <a:cxn ang="0">
                  <a:pos x="T6" y="T7"/>
                </a:cxn>
                <a:cxn ang="0">
                  <a:pos x="T8" y="T9"/>
                </a:cxn>
              </a:cxnLst>
              <a:rect l="0" t="0" r="r" b="b"/>
              <a:pathLst>
                <a:path w="1056" h="74">
                  <a:moveTo>
                    <a:pt x="0" y="74"/>
                  </a:moveTo>
                  <a:lnTo>
                    <a:pt x="136" y="0"/>
                  </a:lnTo>
                  <a:lnTo>
                    <a:pt x="1056" y="0"/>
                  </a:lnTo>
                  <a:lnTo>
                    <a:pt x="968" y="74"/>
                  </a:lnTo>
                  <a:lnTo>
                    <a:pt x="0" y="74"/>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AU"/>
            </a:p>
          </p:txBody>
        </p:sp>
        <p:sp>
          <p:nvSpPr>
            <p:cNvPr id="103" name="Freeform 15"/>
            <p:cNvSpPr/>
            <p:nvPr/>
          </p:nvSpPr>
          <p:spPr bwMode="auto">
            <a:xfrm>
              <a:off x="4836494" y="5256048"/>
              <a:ext cx="101360" cy="439257"/>
            </a:xfrm>
            <a:custGeom>
              <a:avLst/>
              <a:gdLst>
                <a:gd name="T0" fmla="*/ 2 w 90"/>
                <a:gd name="T1" fmla="*/ 346 h 346"/>
                <a:gd name="T2" fmla="*/ 0 w 90"/>
                <a:gd name="T3" fmla="*/ 74 h 346"/>
                <a:gd name="T4" fmla="*/ 90 w 90"/>
                <a:gd name="T5" fmla="*/ 0 h 346"/>
                <a:gd name="T6" fmla="*/ 90 w 90"/>
                <a:gd name="T7" fmla="*/ 262 h 346"/>
                <a:gd name="T8" fmla="*/ 2 w 90"/>
                <a:gd name="T9" fmla="*/ 346 h 346"/>
              </a:gdLst>
              <a:ahLst/>
              <a:cxnLst>
                <a:cxn ang="0">
                  <a:pos x="T0" y="T1"/>
                </a:cxn>
                <a:cxn ang="0">
                  <a:pos x="T2" y="T3"/>
                </a:cxn>
                <a:cxn ang="0">
                  <a:pos x="T4" y="T5"/>
                </a:cxn>
                <a:cxn ang="0">
                  <a:pos x="T6" y="T7"/>
                </a:cxn>
                <a:cxn ang="0">
                  <a:pos x="T8" y="T9"/>
                </a:cxn>
              </a:cxnLst>
              <a:rect l="0" t="0" r="r" b="b"/>
              <a:pathLst>
                <a:path w="90" h="346">
                  <a:moveTo>
                    <a:pt x="2" y="346"/>
                  </a:moveTo>
                  <a:lnTo>
                    <a:pt x="0" y="74"/>
                  </a:lnTo>
                  <a:lnTo>
                    <a:pt x="90" y="0"/>
                  </a:lnTo>
                  <a:lnTo>
                    <a:pt x="90" y="262"/>
                  </a:lnTo>
                  <a:lnTo>
                    <a:pt x="2" y="346"/>
                  </a:lnTo>
                  <a:close/>
                </a:path>
              </a:pathLst>
            </a:custGeom>
            <a:solidFill>
              <a:schemeClr val="accent1">
                <a:lumMod val="50000"/>
              </a:schemeClr>
            </a:solidFill>
            <a:ln>
              <a:noFill/>
            </a:ln>
          </p:spPr>
          <p:txBody>
            <a:bodyPr vert="horz" wrap="square" lIns="91440" tIns="45720" rIns="91440" bIns="45720" numCol="1" anchor="t" anchorCtr="0" compatLnSpc="1"/>
            <a:lstStyle/>
            <a:p>
              <a:endParaRPr lang="en-AU"/>
            </a:p>
          </p:txBody>
        </p:sp>
        <p:sp>
          <p:nvSpPr>
            <p:cNvPr id="111" name="Freeform 25"/>
            <p:cNvSpPr/>
            <p:nvPr/>
          </p:nvSpPr>
          <p:spPr bwMode="auto">
            <a:xfrm>
              <a:off x="3804872" y="5383001"/>
              <a:ext cx="112623" cy="274218"/>
            </a:xfrm>
            <a:custGeom>
              <a:avLst/>
              <a:gdLst>
                <a:gd name="T0" fmla="*/ 100 w 100"/>
                <a:gd name="T1" fmla="*/ 216 h 216"/>
                <a:gd name="T2" fmla="*/ 74 w 100"/>
                <a:gd name="T3" fmla="*/ 216 h 216"/>
                <a:gd name="T4" fmla="*/ 74 w 100"/>
                <a:gd name="T5" fmla="*/ 118 h 216"/>
                <a:gd name="T6" fmla="*/ 74 w 100"/>
                <a:gd name="T7" fmla="*/ 118 h 216"/>
                <a:gd name="T8" fmla="*/ 68 w 100"/>
                <a:gd name="T9" fmla="*/ 120 h 216"/>
                <a:gd name="T10" fmla="*/ 68 w 100"/>
                <a:gd name="T11" fmla="*/ 120 h 216"/>
                <a:gd name="T12" fmla="*/ 56 w 100"/>
                <a:gd name="T13" fmla="*/ 124 h 216"/>
                <a:gd name="T14" fmla="*/ 38 w 100"/>
                <a:gd name="T15" fmla="*/ 130 h 216"/>
                <a:gd name="T16" fmla="*/ 38 w 100"/>
                <a:gd name="T17" fmla="*/ 130 h 216"/>
                <a:gd name="T18" fmla="*/ 32 w 100"/>
                <a:gd name="T19" fmla="*/ 132 h 216"/>
                <a:gd name="T20" fmla="*/ 32 w 100"/>
                <a:gd name="T21" fmla="*/ 132 h 216"/>
                <a:gd name="T22" fmla="*/ 26 w 100"/>
                <a:gd name="T23" fmla="*/ 138 h 216"/>
                <a:gd name="T24" fmla="*/ 26 w 100"/>
                <a:gd name="T25" fmla="*/ 138 h 216"/>
                <a:gd name="T26" fmla="*/ 24 w 100"/>
                <a:gd name="T27" fmla="*/ 140 h 216"/>
                <a:gd name="T28" fmla="*/ 24 w 100"/>
                <a:gd name="T29" fmla="*/ 144 h 216"/>
                <a:gd name="T30" fmla="*/ 24 w 100"/>
                <a:gd name="T31" fmla="*/ 144 h 216"/>
                <a:gd name="T32" fmla="*/ 24 w 100"/>
                <a:gd name="T33" fmla="*/ 216 h 216"/>
                <a:gd name="T34" fmla="*/ 0 w 100"/>
                <a:gd name="T35" fmla="*/ 216 h 216"/>
                <a:gd name="T36" fmla="*/ 0 w 100"/>
                <a:gd name="T37" fmla="*/ 36 h 216"/>
                <a:gd name="T38" fmla="*/ 0 w 100"/>
                <a:gd name="T39" fmla="*/ 36 h 216"/>
                <a:gd name="T40" fmla="*/ 0 w 100"/>
                <a:gd name="T41" fmla="*/ 26 h 216"/>
                <a:gd name="T42" fmla="*/ 0 w 100"/>
                <a:gd name="T43" fmla="*/ 26 h 216"/>
                <a:gd name="T44" fmla="*/ 2 w 100"/>
                <a:gd name="T45" fmla="*/ 22 h 216"/>
                <a:gd name="T46" fmla="*/ 6 w 100"/>
                <a:gd name="T47" fmla="*/ 16 h 216"/>
                <a:gd name="T48" fmla="*/ 6 w 100"/>
                <a:gd name="T49" fmla="*/ 16 h 216"/>
                <a:gd name="T50" fmla="*/ 14 w 100"/>
                <a:gd name="T51" fmla="*/ 10 h 216"/>
                <a:gd name="T52" fmla="*/ 22 w 100"/>
                <a:gd name="T53" fmla="*/ 6 h 216"/>
                <a:gd name="T54" fmla="*/ 22 w 100"/>
                <a:gd name="T55" fmla="*/ 6 h 216"/>
                <a:gd name="T56" fmla="*/ 34 w 100"/>
                <a:gd name="T57" fmla="*/ 2 h 216"/>
                <a:gd name="T58" fmla="*/ 50 w 100"/>
                <a:gd name="T59" fmla="*/ 0 h 216"/>
                <a:gd name="T60" fmla="*/ 50 w 100"/>
                <a:gd name="T61" fmla="*/ 0 h 216"/>
                <a:gd name="T62" fmla="*/ 64 w 100"/>
                <a:gd name="T63" fmla="*/ 2 h 216"/>
                <a:gd name="T64" fmla="*/ 76 w 100"/>
                <a:gd name="T65" fmla="*/ 6 h 216"/>
                <a:gd name="T66" fmla="*/ 76 w 100"/>
                <a:gd name="T67" fmla="*/ 6 h 216"/>
                <a:gd name="T68" fmla="*/ 86 w 100"/>
                <a:gd name="T69" fmla="*/ 10 h 216"/>
                <a:gd name="T70" fmla="*/ 92 w 100"/>
                <a:gd name="T71" fmla="*/ 16 h 216"/>
                <a:gd name="T72" fmla="*/ 92 w 100"/>
                <a:gd name="T73" fmla="*/ 16 h 216"/>
                <a:gd name="T74" fmla="*/ 96 w 100"/>
                <a:gd name="T75" fmla="*/ 22 h 216"/>
                <a:gd name="T76" fmla="*/ 98 w 100"/>
                <a:gd name="T77" fmla="*/ 26 h 216"/>
                <a:gd name="T78" fmla="*/ 98 w 100"/>
                <a:gd name="T79" fmla="*/ 26 h 216"/>
                <a:gd name="T80" fmla="*/ 100 w 100"/>
                <a:gd name="T81" fmla="*/ 36 h 216"/>
                <a:gd name="T82" fmla="*/ 100 w 100"/>
                <a:gd name="T83"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 h="216">
                  <a:moveTo>
                    <a:pt x="100" y="216"/>
                  </a:moveTo>
                  <a:lnTo>
                    <a:pt x="74" y="216"/>
                  </a:lnTo>
                  <a:lnTo>
                    <a:pt x="74" y="118"/>
                  </a:lnTo>
                  <a:lnTo>
                    <a:pt x="74" y="118"/>
                  </a:lnTo>
                  <a:lnTo>
                    <a:pt x="68" y="120"/>
                  </a:lnTo>
                  <a:lnTo>
                    <a:pt x="68" y="120"/>
                  </a:lnTo>
                  <a:lnTo>
                    <a:pt x="56" y="124"/>
                  </a:lnTo>
                  <a:lnTo>
                    <a:pt x="38" y="130"/>
                  </a:lnTo>
                  <a:lnTo>
                    <a:pt x="38" y="130"/>
                  </a:lnTo>
                  <a:lnTo>
                    <a:pt x="32" y="132"/>
                  </a:lnTo>
                  <a:lnTo>
                    <a:pt x="32" y="132"/>
                  </a:lnTo>
                  <a:lnTo>
                    <a:pt x="26" y="138"/>
                  </a:lnTo>
                  <a:lnTo>
                    <a:pt x="26" y="138"/>
                  </a:lnTo>
                  <a:lnTo>
                    <a:pt x="24" y="140"/>
                  </a:lnTo>
                  <a:lnTo>
                    <a:pt x="24" y="144"/>
                  </a:lnTo>
                  <a:lnTo>
                    <a:pt x="24" y="144"/>
                  </a:lnTo>
                  <a:lnTo>
                    <a:pt x="24" y="216"/>
                  </a:lnTo>
                  <a:lnTo>
                    <a:pt x="0" y="216"/>
                  </a:lnTo>
                  <a:lnTo>
                    <a:pt x="0" y="36"/>
                  </a:lnTo>
                  <a:lnTo>
                    <a:pt x="0" y="36"/>
                  </a:lnTo>
                  <a:lnTo>
                    <a:pt x="0" y="26"/>
                  </a:lnTo>
                  <a:lnTo>
                    <a:pt x="0" y="26"/>
                  </a:lnTo>
                  <a:lnTo>
                    <a:pt x="2" y="22"/>
                  </a:lnTo>
                  <a:lnTo>
                    <a:pt x="6" y="16"/>
                  </a:lnTo>
                  <a:lnTo>
                    <a:pt x="6" y="16"/>
                  </a:lnTo>
                  <a:lnTo>
                    <a:pt x="14" y="10"/>
                  </a:lnTo>
                  <a:lnTo>
                    <a:pt x="22" y="6"/>
                  </a:lnTo>
                  <a:lnTo>
                    <a:pt x="22" y="6"/>
                  </a:lnTo>
                  <a:lnTo>
                    <a:pt x="34" y="2"/>
                  </a:lnTo>
                  <a:lnTo>
                    <a:pt x="50" y="0"/>
                  </a:lnTo>
                  <a:lnTo>
                    <a:pt x="50" y="0"/>
                  </a:lnTo>
                  <a:lnTo>
                    <a:pt x="64" y="2"/>
                  </a:lnTo>
                  <a:lnTo>
                    <a:pt x="76" y="6"/>
                  </a:lnTo>
                  <a:lnTo>
                    <a:pt x="76" y="6"/>
                  </a:lnTo>
                  <a:lnTo>
                    <a:pt x="86" y="10"/>
                  </a:lnTo>
                  <a:lnTo>
                    <a:pt x="92" y="16"/>
                  </a:lnTo>
                  <a:lnTo>
                    <a:pt x="92" y="16"/>
                  </a:lnTo>
                  <a:lnTo>
                    <a:pt x="96" y="22"/>
                  </a:lnTo>
                  <a:lnTo>
                    <a:pt x="98" y="26"/>
                  </a:lnTo>
                  <a:lnTo>
                    <a:pt x="98" y="26"/>
                  </a:lnTo>
                  <a:lnTo>
                    <a:pt x="100" y="36"/>
                  </a:lnTo>
                  <a:lnTo>
                    <a:pt x="100" y="216"/>
                  </a:lnTo>
                </a:path>
              </a:pathLst>
            </a:custGeom>
            <a:noFill/>
            <a:ln>
              <a:noFill/>
            </a:ln>
          </p:spPr>
          <p:txBody>
            <a:bodyPr vert="horz" wrap="square" lIns="91440" tIns="45720" rIns="91440" bIns="45720" numCol="1" anchor="t" anchorCtr="0" compatLnSpc="1"/>
            <a:lstStyle/>
            <a:p>
              <a:endParaRPr lang="en-AU"/>
            </a:p>
          </p:txBody>
        </p:sp>
        <p:sp>
          <p:nvSpPr>
            <p:cNvPr id="112" name="Freeform 26"/>
            <p:cNvSpPr/>
            <p:nvPr/>
          </p:nvSpPr>
          <p:spPr bwMode="auto">
            <a:xfrm>
              <a:off x="3831901" y="5410930"/>
              <a:ext cx="56311" cy="111719"/>
            </a:xfrm>
            <a:custGeom>
              <a:avLst/>
              <a:gdLst>
                <a:gd name="T0" fmla="*/ 8 w 50"/>
                <a:gd name="T1" fmla="*/ 84 h 88"/>
                <a:gd name="T2" fmla="*/ 8 w 50"/>
                <a:gd name="T3" fmla="*/ 84 h 88"/>
                <a:gd name="T4" fmla="*/ 22 w 50"/>
                <a:gd name="T5" fmla="*/ 80 h 88"/>
                <a:gd name="T6" fmla="*/ 22 w 50"/>
                <a:gd name="T7" fmla="*/ 80 h 88"/>
                <a:gd name="T8" fmla="*/ 32 w 50"/>
                <a:gd name="T9" fmla="*/ 76 h 88"/>
                <a:gd name="T10" fmla="*/ 32 w 50"/>
                <a:gd name="T11" fmla="*/ 76 h 88"/>
                <a:gd name="T12" fmla="*/ 38 w 50"/>
                <a:gd name="T13" fmla="*/ 74 h 88"/>
                <a:gd name="T14" fmla="*/ 38 w 50"/>
                <a:gd name="T15" fmla="*/ 74 h 88"/>
                <a:gd name="T16" fmla="*/ 44 w 50"/>
                <a:gd name="T17" fmla="*/ 72 h 88"/>
                <a:gd name="T18" fmla="*/ 48 w 50"/>
                <a:gd name="T19" fmla="*/ 68 h 88"/>
                <a:gd name="T20" fmla="*/ 48 w 50"/>
                <a:gd name="T21" fmla="*/ 68 h 88"/>
                <a:gd name="T22" fmla="*/ 50 w 50"/>
                <a:gd name="T23" fmla="*/ 58 h 88"/>
                <a:gd name="T24" fmla="*/ 50 w 50"/>
                <a:gd name="T25" fmla="*/ 18 h 88"/>
                <a:gd name="T26" fmla="*/ 50 w 50"/>
                <a:gd name="T27" fmla="*/ 18 h 88"/>
                <a:gd name="T28" fmla="*/ 50 w 50"/>
                <a:gd name="T29" fmla="*/ 12 h 88"/>
                <a:gd name="T30" fmla="*/ 50 w 50"/>
                <a:gd name="T31" fmla="*/ 12 h 88"/>
                <a:gd name="T32" fmla="*/ 46 w 50"/>
                <a:gd name="T33" fmla="*/ 8 h 88"/>
                <a:gd name="T34" fmla="*/ 46 w 50"/>
                <a:gd name="T35" fmla="*/ 8 h 88"/>
                <a:gd name="T36" fmla="*/ 38 w 50"/>
                <a:gd name="T37" fmla="*/ 2 h 88"/>
                <a:gd name="T38" fmla="*/ 38 w 50"/>
                <a:gd name="T39" fmla="*/ 2 h 88"/>
                <a:gd name="T40" fmla="*/ 24 w 50"/>
                <a:gd name="T41" fmla="*/ 0 h 88"/>
                <a:gd name="T42" fmla="*/ 24 w 50"/>
                <a:gd name="T43" fmla="*/ 0 h 88"/>
                <a:gd name="T44" fmla="*/ 12 w 50"/>
                <a:gd name="T45" fmla="*/ 2 h 88"/>
                <a:gd name="T46" fmla="*/ 12 w 50"/>
                <a:gd name="T47" fmla="*/ 2 h 88"/>
                <a:gd name="T48" fmla="*/ 4 w 50"/>
                <a:gd name="T49" fmla="*/ 8 h 88"/>
                <a:gd name="T50" fmla="*/ 4 w 50"/>
                <a:gd name="T51" fmla="*/ 8 h 88"/>
                <a:gd name="T52" fmla="*/ 0 w 50"/>
                <a:gd name="T53" fmla="*/ 14 h 88"/>
                <a:gd name="T54" fmla="*/ 0 w 50"/>
                <a:gd name="T55" fmla="*/ 14 h 88"/>
                <a:gd name="T56" fmla="*/ 0 w 50"/>
                <a:gd name="T57" fmla="*/ 20 h 88"/>
                <a:gd name="T58" fmla="*/ 0 w 50"/>
                <a:gd name="T59" fmla="*/ 88 h 88"/>
                <a:gd name="T60" fmla="*/ 0 w 50"/>
                <a:gd name="T61" fmla="*/ 88 h 88"/>
                <a:gd name="T62" fmla="*/ 8 w 50"/>
                <a:gd name="T63" fmla="*/ 8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 h="88">
                  <a:moveTo>
                    <a:pt x="8" y="84"/>
                  </a:moveTo>
                  <a:lnTo>
                    <a:pt x="8" y="84"/>
                  </a:lnTo>
                  <a:lnTo>
                    <a:pt x="22" y="80"/>
                  </a:lnTo>
                  <a:lnTo>
                    <a:pt x="22" y="80"/>
                  </a:lnTo>
                  <a:lnTo>
                    <a:pt x="32" y="76"/>
                  </a:lnTo>
                  <a:lnTo>
                    <a:pt x="32" y="76"/>
                  </a:lnTo>
                  <a:lnTo>
                    <a:pt x="38" y="74"/>
                  </a:lnTo>
                  <a:lnTo>
                    <a:pt x="38" y="74"/>
                  </a:lnTo>
                  <a:lnTo>
                    <a:pt x="44" y="72"/>
                  </a:lnTo>
                  <a:lnTo>
                    <a:pt x="48" y="68"/>
                  </a:lnTo>
                  <a:lnTo>
                    <a:pt x="48" y="68"/>
                  </a:lnTo>
                  <a:lnTo>
                    <a:pt x="50" y="58"/>
                  </a:lnTo>
                  <a:lnTo>
                    <a:pt x="50" y="18"/>
                  </a:lnTo>
                  <a:lnTo>
                    <a:pt x="50" y="18"/>
                  </a:lnTo>
                  <a:lnTo>
                    <a:pt x="50" y="12"/>
                  </a:lnTo>
                  <a:lnTo>
                    <a:pt x="50" y="12"/>
                  </a:lnTo>
                  <a:lnTo>
                    <a:pt x="46" y="8"/>
                  </a:lnTo>
                  <a:lnTo>
                    <a:pt x="46" y="8"/>
                  </a:lnTo>
                  <a:lnTo>
                    <a:pt x="38" y="2"/>
                  </a:lnTo>
                  <a:lnTo>
                    <a:pt x="38" y="2"/>
                  </a:lnTo>
                  <a:lnTo>
                    <a:pt x="24" y="0"/>
                  </a:lnTo>
                  <a:lnTo>
                    <a:pt x="24" y="0"/>
                  </a:lnTo>
                  <a:lnTo>
                    <a:pt x="12" y="2"/>
                  </a:lnTo>
                  <a:lnTo>
                    <a:pt x="12" y="2"/>
                  </a:lnTo>
                  <a:lnTo>
                    <a:pt x="4" y="8"/>
                  </a:lnTo>
                  <a:lnTo>
                    <a:pt x="4" y="8"/>
                  </a:lnTo>
                  <a:lnTo>
                    <a:pt x="0" y="14"/>
                  </a:lnTo>
                  <a:lnTo>
                    <a:pt x="0" y="14"/>
                  </a:lnTo>
                  <a:lnTo>
                    <a:pt x="0" y="20"/>
                  </a:lnTo>
                  <a:lnTo>
                    <a:pt x="0" y="88"/>
                  </a:lnTo>
                  <a:lnTo>
                    <a:pt x="0" y="88"/>
                  </a:lnTo>
                  <a:lnTo>
                    <a:pt x="8" y="84"/>
                  </a:lnTo>
                </a:path>
              </a:pathLst>
            </a:custGeom>
            <a:noFill/>
            <a:ln>
              <a:noFill/>
            </a:ln>
          </p:spPr>
          <p:txBody>
            <a:bodyPr vert="horz" wrap="square" lIns="91440" tIns="45720" rIns="91440" bIns="45720" numCol="1" anchor="t" anchorCtr="0" compatLnSpc="1"/>
            <a:lstStyle/>
            <a:p>
              <a:endParaRPr lang="en-AU"/>
            </a:p>
          </p:txBody>
        </p:sp>
        <p:sp>
          <p:nvSpPr>
            <p:cNvPr id="140" name="Rectangle 139"/>
            <p:cNvSpPr/>
            <p:nvPr/>
          </p:nvSpPr>
          <p:spPr>
            <a:xfrm>
              <a:off x="3722348" y="5322594"/>
              <a:ext cx="585825" cy="400110"/>
            </a:xfrm>
            <a:prstGeom prst="rect">
              <a:avLst/>
            </a:prstGeom>
          </p:spPr>
          <p:txBody>
            <a:bodyPr wrap="square">
              <a:spAutoFit/>
            </a:bodyPr>
            <a:lstStyle/>
            <a:p>
              <a:r>
                <a:rPr lang="en-US" sz="2000" b="1" dirty="0">
                  <a:solidFill>
                    <a:schemeClr val="bg1"/>
                  </a:solidFill>
                  <a:latin typeface="Montserrat Light" panose="00000400000000000000" pitchFamily="50" charset="0"/>
                  <a:cs typeface="Segoe UI" panose="020B0502040204020203" pitchFamily="34" charset="0"/>
                </a:rPr>
                <a:t>01</a:t>
              </a:r>
            </a:p>
          </p:txBody>
        </p:sp>
      </p:grpSp>
      <p:grpSp>
        <p:nvGrpSpPr>
          <p:cNvPr id="3" name="Group 2"/>
          <p:cNvGrpSpPr/>
          <p:nvPr/>
        </p:nvGrpSpPr>
        <p:grpSpPr>
          <a:xfrm>
            <a:off x="4935012" y="4433392"/>
            <a:ext cx="1334040" cy="591124"/>
            <a:chOff x="4935012" y="4433392"/>
            <a:chExt cx="1334040" cy="591124"/>
          </a:xfrm>
        </p:grpSpPr>
        <p:sp>
          <p:nvSpPr>
            <p:cNvPr id="98" name="Rectangle 6"/>
            <p:cNvSpPr>
              <a:spLocks noChangeArrowheads="1"/>
            </p:cNvSpPr>
            <p:nvPr/>
          </p:nvSpPr>
          <p:spPr bwMode="auto">
            <a:xfrm>
              <a:off x="4964884" y="4669524"/>
              <a:ext cx="1081176" cy="345312"/>
            </a:xfrm>
            <a:prstGeom prst="rect">
              <a:avLst/>
            </a:prstGeom>
            <a:solidFill>
              <a:schemeClr val="accent2"/>
            </a:solidFill>
            <a:ln>
              <a:noFill/>
            </a:ln>
          </p:spPr>
          <p:txBody>
            <a:bodyPr vert="horz" wrap="square" lIns="91440" tIns="45720" rIns="91440" bIns="45720" numCol="1" anchor="t" anchorCtr="0" compatLnSpc="1"/>
            <a:lstStyle/>
            <a:p>
              <a:endParaRPr lang="en-AU"/>
            </a:p>
          </p:txBody>
        </p:sp>
        <p:sp>
          <p:nvSpPr>
            <p:cNvPr id="104" name="Freeform 16"/>
            <p:cNvSpPr/>
            <p:nvPr/>
          </p:nvSpPr>
          <p:spPr bwMode="auto">
            <a:xfrm>
              <a:off x="4964884" y="4608588"/>
              <a:ext cx="1135235" cy="60937"/>
            </a:xfrm>
            <a:custGeom>
              <a:avLst/>
              <a:gdLst>
                <a:gd name="T0" fmla="*/ 0 w 1008"/>
                <a:gd name="T1" fmla="*/ 48 h 48"/>
                <a:gd name="T2" fmla="*/ 84 w 1008"/>
                <a:gd name="T3" fmla="*/ 0 h 48"/>
                <a:gd name="T4" fmla="*/ 1008 w 1008"/>
                <a:gd name="T5" fmla="*/ 0 h 48"/>
                <a:gd name="T6" fmla="*/ 960 w 1008"/>
                <a:gd name="T7" fmla="*/ 48 h 48"/>
                <a:gd name="T8" fmla="*/ 0 w 1008"/>
                <a:gd name="T9" fmla="*/ 48 h 48"/>
              </a:gdLst>
              <a:ahLst/>
              <a:cxnLst>
                <a:cxn ang="0">
                  <a:pos x="T0" y="T1"/>
                </a:cxn>
                <a:cxn ang="0">
                  <a:pos x="T2" y="T3"/>
                </a:cxn>
                <a:cxn ang="0">
                  <a:pos x="T4" y="T5"/>
                </a:cxn>
                <a:cxn ang="0">
                  <a:pos x="T6" y="T7"/>
                </a:cxn>
                <a:cxn ang="0">
                  <a:pos x="T8" y="T9"/>
                </a:cxn>
              </a:cxnLst>
              <a:rect l="0" t="0" r="r" b="b"/>
              <a:pathLst>
                <a:path w="1008" h="48">
                  <a:moveTo>
                    <a:pt x="0" y="48"/>
                  </a:moveTo>
                  <a:lnTo>
                    <a:pt x="84" y="0"/>
                  </a:lnTo>
                  <a:lnTo>
                    <a:pt x="1008" y="0"/>
                  </a:lnTo>
                  <a:lnTo>
                    <a:pt x="960" y="48"/>
                  </a:lnTo>
                  <a:lnTo>
                    <a:pt x="0" y="48"/>
                  </a:lnTo>
                  <a:close/>
                </a:path>
              </a:pathLst>
            </a:custGeom>
            <a:solidFill>
              <a:schemeClr val="accent2">
                <a:lumMod val="75000"/>
              </a:schemeClr>
            </a:solidFill>
            <a:ln>
              <a:noFill/>
            </a:ln>
          </p:spPr>
          <p:txBody>
            <a:bodyPr vert="horz" wrap="square" lIns="91440" tIns="45720" rIns="91440" bIns="45720" numCol="1" anchor="t" anchorCtr="0" compatLnSpc="1"/>
            <a:lstStyle/>
            <a:p>
              <a:endParaRPr lang="en-AU"/>
            </a:p>
          </p:txBody>
        </p:sp>
        <p:sp>
          <p:nvSpPr>
            <p:cNvPr id="105" name="Freeform 17"/>
            <p:cNvSpPr/>
            <p:nvPr/>
          </p:nvSpPr>
          <p:spPr bwMode="auto">
            <a:xfrm>
              <a:off x="6046060" y="4608588"/>
              <a:ext cx="54059" cy="406249"/>
            </a:xfrm>
            <a:custGeom>
              <a:avLst/>
              <a:gdLst>
                <a:gd name="T0" fmla="*/ 0 w 48"/>
                <a:gd name="T1" fmla="*/ 320 h 320"/>
                <a:gd name="T2" fmla="*/ 0 w 48"/>
                <a:gd name="T3" fmla="*/ 48 h 320"/>
                <a:gd name="T4" fmla="*/ 48 w 48"/>
                <a:gd name="T5" fmla="*/ 0 h 320"/>
                <a:gd name="T6" fmla="*/ 48 w 48"/>
                <a:gd name="T7" fmla="*/ 272 h 320"/>
                <a:gd name="T8" fmla="*/ 0 w 48"/>
                <a:gd name="T9" fmla="*/ 320 h 320"/>
              </a:gdLst>
              <a:ahLst/>
              <a:cxnLst>
                <a:cxn ang="0">
                  <a:pos x="T0" y="T1"/>
                </a:cxn>
                <a:cxn ang="0">
                  <a:pos x="T2" y="T3"/>
                </a:cxn>
                <a:cxn ang="0">
                  <a:pos x="T4" y="T5"/>
                </a:cxn>
                <a:cxn ang="0">
                  <a:pos x="T6" y="T7"/>
                </a:cxn>
                <a:cxn ang="0">
                  <a:pos x="T8" y="T9"/>
                </a:cxn>
              </a:cxnLst>
              <a:rect l="0" t="0" r="r" b="b"/>
              <a:pathLst>
                <a:path w="48" h="320">
                  <a:moveTo>
                    <a:pt x="0" y="320"/>
                  </a:moveTo>
                  <a:lnTo>
                    <a:pt x="0" y="48"/>
                  </a:lnTo>
                  <a:lnTo>
                    <a:pt x="48" y="0"/>
                  </a:lnTo>
                  <a:lnTo>
                    <a:pt x="48" y="272"/>
                  </a:lnTo>
                  <a:lnTo>
                    <a:pt x="0" y="320"/>
                  </a:lnTo>
                  <a:close/>
                </a:path>
              </a:pathLst>
            </a:custGeom>
            <a:solidFill>
              <a:schemeClr val="accent2">
                <a:lumMod val="50000"/>
              </a:schemeClr>
            </a:solidFill>
            <a:ln>
              <a:noFill/>
            </a:ln>
          </p:spPr>
          <p:txBody>
            <a:bodyPr vert="horz" wrap="square" lIns="91440" tIns="45720" rIns="91440" bIns="45720" numCol="1" anchor="t" anchorCtr="0" compatLnSpc="1"/>
            <a:lstStyle/>
            <a:p>
              <a:endParaRPr lang="en-AU"/>
            </a:p>
          </p:txBody>
        </p:sp>
        <p:sp>
          <p:nvSpPr>
            <p:cNvPr id="114" name="Freeform 28"/>
            <p:cNvSpPr/>
            <p:nvPr/>
          </p:nvSpPr>
          <p:spPr bwMode="auto">
            <a:xfrm>
              <a:off x="5023447" y="4707611"/>
              <a:ext cx="114875" cy="279296"/>
            </a:xfrm>
            <a:custGeom>
              <a:avLst/>
              <a:gdLst>
                <a:gd name="T0" fmla="*/ 100 w 102"/>
                <a:gd name="T1" fmla="*/ 98 h 220"/>
                <a:gd name="T2" fmla="*/ 100 w 102"/>
                <a:gd name="T3" fmla="*/ 98 h 220"/>
                <a:gd name="T4" fmla="*/ 98 w 102"/>
                <a:gd name="T5" fmla="*/ 104 h 220"/>
                <a:gd name="T6" fmla="*/ 90 w 102"/>
                <a:gd name="T7" fmla="*/ 112 h 220"/>
                <a:gd name="T8" fmla="*/ 90 w 102"/>
                <a:gd name="T9" fmla="*/ 112 h 220"/>
                <a:gd name="T10" fmla="*/ 98 w 102"/>
                <a:gd name="T11" fmla="*/ 118 h 220"/>
                <a:gd name="T12" fmla="*/ 100 w 102"/>
                <a:gd name="T13" fmla="*/ 126 h 220"/>
                <a:gd name="T14" fmla="*/ 100 w 102"/>
                <a:gd name="T15" fmla="*/ 126 h 220"/>
                <a:gd name="T16" fmla="*/ 102 w 102"/>
                <a:gd name="T17" fmla="*/ 138 h 220"/>
                <a:gd name="T18" fmla="*/ 102 w 102"/>
                <a:gd name="T19" fmla="*/ 144 h 220"/>
                <a:gd name="T20" fmla="*/ 102 w 102"/>
                <a:gd name="T21" fmla="*/ 178 h 220"/>
                <a:gd name="T22" fmla="*/ 102 w 102"/>
                <a:gd name="T23" fmla="*/ 186 h 220"/>
                <a:gd name="T24" fmla="*/ 102 w 102"/>
                <a:gd name="T25" fmla="*/ 186 h 220"/>
                <a:gd name="T26" fmla="*/ 100 w 102"/>
                <a:gd name="T27" fmla="*/ 198 h 220"/>
                <a:gd name="T28" fmla="*/ 100 w 102"/>
                <a:gd name="T29" fmla="*/ 198 h 220"/>
                <a:gd name="T30" fmla="*/ 94 w 102"/>
                <a:gd name="T31" fmla="*/ 210 h 220"/>
                <a:gd name="T32" fmla="*/ 94 w 102"/>
                <a:gd name="T33" fmla="*/ 210 h 220"/>
                <a:gd name="T34" fmla="*/ 90 w 102"/>
                <a:gd name="T35" fmla="*/ 214 h 220"/>
                <a:gd name="T36" fmla="*/ 84 w 102"/>
                <a:gd name="T37" fmla="*/ 218 h 220"/>
                <a:gd name="T38" fmla="*/ 84 w 102"/>
                <a:gd name="T39" fmla="*/ 218 h 220"/>
                <a:gd name="T40" fmla="*/ 76 w 102"/>
                <a:gd name="T41" fmla="*/ 220 h 220"/>
                <a:gd name="T42" fmla="*/ 68 w 102"/>
                <a:gd name="T43" fmla="*/ 220 h 220"/>
                <a:gd name="T44" fmla="*/ 0 w 102"/>
                <a:gd name="T45" fmla="*/ 220 h 220"/>
                <a:gd name="T46" fmla="*/ 0 w 102"/>
                <a:gd name="T47" fmla="*/ 122 h 220"/>
                <a:gd name="T48" fmla="*/ 0 w 102"/>
                <a:gd name="T49" fmla="*/ 98 h 220"/>
                <a:gd name="T50" fmla="*/ 0 w 102"/>
                <a:gd name="T51" fmla="*/ 0 h 220"/>
                <a:gd name="T52" fmla="*/ 24 w 102"/>
                <a:gd name="T53" fmla="*/ 0 h 220"/>
                <a:gd name="T54" fmla="*/ 68 w 102"/>
                <a:gd name="T55" fmla="*/ 0 h 220"/>
                <a:gd name="T56" fmla="*/ 68 w 102"/>
                <a:gd name="T57" fmla="*/ 0 h 220"/>
                <a:gd name="T58" fmla="*/ 76 w 102"/>
                <a:gd name="T59" fmla="*/ 2 h 220"/>
                <a:gd name="T60" fmla="*/ 84 w 102"/>
                <a:gd name="T61" fmla="*/ 4 h 220"/>
                <a:gd name="T62" fmla="*/ 84 w 102"/>
                <a:gd name="T63" fmla="*/ 4 h 220"/>
                <a:gd name="T64" fmla="*/ 90 w 102"/>
                <a:gd name="T65" fmla="*/ 8 h 220"/>
                <a:gd name="T66" fmla="*/ 94 w 102"/>
                <a:gd name="T67" fmla="*/ 12 h 220"/>
                <a:gd name="T68" fmla="*/ 94 w 102"/>
                <a:gd name="T69" fmla="*/ 12 h 220"/>
                <a:gd name="T70" fmla="*/ 100 w 102"/>
                <a:gd name="T71" fmla="*/ 24 h 220"/>
                <a:gd name="T72" fmla="*/ 100 w 102"/>
                <a:gd name="T73" fmla="*/ 24 h 220"/>
                <a:gd name="T74" fmla="*/ 102 w 102"/>
                <a:gd name="T75" fmla="*/ 36 h 220"/>
                <a:gd name="T76" fmla="*/ 102 w 102"/>
                <a:gd name="T77" fmla="*/ 44 h 220"/>
                <a:gd name="T78" fmla="*/ 102 w 102"/>
                <a:gd name="T79" fmla="*/ 80 h 220"/>
                <a:gd name="T80" fmla="*/ 102 w 102"/>
                <a:gd name="T81" fmla="*/ 86 h 220"/>
                <a:gd name="T82" fmla="*/ 102 w 102"/>
                <a:gd name="T83" fmla="*/ 86 h 220"/>
                <a:gd name="T84" fmla="*/ 100 w 102"/>
                <a:gd name="T85" fmla="*/ 9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 h="220">
                  <a:moveTo>
                    <a:pt x="100" y="98"/>
                  </a:moveTo>
                  <a:lnTo>
                    <a:pt x="100" y="98"/>
                  </a:lnTo>
                  <a:lnTo>
                    <a:pt x="98" y="104"/>
                  </a:lnTo>
                  <a:lnTo>
                    <a:pt x="90" y="112"/>
                  </a:lnTo>
                  <a:lnTo>
                    <a:pt x="90" y="112"/>
                  </a:lnTo>
                  <a:lnTo>
                    <a:pt x="98" y="118"/>
                  </a:lnTo>
                  <a:lnTo>
                    <a:pt x="100" y="126"/>
                  </a:lnTo>
                  <a:lnTo>
                    <a:pt x="100" y="126"/>
                  </a:lnTo>
                  <a:lnTo>
                    <a:pt x="102" y="138"/>
                  </a:lnTo>
                  <a:lnTo>
                    <a:pt x="102" y="144"/>
                  </a:lnTo>
                  <a:lnTo>
                    <a:pt x="102" y="178"/>
                  </a:lnTo>
                  <a:lnTo>
                    <a:pt x="102" y="186"/>
                  </a:lnTo>
                  <a:lnTo>
                    <a:pt x="102" y="186"/>
                  </a:lnTo>
                  <a:lnTo>
                    <a:pt x="100" y="198"/>
                  </a:lnTo>
                  <a:lnTo>
                    <a:pt x="100" y="198"/>
                  </a:lnTo>
                  <a:lnTo>
                    <a:pt x="94" y="210"/>
                  </a:lnTo>
                  <a:lnTo>
                    <a:pt x="94" y="210"/>
                  </a:lnTo>
                  <a:lnTo>
                    <a:pt x="90" y="214"/>
                  </a:lnTo>
                  <a:lnTo>
                    <a:pt x="84" y="218"/>
                  </a:lnTo>
                  <a:lnTo>
                    <a:pt x="84" y="218"/>
                  </a:lnTo>
                  <a:lnTo>
                    <a:pt x="76" y="220"/>
                  </a:lnTo>
                  <a:lnTo>
                    <a:pt x="68" y="220"/>
                  </a:lnTo>
                  <a:lnTo>
                    <a:pt x="0" y="220"/>
                  </a:lnTo>
                  <a:lnTo>
                    <a:pt x="0" y="122"/>
                  </a:lnTo>
                  <a:lnTo>
                    <a:pt x="0" y="98"/>
                  </a:lnTo>
                  <a:lnTo>
                    <a:pt x="0" y="0"/>
                  </a:lnTo>
                  <a:lnTo>
                    <a:pt x="24" y="0"/>
                  </a:lnTo>
                  <a:lnTo>
                    <a:pt x="68" y="0"/>
                  </a:lnTo>
                  <a:lnTo>
                    <a:pt x="68" y="0"/>
                  </a:lnTo>
                  <a:lnTo>
                    <a:pt x="76" y="2"/>
                  </a:lnTo>
                  <a:lnTo>
                    <a:pt x="84" y="4"/>
                  </a:lnTo>
                  <a:lnTo>
                    <a:pt x="84" y="4"/>
                  </a:lnTo>
                  <a:lnTo>
                    <a:pt x="90" y="8"/>
                  </a:lnTo>
                  <a:lnTo>
                    <a:pt x="94" y="12"/>
                  </a:lnTo>
                  <a:lnTo>
                    <a:pt x="94" y="12"/>
                  </a:lnTo>
                  <a:lnTo>
                    <a:pt x="100" y="24"/>
                  </a:lnTo>
                  <a:lnTo>
                    <a:pt x="100" y="24"/>
                  </a:lnTo>
                  <a:lnTo>
                    <a:pt x="102" y="36"/>
                  </a:lnTo>
                  <a:lnTo>
                    <a:pt x="102" y="44"/>
                  </a:lnTo>
                  <a:lnTo>
                    <a:pt x="102" y="80"/>
                  </a:lnTo>
                  <a:lnTo>
                    <a:pt x="102" y="86"/>
                  </a:lnTo>
                  <a:lnTo>
                    <a:pt x="102" y="86"/>
                  </a:lnTo>
                  <a:lnTo>
                    <a:pt x="100" y="98"/>
                  </a:lnTo>
                </a:path>
              </a:pathLst>
            </a:custGeom>
            <a:noFill/>
            <a:ln>
              <a:noFill/>
            </a:ln>
          </p:spPr>
          <p:txBody>
            <a:bodyPr vert="horz" wrap="square" lIns="91440" tIns="45720" rIns="91440" bIns="45720" numCol="1" anchor="t" anchorCtr="0" compatLnSpc="1"/>
            <a:lstStyle/>
            <a:p>
              <a:endParaRPr lang="en-AU"/>
            </a:p>
          </p:txBody>
        </p:sp>
        <p:sp>
          <p:nvSpPr>
            <p:cNvPr id="115" name="Freeform 29"/>
            <p:cNvSpPr/>
            <p:nvPr/>
          </p:nvSpPr>
          <p:spPr bwMode="auto">
            <a:xfrm>
              <a:off x="5050477" y="4735540"/>
              <a:ext cx="58564" cy="96484"/>
            </a:xfrm>
            <a:custGeom>
              <a:avLst/>
              <a:gdLst>
                <a:gd name="T0" fmla="*/ 0 w 52"/>
                <a:gd name="T1" fmla="*/ 76 h 76"/>
                <a:gd name="T2" fmla="*/ 32 w 52"/>
                <a:gd name="T3" fmla="*/ 76 h 76"/>
                <a:gd name="T4" fmla="*/ 32 w 52"/>
                <a:gd name="T5" fmla="*/ 76 h 76"/>
                <a:gd name="T6" fmla="*/ 42 w 52"/>
                <a:gd name="T7" fmla="*/ 74 h 76"/>
                <a:gd name="T8" fmla="*/ 42 w 52"/>
                <a:gd name="T9" fmla="*/ 74 h 76"/>
                <a:gd name="T10" fmla="*/ 48 w 52"/>
                <a:gd name="T11" fmla="*/ 70 h 76"/>
                <a:gd name="T12" fmla="*/ 48 w 52"/>
                <a:gd name="T13" fmla="*/ 70 h 76"/>
                <a:gd name="T14" fmla="*/ 52 w 52"/>
                <a:gd name="T15" fmla="*/ 64 h 76"/>
                <a:gd name="T16" fmla="*/ 52 w 52"/>
                <a:gd name="T17" fmla="*/ 64 h 76"/>
                <a:gd name="T18" fmla="*/ 52 w 52"/>
                <a:gd name="T19" fmla="*/ 58 h 76"/>
                <a:gd name="T20" fmla="*/ 52 w 52"/>
                <a:gd name="T21" fmla="*/ 56 h 76"/>
                <a:gd name="T22" fmla="*/ 52 w 52"/>
                <a:gd name="T23" fmla="*/ 18 h 76"/>
                <a:gd name="T24" fmla="*/ 52 w 52"/>
                <a:gd name="T25" fmla="*/ 18 h 76"/>
                <a:gd name="T26" fmla="*/ 52 w 52"/>
                <a:gd name="T27" fmla="*/ 18 h 76"/>
                <a:gd name="T28" fmla="*/ 52 w 52"/>
                <a:gd name="T29" fmla="*/ 12 h 76"/>
                <a:gd name="T30" fmla="*/ 48 w 52"/>
                <a:gd name="T31" fmla="*/ 6 h 76"/>
                <a:gd name="T32" fmla="*/ 48 w 52"/>
                <a:gd name="T33" fmla="*/ 6 h 76"/>
                <a:gd name="T34" fmla="*/ 42 w 52"/>
                <a:gd name="T35" fmla="*/ 2 h 76"/>
                <a:gd name="T36" fmla="*/ 36 w 52"/>
                <a:gd name="T37" fmla="*/ 0 h 76"/>
                <a:gd name="T38" fmla="*/ 18 w 52"/>
                <a:gd name="T39" fmla="*/ 0 h 76"/>
                <a:gd name="T40" fmla="*/ 0 w 52"/>
                <a:gd name="T41" fmla="*/ 0 h 76"/>
                <a:gd name="T42" fmla="*/ 0 w 52"/>
                <a:gd name="T43"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76">
                  <a:moveTo>
                    <a:pt x="0" y="76"/>
                  </a:moveTo>
                  <a:lnTo>
                    <a:pt x="32" y="76"/>
                  </a:lnTo>
                  <a:lnTo>
                    <a:pt x="32" y="76"/>
                  </a:lnTo>
                  <a:lnTo>
                    <a:pt x="42" y="74"/>
                  </a:lnTo>
                  <a:lnTo>
                    <a:pt x="42" y="74"/>
                  </a:lnTo>
                  <a:lnTo>
                    <a:pt x="48" y="70"/>
                  </a:lnTo>
                  <a:lnTo>
                    <a:pt x="48" y="70"/>
                  </a:lnTo>
                  <a:lnTo>
                    <a:pt x="52" y="64"/>
                  </a:lnTo>
                  <a:lnTo>
                    <a:pt x="52" y="64"/>
                  </a:lnTo>
                  <a:lnTo>
                    <a:pt x="52" y="58"/>
                  </a:lnTo>
                  <a:lnTo>
                    <a:pt x="52" y="56"/>
                  </a:lnTo>
                  <a:lnTo>
                    <a:pt x="52" y="18"/>
                  </a:lnTo>
                  <a:lnTo>
                    <a:pt x="52" y="18"/>
                  </a:lnTo>
                  <a:lnTo>
                    <a:pt x="52" y="18"/>
                  </a:lnTo>
                  <a:lnTo>
                    <a:pt x="52" y="12"/>
                  </a:lnTo>
                  <a:lnTo>
                    <a:pt x="48" y="6"/>
                  </a:lnTo>
                  <a:lnTo>
                    <a:pt x="48" y="6"/>
                  </a:lnTo>
                  <a:lnTo>
                    <a:pt x="42" y="2"/>
                  </a:lnTo>
                  <a:lnTo>
                    <a:pt x="36" y="0"/>
                  </a:lnTo>
                  <a:lnTo>
                    <a:pt x="18" y="0"/>
                  </a:lnTo>
                  <a:lnTo>
                    <a:pt x="0" y="0"/>
                  </a:lnTo>
                  <a:lnTo>
                    <a:pt x="0" y="76"/>
                  </a:lnTo>
                </a:path>
              </a:pathLst>
            </a:custGeom>
            <a:noFill/>
            <a:ln>
              <a:noFill/>
            </a:ln>
          </p:spPr>
          <p:txBody>
            <a:bodyPr vert="horz" wrap="square" lIns="91440" tIns="45720" rIns="91440" bIns="45720" numCol="1" anchor="t" anchorCtr="0" compatLnSpc="1"/>
            <a:lstStyle/>
            <a:p>
              <a:endParaRPr lang="en-AU"/>
            </a:p>
          </p:txBody>
        </p:sp>
        <p:sp>
          <p:nvSpPr>
            <p:cNvPr id="116" name="Freeform 30"/>
            <p:cNvSpPr/>
            <p:nvPr/>
          </p:nvSpPr>
          <p:spPr bwMode="auto">
            <a:xfrm>
              <a:off x="5050477" y="4862493"/>
              <a:ext cx="58564" cy="99023"/>
            </a:xfrm>
            <a:custGeom>
              <a:avLst/>
              <a:gdLst>
                <a:gd name="T0" fmla="*/ 48 w 52"/>
                <a:gd name="T1" fmla="*/ 72 h 78"/>
                <a:gd name="T2" fmla="*/ 48 w 52"/>
                <a:gd name="T3" fmla="*/ 72 h 78"/>
                <a:gd name="T4" fmla="*/ 52 w 52"/>
                <a:gd name="T5" fmla="*/ 68 h 78"/>
                <a:gd name="T6" fmla="*/ 52 w 52"/>
                <a:gd name="T7" fmla="*/ 60 h 78"/>
                <a:gd name="T8" fmla="*/ 52 w 52"/>
                <a:gd name="T9" fmla="*/ 22 h 78"/>
                <a:gd name="T10" fmla="*/ 52 w 52"/>
                <a:gd name="T11" fmla="*/ 20 h 78"/>
                <a:gd name="T12" fmla="*/ 52 w 52"/>
                <a:gd name="T13" fmla="*/ 20 h 78"/>
                <a:gd name="T14" fmla="*/ 52 w 52"/>
                <a:gd name="T15" fmla="*/ 14 h 78"/>
                <a:gd name="T16" fmla="*/ 52 w 52"/>
                <a:gd name="T17" fmla="*/ 14 h 78"/>
                <a:gd name="T18" fmla="*/ 48 w 52"/>
                <a:gd name="T19" fmla="*/ 8 h 78"/>
                <a:gd name="T20" fmla="*/ 48 w 52"/>
                <a:gd name="T21" fmla="*/ 8 h 78"/>
                <a:gd name="T22" fmla="*/ 40 w 52"/>
                <a:gd name="T23" fmla="*/ 2 h 78"/>
                <a:gd name="T24" fmla="*/ 40 w 52"/>
                <a:gd name="T25" fmla="*/ 2 h 78"/>
                <a:gd name="T26" fmla="*/ 26 w 52"/>
                <a:gd name="T27" fmla="*/ 0 h 78"/>
                <a:gd name="T28" fmla="*/ 0 w 52"/>
                <a:gd name="T29" fmla="*/ 0 h 78"/>
                <a:gd name="T30" fmla="*/ 0 w 52"/>
                <a:gd name="T31" fmla="*/ 78 h 78"/>
                <a:gd name="T32" fmla="*/ 18 w 52"/>
                <a:gd name="T33" fmla="*/ 78 h 78"/>
                <a:gd name="T34" fmla="*/ 36 w 52"/>
                <a:gd name="T35" fmla="*/ 78 h 78"/>
                <a:gd name="T36" fmla="*/ 36 w 52"/>
                <a:gd name="T37" fmla="*/ 78 h 78"/>
                <a:gd name="T38" fmla="*/ 42 w 52"/>
                <a:gd name="T39" fmla="*/ 76 h 78"/>
                <a:gd name="T40" fmla="*/ 48 w 52"/>
                <a:gd name="T41" fmla="*/ 7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78">
                  <a:moveTo>
                    <a:pt x="48" y="72"/>
                  </a:moveTo>
                  <a:lnTo>
                    <a:pt x="48" y="72"/>
                  </a:lnTo>
                  <a:lnTo>
                    <a:pt x="52" y="68"/>
                  </a:lnTo>
                  <a:lnTo>
                    <a:pt x="52" y="60"/>
                  </a:lnTo>
                  <a:lnTo>
                    <a:pt x="52" y="22"/>
                  </a:lnTo>
                  <a:lnTo>
                    <a:pt x="52" y="20"/>
                  </a:lnTo>
                  <a:lnTo>
                    <a:pt x="52" y="20"/>
                  </a:lnTo>
                  <a:lnTo>
                    <a:pt x="52" y="14"/>
                  </a:lnTo>
                  <a:lnTo>
                    <a:pt x="52" y="14"/>
                  </a:lnTo>
                  <a:lnTo>
                    <a:pt x="48" y="8"/>
                  </a:lnTo>
                  <a:lnTo>
                    <a:pt x="48" y="8"/>
                  </a:lnTo>
                  <a:lnTo>
                    <a:pt x="40" y="2"/>
                  </a:lnTo>
                  <a:lnTo>
                    <a:pt x="40" y="2"/>
                  </a:lnTo>
                  <a:lnTo>
                    <a:pt x="26" y="0"/>
                  </a:lnTo>
                  <a:lnTo>
                    <a:pt x="0" y="0"/>
                  </a:lnTo>
                  <a:lnTo>
                    <a:pt x="0" y="78"/>
                  </a:lnTo>
                  <a:lnTo>
                    <a:pt x="18" y="78"/>
                  </a:lnTo>
                  <a:lnTo>
                    <a:pt x="36" y="78"/>
                  </a:lnTo>
                  <a:lnTo>
                    <a:pt x="36" y="78"/>
                  </a:lnTo>
                  <a:lnTo>
                    <a:pt x="42" y="76"/>
                  </a:lnTo>
                  <a:lnTo>
                    <a:pt x="48" y="72"/>
                  </a:lnTo>
                </a:path>
              </a:pathLst>
            </a:custGeom>
            <a:noFill/>
            <a:ln>
              <a:noFill/>
            </a:ln>
          </p:spPr>
          <p:txBody>
            <a:bodyPr vert="horz" wrap="square" lIns="91440" tIns="45720" rIns="91440" bIns="45720" numCol="1" anchor="t" anchorCtr="0" compatLnSpc="1"/>
            <a:lstStyle/>
            <a:p>
              <a:endParaRPr lang="en-AU"/>
            </a:p>
          </p:txBody>
        </p:sp>
        <p:sp>
          <p:nvSpPr>
            <p:cNvPr id="127" name="Freeform 41"/>
            <p:cNvSpPr/>
            <p:nvPr/>
          </p:nvSpPr>
          <p:spPr bwMode="auto">
            <a:xfrm>
              <a:off x="6109128" y="4433392"/>
              <a:ext cx="159924" cy="180273"/>
            </a:xfrm>
            <a:custGeom>
              <a:avLst/>
              <a:gdLst>
                <a:gd name="T0" fmla="*/ 72 w 142"/>
                <a:gd name="T1" fmla="*/ 0 h 142"/>
                <a:gd name="T2" fmla="*/ 72 w 142"/>
                <a:gd name="T3" fmla="*/ 0 h 142"/>
                <a:gd name="T4" fmla="*/ 58 w 142"/>
                <a:gd name="T5" fmla="*/ 2 h 142"/>
                <a:gd name="T6" fmla="*/ 44 w 142"/>
                <a:gd name="T7" fmla="*/ 6 h 142"/>
                <a:gd name="T8" fmla="*/ 32 w 142"/>
                <a:gd name="T9" fmla="*/ 12 h 142"/>
                <a:gd name="T10" fmla="*/ 22 w 142"/>
                <a:gd name="T11" fmla="*/ 22 h 142"/>
                <a:gd name="T12" fmla="*/ 12 w 142"/>
                <a:gd name="T13" fmla="*/ 32 h 142"/>
                <a:gd name="T14" fmla="*/ 6 w 142"/>
                <a:gd name="T15" fmla="*/ 44 h 142"/>
                <a:gd name="T16" fmla="*/ 2 w 142"/>
                <a:gd name="T17" fmla="*/ 58 h 142"/>
                <a:gd name="T18" fmla="*/ 0 w 142"/>
                <a:gd name="T19" fmla="*/ 72 h 142"/>
                <a:gd name="T20" fmla="*/ 0 w 142"/>
                <a:gd name="T21" fmla="*/ 72 h 142"/>
                <a:gd name="T22" fmla="*/ 2 w 142"/>
                <a:gd name="T23" fmla="*/ 86 h 142"/>
                <a:gd name="T24" fmla="*/ 6 w 142"/>
                <a:gd name="T25" fmla="*/ 98 h 142"/>
                <a:gd name="T26" fmla="*/ 12 w 142"/>
                <a:gd name="T27" fmla="*/ 110 h 142"/>
                <a:gd name="T28" fmla="*/ 22 w 142"/>
                <a:gd name="T29" fmla="*/ 122 h 142"/>
                <a:gd name="T30" fmla="*/ 32 w 142"/>
                <a:gd name="T31" fmla="*/ 130 h 142"/>
                <a:gd name="T32" fmla="*/ 44 w 142"/>
                <a:gd name="T33" fmla="*/ 136 h 142"/>
                <a:gd name="T34" fmla="*/ 58 w 142"/>
                <a:gd name="T35" fmla="*/ 140 h 142"/>
                <a:gd name="T36" fmla="*/ 72 w 142"/>
                <a:gd name="T37" fmla="*/ 142 h 142"/>
                <a:gd name="T38" fmla="*/ 72 w 142"/>
                <a:gd name="T39" fmla="*/ 142 h 142"/>
                <a:gd name="T40" fmla="*/ 86 w 142"/>
                <a:gd name="T41" fmla="*/ 140 h 142"/>
                <a:gd name="T42" fmla="*/ 98 w 142"/>
                <a:gd name="T43" fmla="*/ 136 h 142"/>
                <a:gd name="T44" fmla="*/ 110 w 142"/>
                <a:gd name="T45" fmla="*/ 130 h 142"/>
                <a:gd name="T46" fmla="*/ 122 w 142"/>
                <a:gd name="T47" fmla="*/ 122 h 142"/>
                <a:gd name="T48" fmla="*/ 130 w 142"/>
                <a:gd name="T49" fmla="*/ 110 h 142"/>
                <a:gd name="T50" fmla="*/ 136 w 142"/>
                <a:gd name="T51" fmla="*/ 98 h 142"/>
                <a:gd name="T52" fmla="*/ 140 w 142"/>
                <a:gd name="T53" fmla="*/ 86 h 142"/>
                <a:gd name="T54" fmla="*/ 142 w 142"/>
                <a:gd name="T55" fmla="*/ 72 h 142"/>
                <a:gd name="T56" fmla="*/ 142 w 142"/>
                <a:gd name="T57" fmla="*/ 72 h 142"/>
                <a:gd name="T58" fmla="*/ 140 w 142"/>
                <a:gd name="T59" fmla="*/ 58 h 142"/>
                <a:gd name="T60" fmla="*/ 136 w 142"/>
                <a:gd name="T61" fmla="*/ 44 h 142"/>
                <a:gd name="T62" fmla="*/ 130 w 142"/>
                <a:gd name="T63" fmla="*/ 32 h 142"/>
                <a:gd name="T64" fmla="*/ 122 w 142"/>
                <a:gd name="T65" fmla="*/ 22 h 142"/>
                <a:gd name="T66" fmla="*/ 110 w 142"/>
                <a:gd name="T67" fmla="*/ 12 h 142"/>
                <a:gd name="T68" fmla="*/ 98 w 142"/>
                <a:gd name="T69" fmla="*/ 6 h 142"/>
                <a:gd name="T70" fmla="*/ 86 w 142"/>
                <a:gd name="T71" fmla="*/ 2 h 142"/>
                <a:gd name="T72" fmla="*/ 72 w 142"/>
                <a:gd name="T7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2" h="142">
                  <a:moveTo>
                    <a:pt x="72" y="0"/>
                  </a:moveTo>
                  <a:lnTo>
                    <a:pt x="72" y="0"/>
                  </a:lnTo>
                  <a:lnTo>
                    <a:pt x="58" y="2"/>
                  </a:lnTo>
                  <a:lnTo>
                    <a:pt x="44" y="6"/>
                  </a:lnTo>
                  <a:lnTo>
                    <a:pt x="32" y="12"/>
                  </a:lnTo>
                  <a:lnTo>
                    <a:pt x="22" y="22"/>
                  </a:lnTo>
                  <a:lnTo>
                    <a:pt x="12" y="32"/>
                  </a:lnTo>
                  <a:lnTo>
                    <a:pt x="6" y="44"/>
                  </a:lnTo>
                  <a:lnTo>
                    <a:pt x="2" y="58"/>
                  </a:lnTo>
                  <a:lnTo>
                    <a:pt x="0" y="72"/>
                  </a:lnTo>
                  <a:lnTo>
                    <a:pt x="0" y="72"/>
                  </a:lnTo>
                  <a:lnTo>
                    <a:pt x="2" y="86"/>
                  </a:lnTo>
                  <a:lnTo>
                    <a:pt x="6" y="98"/>
                  </a:lnTo>
                  <a:lnTo>
                    <a:pt x="12" y="110"/>
                  </a:lnTo>
                  <a:lnTo>
                    <a:pt x="22" y="122"/>
                  </a:lnTo>
                  <a:lnTo>
                    <a:pt x="32" y="130"/>
                  </a:lnTo>
                  <a:lnTo>
                    <a:pt x="44" y="136"/>
                  </a:lnTo>
                  <a:lnTo>
                    <a:pt x="58" y="140"/>
                  </a:lnTo>
                  <a:lnTo>
                    <a:pt x="72" y="142"/>
                  </a:lnTo>
                  <a:lnTo>
                    <a:pt x="72" y="142"/>
                  </a:lnTo>
                  <a:lnTo>
                    <a:pt x="86" y="140"/>
                  </a:lnTo>
                  <a:lnTo>
                    <a:pt x="98" y="136"/>
                  </a:lnTo>
                  <a:lnTo>
                    <a:pt x="110" y="130"/>
                  </a:lnTo>
                  <a:lnTo>
                    <a:pt x="122" y="122"/>
                  </a:lnTo>
                  <a:lnTo>
                    <a:pt x="130" y="110"/>
                  </a:lnTo>
                  <a:lnTo>
                    <a:pt x="136" y="98"/>
                  </a:lnTo>
                  <a:lnTo>
                    <a:pt x="140" y="86"/>
                  </a:lnTo>
                  <a:lnTo>
                    <a:pt x="142" y="72"/>
                  </a:lnTo>
                  <a:lnTo>
                    <a:pt x="142" y="72"/>
                  </a:lnTo>
                  <a:lnTo>
                    <a:pt x="140" y="58"/>
                  </a:lnTo>
                  <a:lnTo>
                    <a:pt x="136" y="44"/>
                  </a:lnTo>
                  <a:lnTo>
                    <a:pt x="130" y="32"/>
                  </a:lnTo>
                  <a:lnTo>
                    <a:pt x="122" y="22"/>
                  </a:lnTo>
                  <a:lnTo>
                    <a:pt x="110" y="12"/>
                  </a:lnTo>
                  <a:lnTo>
                    <a:pt x="98" y="6"/>
                  </a:lnTo>
                  <a:lnTo>
                    <a:pt x="86" y="2"/>
                  </a:lnTo>
                  <a:lnTo>
                    <a:pt x="72" y="0"/>
                  </a:lnTo>
                </a:path>
              </a:pathLst>
            </a:custGeom>
            <a:noFill/>
            <a:ln>
              <a:noFill/>
            </a:ln>
          </p:spPr>
          <p:txBody>
            <a:bodyPr vert="horz" wrap="square" lIns="91440" tIns="45720" rIns="91440" bIns="45720" numCol="1" anchor="t" anchorCtr="0" compatLnSpc="1"/>
            <a:lstStyle/>
            <a:p>
              <a:endParaRPr lang="en-AU"/>
            </a:p>
          </p:txBody>
        </p:sp>
        <p:sp>
          <p:nvSpPr>
            <p:cNvPr id="141" name="Rectangle 140"/>
            <p:cNvSpPr/>
            <p:nvPr/>
          </p:nvSpPr>
          <p:spPr>
            <a:xfrm>
              <a:off x="4935012" y="4624406"/>
              <a:ext cx="585825" cy="400110"/>
            </a:xfrm>
            <a:prstGeom prst="rect">
              <a:avLst/>
            </a:prstGeom>
          </p:spPr>
          <p:txBody>
            <a:bodyPr wrap="square">
              <a:spAutoFit/>
            </a:bodyPr>
            <a:lstStyle/>
            <a:p>
              <a:r>
                <a:rPr lang="en-US" sz="2000" b="1" dirty="0">
                  <a:solidFill>
                    <a:schemeClr val="bg1"/>
                  </a:solidFill>
                  <a:latin typeface="Montserrat Light" panose="00000400000000000000" pitchFamily="50" charset="0"/>
                  <a:cs typeface="Segoe UI" panose="020B0502040204020203" pitchFamily="34" charset="0"/>
                </a:rPr>
                <a:t>02</a:t>
              </a:r>
            </a:p>
          </p:txBody>
        </p:sp>
      </p:grpSp>
      <p:grpSp>
        <p:nvGrpSpPr>
          <p:cNvPr id="4" name="Group 3"/>
          <p:cNvGrpSpPr/>
          <p:nvPr/>
        </p:nvGrpSpPr>
        <p:grpSpPr>
          <a:xfrm>
            <a:off x="6072754" y="4009995"/>
            <a:ext cx="1117550" cy="400110"/>
            <a:chOff x="6072754" y="4009995"/>
            <a:chExt cx="1117550" cy="400110"/>
          </a:xfrm>
        </p:grpSpPr>
        <p:sp>
          <p:nvSpPr>
            <p:cNvPr id="99" name="Rectangle 7"/>
            <p:cNvSpPr>
              <a:spLocks noChangeArrowheads="1"/>
            </p:cNvSpPr>
            <p:nvPr/>
          </p:nvSpPr>
          <p:spPr bwMode="auto">
            <a:xfrm>
              <a:off x="6109128" y="4039838"/>
              <a:ext cx="1081176" cy="345312"/>
            </a:xfrm>
            <a:prstGeom prst="rect">
              <a:avLst/>
            </a:prstGeom>
            <a:solidFill>
              <a:schemeClr val="accent3"/>
            </a:solidFill>
            <a:ln>
              <a:noFill/>
            </a:ln>
          </p:spPr>
          <p:txBody>
            <a:bodyPr vert="horz" wrap="square" lIns="91440" tIns="45720" rIns="91440" bIns="45720" numCol="1" anchor="t" anchorCtr="0" compatLnSpc="1"/>
            <a:lstStyle/>
            <a:p>
              <a:endParaRPr lang="en-AU"/>
            </a:p>
          </p:txBody>
        </p:sp>
        <p:sp>
          <p:nvSpPr>
            <p:cNvPr id="142" name="Rectangle 141"/>
            <p:cNvSpPr/>
            <p:nvPr/>
          </p:nvSpPr>
          <p:spPr>
            <a:xfrm>
              <a:off x="6072754" y="4009995"/>
              <a:ext cx="585825" cy="400110"/>
            </a:xfrm>
            <a:prstGeom prst="rect">
              <a:avLst/>
            </a:prstGeom>
          </p:spPr>
          <p:txBody>
            <a:bodyPr wrap="square">
              <a:spAutoFit/>
            </a:bodyPr>
            <a:lstStyle/>
            <a:p>
              <a:r>
                <a:rPr lang="en-US" sz="2000" b="1" dirty="0">
                  <a:solidFill>
                    <a:schemeClr val="bg1"/>
                  </a:solidFill>
                  <a:latin typeface="Montserrat Light" panose="00000400000000000000" pitchFamily="50" charset="0"/>
                  <a:cs typeface="Segoe UI" panose="020B0502040204020203" pitchFamily="34" charset="0"/>
                </a:rPr>
                <a:t>03</a:t>
              </a:r>
            </a:p>
          </p:txBody>
        </p:sp>
      </p:grpSp>
      <p:grpSp>
        <p:nvGrpSpPr>
          <p:cNvPr id="5" name="Group 4"/>
          <p:cNvGrpSpPr/>
          <p:nvPr/>
        </p:nvGrpSpPr>
        <p:grpSpPr>
          <a:xfrm>
            <a:off x="7172284" y="3364305"/>
            <a:ext cx="1153254" cy="449557"/>
            <a:chOff x="7172284" y="3364305"/>
            <a:chExt cx="1153254" cy="449557"/>
          </a:xfrm>
        </p:grpSpPr>
        <p:sp>
          <p:nvSpPr>
            <p:cNvPr id="100" name="Rectangle 8"/>
            <p:cNvSpPr>
              <a:spLocks noChangeArrowheads="1"/>
            </p:cNvSpPr>
            <p:nvPr/>
          </p:nvSpPr>
          <p:spPr bwMode="auto">
            <a:xfrm>
              <a:off x="7226343" y="3420307"/>
              <a:ext cx="1099195" cy="335156"/>
            </a:xfrm>
            <a:prstGeom prst="rect">
              <a:avLst/>
            </a:prstGeom>
            <a:solidFill>
              <a:schemeClr val="accent4"/>
            </a:solidFill>
            <a:ln>
              <a:noFill/>
            </a:ln>
          </p:spPr>
          <p:txBody>
            <a:bodyPr vert="horz" wrap="square" lIns="91440" tIns="45720" rIns="91440" bIns="45720" numCol="1" anchor="t" anchorCtr="0" compatLnSpc="1"/>
            <a:lstStyle/>
            <a:p>
              <a:endParaRPr lang="en-AU"/>
            </a:p>
          </p:txBody>
        </p:sp>
        <p:sp>
          <p:nvSpPr>
            <p:cNvPr id="106" name="Freeform 18"/>
            <p:cNvSpPr/>
            <p:nvPr/>
          </p:nvSpPr>
          <p:spPr bwMode="auto">
            <a:xfrm>
              <a:off x="7172284" y="3755464"/>
              <a:ext cx="1153254" cy="58398"/>
            </a:xfrm>
            <a:custGeom>
              <a:avLst/>
              <a:gdLst>
                <a:gd name="T0" fmla="*/ 1024 w 1024"/>
                <a:gd name="T1" fmla="*/ 0 h 46"/>
                <a:gd name="T2" fmla="*/ 952 w 1024"/>
                <a:gd name="T3" fmla="*/ 46 h 46"/>
                <a:gd name="T4" fmla="*/ 0 w 1024"/>
                <a:gd name="T5" fmla="*/ 44 h 46"/>
                <a:gd name="T6" fmla="*/ 48 w 1024"/>
                <a:gd name="T7" fmla="*/ 0 h 46"/>
                <a:gd name="T8" fmla="*/ 1024 w 1024"/>
                <a:gd name="T9" fmla="*/ 0 h 46"/>
              </a:gdLst>
              <a:ahLst/>
              <a:cxnLst>
                <a:cxn ang="0">
                  <a:pos x="T0" y="T1"/>
                </a:cxn>
                <a:cxn ang="0">
                  <a:pos x="T2" y="T3"/>
                </a:cxn>
                <a:cxn ang="0">
                  <a:pos x="T4" y="T5"/>
                </a:cxn>
                <a:cxn ang="0">
                  <a:pos x="T6" y="T7"/>
                </a:cxn>
                <a:cxn ang="0">
                  <a:pos x="T8" y="T9"/>
                </a:cxn>
              </a:cxnLst>
              <a:rect l="0" t="0" r="r" b="b"/>
              <a:pathLst>
                <a:path w="1024" h="46">
                  <a:moveTo>
                    <a:pt x="1024" y="0"/>
                  </a:moveTo>
                  <a:lnTo>
                    <a:pt x="952" y="46"/>
                  </a:lnTo>
                  <a:lnTo>
                    <a:pt x="0" y="44"/>
                  </a:lnTo>
                  <a:lnTo>
                    <a:pt x="48" y="0"/>
                  </a:lnTo>
                  <a:lnTo>
                    <a:pt x="1024" y="0"/>
                  </a:lnTo>
                  <a:close/>
                </a:path>
              </a:pathLst>
            </a:custGeom>
            <a:solidFill>
              <a:schemeClr val="accent4">
                <a:lumMod val="75000"/>
              </a:schemeClr>
            </a:solidFill>
            <a:ln>
              <a:noFill/>
            </a:ln>
          </p:spPr>
          <p:txBody>
            <a:bodyPr vert="horz" wrap="square" lIns="91440" tIns="45720" rIns="91440" bIns="45720" numCol="1" anchor="t" anchorCtr="0" compatLnSpc="1"/>
            <a:lstStyle/>
            <a:p>
              <a:endParaRPr lang="en-AU"/>
            </a:p>
          </p:txBody>
        </p:sp>
        <p:sp>
          <p:nvSpPr>
            <p:cNvPr id="107" name="Freeform 19"/>
            <p:cNvSpPr/>
            <p:nvPr/>
          </p:nvSpPr>
          <p:spPr bwMode="auto">
            <a:xfrm>
              <a:off x="7172284" y="3420307"/>
              <a:ext cx="54059" cy="391015"/>
            </a:xfrm>
            <a:custGeom>
              <a:avLst/>
              <a:gdLst>
                <a:gd name="T0" fmla="*/ 48 w 48"/>
                <a:gd name="T1" fmla="*/ 0 h 308"/>
                <a:gd name="T2" fmla="*/ 48 w 48"/>
                <a:gd name="T3" fmla="*/ 264 h 308"/>
                <a:gd name="T4" fmla="*/ 0 w 48"/>
                <a:gd name="T5" fmla="*/ 308 h 308"/>
                <a:gd name="T6" fmla="*/ 2 w 48"/>
                <a:gd name="T7" fmla="*/ 46 h 308"/>
                <a:gd name="T8" fmla="*/ 48 w 48"/>
                <a:gd name="T9" fmla="*/ 0 h 308"/>
              </a:gdLst>
              <a:ahLst/>
              <a:cxnLst>
                <a:cxn ang="0">
                  <a:pos x="T0" y="T1"/>
                </a:cxn>
                <a:cxn ang="0">
                  <a:pos x="T2" y="T3"/>
                </a:cxn>
                <a:cxn ang="0">
                  <a:pos x="T4" y="T5"/>
                </a:cxn>
                <a:cxn ang="0">
                  <a:pos x="T6" y="T7"/>
                </a:cxn>
                <a:cxn ang="0">
                  <a:pos x="T8" y="T9"/>
                </a:cxn>
              </a:cxnLst>
              <a:rect l="0" t="0" r="r" b="b"/>
              <a:pathLst>
                <a:path w="48" h="308">
                  <a:moveTo>
                    <a:pt x="48" y="0"/>
                  </a:moveTo>
                  <a:lnTo>
                    <a:pt x="48" y="264"/>
                  </a:lnTo>
                  <a:lnTo>
                    <a:pt x="0" y="308"/>
                  </a:lnTo>
                  <a:lnTo>
                    <a:pt x="2" y="46"/>
                  </a:lnTo>
                  <a:lnTo>
                    <a:pt x="48" y="0"/>
                  </a:lnTo>
                  <a:close/>
                </a:path>
              </a:pathLst>
            </a:custGeom>
            <a:solidFill>
              <a:schemeClr val="accent4">
                <a:lumMod val="50000"/>
              </a:schemeClr>
            </a:solidFill>
            <a:ln>
              <a:noFill/>
            </a:ln>
          </p:spPr>
          <p:txBody>
            <a:bodyPr vert="horz" wrap="square" lIns="91440" tIns="45720" rIns="91440" bIns="45720" numCol="1" anchor="t" anchorCtr="0" compatLnSpc="1"/>
            <a:lstStyle/>
            <a:p>
              <a:endParaRPr lang="en-AU"/>
            </a:p>
          </p:txBody>
        </p:sp>
        <p:sp>
          <p:nvSpPr>
            <p:cNvPr id="143" name="Rectangle 142"/>
            <p:cNvSpPr/>
            <p:nvPr/>
          </p:nvSpPr>
          <p:spPr>
            <a:xfrm>
              <a:off x="7173128" y="3364305"/>
              <a:ext cx="585825" cy="400110"/>
            </a:xfrm>
            <a:prstGeom prst="rect">
              <a:avLst/>
            </a:prstGeom>
          </p:spPr>
          <p:txBody>
            <a:bodyPr wrap="square">
              <a:spAutoFit/>
            </a:bodyPr>
            <a:lstStyle/>
            <a:p>
              <a:r>
                <a:rPr lang="en-US" sz="2000" b="1" dirty="0">
                  <a:solidFill>
                    <a:schemeClr val="bg1"/>
                  </a:solidFill>
                  <a:latin typeface="Montserrat Light" panose="00000400000000000000" pitchFamily="50" charset="0"/>
                  <a:cs typeface="Segoe UI" panose="020B0502040204020203" pitchFamily="34" charset="0"/>
                </a:rPr>
                <a:t>04</a:t>
              </a:r>
            </a:p>
          </p:txBody>
        </p:sp>
      </p:grpSp>
      <p:grpSp>
        <p:nvGrpSpPr>
          <p:cNvPr id="6" name="Group 5"/>
          <p:cNvGrpSpPr/>
          <p:nvPr/>
        </p:nvGrpSpPr>
        <p:grpSpPr>
          <a:xfrm>
            <a:off x="8325538" y="2692513"/>
            <a:ext cx="1180284" cy="478967"/>
            <a:chOff x="8325538" y="2692513"/>
            <a:chExt cx="1180284" cy="478967"/>
          </a:xfrm>
        </p:grpSpPr>
        <p:sp>
          <p:nvSpPr>
            <p:cNvPr id="101" name="Rectangle 9"/>
            <p:cNvSpPr>
              <a:spLocks noChangeArrowheads="1"/>
            </p:cNvSpPr>
            <p:nvPr/>
          </p:nvSpPr>
          <p:spPr bwMode="auto">
            <a:xfrm>
              <a:off x="8424646" y="2739840"/>
              <a:ext cx="1081176" cy="345312"/>
            </a:xfrm>
            <a:prstGeom prst="rect">
              <a:avLst/>
            </a:prstGeom>
            <a:solidFill>
              <a:schemeClr val="accent5"/>
            </a:solidFill>
            <a:ln>
              <a:noFill/>
            </a:ln>
          </p:spPr>
          <p:txBody>
            <a:bodyPr vert="horz" wrap="square" lIns="91440" tIns="45720" rIns="91440" bIns="45720" numCol="1" anchor="t" anchorCtr="0" compatLnSpc="1"/>
            <a:lstStyle/>
            <a:p>
              <a:endParaRPr lang="en-AU"/>
            </a:p>
          </p:txBody>
        </p:sp>
        <p:sp>
          <p:nvSpPr>
            <p:cNvPr id="108" name="Freeform 20"/>
            <p:cNvSpPr/>
            <p:nvPr/>
          </p:nvSpPr>
          <p:spPr bwMode="auto">
            <a:xfrm>
              <a:off x="8325538" y="3082613"/>
              <a:ext cx="1180284" cy="88867"/>
            </a:xfrm>
            <a:custGeom>
              <a:avLst/>
              <a:gdLst>
                <a:gd name="T0" fmla="*/ 1048 w 1048"/>
                <a:gd name="T1" fmla="*/ 2 h 70"/>
                <a:gd name="T2" fmla="*/ 946 w 1048"/>
                <a:gd name="T3" fmla="*/ 70 h 70"/>
                <a:gd name="T4" fmla="*/ 0 w 1048"/>
                <a:gd name="T5" fmla="*/ 70 h 70"/>
                <a:gd name="T6" fmla="*/ 88 w 1048"/>
                <a:gd name="T7" fmla="*/ 0 h 70"/>
                <a:gd name="T8" fmla="*/ 1048 w 1048"/>
                <a:gd name="T9" fmla="*/ 2 h 70"/>
              </a:gdLst>
              <a:ahLst/>
              <a:cxnLst>
                <a:cxn ang="0">
                  <a:pos x="T0" y="T1"/>
                </a:cxn>
                <a:cxn ang="0">
                  <a:pos x="T2" y="T3"/>
                </a:cxn>
                <a:cxn ang="0">
                  <a:pos x="T4" y="T5"/>
                </a:cxn>
                <a:cxn ang="0">
                  <a:pos x="T6" y="T7"/>
                </a:cxn>
                <a:cxn ang="0">
                  <a:pos x="T8" y="T9"/>
                </a:cxn>
              </a:cxnLst>
              <a:rect l="0" t="0" r="r" b="b"/>
              <a:pathLst>
                <a:path w="1048" h="70">
                  <a:moveTo>
                    <a:pt x="1048" y="2"/>
                  </a:moveTo>
                  <a:lnTo>
                    <a:pt x="946" y="70"/>
                  </a:lnTo>
                  <a:lnTo>
                    <a:pt x="0" y="70"/>
                  </a:lnTo>
                  <a:lnTo>
                    <a:pt x="88" y="0"/>
                  </a:lnTo>
                  <a:lnTo>
                    <a:pt x="1048" y="2"/>
                  </a:lnTo>
                  <a:close/>
                </a:path>
              </a:pathLst>
            </a:custGeom>
            <a:solidFill>
              <a:schemeClr val="accent5">
                <a:lumMod val="75000"/>
              </a:schemeClr>
            </a:solidFill>
            <a:ln>
              <a:noFill/>
            </a:ln>
          </p:spPr>
          <p:txBody>
            <a:bodyPr vert="horz" wrap="square" lIns="91440" tIns="45720" rIns="91440" bIns="45720" numCol="1" anchor="t" anchorCtr="0" compatLnSpc="1"/>
            <a:lstStyle/>
            <a:p>
              <a:endParaRPr lang="en-AU"/>
            </a:p>
          </p:txBody>
        </p:sp>
        <p:sp>
          <p:nvSpPr>
            <p:cNvPr id="109" name="Freeform 21"/>
            <p:cNvSpPr/>
            <p:nvPr/>
          </p:nvSpPr>
          <p:spPr bwMode="auto">
            <a:xfrm>
              <a:off x="8325538" y="2739840"/>
              <a:ext cx="99108" cy="431640"/>
            </a:xfrm>
            <a:custGeom>
              <a:avLst/>
              <a:gdLst>
                <a:gd name="T0" fmla="*/ 88 w 88"/>
                <a:gd name="T1" fmla="*/ 0 h 340"/>
                <a:gd name="T2" fmla="*/ 88 w 88"/>
                <a:gd name="T3" fmla="*/ 268 h 340"/>
                <a:gd name="T4" fmla="*/ 0 w 88"/>
                <a:gd name="T5" fmla="*/ 340 h 340"/>
                <a:gd name="T6" fmla="*/ 0 w 88"/>
                <a:gd name="T7" fmla="*/ 80 h 340"/>
                <a:gd name="T8" fmla="*/ 88 w 88"/>
                <a:gd name="T9" fmla="*/ 0 h 340"/>
              </a:gdLst>
              <a:ahLst/>
              <a:cxnLst>
                <a:cxn ang="0">
                  <a:pos x="T0" y="T1"/>
                </a:cxn>
                <a:cxn ang="0">
                  <a:pos x="T2" y="T3"/>
                </a:cxn>
                <a:cxn ang="0">
                  <a:pos x="T4" y="T5"/>
                </a:cxn>
                <a:cxn ang="0">
                  <a:pos x="T6" y="T7"/>
                </a:cxn>
                <a:cxn ang="0">
                  <a:pos x="T8" y="T9"/>
                </a:cxn>
              </a:cxnLst>
              <a:rect l="0" t="0" r="r" b="b"/>
              <a:pathLst>
                <a:path w="88" h="340">
                  <a:moveTo>
                    <a:pt x="88" y="0"/>
                  </a:moveTo>
                  <a:lnTo>
                    <a:pt x="88" y="268"/>
                  </a:lnTo>
                  <a:lnTo>
                    <a:pt x="0" y="340"/>
                  </a:lnTo>
                  <a:lnTo>
                    <a:pt x="0" y="80"/>
                  </a:lnTo>
                  <a:lnTo>
                    <a:pt x="88" y="0"/>
                  </a:lnTo>
                  <a:close/>
                </a:path>
              </a:pathLst>
            </a:custGeom>
            <a:solidFill>
              <a:schemeClr val="accent5">
                <a:lumMod val="50000"/>
              </a:schemeClr>
            </a:solidFill>
            <a:ln>
              <a:noFill/>
            </a:ln>
          </p:spPr>
          <p:txBody>
            <a:bodyPr vert="horz" wrap="square" lIns="91440" tIns="45720" rIns="91440" bIns="45720" numCol="1" anchor="t" anchorCtr="0" compatLnSpc="1"/>
            <a:lstStyle/>
            <a:p>
              <a:endParaRPr lang="en-AU"/>
            </a:p>
          </p:txBody>
        </p:sp>
        <p:sp>
          <p:nvSpPr>
            <p:cNvPr id="144" name="Rectangle 143"/>
            <p:cNvSpPr/>
            <p:nvPr/>
          </p:nvSpPr>
          <p:spPr>
            <a:xfrm>
              <a:off x="8399868" y="2692513"/>
              <a:ext cx="585825" cy="400110"/>
            </a:xfrm>
            <a:prstGeom prst="rect">
              <a:avLst/>
            </a:prstGeom>
          </p:spPr>
          <p:txBody>
            <a:bodyPr wrap="square">
              <a:spAutoFit/>
            </a:bodyPr>
            <a:lstStyle/>
            <a:p>
              <a:r>
                <a:rPr lang="en-US" sz="2000" b="1" dirty="0">
                  <a:solidFill>
                    <a:schemeClr val="bg1"/>
                  </a:solidFill>
                  <a:latin typeface="Montserrat Light" panose="00000400000000000000" pitchFamily="50" charset="0"/>
                  <a:cs typeface="Segoe UI" panose="020B0502040204020203" pitchFamily="34" charset="0"/>
                </a:rPr>
                <a:t>05</a:t>
              </a:r>
            </a:p>
          </p:txBody>
        </p:sp>
      </p:grpSp>
      <p:grpSp>
        <p:nvGrpSpPr>
          <p:cNvPr id="156" name="Group 155"/>
          <p:cNvGrpSpPr/>
          <p:nvPr/>
        </p:nvGrpSpPr>
        <p:grpSpPr>
          <a:xfrm>
            <a:off x="5103739" y="5494071"/>
            <a:ext cx="2153062" cy="793883"/>
            <a:chOff x="5398548" y="5436463"/>
            <a:chExt cx="2153062" cy="793883"/>
          </a:xfrm>
        </p:grpSpPr>
        <p:sp>
          <p:nvSpPr>
            <p:cNvPr id="145" name="TextBox 144"/>
            <p:cNvSpPr txBox="1"/>
            <p:nvPr/>
          </p:nvSpPr>
          <p:spPr>
            <a:xfrm flipH="1">
              <a:off x="5398551" y="5436463"/>
              <a:ext cx="2153059" cy="367359"/>
            </a:xfrm>
            <a:prstGeom prst="rect">
              <a:avLst/>
            </a:prstGeom>
            <a:noFill/>
          </p:spPr>
          <p:txBody>
            <a:bodyPr wrap="none" rtlCol="0">
              <a:noAutofit/>
            </a:bodyPr>
            <a:lstStyle/>
            <a:p>
              <a:r>
                <a:rPr lang="en-US" sz="1600" dirty="0">
                  <a:solidFill>
                    <a:srgbClr val="0A194A"/>
                  </a:solidFill>
                  <a:latin typeface="Montserrat Light" panose="00000400000000000000" pitchFamily="50" charset="0"/>
                  <a:ea typeface="Lato" panose="020F0502020204030203" pitchFamily="34" charset="0"/>
                  <a:cs typeface="Segoe UI Light" panose="020B0502040204020203" pitchFamily="34" charset="0"/>
                </a:rPr>
                <a:t>Step one</a:t>
              </a:r>
              <a:endParaRPr lang="id-ID" sz="1600" dirty="0">
                <a:solidFill>
                  <a:srgbClr val="0A194A"/>
                </a:solidFill>
                <a:latin typeface="Montserrat Light" panose="00000400000000000000" pitchFamily="50" charset="0"/>
                <a:ea typeface="Lato" panose="020F0502020204030203" pitchFamily="34" charset="0"/>
                <a:cs typeface="Segoe UI Light" panose="020B0502040204020203" pitchFamily="34" charset="0"/>
              </a:endParaRPr>
            </a:p>
          </p:txBody>
        </p:sp>
        <p:sp>
          <p:nvSpPr>
            <p:cNvPr id="146" name="TextBox 145"/>
            <p:cNvSpPr txBox="1"/>
            <p:nvPr/>
          </p:nvSpPr>
          <p:spPr>
            <a:xfrm flipH="1">
              <a:off x="5398548" y="5768681"/>
              <a:ext cx="1821401" cy="461665"/>
            </a:xfrm>
            <a:prstGeom prst="rect">
              <a:avLst/>
            </a:prstGeom>
            <a:noFill/>
          </p:spPr>
          <p:txBody>
            <a:bodyPr wrap="square" rtlCol="0">
              <a:spAutoFit/>
            </a:bodyPr>
            <a:lstStyle/>
            <a:p>
              <a:r>
                <a:rPr lang="id-ID" sz="1200" dirty="0">
                  <a:solidFill>
                    <a:srgbClr val="0A194A"/>
                  </a:solidFill>
                  <a:latin typeface="Segoe UI Light" panose="020B0502040204020203" pitchFamily="34" charset="0"/>
                  <a:cs typeface="Segoe UI Light" panose="020B0502040204020203" pitchFamily="34" charset="0"/>
                </a:rPr>
                <a:t>Lorem ipsum dolor sit amet put any thing here</a:t>
              </a:r>
              <a:endParaRPr lang="en-US" sz="1200" b="1" dirty="0">
                <a:solidFill>
                  <a:srgbClr val="0A194A"/>
                </a:solidFill>
                <a:latin typeface="Segoe UI Light" panose="020B0502040204020203" pitchFamily="34" charset="0"/>
                <a:cs typeface="Segoe UI Light" panose="020B0502040204020203" pitchFamily="34" charset="0"/>
              </a:endParaRPr>
            </a:p>
          </p:txBody>
        </p:sp>
      </p:grpSp>
      <p:grpSp>
        <p:nvGrpSpPr>
          <p:cNvPr id="163" name="Group 162"/>
          <p:cNvGrpSpPr/>
          <p:nvPr/>
        </p:nvGrpSpPr>
        <p:grpSpPr>
          <a:xfrm>
            <a:off x="6268596" y="4836403"/>
            <a:ext cx="2153062" cy="793883"/>
            <a:chOff x="5398548" y="5436463"/>
            <a:chExt cx="2153062" cy="793883"/>
          </a:xfrm>
        </p:grpSpPr>
        <p:sp>
          <p:nvSpPr>
            <p:cNvPr id="164" name="TextBox 163"/>
            <p:cNvSpPr txBox="1"/>
            <p:nvPr/>
          </p:nvSpPr>
          <p:spPr>
            <a:xfrm flipH="1">
              <a:off x="5398551" y="5436463"/>
              <a:ext cx="2153059" cy="367359"/>
            </a:xfrm>
            <a:prstGeom prst="rect">
              <a:avLst/>
            </a:prstGeom>
            <a:noFill/>
          </p:spPr>
          <p:txBody>
            <a:bodyPr wrap="none" rtlCol="0">
              <a:noAutofit/>
            </a:bodyPr>
            <a:lstStyle/>
            <a:p>
              <a:r>
                <a:rPr lang="en-US" sz="1600" dirty="0">
                  <a:solidFill>
                    <a:srgbClr val="0A194A"/>
                  </a:solidFill>
                  <a:latin typeface="Montserrat Light" panose="00000400000000000000" pitchFamily="50" charset="0"/>
                  <a:ea typeface="Lato" panose="020F0502020204030203" pitchFamily="34" charset="0"/>
                  <a:cs typeface="Segoe UI Light" panose="020B0502040204020203" pitchFamily="34" charset="0"/>
                </a:rPr>
                <a:t>Step two</a:t>
              </a:r>
              <a:endParaRPr lang="id-ID" sz="1600" dirty="0">
                <a:solidFill>
                  <a:srgbClr val="0A194A"/>
                </a:solidFill>
                <a:latin typeface="Montserrat Light" panose="00000400000000000000" pitchFamily="50" charset="0"/>
                <a:ea typeface="Lato" panose="020F0502020204030203" pitchFamily="34" charset="0"/>
                <a:cs typeface="Segoe UI Light" panose="020B0502040204020203" pitchFamily="34" charset="0"/>
              </a:endParaRPr>
            </a:p>
          </p:txBody>
        </p:sp>
        <p:sp>
          <p:nvSpPr>
            <p:cNvPr id="165" name="TextBox 164"/>
            <p:cNvSpPr txBox="1"/>
            <p:nvPr/>
          </p:nvSpPr>
          <p:spPr>
            <a:xfrm flipH="1">
              <a:off x="5398548" y="5768681"/>
              <a:ext cx="1821401" cy="461665"/>
            </a:xfrm>
            <a:prstGeom prst="rect">
              <a:avLst/>
            </a:prstGeom>
            <a:noFill/>
          </p:spPr>
          <p:txBody>
            <a:bodyPr wrap="square" rtlCol="0">
              <a:spAutoFit/>
            </a:bodyPr>
            <a:lstStyle/>
            <a:p>
              <a:r>
                <a:rPr lang="id-ID" sz="1200" dirty="0">
                  <a:solidFill>
                    <a:srgbClr val="0A194A"/>
                  </a:solidFill>
                  <a:latin typeface="Segoe UI Light" panose="020B0502040204020203" pitchFamily="34" charset="0"/>
                  <a:cs typeface="Segoe UI Light" panose="020B0502040204020203" pitchFamily="34" charset="0"/>
                </a:rPr>
                <a:t>Lorem ipsum dolor sit amet put any thing here</a:t>
              </a:r>
              <a:endParaRPr lang="en-US" sz="1200" b="1" dirty="0">
                <a:solidFill>
                  <a:srgbClr val="0A194A"/>
                </a:solidFill>
                <a:latin typeface="Segoe UI Light" panose="020B0502040204020203" pitchFamily="34" charset="0"/>
                <a:cs typeface="Segoe UI Light" panose="020B0502040204020203" pitchFamily="34" charset="0"/>
              </a:endParaRPr>
            </a:p>
          </p:txBody>
        </p:sp>
      </p:grpSp>
      <p:grpSp>
        <p:nvGrpSpPr>
          <p:cNvPr id="166" name="Group 165"/>
          <p:cNvGrpSpPr/>
          <p:nvPr/>
        </p:nvGrpSpPr>
        <p:grpSpPr>
          <a:xfrm>
            <a:off x="7433453" y="4178736"/>
            <a:ext cx="2153062" cy="793883"/>
            <a:chOff x="5398548" y="5436463"/>
            <a:chExt cx="2153062" cy="793883"/>
          </a:xfrm>
        </p:grpSpPr>
        <p:sp>
          <p:nvSpPr>
            <p:cNvPr id="167" name="TextBox 166"/>
            <p:cNvSpPr txBox="1"/>
            <p:nvPr/>
          </p:nvSpPr>
          <p:spPr>
            <a:xfrm flipH="1">
              <a:off x="5398551" y="5436463"/>
              <a:ext cx="2153059" cy="367359"/>
            </a:xfrm>
            <a:prstGeom prst="rect">
              <a:avLst/>
            </a:prstGeom>
            <a:noFill/>
          </p:spPr>
          <p:txBody>
            <a:bodyPr wrap="none" rtlCol="0">
              <a:noAutofit/>
            </a:bodyPr>
            <a:lstStyle/>
            <a:p>
              <a:r>
                <a:rPr lang="en-US" sz="1600" dirty="0">
                  <a:solidFill>
                    <a:srgbClr val="0A194A"/>
                  </a:solidFill>
                  <a:latin typeface="Montserrat Light" panose="00000400000000000000" pitchFamily="50" charset="0"/>
                  <a:ea typeface="Lato" panose="020F0502020204030203" pitchFamily="34" charset="0"/>
                  <a:cs typeface="Segoe UI Light" panose="020B0502040204020203" pitchFamily="34" charset="0"/>
                </a:rPr>
                <a:t>Step three</a:t>
              </a:r>
              <a:endParaRPr lang="id-ID" sz="1600" dirty="0">
                <a:solidFill>
                  <a:srgbClr val="0A194A"/>
                </a:solidFill>
                <a:latin typeface="Montserrat Light" panose="00000400000000000000" pitchFamily="50" charset="0"/>
                <a:ea typeface="Lato" panose="020F0502020204030203" pitchFamily="34" charset="0"/>
                <a:cs typeface="Segoe UI Light" panose="020B0502040204020203" pitchFamily="34" charset="0"/>
              </a:endParaRPr>
            </a:p>
          </p:txBody>
        </p:sp>
        <p:sp>
          <p:nvSpPr>
            <p:cNvPr id="168" name="TextBox 167"/>
            <p:cNvSpPr txBox="1"/>
            <p:nvPr/>
          </p:nvSpPr>
          <p:spPr>
            <a:xfrm flipH="1">
              <a:off x="5398548" y="5768681"/>
              <a:ext cx="1821401" cy="461665"/>
            </a:xfrm>
            <a:prstGeom prst="rect">
              <a:avLst/>
            </a:prstGeom>
            <a:noFill/>
          </p:spPr>
          <p:txBody>
            <a:bodyPr wrap="square" rtlCol="0">
              <a:spAutoFit/>
            </a:bodyPr>
            <a:lstStyle/>
            <a:p>
              <a:r>
                <a:rPr lang="id-ID" sz="1200" dirty="0">
                  <a:solidFill>
                    <a:srgbClr val="0A194A"/>
                  </a:solidFill>
                  <a:latin typeface="Segoe UI Light" panose="020B0502040204020203" pitchFamily="34" charset="0"/>
                  <a:cs typeface="Segoe UI Light" panose="020B0502040204020203" pitchFamily="34" charset="0"/>
                </a:rPr>
                <a:t>Lorem ipsum dolor sit amet put any thing here</a:t>
              </a:r>
              <a:endParaRPr lang="en-US" sz="1200" b="1" dirty="0">
                <a:solidFill>
                  <a:srgbClr val="0A194A"/>
                </a:solidFill>
                <a:latin typeface="Segoe UI Light" panose="020B0502040204020203" pitchFamily="34" charset="0"/>
                <a:cs typeface="Segoe UI Light" panose="020B0502040204020203" pitchFamily="34" charset="0"/>
              </a:endParaRPr>
            </a:p>
          </p:txBody>
        </p:sp>
      </p:grpSp>
      <p:grpSp>
        <p:nvGrpSpPr>
          <p:cNvPr id="169" name="Group 168"/>
          <p:cNvGrpSpPr/>
          <p:nvPr/>
        </p:nvGrpSpPr>
        <p:grpSpPr>
          <a:xfrm>
            <a:off x="8598310" y="3521069"/>
            <a:ext cx="2153062" cy="793883"/>
            <a:chOff x="5398548" y="5436463"/>
            <a:chExt cx="2153062" cy="793883"/>
          </a:xfrm>
        </p:grpSpPr>
        <p:sp>
          <p:nvSpPr>
            <p:cNvPr id="170" name="TextBox 169"/>
            <p:cNvSpPr txBox="1"/>
            <p:nvPr/>
          </p:nvSpPr>
          <p:spPr>
            <a:xfrm flipH="1">
              <a:off x="5398551" y="5436463"/>
              <a:ext cx="2153059" cy="367359"/>
            </a:xfrm>
            <a:prstGeom prst="rect">
              <a:avLst/>
            </a:prstGeom>
            <a:noFill/>
          </p:spPr>
          <p:txBody>
            <a:bodyPr wrap="none" rtlCol="0">
              <a:noAutofit/>
            </a:bodyPr>
            <a:lstStyle/>
            <a:p>
              <a:r>
                <a:rPr lang="en-US" sz="1600" dirty="0">
                  <a:solidFill>
                    <a:srgbClr val="0A194A"/>
                  </a:solidFill>
                  <a:latin typeface="Montserrat Light" panose="00000400000000000000" pitchFamily="50" charset="0"/>
                  <a:ea typeface="Lato" panose="020F0502020204030203" pitchFamily="34" charset="0"/>
                  <a:cs typeface="Segoe UI Light" panose="020B0502040204020203" pitchFamily="34" charset="0"/>
                </a:rPr>
                <a:t>Step four</a:t>
              </a:r>
              <a:endParaRPr lang="id-ID" sz="1600" dirty="0">
                <a:solidFill>
                  <a:srgbClr val="0A194A"/>
                </a:solidFill>
                <a:latin typeface="Montserrat Light" panose="00000400000000000000" pitchFamily="50" charset="0"/>
                <a:ea typeface="Lato" panose="020F0502020204030203" pitchFamily="34" charset="0"/>
                <a:cs typeface="Segoe UI Light" panose="020B0502040204020203" pitchFamily="34" charset="0"/>
              </a:endParaRPr>
            </a:p>
          </p:txBody>
        </p:sp>
        <p:sp>
          <p:nvSpPr>
            <p:cNvPr id="171" name="TextBox 170"/>
            <p:cNvSpPr txBox="1"/>
            <p:nvPr/>
          </p:nvSpPr>
          <p:spPr>
            <a:xfrm flipH="1">
              <a:off x="5398548" y="5768681"/>
              <a:ext cx="1821401" cy="461665"/>
            </a:xfrm>
            <a:prstGeom prst="rect">
              <a:avLst/>
            </a:prstGeom>
            <a:noFill/>
          </p:spPr>
          <p:txBody>
            <a:bodyPr wrap="square" rtlCol="0">
              <a:spAutoFit/>
            </a:bodyPr>
            <a:lstStyle/>
            <a:p>
              <a:r>
                <a:rPr lang="id-ID" sz="1200" dirty="0">
                  <a:solidFill>
                    <a:srgbClr val="0A194A"/>
                  </a:solidFill>
                  <a:latin typeface="Segoe UI Light" panose="020B0502040204020203" pitchFamily="34" charset="0"/>
                  <a:cs typeface="Segoe UI Light" panose="020B0502040204020203" pitchFamily="34" charset="0"/>
                </a:rPr>
                <a:t>Lorem ipsum dolor sit amet put any thing here</a:t>
              </a:r>
              <a:endParaRPr lang="en-US" sz="1200" b="1" dirty="0">
                <a:solidFill>
                  <a:srgbClr val="0A194A"/>
                </a:solidFill>
                <a:latin typeface="Segoe UI Light" panose="020B0502040204020203" pitchFamily="34" charset="0"/>
                <a:cs typeface="Segoe UI Light" panose="020B0502040204020203" pitchFamily="34" charset="0"/>
              </a:endParaRPr>
            </a:p>
          </p:txBody>
        </p:sp>
      </p:grpSp>
      <p:grpSp>
        <p:nvGrpSpPr>
          <p:cNvPr id="172" name="Group 171"/>
          <p:cNvGrpSpPr/>
          <p:nvPr/>
        </p:nvGrpSpPr>
        <p:grpSpPr>
          <a:xfrm>
            <a:off x="9763167" y="2863402"/>
            <a:ext cx="2153062" cy="793883"/>
            <a:chOff x="5398548" y="5436463"/>
            <a:chExt cx="2153062" cy="793883"/>
          </a:xfrm>
        </p:grpSpPr>
        <p:sp>
          <p:nvSpPr>
            <p:cNvPr id="173" name="TextBox 172"/>
            <p:cNvSpPr txBox="1"/>
            <p:nvPr/>
          </p:nvSpPr>
          <p:spPr>
            <a:xfrm flipH="1">
              <a:off x="5398551" y="5436463"/>
              <a:ext cx="2153059" cy="367359"/>
            </a:xfrm>
            <a:prstGeom prst="rect">
              <a:avLst/>
            </a:prstGeom>
            <a:noFill/>
          </p:spPr>
          <p:txBody>
            <a:bodyPr wrap="none" rtlCol="0">
              <a:noAutofit/>
            </a:bodyPr>
            <a:lstStyle/>
            <a:p>
              <a:r>
                <a:rPr lang="en-US" sz="1600" dirty="0">
                  <a:solidFill>
                    <a:srgbClr val="0A194A"/>
                  </a:solidFill>
                  <a:latin typeface="Montserrat Light" panose="00000400000000000000" pitchFamily="50" charset="0"/>
                  <a:ea typeface="Lato" panose="020F0502020204030203" pitchFamily="34" charset="0"/>
                  <a:cs typeface="Segoe UI Light" panose="020B0502040204020203" pitchFamily="34" charset="0"/>
                </a:rPr>
                <a:t>Step five</a:t>
              </a:r>
              <a:endParaRPr lang="id-ID" sz="1600" dirty="0">
                <a:solidFill>
                  <a:srgbClr val="0A194A"/>
                </a:solidFill>
                <a:latin typeface="Montserrat Light" panose="00000400000000000000" pitchFamily="50" charset="0"/>
                <a:ea typeface="Lato" panose="020F0502020204030203" pitchFamily="34" charset="0"/>
                <a:cs typeface="Segoe UI Light" panose="020B0502040204020203" pitchFamily="34" charset="0"/>
              </a:endParaRPr>
            </a:p>
          </p:txBody>
        </p:sp>
        <p:sp>
          <p:nvSpPr>
            <p:cNvPr id="174" name="TextBox 173"/>
            <p:cNvSpPr txBox="1"/>
            <p:nvPr/>
          </p:nvSpPr>
          <p:spPr>
            <a:xfrm flipH="1">
              <a:off x="5398548" y="5768681"/>
              <a:ext cx="1821401" cy="461665"/>
            </a:xfrm>
            <a:prstGeom prst="rect">
              <a:avLst/>
            </a:prstGeom>
            <a:noFill/>
          </p:spPr>
          <p:txBody>
            <a:bodyPr wrap="square" rtlCol="0">
              <a:spAutoFit/>
            </a:bodyPr>
            <a:lstStyle/>
            <a:p>
              <a:r>
                <a:rPr lang="id-ID" sz="1200" dirty="0">
                  <a:solidFill>
                    <a:srgbClr val="0A194A"/>
                  </a:solidFill>
                  <a:latin typeface="Segoe UI Light" panose="020B0502040204020203" pitchFamily="34" charset="0"/>
                  <a:cs typeface="Segoe UI Light" panose="020B0502040204020203" pitchFamily="34" charset="0"/>
                </a:rPr>
                <a:t>Lorem ipsum dolor sit amet put any thing here</a:t>
              </a:r>
              <a:endParaRPr lang="en-US" sz="1200" b="1" dirty="0">
                <a:solidFill>
                  <a:srgbClr val="0A194A"/>
                </a:solidFill>
                <a:latin typeface="Segoe UI Light" panose="020B0502040204020203" pitchFamily="34" charset="0"/>
                <a:cs typeface="Segoe UI Light" panose="020B0502040204020203" pitchFamily="34" charset="0"/>
              </a:endParaRPr>
            </a:p>
          </p:txBody>
        </p:sp>
      </p:grpSp>
      <p:sp>
        <p:nvSpPr>
          <p:cNvPr id="175" name="Rectangle 174"/>
          <p:cNvSpPr/>
          <p:nvPr/>
        </p:nvSpPr>
        <p:spPr>
          <a:xfrm>
            <a:off x="888581" y="4180428"/>
            <a:ext cx="3716299" cy="326884"/>
          </a:xfrm>
          <a:prstGeom prst="rect">
            <a:avLst/>
          </a:prstGeom>
        </p:spPr>
        <p:txBody>
          <a:bodyPr wrap="square">
            <a:spAutoFit/>
          </a:bodyPr>
          <a:lstStyle/>
          <a:p>
            <a:pPr>
              <a:lnSpc>
                <a:spcPct val="120000"/>
              </a:lnSpc>
            </a:pPr>
            <a:r>
              <a:rPr lang="en-US" sz="1400" i="1" dirty="0">
                <a:solidFill>
                  <a:srgbClr val="0A194A"/>
                </a:solidFill>
                <a:latin typeface="Segoe UI Light" panose="020B0502040204020203" pitchFamily="34" charset="0"/>
                <a:cs typeface="Segoe UI Light" panose="020B0502040204020203" pitchFamily="34" charset="0"/>
              </a:rPr>
              <a:t>“</a:t>
            </a:r>
            <a:r>
              <a:rPr lang="id-ID" sz="1400" i="1" dirty="0">
                <a:solidFill>
                  <a:srgbClr val="0A194A"/>
                </a:solidFill>
                <a:latin typeface="Segoe UI Light" panose="020B0502040204020203" pitchFamily="34" charset="0"/>
                <a:cs typeface="Segoe UI Light" panose="020B0502040204020203" pitchFamily="34" charset="0"/>
              </a:rPr>
              <a:t>Ut wisi enim ad minim veniam</a:t>
            </a:r>
            <a:endParaRPr lang="en-US" sz="1400" i="1" dirty="0">
              <a:solidFill>
                <a:srgbClr val="0A194A"/>
              </a:solidFill>
              <a:latin typeface="Segoe UI Light" panose="020B0502040204020203" pitchFamily="34" charset="0"/>
              <a:cs typeface="Segoe UI Light"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38"/>
                                        </p:tgtEl>
                                        <p:attrNameLst>
                                          <p:attrName>style.visibility</p:attrName>
                                        </p:attrNameLst>
                                      </p:cBhvr>
                                      <p:to>
                                        <p:strVal val="visible"/>
                                      </p:to>
                                    </p:set>
                                    <p:anim calcmode="lin" valueType="num">
                                      <p:cBhvr additive="base">
                                        <p:cTn id="7" dur="500" fill="hold"/>
                                        <p:tgtEl>
                                          <p:spTgt spid="138"/>
                                        </p:tgtEl>
                                        <p:attrNameLst>
                                          <p:attrName>ppt_x</p:attrName>
                                        </p:attrNameLst>
                                      </p:cBhvr>
                                      <p:tavLst>
                                        <p:tav tm="0">
                                          <p:val>
                                            <p:strVal val="0-#ppt_w/2"/>
                                          </p:val>
                                        </p:tav>
                                        <p:tav tm="100000">
                                          <p:val>
                                            <p:strVal val="#ppt_x"/>
                                          </p:val>
                                        </p:tav>
                                      </p:tavLst>
                                    </p:anim>
                                    <p:anim calcmode="lin" valueType="num">
                                      <p:cBhvr additive="base">
                                        <p:cTn id="8" dur="500" fill="hold"/>
                                        <p:tgtEl>
                                          <p:spTgt spid="13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37"/>
                                        </p:tgtEl>
                                        <p:attrNameLst>
                                          <p:attrName>style.visibility</p:attrName>
                                        </p:attrNameLst>
                                      </p:cBhvr>
                                      <p:to>
                                        <p:strVal val="visible"/>
                                      </p:to>
                                    </p:set>
                                    <p:anim calcmode="lin" valueType="num">
                                      <p:cBhvr additive="base">
                                        <p:cTn id="11" dur="500" fill="hold"/>
                                        <p:tgtEl>
                                          <p:spTgt spid="137"/>
                                        </p:tgtEl>
                                        <p:attrNameLst>
                                          <p:attrName>ppt_x</p:attrName>
                                        </p:attrNameLst>
                                      </p:cBhvr>
                                      <p:tavLst>
                                        <p:tav tm="0">
                                          <p:val>
                                            <p:strVal val="0-#ppt_w/2"/>
                                          </p:val>
                                        </p:tav>
                                        <p:tav tm="100000">
                                          <p:val>
                                            <p:strVal val="#ppt_x"/>
                                          </p:val>
                                        </p:tav>
                                      </p:tavLst>
                                    </p:anim>
                                    <p:anim calcmode="lin" valueType="num">
                                      <p:cBhvr additive="base">
                                        <p:cTn id="12" dur="500" fill="hold"/>
                                        <p:tgtEl>
                                          <p:spTgt spid="13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750"/>
                                  </p:stCondLst>
                                  <p:childTnLst>
                                    <p:set>
                                      <p:cBhvr>
                                        <p:cTn id="14" dur="1" fill="hold">
                                          <p:stCondLst>
                                            <p:cond delay="0"/>
                                          </p:stCondLst>
                                        </p:cTn>
                                        <p:tgtEl>
                                          <p:spTgt spid="139"/>
                                        </p:tgtEl>
                                        <p:attrNameLst>
                                          <p:attrName>style.visibility</p:attrName>
                                        </p:attrNameLst>
                                      </p:cBhvr>
                                      <p:to>
                                        <p:strVal val="visible"/>
                                      </p:to>
                                    </p:set>
                                    <p:anim calcmode="lin" valueType="num">
                                      <p:cBhvr additive="base">
                                        <p:cTn id="15" dur="500" fill="hold"/>
                                        <p:tgtEl>
                                          <p:spTgt spid="139"/>
                                        </p:tgtEl>
                                        <p:attrNameLst>
                                          <p:attrName>ppt_x</p:attrName>
                                        </p:attrNameLst>
                                      </p:cBhvr>
                                      <p:tavLst>
                                        <p:tav tm="0">
                                          <p:val>
                                            <p:strVal val="0-#ppt_w/2"/>
                                          </p:val>
                                        </p:tav>
                                        <p:tav tm="100000">
                                          <p:val>
                                            <p:strVal val="#ppt_x"/>
                                          </p:val>
                                        </p:tav>
                                      </p:tavLst>
                                    </p:anim>
                                    <p:anim calcmode="lin" valueType="num">
                                      <p:cBhvr additive="base">
                                        <p:cTn id="16" dur="500" fill="hold"/>
                                        <p:tgtEl>
                                          <p:spTgt spid="139"/>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000"/>
                                  </p:stCondLst>
                                  <p:childTnLst>
                                    <p:set>
                                      <p:cBhvr>
                                        <p:cTn id="18" dur="1" fill="hold">
                                          <p:stCondLst>
                                            <p:cond delay="0"/>
                                          </p:stCondLst>
                                        </p:cTn>
                                        <p:tgtEl>
                                          <p:spTgt spid="175"/>
                                        </p:tgtEl>
                                        <p:attrNameLst>
                                          <p:attrName>style.visibility</p:attrName>
                                        </p:attrNameLst>
                                      </p:cBhvr>
                                      <p:to>
                                        <p:strVal val="visible"/>
                                      </p:to>
                                    </p:set>
                                    <p:anim calcmode="lin" valueType="num">
                                      <p:cBhvr additive="base">
                                        <p:cTn id="19" dur="500" fill="hold"/>
                                        <p:tgtEl>
                                          <p:spTgt spid="175"/>
                                        </p:tgtEl>
                                        <p:attrNameLst>
                                          <p:attrName>ppt_x</p:attrName>
                                        </p:attrNameLst>
                                      </p:cBhvr>
                                      <p:tavLst>
                                        <p:tav tm="0">
                                          <p:val>
                                            <p:strVal val="0-#ppt_w/2"/>
                                          </p:val>
                                        </p:tav>
                                        <p:tav tm="100000">
                                          <p:val>
                                            <p:strVal val="#ppt_x"/>
                                          </p:val>
                                        </p:tav>
                                      </p:tavLst>
                                    </p:anim>
                                    <p:anim calcmode="lin" valueType="num">
                                      <p:cBhvr additive="base">
                                        <p:cTn id="20" dur="500" fill="hold"/>
                                        <p:tgtEl>
                                          <p:spTgt spid="175"/>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750" fill="hold"/>
                                        <p:tgtEl>
                                          <p:spTgt spid="14"/>
                                        </p:tgtEl>
                                        <p:attrNameLst>
                                          <p:attrName>ppt_x</p:attrName>
                                        </p:attrNameLst>
                                      </p:cBhvr>
                                      <p:tavLst>
                                        <p:tav tm="0">
                                          <p:val>
                                            <p:strVal val="#ppt_x"/>
                                          </p:val>
                                        </p:tav>
                                        <p:tav tm="100000">
                                          <p:val>
                                            <p:strVal val="#ppt_x"/>
                                          </p:val>
                                        </p:tav>
                                      </p:tavLst>
                                    </p:anim>
                                    <p:anim calcmode="lin" valueType="num">
                                      <p:cBhvr additive="base">
                                        <p:cTn id="24" dur="75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175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750" fill="hold"/>
                                        <p:tgtEl>
                                          <p:spTgt spid="2"/>
                                        </p:tgtEl>
                                        <p:attrNameLst>
                                          <p:attrName>ppt_x</p:attrName>
                                        </p:attrNameLst>
                                      </p:cBhvr>
                                      <p:tavLst>
                                        <p:tav tm="0">
                                          <p:val>
                                            <p:strVal val="#ppt_x"/>
                                          </p:val>
                                        </p:tav>
                                        <p:tav tm="100000">
                                          <p:val>
                                            <p:strVal val="#ppt_x"/>
                                          </p:val>
                                        </p:tav>
                                      </p:tavLst>
                                    </p:anim>
                                    <p:anim calcmode="lin" valueType="num">
                                      <p:cBhvr additive="base">
                                        <p:cTn id="28" dur="750" fill="hold"/>
                                        <p:tgtEl>
                                          <p:spTgt spid="2"/>
                                        </p:tgtEl>
                                        <p:attrNameLst>
                                          <p:attrName>ppt_y</p:attrName>
                                        </p:attrNameLst>
                                      </p:cBhvr>
                                      <p:tavLst>
                                        <p:tav tm="0">
                                          <p:val>
                                            <p:strVal val="1+#ppt_h/2"/>
                                          </p:val>
                                        </p:tav>
                                        <p:tav tm="100000">
                                          <p:val>
                                            <p:strVal val="#ppt_y"/>
                                          </p:val>
                                        </p:tav>
                                      </p:tavLst>
                                    </p:anim>
                                  </p:childTnLst>
                                </p:cTn>
                              </p:par>
                              <p:par>
                                <p:cTn id="29" presetID="2" presetClass="entr" presetSubtype="4" decel="100000" fill="hold" nodeType="withEffect">
                                  <p:stCondLst>
                                    <p:cond delay="200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750" fill="hold"/>
                                        <p:tgtEl>
                                          <p:spTgt spid="3"/>
                                        </p:tgtEl>
                                        <p:attrNameLst>
                                          <p:attrName>ppt_x</p:attrName>
                                        </p:attrNameLst>
                                      </p:cBhvr>
                                      <p:tavLst>
                                        <p:tav tm="0">
                                          <p:val>
                                            <p:strVal val="#ppt_x"/>
                                          </p:val>
                                        </p:tav>
                                        <p:tav tm="100000">
                                          <p:val>
                                            <p:strVal val="#ppt_x"/>
                                          </p:val>
                                        </p:tav>
                                      </p:tavLst>
                                    </p:anim>
                                    <p:anim calcmode="lin" valueType="num">
                                      <p:cBhvr additive="base">
                                        <p:cTn id="32" dur="750" fill="hold"/>
                                        <p:tgtEl>
                                          <p:spTgt spid="3"/>
                                        </p:tgtEl>
                                        <p:attrNameLst>
                                          <p:attrName>ppt_y</p:attrName>
                                        </p:attrNameLst>
                                      </p:cBhvr>
                                      <p:tavLst>
                                        <p:tav tm="0">
                                          <p:val>
                                            <p:strVal val="1+#ppt_h/2"/>
                                          </p:val>
                                        </p:tav>
                                        <p:tav tm="100000">
                                          <p:val>
                                            <p:strVal val="#ppt_y"/>
                                          </p:val>
                                        </p:tav>
                                      </p:tavLst>
                                    </p:anim>
                                  </p:childTnLst>
                                </p:cTn>
                              </p:par>
                              <p:par>
                                <p:cTn id="33" presetID="2" presetClass="entr" presetSubtype="4" decel="100000" fill="hold" nodeType="withEffect">
                                  <p:stCondLst>
                                    <p:cond delay="225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750" fill="hold"/>
                                        <p:tgtEl>
                                          <p:spTgt spid="4"/>
                                        </p:tgtEl>
                                        <p:attrNameLst>
                                          <p:attrName>ppt_x</p:attrName>
                                        </p:attrNameLst>
                                      </p:cBhvr>
                                      <p:tavLst>
                                        <p:tav tm="0">
                                          <p:val>
                                            <p:strVal val="#ppt_x"/>
                                          </p:val>
                                        </p:tav>
                                        <p:tav tm="100000">
                                          <p:val>
                                            <p:strVal val="#ppt_x"/>
                                          </p:val>
                                        </p:tav>
                                      </p:tavLst>
                                    </p:anim>
                                    <p:anim calcmode="lin" valueType="num">
                                      <p:cBhvr additive="base">
                                        <p:cTn id="36" dur="750" fill="hold"/>
                                        <p:tgtEl>
                                          <p:spTgt spid="4"/>
                                        </p:tgtEl>
                                        <p:attrNameLst>
                                          <p:attrName>ppt_y</p:attrName>
                                        </p:attrNameLst>
                                      </p:cBhvr>
                                      <p:tavLst>
                                        <p:tav tm="0">
                                          <p:val>
                                            <p:strVal val="1+#ppt_h/2"/>
                                          </p:val>
                                        </p:tav>
                                        <p:tav tm="100000">
                                          <p:val>
                                            <p:strVal val="#ppt_y"/>
                                          </p:val>
                                        </p:tav>
                                      </p:tavLst>
                                    </p:anim>
                                  </p:childTnLst>
                                </p:cTn>
                              </p:par>
                              <p:par>
                                <p:cTn id="37" presetID="2" presetClass="entr" presetSubtype="4" decel="100000" fill="hold" nodeType="withEffect">
                                  <p:stCondLst>
                                    <p:cond delay="250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750" fill="hold"/>
                                        <p:tgtEl>
                                          <p:spTgt spid="5"/>
                                        </p:tgtEl>
                                        <p:attrNameLst>
                                          <p:attrName>ppt_x</p:attrName>
                                        </p:attrNameLst>
                                      </p:cBhvr>
                                      <p:tavLst>
                                        <p:tav tm="0">
                                          <p:val>
                                            <p:strVal val="#ppt_x"/>
                                          </p:val>
                                        </p:tav>
                                        <p:tav tm="100000">
                                          <p:val>
                                            <p:strVal val="#ppt_x"/>
                                          </p:val>
                                        </p:tav>
                                      </p:tavLst>
                                    </p:anim>
                                    <p:anim calcmode="lin" valueType="num">
                                      <p:cBhvr additive="base">
                                        <p:cTn id="40" dur="750" fill="hold"/>
                                        <p:tgtEl>
                                          <p:spTgt spid="5"/>
                                        </p:tgtEl>
                                        <p:attrNameLst>
                                          <p:attrName>ppt_y</p:attrName>
                                        </p:attrNameLst>
                                      </p:cBhvr>
                                      <p:tavLst>
                                        <p:tav tm="0">
                                          <p:val>
                                            <p:strVal val="1+#ppt_h/2"/>
                                          </p:val>
                                        </p:tav>
                                        <p:tav tm="100000">
                                          <p:val>
                                            <p:strVal val="#ppt_y"/>
                                          </p:val>
                                        </p:tav>
                                      </p:tavLst>
                                    </p:anim>
                                  </p:childTnLst>
                                </p:cTn>
                              </p:par>
                              <p:par>
                                <p:cTn id="41" presetID="2" presetClass="entr" presetSubtype="4" decel="100000" fill="hold" nodeType="withEffect">
                                  <p:stCondLst>
                                    <p:cond delay="275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750" fill="hold"/>
                                        <p:tgtEl>
                                          <p:spTgt spid="6"/>
                                        </p:tgtEl>
                                        <p:attrNameLst>
                                          <p:attrName>ppt_x</p:attrName>
                                        </p:attrNameLst>
                                      </p:cBhvr>
                                      <p:tavLst>
                                        <p:tav tm="0">
                                          <p:val>
                                            <p:strVal val="#ppt_x"/>
                                          </p:val>
                                        </p:tav>
                                        <p:tav tm="100000">
                                          <p:val>
                                            <p:strVal val="#ppt_x"/>
                                          </p:val>
                                        </p:tav>
                                      </p:tavLst>
                                    </p:anim>
                                    <p:anim calcmode="lin" valueType="num">
                                      <p:cBhvr additive="base">
                                        <p:cTn id="44" dur="750" fill="hold"/>
                                        <p:tgtEl>
                                          <p:spTgt spid="6"/>
                                        </p:tgtEl>
                                        <p:attrNameLst>
                                          <p:attrName>ppt_y</p:attrName>
                                        </p:attrNameLst>
                                      </p:cBhvr>
                                      <p:tavLst>
                                        <p:tav tm="0">
                                          <p:val>
                                            <p:strVal val="1+#ppt_h/2"/>
                                          </p:val>
                                        </p:tav>
                                        <p:tav tm="100000">
                                          <p:val>
                                            <p:strVal val="#ppt_y"/>
                                          </p:val>
                                        </p:tav>
                                      </p:tavLst>
                                    </p:anim>
                                  </p:childTnLst>
                                </p:cTn>
                              </p:par>
                              <p:par>
                                <p:cTn id="45" presetID="22" presetClass="entr" presetSubtype="8" fill="hold" grpId="0" nodeType="withEffect">
                                  <p:stCondLst>
                                    <p:cond delay="3250"/>
                                  </p:stCondLst>
                                  <p:childTnLst>
                                    <p:set>
                                      <p:cBhvr>
                                        <p:cTn id="46" dur="1" fill="hold">
                                          <p:stCondLst>
                                            <p:cond delay="0"/>
                                          </p:stCondLst>
                                        </p:cTn>
                                        <p:tgtEl>
                                          <p:spTgt spid="94"/>
                                        </p:tgtEl>
                                        <p:attrNameLst>
                                          <p:attrName>style.visibility</p:attrName>
                                        </p:attrNameLst>
                                      </p:cBhvr>
                                      <p:to>
                                        <p:strVal val="visible"/>
                                      </p:to>
                                    </p:set>
                                    <p:animEffect transition="in" filter="wipe(left)">
                                      <p:cBhvr>
                                        <p:cTn id="47" dur="500"/>
                                        <p:tgtEl>
                                          <p:spTgt spid="94"/>
                                        </p:tgtEl>
                                      </p:cBhvr>
                                    </p:animEffect>
                                  </p:childTnLst>
                                </p:cTn>
                              </p:par>
                              <p:par>
                                <p:cTn id="48" presetID="22" presetClass="entr" presetSubtype="8" fill="hold" grpId="0" nodeType="withEffect">
                                  <p:stCondLst>
                                    <p:cond delay="3500"/>
                                  </p:stCondLst>
                                  <p:childTnLst>
                                    <p:set>
                                      <p:cBhvr>
                                        <p:cTn id="49" dur="1" fill="hold">
                                          <p:stCondLst>
                                            <p:cond delay="0"/>
                                          </p:stCondLst>
                                        </p:cTn>
                                        <p:tgtEl>
                                          <p:spTgt spid="95"/>
                                        </p:tgtEl>
                                        <p:attrNameLst>
                                          <p:attrName>style.visibility</p:attrName>
                                        </p:attrNameLst>
                                      </p:cBhvr>
                                      <p:to>
                                        <p:strVal val="visible"/>
                                      </p:to>
                                    </p:set>
                                    <p:animEffect transition="in" filter="wipe(left)">
                                      <p:cBhvr>
                                        <p:cTn id="50" dur="500"/>
                                        <p:tgtEl>
                                          <p:spTgt spid="95"/>
                                        </p:tgtEl>
                                      </p:cBhvr>
                                    </p:animEffect>
                                  </p:childTnLst>
                                </p:cTn>
                              </p:par>
                              <p:par>
                                <p:cTn id="51" presetID="2" presetClass="entr" presetSubtype="2" decel="100000" fill="hold" nodeType="withEffect">
                                  <p:stCondLst>
                                    <p:cond delay="4000"/>
                                  </p:stCondLst>
                                  <p:childTnLst>
                                    <p:set>
                                      <p:cBhvr>
                                        <p:cTn id="52" dur="1" fill="hold">
                                          <p:stCondLst>
                                            <p:cond delay="0"/>
                                          </p:stCondLst>
                                        </p:cTn>
                                        <p:tgtEl>
                                          <p:spTgt spid="156"/>
                                        </p:tgtEl>
                                        <p:attrNameLst>
                                          <p:attrName>style.visibility</p:attrName>
                                        </p:attrNameLst>
                                      </p:cBhvr>
                                      <p:to>
                                        <p:strVal val="visible"/>
                                      </p:to>
                                    </p:set>
                                    <p:anim calcmode="lin" valueType="num">
                                      <p:cBhvr additive="base">
                                        <p:cTn id="53" dur="750" fill="hold"/>
                                        <p:tgtEl>
                                          <p:spTgt spid="156"/>
                                        </p:tgtEl>
                                        <p:attrNameLst>
                                          <p:attrName>ppt_x</p:attrName>
                                        </p:attrNameLst>
                                      </p:cBhvr>
                                      <p:tavLst>
                                        <p:tav tm="0">
                                          <p:val>
                                            <p:strVal val="1+#ppt_w/2"/>
                                          </p:val>
                                        </p:tav>
                                        <p:tav tm="100000">
                                          <p:val>
                                            <p:strVal val="#ppt_x"/>
                                          </p:val>
                                        </p:tav>
                                      </p:tavLst>
                                    </p:anim>
                                    <p:anim calcmode="lin" valueType="num">
                                      <p:cBhvr additive="base">
                                        <p:cTn id="54" dur="750" fill="hold"/>
                                        <p:tgtEl>
                                          <p:spTgt spid="156"/>
                                        </p:tgtEl>
                                        <p:attrNameLst>
                                          <p:attrName>ppt_y</p:attrName>
                                        </p:attrNameLst>
                                      </p:cBhvr>
                                      <p:tavLst>
                                        <p:tav tm="0">
                                          <p:val>
                                            <p:strVal val="#ppt_y"/>
                                          </p:val>
                                        </p:tav>
                                        <p:tav tm="100000">
                                          <p:val>
                                            <p:strVal val="#ppt_y"/>
                                          </p:val>
                                        </p:tav>
                                      </p:tavLst>
                                    </p:anim>
                                  </p:childTnLst>
                                </p:cTn>
                              </p:par>
                              <p:par>
                                <p:cTn id="55" presetID="2" presetClass="entr" presetSubtype="2" decel="100000" fill="hold" nodeType="withEffect">
                                  <p:stCondLst>
                                    <p:cond delay="4250"/>
                                  </p:stCondLst>
                                  <p:childTnLst>
                                    <p:set>
                                      <p:cBhvr>
                                        <p:cTn id="56" dur="1" fill="hold">
                                          <p:stCondLst>
                                            <p:cond delay="0"/>
                                          </p:stCondLst>
                                        </p:cTn>
                                        <p:tgtEl>
                                          <p:spTgt spid="163"/>
                                        </p:tgtEl>
                                        <p:attrNameLst>
                                          <p:attrName>style.visibility</p:attrName>
                                        </p:attrNameLst>
                                      </p:cBhvr>
                                      <p:to>
                                        <p:strVal val="visible"/>
                                      </p:to>
                                    </p:set>
                                    <p:anim calcmode="lin" valueType="num">
                                      <p:cBhvr additive="base">
                                        <p:cTn id="57" dur="750" fill="hold"/>
                                        <p:tgtEl>
                                          <p:spTgt spid="163"/>
                                        </p:tgtEl>
                                        <p:attrNameLst>
                                          <p:attrName>ppt_x</p:attrName>
                                        </p:attrNameLst>
                                      </p:cBhvr>
                                      <p:tavLst>
                                        <p:tav tm="0">
                                          <p:val>
                                            <p:strVal val="1+#ppt_w/2"/>
                                          </p:val>
                                        </p:tav>
                                        <p:tav tm="100000">
                                          <p:val>
                                            <p:strVal val="#ppt_x"/>
                                          </p:val>
                                        </p:tav>
                                      </p:tavLst>
                                    </p:anim>
                                    <p:anim calcmode="lin" valueType="num">
                                      <p:cBhvr additive="base">
                                        <p:cTn id="58" dur="750" fill="hold"/>
                                        <p:tgtEl>
                                          <p:spTgt spid="163"/>
                                        </p:tgtEl>
                                        <p:attrNameLst>
                                          <p:attrName>ppt_y</p:attrName>
                                        </p:attrNameLst>
                                      </p:cBhvr>
                                      <p:tavLst>
                                        <p:tav tm="0">
                                          <p:val>
                                            <p:strVal val="#ppt_y"/>
                                          </p:val>
                                        </p:tav>
                                        <p:tav tm="100000">
                                          <p:val>
                                            <p:strVal val="#ppt_y"/>
                                          </p:val>
                                        </p:tav>
                                      </p:tavLst>
                                    </p:anim>
                                  </p:childTnLst>
                                </p:cTn>
                              </p:par>
                              <p:par>
                                <p:cTn id="59" presetID="2" presetClass="entr" presetSubtype="2" decel="100000" fill="hold" nodeType="withEffect">
                                  <p:stCondLst>
                                    <p:cond delay="4500"/>
                                  </p:stCondLst>
                                  <p:childTnLst>
                                    <p:set>
                                      <p:cBhvr>
                                        <p:cTn id="60" dur="1" fill="hold">
                                          <p:stCondLst>
                                            <p:cond delay="0"/>
                                          </p:stCondLst>
                                        </p:cTn>
                                        <p:tgtEl>
                                          <p:spTgt spid="166"/>
                                        </p:tgtEl>
                                        <p:attrNameLst>
                                          <p:attrName>style.visibility</p:attrName>
                                        </p:attrNameLst>
                                      </p:cBhvr>
                                      <p:to>
                                        <p:strVal val="visible"/>
                                      </p:to>
                                    </p:set>
                                    <p:anim calcmode="lin" valueType="num">
                                      <p:cBhvr additive="base">
                                        <p:cTn id="61" dur="750" fill="hold"/>
                                        <p:tgtEl>
                                          <p:spTgt spid="166"/>
                                        </p:tgtEl>
                                        <p:attrNameLst>
                                          <p:attrName>ppt_x</p:attrName>
                                        </p:attrNameLst>
                                      </p:cBhvr>
                                      <p:tavLst>
                                        <p:tav tm="0">
                                          <p:val>
                                            <p:strVal val="1+#ppt_w/2"/>
                                          </p:val>
                                        </p:tav>
                                        <p:tav tm="100000">
                                          <p:val>
                                            <p:strVal val="#ppt_x"/>
                                          </p:val>
                                        </p:tav>
                                      </p:tavLst>
                                    </p:anim>
                                    <p:anim calcmode="lin" valueType="num">
                                      <p:cBhvr additive="base">
                                        <p:cTn id="62" dur="750" fill="hold"/>
                                        <p:tgtEl>
                                          <p:spTgt spid="166"/>
                                        </p:tgtEl>
                                        <p:attrNameLst>
                                          <p:attrName>ppt_y</p:attrName>
                                        </p:attrNameLst>
                                      </p:cBhvr>
                                      <p:tavLst>
                                        <p:tav tm="0">
                                          <p:val>
                                            <p:strVal val="#ppt_y"/>
                                          </p:val>
                                        </p:tav>
                                        <p:tav tm="100000">
                                          <p:val>
                                            <p:strVal val="#ppt_y"/>
                                          </p:val>
                                        </p:tav>
                                      </p:tavLst>
                                    </p:anim>
                                  </p:childTnLst>
                                </p:cTn>
                              </p:par>
                              <p:par>
                                <p:cTn id="63" presetID="2" presetClass="entr" presetSubtype="2" decel="100000" fill="hold" nodeType="withEffect">
                                  <p:stCondLst>
                                    <p:cond delay="4750"/>
                                  </p:stCondLst>
                                  <p:childTnLst>
                                    <p:set>
                                      <p:cBhvr>
                                        <p:cTn id="64" dur="1" fill="hold">
                                          <p:stCondLst>
                                            <p:cond delay="0"/>
                                          </p:stCondLst>
                                        </p:cTn>
                                        <p:tgtEl>
                                          <p:spTgt spid="169"/>
                                        </p:tgtEl>
                                        <p:attrNameLst>
                                          <p:attrName>style.visibility</p:attrName>
                                        </p:attrNameLst>
                                      </p:cBhvr>
                                      <p:to>
                                        <p:strVal val="visible"/>
                                      </p:to>
                                    </p:set>
                                    <p:anim calcmode="lin" valueType="num">
                                      <p:cBhvr additive="base">
                                        <p:cTn id="65" dur="750" fill="hold"/>
                                        <p:tgtEl>
                                          <p:spTgt spid="169"/>
                                        </p:tgtEl>
                                        <p:attrNameLst>
                                          <p:attrName>ppt_x</p:attrName>
                                        </p:attrNameLst>
                                      </p:cBhvr>
                                      <p:tavLst>
                                        <p:tav tm="0">
                                          <p:val>
                                            <p:strVal val="1+#ppt_w/2"/>
                                          </p:val>
                                        </p:tav>
                                        <p:tav tm="100000">
                                          <p:val>
                                            <p:strVal val="#ppt_x"/>
                                          </p:val>
                                        </p:tav>
                                      </p:tavLst>
                                    </p:anim>
                                    <p:anim calcmode="lin" valueType="num">
                                      <p:cBhvr additive="base">
                                        <p:cTn id="66" dur="750" fill="hold"/>
                                        <p:tgtEl>
                                          <p:spTgt spid="169"/>
                                        </p:tgtEl>
                                        <p:attrNameLst>
                                          <p:attrName>ppt_y</p:attrName>
                                        </p:attrNameLst>
                                      </p:cBhvr>
                                      <p:tavLst>
                                        <p:tav tm="0">
                                          <p:val>
                                            <p:strVal val="#ppt_y"/>
                                          </p:val>
                                        </p:tav>
                                        <p:tav tm="100000">
                                          <p:val>
                                            <p:strVal val="#ppt_y"/>
                                          </p:val>
                                        </p:tav>
                                      </p:tavLst>
                                    </p:anim>
                                  </p:childTnLst>
                                </p:cTn>
                              </p:par>
                              <p:par>
                                <p:cTn id="67" presetID="2" presetClass="entr" presetSubtype="2" decel="100000" fill="hold" nodeType="withEffect">
                                  <p:stCondLst>
                                    <p:cond delay="5000"/>
                                  </p:stCondLst>
                                  <p:childTnLst>
                                    <p:set>
                                      <p:cBhvr>
                                        <p:cTn id="68" dur="1" fill="hold">
                                          <p:stCondLst>
                                            <p:cond delay="0"/>
                                          </p:stCondLst>
                                        </p:cTn>
                                        <p:tgtEl>
                                          <p:spTgt spid="172"/>
                                        </p:tgtEl>
                                        <p:attrNameLst>
                                          <p:attrName>style.visibility</p:attrName>
                                        </p:attrNameLst>
                                      </p:cBhvr>
                                      <p:to>
                                        <p:strVal val="visible"/>
                                      </p:to>
                                    </p:set>
                                    <p:anim calcmode="lin" valueType="num">
                                      <p:cBhvr additive="base">
                                        <p:cTn id="69" dur="750" fill="hold"/>
                                        <p:tgtEl>
                                          <p:spTgt spid="172"/>
                                        </p:tgtEl>
                                        <p:attrNameLst>
                                          <p:attrName>ppt_x</p:attrName>
                                        </p:attrNameLst>
                                      </p:cBhvr>
                                      <p:tavLst>
                                        <p:tav tm="0">
                                          <p:val>
                                            <p:strVal val="1+#ppt_w/2"/>
                                          </p:val>
                                        </p:tav>
                                        <p:tav tm="100000">
                                          <p:val>
                                            <p:strVal val="#ppt_x"/>
                                          </p:val>
                                        </p:tav>
                                      </p:tavLst>
                                    </p:anim>
                                    <p:anim calcmode="lin" valueType="num">
                                      <p:cBhvr additive="base">
                                        <p:cTn id="70" dur="750" fill="hold"/>
                                        <p:tgtEl>
                                          <p:spTgt spid="1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137" grpId="0"/>
      <p:bldP spid="138" grpId="0"/>
      <p:bldP spid="139" grpId="0"/>
      <p:bldP spid="17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CE4EF"/>
        </a:solidFill>
        <a:effectLst/>
      </p:bgPr>
    </p:bg>
    <p:spTree>
      <p:nvGrpSpPr>
        <p:cNvPr id="1" name=""/>
        <p:cNvGrpSpPr/>
        <p:nvPr/>
      </p:nvGrpSpPr>
      <p:grpSpPr>
        <a:xfrm>
          <a:off x="0" y="0"/>
          <a:ext cx="0" cy="0"/>
          <a:chOff x="0" y="0"/>
          <a:chExt cx="0" cy="0"/>
        </a:xfrm>
      </p:grpSpPr>
      <p:sp>
        <p:nvSpPr>
          <p:cNvPr id="91" name="矩形: 圆角 90"/>
          <p:cNvSpPr/>
          <p:nvPr/>
        </p:nvSpPr>
        <p:spPr>
          <a:xfrm rot="19358934">
            <a:off x="4331370" y="-72189"/>
            <a:ext cx="9950116" cy="4223084"/>
          </a:xfrm>
          <a:prstGeom prst="roundRect">
            <a:avLst>
              <a:gd name="adj" fmla="val 50000"/>
            </a:avLst>
          </a:prstGeom>
          <a:solidFill>
            <a:srgbClr val="0A1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Rectangle: Rounded Corners 6"/>
          <p:cNvSpPr/>
          <p:nvPr/>
        </p:nvSpPr>
        <p:spPr>
          <a:xfrm>
            <a:off x="588548" y="570045"/>
            <a:ext cx="10996020" cy="5878881"/>
          </a:xfrm>
          <a:prstGeom prst="roundRect">
            <a:avLst>
              <a:gd name="adj" fmla="val 648"/>
            </a:avLst>
          </a:prstGeom>
          <a:solidFill>
            <a:schemeClr val="bg1"/>
          </a:solidFill>
          <a:ln>
            <a:noFill/>
          </a:ln>
          <a:effectLst>
            <a:outerShdw blurRad="381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800" dirty="0">
              <a:solidFill>
                <a:schemeClr val="bg1">
                  <a:lumMod val="95000"/>
                  <a:alpha val="65000"/>
                </a:schemeClr>
              </a:solidFill>
              <a:latin typeface="Montserrat Light" panose="00000400000000000000" pitchFamily="50" charset="0"/>
              <a:cs typeface="Segoe UI" panose="020B0502040204020203" pitchFamily="34" charset="0"/>
            </a:endParaRPr>
          </a:p>
        </p:txBody>
      </p:sp>
      <p:sp>
        <p:nvSpPr>
          <p:cNvPr id="29" name="Line 11"/>
          <p:cNvSpPr>
            <a:spLocks noChangeShapeType="1"/>
          </p:cNvSpPr>
          <p:nvPr/>
        </p:nvSpPr>
        <p:spPr bwMode="auto">
          <a:xfrm flipH="1" flipV="1">
            <a:off x="2963725" y="4523923"/>
            <a:ext cx="0" cy="912728"/>
          </a:xfrm>
          <a:prstGeom prst="line">
            <a:avLst/>
          </a:prstGeom>
          <a:noFill/>
          <a:ln w="6350" cap="sq" cmpd="sng">
            <a:solidFill>
              <a:schemeClr val="tx1">
                <a:lumMod val="65000"/>
                <a:lumOff val="35000"/>
              </a:schemeClr>
            </a:solidFill>
            <a:prstDash val="solid"/>
            <a:round/>
            <a:head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171450">
              <a:defRPr/>
            </a:pPr>
            <a:endParaRPr lang="es-ES" sz="200">
              <a:solidFill>
                <a:schemeClr val="tx1">
                  <a:lumMod val="65000"/>
                  <a:lumOff val="35000"/>
                </a:schemeClr>
              </a:solidFill>
              <a:latin typeface="Montserrat" panose="00000500000000000000" pitchFamily="50" charset="0"/>
              <a:cs typeface="Helvetica" charset="0"/>
              <a:sym typeface="Helvetica" charset="0"/>
            </a:endParaRPr>
          </a:p>
        </p:txBody>
      </p:sp>
      <p:sp>
        <p:nvSpPr>
          <p:cNvPr id="32" name="Line 11"/>
          <p:cNvSpPr>
            <a:spLocks noChangeShapeType="1"/>
          </p:cNvSpPr>
          <p:nvPr/>
        </p:nvSpPr>
        <p:spPr bwMode="auto">
          <a:xfrm flipH="1" flipV="1">
            <a:off x="10796720" y="1887695"/>
            <a:ext cx="0" cy="880538"/>
          </a:xfrm>
          <a:prstGeom prst="line">
            <a:avLst/>
          </a:prstGeom>
          <a:noFill/>
          <a:ln w="6350" cap="sq" cmpd="sng">
            <a:solidFill>
              <a:schemeClr val="tx1">
                <a:lumMod val="65000"/>
                <a:lumOff val="35000"/>
              </a:schemeClr>
            </a:solidFill>
            <a:prstDash val="solid"/>
            <a:round/>
            <a:head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171450">
              <a:defRPr/>
            </a:pPr>
            <a:endParaRPr lang="es-ES" sz="200">
              <a:solidFill>
                <a:schemeClr val="tx1">
                  <a:lumMod val="65000"/>
                  <a:lumOff val="35000"/>
                </a:schemeClr>
              </a:solidFill>
              <a:latin typeface="Montserrat" panose="00000500000000000000" pitchFamily="50" charset="0"/>
              <a:cs typeface="Helvetica" charset="0"/>
              <a:sym typeface="Helvetica" charset="0"/>
            </a:endParaRPr>
          </a:p>
        </p:txBody>
      </p:sp>
      <p:sp>
        <p:nvSpPr>
          <p:cNvPr id="6" name="Line 11"/>
          <p:cNvSpPr>
            <a:spLocks noChangeShapeType="1"/>
          </p:cNvSpPr>
          <p:nvPr/>
        </p:nvSpPr>
        <p:spPr bwMode="auto">
          <a:xfrm flipH="1" flipV="1">
            <a:off x="1381979" y="3597837"/>
            <a:ext cx="0" cy="926086"/>
          </a:xfrm>
          <a:prstGeom prst="line">
            <a:avLst/>
          </a:prstGeom>
          <a:noFill/>
          <a:ln w="6350" cap="sq" cmpd="sng">
            <a:solidFill>
              <a:schemeClr val="tx1">
                <a:lumMod val="65000"/>
                <a:lumOff val="35000"/>
              </a:schemeClr>
            </a:solidFill>
            <a:prstDash val="solid"/>
            <a:round/>
            <a:head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171450">
              <a:defRPr/>
            </a:pPr>
            <a:endParaRPr lang="es-ES" sz="200">
              <a:solidFill>
                <a:schemeClr val="tx1">
                  <a:lumMod val="65000"/>
                  <a:lumOff val="35000"/>
                </a:schemeClr>
              </a:solidFill>
              <a:latin typeface="Montserrat" panose="00000500000000000000" pitchFamily="50" charset="0"/>
              <a:cs typeface="Helvetica" charset="0"/>
              <a:sym typeface="Helvetica" charset="0"/>
            </a:endParaRPr>
          </a:p>
        </p:txBody>
      </p:sp>
      <p:sp>
        <p:nvSpPr>
          <p:cNvPr id="7" name="Line 11"/>
          <p:cNvSpPr>
            <a:spLocks noChangeShapeType="1"/>
          </p:cNvSpPr>
          <p:nvPr/>
        </p:nvSpPr>
        <p:spPr bwMode="auto">
          <a:xfrm flipH="1" flipV="1">
            <a:off x="4540710" y="3611196"/>
            <a:ext cx="0" cy="912728"/>
          </a:xfrm>
          <a:prstGeom prst="line">
            <a:avLst/>
          </a:prstGeom>
          <a:noFill/>
          <a:ln w="6350" cap="sq" cmpd="sng">
            <a:solidFill>
              <a:schemeClr val="tx1">
                <a:lumMod val="65000"/>
                <a:lumOff val="35000"/>
              </a:schemeClr>
            </a:solidFill>
            <a:prstDash val="solid"/>
            <a:round/>
            <a:head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171450">
              <a:defRPr/>
            </a:pPr>
            <a:endParaRPr lang="es-ES" sz="200">
              <a:solidFill>
                <a:schemeClr val="tx1">
                  <a:lumMod val="65000"/>
                  <a:lumOff val="35000"/>
                </a:schemeClr>
              </a:solidFill>
              <a:latin typeface="Montserrat" panose="00000500000000000000" pitchFamily="50" charset="0"/>
              <a:cs typeface="Helvetica" charset="0"/>
              <a:sym typeface="Helvetica" charset="0"/>
            </a:endParaRPr>
          </a:p>
        </p:txBody>
      </p:sp>
      <p:sp>
        <p:nvSpPr>
          <p:cNvPr id="8" name="Line 11"/>
          <p:cNvSpPr>
            <a:spLocks noChangeShapeType="1"/>
          </p:cNvSpPr>
          <p:nvPr/>
        </p:nvSpPr>
        <p:spPr bwMode="auto">
          <a:xfrm flipH="1" flipV="1">
            <a:off x="6086734" y="2707572"/>
            <a:ext cx="0" cy="890266"/>
          </a:xfrm>
          <a:prstGeom prst="line">
            <a:avLst/>
          </a:prstGeom>
          <a:noFill/>
          <a:ln w="6350" cap="sq" cmpd="sng">
            <a:solidFill>
              <a:schemeClr val="tx1">
                <a:lumMod val="65000"/>
                <a:lumOff val="35000"/>
              </a:schemeClr>
            </a:solidFill>
            <a:prstDash val="solid"/>
            <a:round/>
            <a:head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171450">
              <a:defRPr/>
            </a:pPr>
            <a:endParaRPr lang="es-ES" sz="200">
              <a:solidFill>
                <a:schemeClr val="tx1">
                  <a:lumMod val="65000"/>
                  <a:lumOff val="35000"/>
                </a:schemeClr>
              </a:solidFill>
              <a:latin typeface="Montserrat" panose="00000500000000000000" pitchFamily="50" charset="0"/>
              <a:cs typeface="Helvetica" charset="0"/>
              <a:sym typeface="Helvetica" charset="0"/>
            </a:endParaRPr>
          </a:p>
        </p:txBody>
      </p:sp>
      <p:sp>
        <p:nvSpPr>
          <p:cNvPr id="9" name="Line 11"/>
          <p:cNvSpPr>
            <a:spLocks noChangeShapeType="1"/>
          </p:cNvSpPr>
          <p:nvPr/>
        </p:nvSpPr>
        <p:spPr bwMode="auto">
          <a:xfrm flipH="1" flipV="1">
            <a:off x="7654603" y="3631700"/>
            <a:ext cx="0" cy="880538"/>
          </a:xfrm>
          <a:prstGeom prst="line">
            <a:avLst/>
          </a:prstGeom>
          <a:noFill/>
          <a:ln w="6350" cap="sq" cmpd="sng">
            <a:solidFill>
              <a:schemeClr val="tx1">
                <a:lumMod val="65000"/>
                <a:lumOff val="35000"/>
              </a:schemeClr>
            </a:solidFill>
            <a:prstDash val="solid"/>
            <a:round/>
            <a:head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171450">
              <a:defRPr/>
            </a:pPr>
            <a:endParaRPr lang="es-ES" sz="200">
              <a:solidFill>
                <a:schemeClr val="tx1">
                  <a:lumMod val="65000"/>
                  <a:lumOff val="35000"/>
                </a:schemeClr>
              </a:solidFill>
              <a:latin typeface="Montserrat" panose="00000500000000000000" pitchFamily="50" charset="0"/>
              <a:cs typeface="Helvetica" charset="0"/>
              <a:sym typeface="Helvetica" charset="0"/>
            </a:endParaRPr>
          </a:p>
        </p:txBody>
      </p:sp>
      <p:sp>
        <p:nvSpPr>
          <p:cNvPr id="10" name="Line 11"/>
          <p:cNvSpPr>
            <a:spLocks noChangeShapeType="1"/>
          </p:cNvSpPr>
          <p:nvPr/>
        </p:nvSpPr>
        <p:spPr bwMode="auto">
          <a:xfrm flipH="1" flipV="1">
            <a:off x="9207778" y="2723453"/>
            <a:ext cx="0" cy="874390"/>
          </a:xfrm>
          <a:prstGeom prst="line">
            <a:avLst/>
          </a:prstGeom>
          <a:noFill/>
          <a:ln w="6350" cap="sq" cmpd="sng">
            <a:solidFill>
              <a:schemeClr val="tx1">
                <a:lumMod val="65000"/>
                <a:lumOff val="35000"/>
              </a:schemeClr>
            </a:solidFill>
            <a:prstDash val="solid"/>
            <a:round/>
            <a:head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171450">
              <a:defRPr/>
            </a:pPr>
            <a:endParaRPr lang="es-ES" sz="200">
              <a:solidFill>
                <a:schemeClr val="tx1">
                  <a:lumMod val="65000"/>
                  <a:lumOff val="35000"/>
                </a:schemeClr>
              </a:solidFill>
              <a:latin typeface="Montserrat" panose="00000500000000000000" pitchFamily="50" charset="0"/>
              <a:cs typeface="Helvetica" charset="0"/>
              <a:sym typeface="Helvetica" charset="0"/>
            </a:endParaRPr>
          </a:p>
        </p:txBody>
      </p:sp>
      <p:sp>
        <p:nvSpPr>
          <p:cNvPr id="11" name="Freeform 5"/>
          <p:cNvSpPr/>
          <p:nvPr/>
        </p:nvSpPr>
        <p:spPr bwMode="auto">
          <a:xfrm>
            <a:off x="8971931" y="1562211"/>
            <a:ext cx="2077924" cy="1415080"/>
          </a:xfrm>
          <a:custGeom>
            <a:avLst/>
            <a:gdLst>
              <a:gd name="T0" fmla="*/ 12630 w 15298"/>
              <a:gd name="T1" fmla="*/ 444 h 10413"/>
              <a:gd name="T2" fmla="*/ 1033 w 15298"/>
              <a:gd name="T3" fmla="*/ 7139 h 10413"/>
              <a:gd name="T4" fmla="*/ 443 w 15298"/>
              <a:gd name="T5" fmla="*/ 9341 h 10413"/>
              <a:gd name="T6" fmla="*/ 466 w 15298"/>
              <a:gd name="T7" fmla="*/ 9380 h 10413"/>
              <a:gd name="T8" fmla="*/ 2668 w 15298"/>
              <a:gd name="T9" fmla="*/ 9970 h 10413"/>
              <a:gd name="T10" fmla="*/ 14264 w 15298"/>
              <a:gd name="T11" fmla="*/ 3275 h 10413"/>
              <a:gd name="T12" fmla="*/ 14854 w 15298"/>
              <a:gd name="T13" fmla="*/ 1073 h 10413"/>
              <a:gd name="T14" fmla="*/ 14832 w 15298"/>
              <a:gd name="T15" fmla="*/ 1034 h 10413"/>
              <a:gd name="T16" fmla="*/ 12630 w 15298"/>
              <a:gd name="T17" fmla="*/ 444 h 10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98" h="10413">
                <a:moveTo>
                  <a:pt x="12630" y="444"/>
                </a:moveTo>
                <a:lnTo>
                  <a:pt x="1033" y="7139"/>
                </a:lnTo>
                <a:cubicBezTo>
                  <a:pt x="266" y="7582"/>
                  <a:pt x="0" y="8573"/>
                  <a:pt x="443" y="9341"/>
                </a:cubicBezTo>
                <a:lnTo>
                  <a:pt x="466" y="9380"/>
                </a:lnTo>
                <a:cubicBezTo>
                  <a:pt x="909" y="10148"/>
                  <a:pt x="1900" y="10413"/>
                  <a:pt x="2668" y="9970"/>
                </a:cubicBezTo>
                <a:lnTo>
                  <a:pt x="14264" y="3275"/>
                </a:lnTo>
                <a:cubicBezTo>
                  <a:pt x="15032" y="2832"/>
                  <a:pt x="15298" y="1841"/>
                  <a:pt x="14854" y="1073"/>
                </a:cubicBezTo>
                <a:lnTo>
                  <a:pt x="14832" y="1034"/>
                </a:lnTo>
                <a:cubicBezTo>
                  <a:pt x="14389" y="266"/>
                  <a:pt x="13398" y="0"/>
                  <a:pt x="12630" y="444"/>
                </a:cubicBezTo>
                <a:close/>
              </a:path>
            </a:pathLst>
          </a:custGeom>
          <a:solidFill>
            <a:schemeClr val="accent6"/>
          </a:solidFill>
          <a:ln>
            <a:noFill/>
          </a:ln>
        </p:spPr>
        <p:txBody>
          <a:bodyPr vert="horz" wrap="square" lIns="91440" tIns="45720" rIns="91440" bIns="45720" numCol="1" anchor="t" anchorCtr="0" compatLnSpc="1"/>
          <a:lstStyle/>
          <a:p>
            <a:endParaRPr lang="en-US" sz="1200">
              <a:solidFill>
                <a:schemeClr val="tx1">
                  <a:lumMod val="65000"/>
                  <a:lumOff val="35000"/>
                </a:schemeClr>
              </a:solidFill>
              <a:latin typeface="Montserrat" panose="00000500000000000000" pitchFamily="50" charset="0"/>
            </a:endParaRPr>
          </a:p>
        </p:txBody>
      </p:sp>
      <p:sp>
        <p:nvSpPr>
          <p:cNvPr id="12" name="Freeform 6"/>
          <p:cNvSpPr/>
          <p:nvPr/>
        </p:nvSpPr>
        <p:spPr bwMode="auto">
          <a:xfrm>
            <a:off x="4266892" y="2469615"/>
            <a:ext cx="2076239" cy="1415080"/>
          </a:xfrm>
          <a:custGeom>
            <a:avLst/>
            <a:gdLst>
              <a:gd name="T0" fmla="*/ 12630 w 15298"/>
              <a:gd name="T1" fmla="*/ 443 h 10413"/>
              <a:gd name="T2" fmla="*/ 1033 w 15298"/>
              <a:gd name="T3" fmla="*/ 7138 h 10413"/>
              <a:gd name="T4" fmla="*/ 443 w 15298"/>
              <a:gd name="T5" fmla="*/ 9341 h 10413"/>
              <a:gd name="T6" fmla="*/ 466 w 15298"/>
              <a:gd name="T7" fmla="*/ 9379 h 10413"/>
              <a:gd name="T8" fmla="*/ 2668 w 15298"/>
              <a:gd name="T9" fmla="*/ 9970 h 10413"/>
              <a:gd name="T10" fmla="*/ 14264 w 15298"/>
              <a:gd name="T11" fmla="*/ 3275 h 10413"/>
              <a:gd name="T12" fmla="*/ 14854 w 15298"/>
              <a:gd name="T13" fmla="*/ 1072 h 10413"/>
              <a:gd name="T14" fmla="*/ 14832 w 15298"/>
              <a:gd name="T15" fmla="*/ 1033 h 10413"/>
              <a:gd name="T16" fmla="*/ 12630 w 15298"/>
              <a:gd name="T17" fmla="*/ 443 h 10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98" h="10413">
                <a:moveTo>
                  <a:pt x="12630" y="443"/>
                </a:moveTo>
                <a:lnTo>
                  <a:pt x="1033" y="7138"/>
                </a:lnTo>
                <a:cubicBezTo>
                  <a:pt x="266" y="7582"/>
                  <a:pt x="0" y="8573"/>
                  <a:pt x="443" y="9341"/>
                </a:cubicBezTo>
                <a:lnTo>
                  <a:pt x="466" y="9379"/>
                </a:lnTo>
                <a:cubicBezTo>
                  <a:pt x="909" y="10147"/>
                  <a:pt x="1900" y="10413"/>
                  <a:pt x="2668" y="9970"/>
                </a:cubicBezTo>
                <a:lnTo>
                  <a:pt x="14264" y="3275"/>
                </a:lnTo>
                <a:cubicBezTo>
                  <a:pt x="15032" y="2831"/>
                  <a:pt x="15298" y="1840"/>
                  <a:pt x="14854" y="1072"/>
                </a:cubicBezTo>
                <a:lnTo>
                  <a:pt x="14832" y="1033"/>
                </a:lnTo>
                <a:cubicBezTo>
                  <a:pt x="14389" y="266"/>
                  <a:pt x="13398" y="0"/>
                  <a:pt x="12630" y="443"/>
                </a:cubicBezTo>
                <a:close/>
              </a:path>
            </a:pathLst>
          </a:custGeom>
          <a:solidFill>
            <a:schemeClr val="accent3"/>
          </a:solidFill>
          <a:ln>
            <a:noFill/>
          </a:ln>
        </p:spPr>
        <p:txBody>
          <a:bodyPr vert="horz" wrap="square" lIns="91440" tIns="45720" rIns="91440" bIns="45720" numCol="1" anchor="t" anchorCtr="0" compatLnSpc="1"/>
          <a:lstStyle/>
          <a:p>
            <a:endParaRPr lang="en-US" sz="1200">
              <a:solidFill>
                <a:schemeClr val="tx1">
                  <a:lumMod val="65000"/>
                  <a:lumOff val="35000"/>
                </a:schemeClr>
              </a:solidFill>
              <a:latin typeface="Montserrat" panose="00000500000000000000" pitchFamily="50" charset="0"/>
            </a:endParaRPr>
          </a:p>
        </p:txBody>
      </p:sp>
      <p:sp>
        <p:nvSpPr>
          <p:cNvPr id="13" name="Freeform 7"/>
          <p:cNvSpPr/>
          <p:nvPr/>
        </p:nvSpPr>
        <p:spPr bwMode="auto">
          <a:xfrm>
            <a:off x="1143853" y="3358470"/>
            <a:ext cx="2076239" cy="1416767"/>
          </a:xfrm>
          <a:custGeom>
            <a:avLst/>
            <a:gdLst>
              <a:gd name="T0" fmla="*/ 2668 w 15298"/>
              <a:gd name="T1" fmla="*/ 443 h 10413"/>
              <a:gd name="T2" fmla="*/ 14265 w 15298"/>
              <a:gd name="T3" fmla="*/ 7138 h 10413"/>
              <a:gd name="T4" fmla="*/ 14855 w 15298"/>
              <a:gd name="T5" fmla="*/ 9340 h 10413"/>
              <a:gd name="T6" fmla="*/ 14832 w 15298"/>
              <a:gd name="T7" fmla="*/ 9379 h 10413"/>
              <a:gd name="T8" fmla="*/ 12630 w 15298"/>
              <a:gd name="T9" fmla="*/ 9969 h 10413"/>
              <a:gd name="T10" fmla="*/ 1034 w 15298"/>
              <a:gd name="T11" fmla="*/ 3274 h 10413"/>
              <a:gd name="T12" fmla="*/ 444 w 15298"/>
              <a:gd name="T13" fmla="*/ 1072 h 10413"/>
              <a:gd name="T14" fmla="*/ 466 w 15298"/>
              <a:gd name="T15" fmla="*/ 1033 h 10413"/>
              <a:gd name="T16" fmla="*/ 2668 w 15298"/>
              <a:gd name="T17" fmla="*/ 443 h 10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98" h="10413">
                <a:moveTo>
                  <a:pt x="2668" y="443"/>
                </a:moveTo>
                <a:lnTo>
                  <a:pt x="14265" y="7138"/>
                </a:lnTo>
                <a:cubicBezTo>
                  <a:pt x="15032" y="7581"/>
                  <a:pt x="15298" y="8572"/>
                  <a:pt x="14855" y="9340"/>
                </a:cubicBezTo>
                <a:lnTo>
                  <a:pt x="14832" y="9379"/>
                </a:lnTo>
                <a:cubicBezTo>
                  <a:pt x="14389" y="10147"/>
                  <a:pt x="13398" y="10413"/>
                  <a:pt x="12630" y="9969"/>
                </a:cubicBezTo>
                <a:lnTo>
                  <a:pt x="1034" y="3274"/>
                </a:lnTo>
                <a:cubicBezTo>
                  <a:pt x="266" y="2831"/>
                  <a:pt x="0" y="1840"/>
                  <a:pt x="444" y="1072"/>
                </a:cubicBezTo>
                <a:lnTo>
                  <a:pt x="466" y="1033"/>
                </a:lnTo>
                <a:cubicBezTo>
                  <a:pt x="910" y="265"/>
                  <a:pt x="1901" y="0"/>
                  <a:pt x="2668" y="443"/>
                </a:cubicBezTo>
                <a:close/>
              </a:path>
            </a:pathLst>
          </a:custGeom>
          <a:solidFill>
            <a:schemeClr val="accent1"/>
          </a:solidFill>
          <a:ln>
            <a:noFill/>
          </a:ln>
        </p:spPr>
        <p:txBody>
          <a:bodyPr vert="horz" wrap="square" lIns="91440" tIns="45720" rIns="91440" bIns="45720" numCol="1" anchor="t" anchorCtr="0" compatLnSpc="1"/>
          <a:lstStyle/>
          <a:p>
            <a:endParaRPr lang="en-US" sz="1200">
              <a:solidFill>
                <a:schemeClr val="tx1">
                  <a:lumMod val="65000"/>
                  <a:lumOff val="35000"/>
                </a:schemeClr>
              </a:solidFill>
              <a:latin typeface="Montserrat" panose="00000500000000000000" pitchFamily="50" charset="0"/>
            </a:endParaRPr>
          </a:p>
        </p:txBody>
      </p:sp>
      <p:sp>
        <p:nvSpPr>
          <p:cNvPr id="14" name="Freeform 8"/>
          <p:cNvSpPr/>
          <p:nvPr/>
        </p:nvSpPr>
        <p:spPr bwMode="auto">
          <a:xfrm>
            <a:off x="2717475" y="3357621"/>
            <a:ext cx="2077924" cy="1415080"/>
          </a:xfrm>
          <a:custGeom>
            <a:avLst/>
            <a:gdLst>
              <a:gd name="T0" fmla="*/ 12629 w 15298"/>
              <a:gd name="T1" fmla="*/ 443 h 10413"/>
              <a:gd name="T2" fmla="*/ 1033 w 15298"/>
              <a:gd name="T3" fmla="*/ 7138 h 10413"/>
              <a:gd name="T4" fmla="*/ 443 w 15298"/>
              <a:gd name="T5" fmla="*/ 9341 h 10413"/>
              <a:gd name="T6" fmla="*/ 466 w 15298"/>
              <a:gd name="T7" fmla="*/ 9380 h 10413"/>
              <a:gd name="T8" fmla="*/ 2668 w 15298"/>
              <a:gd name="T9" fmla="*/ 9970 h 10413"/>
              <a:gd name="T10" fmla="*/ 14264 w 15298"/>
              <a:gd name="T11" fmla="*/ 3275 h 10413"/>
              <a:gd name="T12" fmla="*/ 14854 w 15298"/>
              <a:gd name="T13" fmla="*/ 1072 h 10413"/>
              <a:gd name="T14" fmla="*/ 14832 w 15298"/>
              <a:gd name="T15" fmla="*/ 1033 h 10413"/>
              <a:gd name="T16" fmla="*/ 12629 w 15298"/>
              <a:gd name="T17" fmla="*/ 443 h 10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98" h="10413">
                <a:moveTo>
                  <a:pt x="12629" y="443"/>
                </a:moveTo>
                <a:lnTo>
                  <a:pt x="1033" y="7138"/>
                </a:lnTo>
                <a:cubicBezTo>
                  <a:pt x="265" y="7582"/>
                  <a:pt x="0" y="8573"/>
                  <a:pt x="443" y="9341"/>
                </a:cubicBezTo>
                <a:lnTo>
                  <a:pt x="466" y="9380"/>
                </a:lnTo>
                <a:cubicBezTo>
                  <a:pt x="909" y="10147"/>
                  <a:pt x="1900" y="10413"/>
                  <a:pt x="2668" y="9970"/>
                </a:cubicBezTo>
                <a:lnTo>
                  <a:pt x="14264" y="3275"/>
                </a:lnTo>
                <a:cubicBezTo>
                  <a:pt x="15032" y="2831"/>
                  <a:pt x="15298" y="1840"/>
                  <a:pt x="14854" y="1072"/>
                </a:cubicBezTo>
                <a:lnTo>
                  <a:pt x="14832" y="1033"/>
                </a:lnTo>
                <a:cubicBezTo>
                  <a:pt x="14388" y="266"/>
                  <a:pt x="13397" y="0"/>
                  <a:pt x="12629" y="443"/>
                </a:cubicBezTo>
                <a:close/>
              </a:path>
            </a:pathLst>
          </a:custGeom>
          <a:solidFill>
            <a:schemeClr val="accent2"/>
          </a:solidFill>
          <a:ln>
            <a:noFill/>
          </a:ln>
        </p:spPr>
        <p:txBody>
          <a:bodyPr vert="horz" wrap="square" lIns="91440" tIns="45720" rIns="91440" bIns="45720" numCol="1" anchor="t" anchorCtr="0" compatLnSpc="1"/>
          <a:lstStyle/>
          <a:p>
            <a:endParaRPr lang="en-US" sz="1200">
              <a:solidFill>
                <a:schemeClr val="tx1">
                  <a:lumMod val="65000"/>
                  <a:lumOff val="35000"/>
                </a:schemeClr>
              </a:solidFill>
              <a:latin typeface="Montserrat" panose="00000500000000000000" pitchFamily="50" charset="0"/>
            </a:endParaRPr>
          </a:p>
        </p:txBody>
      </p:sp>
      <p:sp>
        <p:nvSpPr>
          <p:cNvPr id="15" name="Freeform 9"/>
          <p:cNvSpPr/>
          <p:nvPr/>
        </p:nvSpPr>
        <p:spPr bwMode="auto">
          <a:xfrm>
            <a:off x="5832674" y="2469615"/>
            <a:ext cx="2076239" cy="1415080"/>
          </a:xfrm>
          <a:custGeom>
            <a:avLst/>
            <a:gdLst>
              <a:gd name="T0" fmla="*/ 2668 w 15298"/>
              <a:gd name="T1" fmla="*/ 444 h 10413"/>
              <a:gd name="T2" fmla="*/ 14264 w 15298"/>
              <a:gd name="T3" fmla="*/ 7139 h 10413"/>
              <a:gd name="T4" fmla="*/ 14854 w 15298"/>
              <a:gd name="T5" fmla="*/ 9341 h 10413"/>
              <a:gd name="T6" fmla="*/ 14832 w 15298"/>
              <a:gd name="T7" fmla="*/ 9380 h 10413"/>
              <a:gd name="T8" fmla="*/ 12630 w 15298"/>
              <a:gd name="T9" fmla="*/ 9970 h 10413"/>
              <a:gd name="T10" fmla="*/ 1034 w 15298"/>
              <a:gd name="T11" fmla="*/ 3275 h 10413"/>
              <a:gd name="T12" fmla="*/ 443 w 15298"/>
              <a:gd name="T13" fmla="*/ 1073 h 10413"/>
              <a:gd name="T14" fmla="*/ 466 w 15298"/>
              <a:gd name="T15" fmla="*/ 1034 h 10413"/>
              <a:gd name="T16" fmla="*/ 2668 w 15298"/>
              <a:gd name="T17" fmla="*/ 444 h 10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98" h="10413">
                <a:moveTo>
                  <a:pt x="2668" y="444"/>
                </a:moveTo>
                <a:lnTo>
                  <a:pt x="14264" y="7139"/>
                </a:lnTo>
                <a:cubicBezTo>
                  <a:pt x="15032" y="7582"/>
                  <a:pt x="15298" y="8573"/>
                  <a:pt x="14854" y="9341"/>
                </a:cubicBezTo>
                <a:lnTo>
                  <a:pt x="14832" y="9380"/>
                </a:lnTo>
                <a:cubicBezTo>
                  <a:pt x="14389" y="10148"/>
                  <a:pt x="13398" y="10413"/>
                  <a:pt x="12630" y="9970"/>
                </a:cubicBezTo>
                <a:lnTo>
                  <a:pt x="1034" y="3275"/>
                </a:lnTo>
                <a:cubicBezTo>
                  <a:pt x="266" y="2832"/>
                  <a:pt x="0" y="1841"/>
                  <a:pt x="443" y="1073"/>
                </a:cubicBezTo>
                <a:lnTo>
                  <a:pt x="466" y="1034"/>
                </a:lnTo>
                <a:cubicBezTo>
                  <a:pt x="909" y="266"/>
                  <a:pt x="1900" y="0"/>
                  <a:pt x="2668" y="444"/>
                </a:cubicBezTo>
                <a:close/>
              </a:path>
            </a:pathLst>
          </a:custGeom>
          <a:solidFill>
            <a:schemeClr val="accent4"/>
          </a:solidFill>
          <a:ln>
            <a:noFill/>
          </a:ln>
        </p:spPr>
        <p:txBody>
          <a:bodyPr vert="horz" wrap="square" lIns="91440" tIns="45720" rIns="91440" bIns="45720" numCol="1" anchor="t" anchorCtr="0" compatLnSpc="1"/>
          <a:lstStyle/>
          <a:p>
            <a:endParaRPr lang="en-US" sz="1200">
              <a:solidFill>
                <a:schemeClr val="tx1">
                  <a:lumMod val="65000"/>
                  <a:lumOff val="35000"/>
                </a:schemeClr>
              </a:solidFill>
              <a:latin typeface="Montserrat" panose="00000500000000000000" pitchFamily="50" charset="0"/>
            </a:endParaRPr>
          </a:p>
        </p:txBody>
      </p:sp>
      <p:sp>
        <p:nvSpPr>
          <p:cNvPr id="16" name="Freeform 10"/>
          <p:cNvSpPr/>
          <p:nvPr/>
        </p:nvSpPr>
        <p:spPr bwMode="auto">
          <a:xfrm>
            <a:off x="7396623" y="2469615"/>
            <a:ext cx="2077924" cy="1415080"/>
          </a:xfrm>
          <a:custGeom>
            <a:avLst/>
            <a:gdLst>
              <a:gd name="T0" fmla="*/ 12630 w 15298"/>
              <a:gd name="T1" fmla="*/ 444 h 10413"/>
              <a:gd name="T2" fmla="*/ 1033 w 15298"/>
              <a:gd name="T3" fmla="*/ 7139 h 10413"/>
              <a:gd name="T4" fmla="*/ 443 w 15298"/>
              <a:gd name="T5" fmla="*/ 9341 h 10413"/>
              <a:gd name="T6" fmla="*/ 466 w 15298"/>
              <a:gd name="T7" fmla="*/ 9380 h 10413"/>
              <a:gd name="T8" fmla="*/ 2668 w 15298"/>
              <a:gd name="T9" fmla="*/ 9970 h 10413"/>
              <a:gd name="T10" fmla="*/ 14264 w 15298"/>
              <a:gd name="T11" fmla="*/ 3275 h 10413"/>
              <a:gd name="T12" fmla="*/ 14854 w 15298"/>
              <a:gd name="T13" fmla="*/ 1073 h 10413"/>
              <a:gd name="T14" fmla="*/ 14832 w 15298"/>
              <a:gd name="T15" fmla="*/ 1034 h 10413"/>
              <a:gd name="T16" fmla="*/ 12630 w 15298"/>
              <a:gd name="T17" fmla="*/ 444 h 10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98" h="10413">
                <a:moveTo>
                  <a:pt x="12630" y="444"/>
                </a:moveTo>
                <a:lnTo>
                  <a:pt x="1033" y="7139"/>
                </a:lnTo>
                <a:cubicBezTo>
                  <a:pt x="265" y="7582"/>
                  <a:pt x="0" y="8573"/>
                  <a:pt x="443" y="9341"/>
                </a:cubicBezTo>
                <a:lnTo>
                  <a:pt x="466" y="9380"/>
                </a:lnTo>
                <a:cubicBezTo>
                  <a:pt x="909" y="10148"/>
                  <a:pt x="1900" y="10413"/>
                  <a:pt x="2668" y="9970"/>
                </a:cubicBezTo>
                <a:lnTo>
                  <a:pt x="14264" y="3275"/>
                </a:lnTo>
                <a:cubicBezTo>
                  <a:pt x="15032" y="2832"/>
                  <a:pt x="15298" y="1841"/>
                  <a:pt x="14854" y="1073"/>
                </a:cubicBezTo>
                <a:lnTo>
                  <a:pt x="14832" y="1034"/>
                </a:lnTo>
                <a:cubicBezTo>
                  <a:pt x="14388" y="266"/>
                  <a:pt x="13397" y="0"/>
                  <a:pt x="12630" y="444"/>
                </a:cubicBezTo>
                <a:close/>
              </a:path>
            </a:pathLst>
          </a:custGeom>
          <a:solidFill>
            <a:schemeClr val="accent5"/>
          </a:solidFill>
          <a:ln>
            <a:noFill/>
          </a:ln>
        </p:spPr>
        <p:txBody>
          <a:bodyPr vert="horz" wrap="square" lIns="91440" tIns="45720" rIns="91440" bIns="45720" numCol="1" anchor="t" anchorCtr="0" compatLnSpc="1"/>
          <a:lstStyle/>
          <a:p>
            <a:endParaRPr lang="en-US" sz="1200">
              <a:solidFill>
                <a:schemeClr val="tx1">
                  <a:lumMod val="65000"/>
                  <a:lumOff val="35000"/>
                </a:schemeClr>
              </a:solidFill>
              <a:latin typeface="Montserrat" panose="00000500000000000000" pitchFamily="50" charset="0"/>
            </a:endParaRPr>
          </a:p>
        </p:txBody>
      </p:sp>
      <p:grpSp>
        <p:nvGrpSpPr>
          <p:cNvPr id="25" name="Group 24"/>
          <p:cNvGrpSpPr/>
          <p:nvPr/>
        </p:nvGrpSpPr>
        <p:grpSpPr>
          <a:xfrm>
            <a:off x="8826405" y="2330434"/>
            <a:ext cx="787718" cy="787718"/>
            <a:chOff x="8826405" y="2330434"/>
            <a:chExt cx="787718" cy="787718"/>
          </a:xfrm>
        </p:grpSpPr>
        <p:sp>
          <p:nvSpPr>
            <p:cNvPr id="21" name="Oval 15"/>
            <p:cNvSpPr>
              <a:spLocks noChangeArrowheads="1"/>
            </p:cNvSpPr>
            <p:nvPr/>
          </p:nvSpPr>
          <p:spPr bwMode="auto">
            <a:xfrm>
              <a:off x="8826405" y="2330434"/>
              <a:ext cx="787718" cy="787718"/>
            </a:xfrm>
            <a:prstGeom prst="ellipse">
              <a:avLst/>
            </a:prstGeom>
            <a:solidFill>
              <a:srgbClr val="FFFFFF"/>
            </a:solidFill>
            <a:ln>
              <a:noFill/>
            </a:ln>
            <a:effectLst>
              <a:outerShdw blurRad="381000" algn="ctr" rotWithShape="0">
                <a:schemeClr val="tx1">
                  <a:lumMod val="95000"/>
                  <a:lumOff val="5000"/>
                  <a:alpha val="40000"/>
                </a:scheme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200" dirty="0">
                <a:solidFill>
                  <a:schemeClr val="tx1">
                    <a:lumMod val="65000"/>
                    <a:lumOff val="35000"/>
                  </a:schemeClr>
                </a:solidFill>
                <a:latin typeface="Montserrat" panose="00000500000000000000" pitchFamily="50" charset="0"/>
              </a:endParaRPr>
            </a:p>
          </p:txBody>
        </p:sp>
        <p:grpSp>
          <p:nvGrpSpPr>
            <p:cNvPr id="33" name="Group 32"/>
            <p:cNvGrpSpPr/>
            <p:nvPr/>
          </p:nvGrpSpPr>
          <p:grpSpPr>
            <a:xfrm>
              <a:off x="9108813" y="2562234"/>
              <a:ext cx="222902" cy="324118"/>
              <a:chOff x="10146507" y="3505994"/>
              <a:chExt cx="319881" cy="465138"/>
            </a:xfrm>
            <a:solidFill>
              <a:schemeClr val="tx1">
                <a:lumMod val="75000"/>
                <a:lumOff val="25000"/>
              </a:schemeClr>
            </a:solidFill>
          </p:grpSpPr>
          <p:sp>
            <p:nvSpPr>
              <p:cNvPr id="34" name="AutoShape 30"/>
              <p:cNvSpPr/>
              <p:nvPr/>
            </p:nvSpPr>
            <p:spPr bwMode="auto">
              <a:xfrm>
                <a:off x="10146507" y="3505994"/>
                <a:ext cx="319881" cy="465138"/>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5" name="AutoShape 31"/>
              <p:cNvSpPr/>
              <p:nvPr/>
            </p:nvSpPr>
            <p:spPr bwMode="auto">
              <a:xfrm>
                <a:off x="10205244" y="3709194"/>
                <a:ext cx="205581" cy="166688"/>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24" name="Group 23"/>
          <p:cNvGrpSpPr/>
          <p:nvPr/>
        </p:nvGrpSpPr>
        <p:grpSpPr>
          <a:xfrm>
            <a:off x="7259525" y="3237843"/>
            <a:ext cx="787718" cy="787718"/>
            <a:chOff x="7259525" y="3237843"/>
            <a:chExt cx="787718" cy="787718"/>
          </a:xfrm>
        </p:grpSpPr>
        <p:sp>
          <p:nvSpPr>
            <p:cNvPr id="20" name="Oval 14"/>
            <p:cNvSpPr>
              <a:spLocks noChangeArrowheads="1"/>
            </p:cNvSpPr>
            <p:nvPr/>
          </p:nvSpPr>
          <p:spPr bwMode="auto">
            <a:xfrm>
              <a:off x="7259525" y="3237843"/>
              <a:ext cx="787718" cy="787718"/>
            </a:xfrm>
            <a:prstGeom prst="ellipse">
              <a:avLst/>
            </a:prstGeom>
            <a:solidFill>
              <a:srgbClr val="FFFFFF"/>
            </a:solidFill>
            <a:ln>
              <a:noFill/>
            </a:ln>
            <a:effectLst>
              <a:outerShdw blurRad="381000" algn="ctr" rotWithShape="0">
                <a:schemeClr val="tx1">
                  <a:lumMod val="95000"/>
                  <a:lumOff val="5000"/>
                  <a:alpha val="40000"/>
                </a:scheme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200">
                <a:solidFill>
                  <a:schemeClr val="tx1">
                    <a:lumMod val="65000"/>
                    <a:lumOff val="35000"/>
                  </a:schemeClr>
                </a:solidFill>
                <a:latin typeface="Montserrat" panose="00000500000000000000" pitchFamily="50" charset="0"/>
              </a:endParaRPr>
            </a:p>
          </p:txBody>
        </p:sp>
        <p:grpSp>
          <p:nvGrpSpPr>
            <p:cNvPr id="36" name="Group 35"/>
            <p:cNvGrpSpPr/>
            <p:nvPr/>
          </p:nvGrpSpPr>
          <p:grpSpPr>
            <a:xfrm>
              <a:off x="7491601" y="3469642"/>
              <a:ext cx="323566" cy="324120"/>
              <a:chOff x="7275629" y="3973834"/>
              <a:chExt cx="464344" cy="465138"/>
            </a:xfrm>
            <a:solidFill>
              <a:schemeClr val="tx1">
                <a:lumMod val="75000"/>
                <a:lumOff val="25000"/>
              </a:schemeClr>
            </a:solidFill>
          </p:grpSpPr>
          <p:sp>
            <p:nvSpPr>
              <p:cNvPr id="37"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8"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9"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40"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41"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42"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4" name="Group 3"/>
          <p:cNvGrpSpPr/>
          <p:nvPr/>
        </p:nvGrpSpPr>
        <p:grpSpPr>
          <a:xfrm>
            <a:off x="4132569" y="3233574"/>
            <a:ext cx="787718" cy="787718"/>
            <a:chOff x="4132569" y="3233574"/>
            <a:chExt cx="787718" cy="787718"/>
          </a:xfrm>
        </p:grpSpPr>
        <p:sp>
          <p:nvSpPr>
            <p:cNvPr id="18" name="Oval 12"/>
            <p:cNvSpPr>
              <a:spLocks noChangeArrowheads="1"/>
            </p:cNvSpPr>
            <p:nvPr/>
          </p:nvSpPr>
          <p:spPr bwMode="auto">
            <a:xfrm>
              <a:off x="4132569" y="3233574"/>
              <a:ext cx="787718" cy="787718"/>
            </a:xfrm>
            <a:prstGeom prst="ellipse">
              <a:avLst/>
            </a:prstGeom>
            <a:solidFill>
              <a:srgbClr val="FFFFFF"/>
            </a:solidFill>
            <a:ln>
              <a:noFill/>
            </a:ln>
            <a:effectLst>
              <a:outerShdw blurRad="381000" algn="ctr" rotWithShape="0">
                <a:schemeClr val="tx1">
                  <a:lumMod val="95000"/>
                  <a:lumOff val="5000"/>
                  <a:alpha val="40000"/>
                </a:scheme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200">
                <a:solidFill>
                  <a:schemeClr val="tx1">
                    <a:lumMod val="65000"/>
                    <a:lumOff val="35000"/>
                  </a:schemeClr>
                </a:solidFill>
                <a:latin typeface="Montserrat" panose="00000500000000000000" pitchFamily="50" charset="0"/>
              </a:endParaRPr>
            </a:p>
          </p:txBody>
        </p:sp>
        <p:grpSp>
          <p:nvGrpSpPr>
            <p:cNvPr id="43" name="Group 42"/>
            <p:cNvGrpSpPr/>
            <p:nvPr/>
          </p:nvGrpSpPr>
          <p:grpSpPr>
            <a:xfrm>
              <a:off x="4364368" y="3465650"/>
              <a:ext cx="324120" cy="323566"/>
              <a:chOff x="2581275" y="2582069"/>
              <a:chExt cx="465138" cy="464344"/>
            </a:xfrm>
            <a:solidFill>
              <a:schemeClr val="tx1">
                <a:lumMod val="75000"/>
                <a:lumOff val="25000"/>
              </a:schemeClr>
            </a:solidFill>
          </p:grpSpPr>
          <p:sp>
            <p:nvSpPr>
              <p:cNvPr id="44" name="AutoShape 128"/>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45" name="AutoShape 129"/>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2" name="Group 1"/>
          <p:cNvGrpSpPr/>
          <p:nvPr/>
        </p:nvGrpSpPr>
        <p:grpSpPr>
          <a:xfrm>
            <a:off x="1001422" y="3219284"/>
            <a:ext cx="787718" cy="787718"/>
            <a:chOff x="1001422" y="3219284"/>
            <a:chExt cx="787718" cy="787718"/>
          </a:xfrm>
        </p:grpSpPr>
        <p:sp>
          <p:nvSpPr>
            <p:cNvPr id="22" name="Oval 11"/>
            <p:cNvSpPr>
              <a:spLocks noChangeArrowheads="1"/>
            </p:cNvSpPr>
            <p:nvPr/>
          </p:nvSpPr>
          <p:spPr bwMode="auto">
            <a:xfrm>
              <a:off x="1001422" y="3219284"/>
              <a:ext cx="787718" cy="787718"/>
            </a:xfrm>
            <a:prstGeom prst="ellipse">
              <a:avLst/>
            </a:prstGeom>
            <a:solidFill>
              <a:srgbClr val="FFFFFF"/>
            </a:solidFill>
            <a:ln>
              <a:noFill/>
            </a:ln>
            <a:effectLst>
              <a:outerShdw blurRad="381000" algn="ctr" rotWithShape="0">
                <a:schemeClr val="tx1">
                  <a:lumMod val="95000"/>
                  <a:lumOff val="5000"/>
                  <a:alpha val="40000"/>
                </a:scheme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200">
                <a:solidFill>
                  <a:schemeClr val="tx1">
                    <a:lumMod val="65000"/>
                    <a:lumOff val="35000"/>
                  </a:schemeClr>
                </a:solidFill>
                <a:latin typeface="Montserrat" panose="00000500000000000000" pitchFamily="50" charset="0"/>
              </a:endParaRPr>
            </a:p>
          </p:txBody>
        </p:sp>
        <p:grpSp>
          <p:nvGrpSpPr>
            <p:cNvPr id="46" name="Group 45"/>
            <p:cNvGrpSpPr/>
            <p:nvPr/>
          </p:nvGrpSpPr>
          <p:grpSpPr>
            <a:xfrm>
              <a:off x="1253686" y="3451360"/>
              <a:ext cx="283190" cy="323566"/>
              <a:chOff x="740685" y="2696368"/>
              <a:chExt cx="406400" cy="464344"/>
            </a:xfrm>
            <a:solidFill>
              <a:schemeClr val="tx1">
                <a:lumMod val="75000"/>
                <a:lumOff val="25000"/>
              </a:schemeClr>
            </a:solidFill>
          </p:grpSpPr>
          <p:sp>
            <p:nvSpPr>
              <p:cNvPr id="47" name="AutoShape 131"/>
              <p:cNvSpPr/>
              <p:nvPr/>
            </p:nvSpPr>
            <p:spPr bwMode="auto">
              <a:xfrm>
                <a:off x="740685" y="2696368"/>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5400"/>
                    </a:moveTo>
                    <a:lnTo>
                      <a:pt x="20057" y="6075"/>
                    </a:lnTo>
                    <a:lnTo>
                      <a:pt x="1542" y="6075"/>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5"/>
                    </a:lnTo>
                    <a:lnTo>
                      <a:pt x="18514" y="7425"/>
                    </a:lnTo>
                    <a:cubicBezTo>
                      <a:pt x="18514" y="7425"/>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cubicBezTo>
                      <a:pt x="16971" y="906"/>
                      <a:pt x="15935" y="0"/>
                      <a:pt x="14657" y="0"/>
                    </a:cubicBezTo>
                    <a:lnTo>
                      <a:pt x="6942" y="0"/>
                    </a:lnTo>
                    <a:cubicBezTo>
                      <a:pt x="5664" y="0"/>
                      <a:pt x="4628" y="906"/>
                      <a:pt x="4628" y="2025"/>
                    </a:cubicBezTo>
                    <a:lnTo>
                      <a:pt x="4628" y="2700"/>
                    </a:lnTo>
                    <a:lnTo>
                      <a:pt x="2314" y="2700"/>
                    </a:lnTo>
                    <a:cubicBezTo>
                      <a:pt x="1083" y="2700"/>
                      <a:pt x="88" y="3541"/>
                      <a:pt x="14" y="4601"/>
                    </a:cubicBezTo>
                    <a:lnTo>
                      <a:pt x="0" y="4601"/>
                    </a:lnTo>
                    <a:lnTo>
                      <a:pt x="0" y="5400"/>
                    </a:lnTo>
                    <a:lnTo>
                      <a:pt x="0" y="6075"/>
                    </a:lnTo>
                    <a:cubicBezTo>
                      <a:pt x="0" y="6820"/>
                      <a:pt x="691" y="7425"/>
                      <a:pt x="1542" y="7425"/>
                    </a:cubicBezTo>
                    <a:lnTo>
                      <a:pt x="1542" y="18900"/>
                    </a:lnTo>
                    <a:cubicBezTo>
                      <a:pt x="1542" y="20391"/>
                      <a:pt x="2924" y="21599"/>
                      <a:pt x="4628" y="21599"/>
                    </a:cubicBezTo>
                    <a:lnTo>
                      <a:pt x="16971" y="21599"/>
                    </a:lnTo>
                    <a:cubicBezTo>
                      <a:pt x="18675" y="21599"/>
                      <a:pt x="20057" y="20391"/>
                      <a:pt x="20057" y="18900"/>
                    </a:cubicBezTo>
                    <a:lnTo>
                      <a:pt x="20057" y="7425"/>
                    </a:lnTo>
                    <a:cubicBezTo>
                      <a:pt x="20908" y="7425"/>
                      <a:pt x="21599" y="6820"/>
                      <a:pt x="21599" y="6075"/>
                    </a:cubicBezTo>
                    <a:lnTo>
                      <a:pt x="21599" y="5400"/>
                    </a:lnTo>
                    <a:lnTo>
                      <a:pt x="21599" y="4601"/>
                    </a:lnTo>
                    <a:cubicBezTo>
                      <a:pt x="21599" y="4601"/>
                      <a:pt x="21585" y="4601"/>
                      <a:pt x="21585" y="4601"/>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48" name="AutoShape 132"/>
              <p:cNvSpPr/>
              <p:nvPr/>
            </p:nvSpPr>
            <p:spPr bwMode="auto">
              <a:xfrm>
                <a:off x="827998" y="2884487"/>
                <a:ext cx="57944" cy="2182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49" name="AutoShape 133"/>
              <p:cNvSpPr/>
              <p:nvPr/>
            </p:nvSpPr>
            <p:spPr bwMode="auto">
              <a:xfrm>
                <a:off x="915310" y="2884487"/>
                <a:ext cx="57944" cy="2182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50" name="AutoShape 134"/>
              <p:cNvSpPr/>
              <p:nvPr/>
            </p:nvSpPr>
            <p:spPr bwMode="auto">
              <a:xfrm>
                <a:off x="1001829" y="2884487"/>
                <a:ext cx="57944" cy="2182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3" name="Group 2"/>
          <p:cNvGrpSpPr/>
          <p:nvPr/>
        </p:nvGrpSpPr>
        <p:grpSpPr>
          <a:xfrm>
            <a:off x="2569866" y="4130067"/>
            <a:ext cx="787718" cy="787718"/>
            <a:chOff x="2569866" y="4130067"/>
            <a:chExt cx="787718" cy="787718"/>
          </a:xfrm>
        </p:grpSpPr>
        <p:sp>
          <p:nvSpPr>
            <p:cNvPr id="17" name="Oval 11"/>
            <p:cNvSpPr>
              <a:spLocks noChangeArrowheads="1"/>
            </p:cNvSpPr>
            <p:nvPr/>
          </p:nvSpPr>
          <p:spPr bwMode="auto">
            <a:xfrm>
              <a:off x="2569866" y="4130067"/>
              <a:ext cx="787718" cy="787718"/>
            </a:xfrm>
            <a:prstGeom prst="ellipse">
              <a:avLst/>
            </a:prstGeom>
            <a:solidFill>
              <a:srgbClr val="FFFFFF"/>
            </a:solidFill>
            <a:ln>
              <a:noFill/>
            </a:ln>
            <a:effectLst>
              <a:outerShdw blurRad="381000" algn="ctr" rotWithShape="0">
                <a:schemeClr val="tx1">
                  <a:lumMod val="95000"/>
                  <a:lumOff val="5000"/>
                  <a:alpha val="40000"/>
                </a:scheme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200">
                <a:solidFill>
                  <a:schemeClr val="tx1">
                    <a:lumMod val="65000"/>
                    <a:lumOff val="35000"/>
                  </a:schemeClr>
                </a:solidFill>
                <a:latin typeface="Montserrat" panose="00000500000000000000" pitchFamily="50" charset="0"/>
              </a:endParaRPr>
            </a:p>
          </p:txBody>
        </p:sp>
        <p:grpSp>
          <p:nvGrpSpPr>
            <p:cNvPr id="51" name="Group 50"/>
            <p:cNvGrpSpPr/>
            <p:nvPr/>
          </p:nvGrpSpPr>
          <p:grpSpPr>
            <a:xfrm>
              <a:off x="2801942" y="4382055"/>
              <a:ext cx="323566" cy="283742"/>
              <a:chOff x="1640798" y="2149003"/>
              <a:chExt cx="464344" cy="407194"/>
            </a:xfrm>
            <a:solidFill>
              <a:schemeClr val="tx1">
                <a:lumMod val="75000"/>
                <a:lumOff val="25000"/>
              </a:schemeClr>
            </a:solidFill>
          </p:grpSpPr>
          <p:sp>
            <p:nvSpPr>
              <p:cNvPr id="52" name="AutoShape 147"/>
              <p:cNvSpPr/>
              <p:nvPr/>
            </p:nvSpPr>
            <p:spPr bwMode="auto">
              <a:xfrm>
                <a:off x="1640798" y="2149003"/>
                <a:ext cx="464344" cy="407194"/>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53" name="AutoShape 148"/>
              <p:cNvSpPr/>
              <p:nvPr/>
            </p:nvSpPr>
            <p:spPr bwMode="auto">
              <a:xfrm>
                <a:off x="1713029" y="2222028"/>
                <a:ext cx="69056" cy="69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23" name="Group 22"/>
          <p:cNvGrpSpPr/>
          <p:nvPr/>
        </p:nvGrpSpPr>
        <p:grpSpPr>
          <a:xfrm>
            <a:off x="5690126" y="2327964"/>
            <a:ext cx="787718" cy="790972"/>
            <a:chOff x="5690126" y="2327964"/>
            <a:chExt cx="787718" cy="790972"/>
          </a:xfrm>
        </p:grpSpPr>
        <p:sp>
          <p:nvSpPr>
            <p:cNvPr id="19" name="Oval 13"/>
            <p:cNvSpPr>
              <a:spLocks noChangeArrowheads="1"/>
            </p:cNvSpPr>
            <p:nvPr/>
          </p:nvSpPr>
          <p:spPr bwMode="auto">
            <a:xfrm>
              <a:off x="5690126" y="2327964"/>
              <a:ext cx="787718" cy="790972"/>
            </a:xfrm>
            <a:prstGeom prst="ellipse">
              <a:avLst/>
            </a:prstGeom>
            <a:solidFill>
              <a:srgbClr val="FFFFFF"/>
            </a:solidFill>
            <a:ln>
              <a:noFill/>
            </a:ln>
            <a:effectLst>
              <a:outerShdw blurRad="381000" algn="ctr" rotWithShape="0">
                <a:schemeClr val="tx1">
                  <a:lumMod val="95000"/>
                  <a:lumOff val="5000"/>
                  <a:alpha val="40000"/>
                </a:scheme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200">
                <a:solidFill>
                  <a:schemeClr val="tx1">
                    <a:lumMod val="65000"/>
                    <a:lumOff val="35000"/>
                  </a:schemeClr>
                </a:solidFill>
                <a:latin typeface="Montserrat" panose="00000500000000000000" pitchFamily="50" charset="0"/>
              </a:endParaRPr>
            </a:p>
          </p:txBody>
        </p:sp>
        <p:sp>
          <p:nvSpPr>
            <p:cNvPr id="54" name="AutoShape 149"/>
            <p:cNvSpPr/>
            <p:nvPr/>
          </p:nvSpPr>
          <p:spPr bwMode="auto">
            <a:xfrm>
              <a:off x="5922202" y="2607022"/>
              <a:ext cx="323566" cy="2328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chemeClr val="tx1">
                <a:lumMod val="75000"/>
                <a:lumOff val="25000"/>
              </a:schemeClr>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nvGrpSpPr>
          <p:cNvPr id="26" name="Group 25"/>
          <p:cNvGrpSpPr/>
          <p:nvPr/>
        </p:nvGrpSpPr>
        <p:grpSpPr>
          <a:xfrm>
            <a:off x="10402861" y="1421350"/>
            <a:ext cx="787718" cy="787718"/>
            <a:chOff x="10402861" y="1421350"/>
            <a:chExt cx="787718" cy="787718"/>
          </a:xfrm>
        </p:grpSpPr>
        <p:sp>
          <p:nvSpPr>
            <p:cNvPr id="30" name="Oval 15"/>
            <p:cNvSpPr>
              <a:spLocks noChangeArrowheads="1"/>
            </p:cNvSpPr>
            <p:nvPr/>
          </p:nvSpPr>
          <p:spPr bwMode="auto">
            <a:xfrm>
              <a:off x="10402861" y="1421350"/>
              <a:ext cx="787718" cy="787718"/>
            </a:xfrm>
            <a:prstGeom prst="ellipse">
              <a:avLst/>
            </a:prstGeom>
            <a:solidFill>
              <a:srgbClr val="FFFFFF"/>
            </a:solidFill>
            <a:ln>
              <a:noFill/>
            </a:ln>
            <a:effectLst>
              <a:outerShdw blurRad="381000" algn="ctr" rotWithShape="0">
                <a:schemeClr val="tx1">
                  <a:lumMod val="95000"/>
                  <a:lumOff val="5000"/>
                  <a:alpha val="40000"/>
                </a:scheme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200">
                <a:solidFill>
                  <a:schemeClr val="tx1">
                    <a:lumMod val="65000"/>
                    <a:lumOff val="35000"/>
                  </a:schemeClr>
                </a:solidFill>
                <a:latin typeface="Montserrat" panose="00000500000000000000" pitchFamily="50" charset="0"/>
              </a:endParaRPr>
            </a:p>
          </p:txBody>
        </p:sp>
        <p:grpSp>
          <p:nvGrpSpPr>
            <p:cNvPr id="55" name="Group 54"/>
            <p:cNvGrpSpPr/>
            <p:nvPr/>
          </p:nvGrpSpPr>
          <p:grpSpPr>
            <a:xfrm>
              <a:off x="10642717" y="1660943"/>
              <a:ext cx="308006" cy="308532"/>
              <a:chOff x="9145588" y="4435475"/>
              <a:chExt cx="464344" cy="465138"/>
            </a:xfrm>
            <a:solidFill>
              <a:schemeClr val="tx1">
                <a:lumMod val="75000"/>
                <a:lumOff val="25000"/>
              </a:schemeClr>
            </a:solidFill>
          </p:grpSpPr>
          <p:sp>
            <p:nvSpPr>
              <p:cNvPr id="56"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57"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58"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59"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60"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61"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62"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63"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64"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sp>
        <p:nvSpPr>
          <p:cNvPr id="65" name="Rectangle 64"/>
          <p:cNvSpPr/>
          <p:nvPr/>
        </p:nvSpPr>
        <p:spPr>
          <a:xfrm>
            <a:off x="2305617" y="1377474"/>
            <a:ext cx="7580766" cy="535531"/>
          </a:xfrm>
          <a:prstGeom prst="rect">
            <a:avLst/>
          </a:prstGeom>
        </p:spPr>
        <p:txBody>
          <a:bodyPr wrap="square">
            <a:spAutoFit/>
          </a:bodyPr>
          <a:lstStyle/>
          <a:p>
            <a:pPr algn="ctr">
              <a:lnSpc>
                <a:spcPct val="120000"/>
              </a:lnSpc>
            </a:pPr>
            <a:r>
              <a:rPr lang="id-ID" sz="1200" b="1" dirty="0">
                <a:solidFill>
                  <a:schemeClr val="bg1">
                    <a:lumMod val="65000"/>
                  </a:schemeClr>
                </a:solidFill>
                <a:latin typeface="Segoe UI Light" panose="020B0502040204020203" pitchFamily="34" charset="0"/>
                <a:cs typeface="Segoe UI Light" panose="020B0502040204020203" pitchFamily="34" charset="0"/>
              </a:rPr>
              <a:t>Ut wisi enim ad minim veniam</a:t>
            </a:r>
            <a:r>
              <a:rPr lang="id-ID" sz="1200" dirty="0">
                <a:solidFill>
                  <a:schemeClr val="bg1">
                    <a:lumMod val="65000"/>
                  </a:schemeClr>
                </a:solidFill>
                <a:latin typeface="Segoe UI Light" panose="020B0502040204020203" pitchFamily="34" charset="0"/>
                <a:cs typeface="Segoe UI Light" panose="020B0502040204020203" pitchFamily="34" charset="0"/>
              </a:rPr>
              <a:t>, quis nostrud exerci tation ullamcorper suscipit lobortis nisl ut aliquip ex ea commodo consequat. Lorem ipsum dolor sit amet, consectetuer</a:t>
            </a:r>
            <a:endParaRPr lang="en-US" sz="1200" dirty="0">
              <a:solidFill>
                <a:schemeClr val="bg1">
                  <a:lumMod val="65000"/>
                </a:schemeClr>
              </a:solidFill>
              <a:latin typeface="Segoe UI Light" panose="020B0502040204020203" pitchFamily="34" charset="0"/>
              <a:cs typeface="Segoe UI Light" panose="020B0502040204020203" pitchFamily="34" charset="0"/>
            </a:endParaRPr>
          </a:p>
        </p:txBody>
      </p:sp>
      <p:sp>
        <p:nvSpPr>
          <p:cNvPr id="66" name="Rectangle 65"/>
          <p:cNvSpPr/>
          <p:nvPr/>
        </p:nvSpPr>
        <p:spPr>
          <a:xfrm>
            <a:off x="3004457" y="573283"/>
            <a:ext cx="6183086" cy="646331"/>
          </a:xfrm>
          <a:prstGeom prst="rect">
            <a:avLst/>
          </a:prstGeom>
        </p:spPr>
        <p:txBody>
          <a:bodyPr wrap="square">
            <a:spAutoFit/>
          </a:bodyPr>
          <a:lstStyle/>
          <a:p>
            <a:pPr algn="ctr"/>
            <a:r>
              <a:rPr lang="en-US" sz="3600" dirty="0">
                <a:gradFill>
                  <a:gsLst>
                    <a:gs pos="0">
                      <a:schemeClr val="accent1"/>
                    </a:gs>
                    <a:gs pos="100000">
                      <a:schemeClr val="accent5"/>
                    </a:gs>
                  </a:gsLst>
                  <a:lin ang="0" scaled="0"/>
                </a:gradFill>
                <a:latin typeface="Montserrat Light" panose="00000400000000000000" pitchFamily="50" charset="0"/>
                <a:cs typeface="Segoe UI" panose="020B0502040204020203" pitchFamily="34" charset="0"/>
              </a:rPr>
              <a:t>Infographic slide</a:t>
            </a:r>
            <a:endParaRPr lang="en-US" sz="3600" dirty="0">
              <a:solidFill>
                <a:schemeClr val="tx1">
                  <a:lumMod val="65000"/>
                  <a:lumOff val="35000"/>
                </a:schemeClr>
              </a:solidFill>
              <a:latin typeface="Montserrat Light" panose="00000400000000000000" pitchFamily="50" charset="0"/>
              <a:cs typeface="Segoe UI" panose="020B0502040204020203" pitchFamily="34" charset="0"/>
            </a:endParaRPr>
          </a:p>
        </p:txBody>
      </p:sp>
      <p:grpSp>
        <p:nvGrpSpPr>
          <p:cNvPr id="5" name="Group 4"/>
          <p:cNvGrpSpPr/>
          <p:nvPr/>
        </p:nvGrpSpPr>
        <p:grpSpPr>
          <a:xfrm>
            <a:off x="484945" y="4594292"/>
            <a:ext cx="1820672" cy="866920"/>
            <a:chOff x="505410" y="4691251"/>
            <a:chExt cx="1820672" cy="866920"/>
          </a:xfrm>
        </p:grpSpPr>
        <p:sp>
          <p:nvSpPr>
            <p:cNvPr id="67" name="Rectangle 66"/>
            <p:cNvSpPr/>
            <p:nvPr/>
          </p:nvSpPr>
          <p:spPr>
            <a:xfrm>
              <a:off x="505410" y="5022640"/>
              <a:ext cx="1820672" cy="535531"/>
            </a:xfrm>
            <a:prstGeom prst="rect">
              <a:avLst/>
            </a:prstGeom>
          </p:spPr>
          <p:txBody>
            <a:bodyPr wrap="square">
              <a:spAutoFit/>
            </a:bodyPr>
            <a:lstStyle/>
            <a:p>
              <a:pPr algn="ctr">
                <a:lnSpc>
                  <a:spcPct val="120000"/>
                </a:lnSpc>
              </a:pPr>
              <a:r>
                <a:rPr lang="id-ID" sz="1200" dirty="0">
                  <a:solidFill>
                    <a:schemeClr val="bg1">
                      <a:lumMod val="65000"/>
                    </a:schemeClr>
                  </a:solidFill>
                  <a:latin typeface="Segoe UI Light" panose="020B0502040204020203" pitchFamily="34" charset="0"/>
                  <a:cs typeface="Segoe UI Light" panose="020B0502040204020203" pitchFamily="34" charset="0"/>
                </a:rPr>
                <a:t>quis nostrud exerci tation ullamcorper suscipit</a:t>
              </a:r>
              <a:endParaRPr lang="en-US" sz="1200" dirty="0">
                <a:solidFill>
                  <a:schemeClr val="bg1">
                    <a:lumMod val="65000"/>
                  </a:schemeClr>
                </a:solidFill>
                <a:latin typeface="Segoe UI Light" panose="020B0502040204020203" pitchFamily="34" charset="0"/>
                <a:cs typeface="Segoe UI Light" panose="020B0502040204020203" pitchFamily="34" charset="0"/>
              </a:endParaRPr>
            </a:p>
          </p:txBody>
        </p:sp>
        <p:sp>
          <p:nvSpPr>
            <p:cNvPr id="68" name="Rectangle 67"/>
            <p:cNvSpPr/>
            <p:nvPr/>
          </p:nvSpPr>
          <p:spPr>
            <a:xfrm>
              <a:off x="505410" y="4691251"/>
              <a:ext cx="1820672" cy="353751"/>
            </a:xfrm>
            <a:prstGeom prst="rect">
              <a:avLst/>
            </a:prstGeom>
          </p:spPr>
          <p:txBody>
            <a:bodyPr wrap="square">
              <a:spAutoFit/>
            </a:bodyPr>
            <a:lstStyle/>
            <a:p>
              <a:pPr algn="ctr">
                <a:lnSpc>
                  <a:spcPct val="120000"/>
                </a:lnSpc>
              </a:pPr>
              <a:r>
                <a:rPr lang="en-US" sz="1600" b="1" dirty="0">
                  <a:solidFill>
                    <a:schemeClr val="bg1">
                      <a:lumMod val="75000"/>
                    </a:schemeClr>
                  </a:solidFill>
                  <a:latin typeface="Montserrat Light" panose="00000400000000000000" pitchFamily="50" charset="0"/>
                  <a:cs typeface="Calibri" panose="020F0502020204030204"/>
                </a:rPr>
                <a:t>Option</a:t>
              </a:r>
              <a:r>
                <a:rPr lang="id-ID" sz="1600" b="1" dirty="0">
                  <a:solidFill>
                    <a:schemeClr val="bg1">
                      <a:lumMod val="75000"/>
                    </a:schemeClr>
                  </a:solidFill>
                  <a:latin typeface="Montserrat Light" panose="00000400000000000000" pitchFamily="50" charset="0"/>
                  <a:cs typeface="Calibri" panose="020F0502020204030204"/>
                </a:rPr>
                <a:t> 1</a:t>
              </a:r>
              <a:endParaRPr lang="en-US" sz="1400" dirty="0">
                <a:solidFill>
                  <a:schemeClr val="bg1">
                    <a:lumMod val="75000"/>
                  </a:schemeClr>
                </a:solidFill>
                <a:latin typeface="Montserrat Light" panose="00000400000000000000" pitchFamily="50" charset="0"/>
                <a:cs typeface="Calibri" panose="020F0502020204030204"/>
              </a:endParaRPr>
            </a:p>
          </p:txBody>
        </p:sp>
      </p:grpSp>
      <p:grpSp>
        <p:nvGrpSpPr>
          <p:cNvPr id="69" name="Group 68"/>
          <p:cNvGrpSpPr/>
          <p:nvPr/>
        </p:nvGrpSpPr>
        <p:grpSpPr>
          <a:xfrm>
            <a:off x="2065098" y="5456950"/>
            <a:ext cx="1820672" cy="866920"/>
            <a:chOff x="505410" y="4691251"/>
            <a:chExt cx="1820672" cy="866920"/>
          </a:xfrm>
        </p:grpSpPr>
        <p:sp>
          <p:nvSpPr>
            <p:cNvPr id="70" name="Rectangle 69"/>
            <p:cNvSpPr/>
            <p:nvPr/>
          </p:nvSpPr>
          <p:spPr>
            <a:xfrm>
              <a:off x="505410" y="5022640"/>
              <a:ext cx="1820672" cy="535531"/>
            </a:xfrm>
            <a:prstGeom prst="rect">
              <a:avLst/>
            </a:prstGeom>
          </p:spPr>
          <p:txBody>
            <a:bodyPr wrap="square">
              <a:spAutoFit/>
            </a:bodyPr>
            <a:lstStyle/>
            <a:p>
              <a:pPr algn="ctr">
                <a:lnSpc>
                  <a:spcPct val="120000"/>
                </a:lnSpc>
              </a:pPr>
              <a:r>
                <a:rPr lang="id-ID" sz="1200" dirty="0">
                  <a:solidFill>
                    <a:schemeClr val="bg1">
                      <a:lumMod val="65000"/>
                    </a:schemeClr>
                  </a:solidFill>
                  <a:latin typeface="Segoe UI Light" panose="020B0502040204020203" pitchFamily="34" charset="0"/>
                  <a:cs typeface="Segoe UI Light" panose="020B0502040204020203" pitchFamily="34" charset="0"/>
                </a:rPr>
                <a:t>quis nostrud exerci tation ullamcorper suscipit</a:t>
              </a:r>
              <a:endParaRPr lang="en-US" sz="1200" dirty="0">
                <a:solidFill>
                  <a:schemeClr val="bg1">
                    <a:lumMod val="65000"/>
                  </a:schemeClr>
                </a:solidFill>
                <a:latin typeface="Segoe UI Light" panose="020B0502040204020203" pitchFamily="34" charset="0"/>
                <a:cs typeface="Segoe UI Light" panose="020B0502040204020203" pitchFamily="34" charset="0"/>
              </a:endParaRPr>
            </a:p>
          </p:txBody>
        </p:sp>
        <p:sp>
          <p:nvSpPr>
            <p:cNvPr id="71" name="Rectangle 70"/>
            <p:cNvSpPr/>
            <p:nvPr/>
          </p:nvSpPr>
          <p:spPr>
            <a:xfrm>
              <a:off x="505410" y="4691251"/>
              <a:ext cx="1820672" cy="353751"/>
            </a:xfrm>
            <a:prstGeom prst="rect">
              <a:avLst/>
            </a:prstGeom>
          </p:spPr>
          <p:txBody>
            <a:bodyPr wrap="square">
              <a:spAutoFit/>
            </a:bodyPr>
            <a:lstStyle/>
            <a:p>
              <a:pPr algn="ctr">
                <a:lnSpc>
                  <a:spcPct val="120000"/>
                </a:lnSpc>
              </a:pPr>
              <a:r>
                <a:rPr lang="en-US" sz="1600" b="1" dirty="0">
                  <a:solidFill>
                    <a:schemeClr val="bg1">
                      <a:lumMod val="75000"/>
                    </a:schemeClr>
                  </a:solidFill>
                  <a:latin typeface="Montserrat Light" panose="00000400000000000000" pitchFamily="50" charset="0"/>
                  <a:cs typeface="Calibri" panose="020F0502020204030204"/>
                </a:rPr>
                <a:t>Option</a:t>
              </a:r>
              <a:r>
                <a:rPr lang="id-ID" sz="1600" b="1" dirty="0">
                  <a:solidFill>
                    <a:schemeClr val="bg1">
                      <a:lumMod val="75000"/>
                    </a:schemeClr>
                  </a:solidFill>
                  <a:latin typeface="Montserrat Light" panose="00000400000000000000" pitchFamily="50" charset="0"/>
                  <a:cs typeface="Calibri" panose="020F0502020204030204"/>
                </a:rPr>
                <a:t> </a:t>
              </a:r>
              <a:r>
                <a:rPr lang="en-US" sz="1600" b="1" dirty="0">
                  <a:solidFill>
                    <a:schemeClr val="bg1">
                      <a:lumMod val="75000"/>
                    </a:schemeClr>
                  </a:solidFill>
                  <a:latin typeface="Montserrat Light" panose="00000400000000000000" pitchFamily="50" charset="0"/>
                  <a:cs typeface="Calibri" panose="020F0502020204030204"/>
                </a:rPr>
                <a:t>2</a:t>
              </a:r>
              <a:endParaRPr lang="en-US" sz="1400" dirty="0">
                <a:solidFill>
                  <a:schemeClr val="bg1">
                    <a:lumMod val="75000"/>
                  </a:schemeClr>
                </a:solidFill>
                <a:latin typeface="Montserrat Light" panose="00000400000000000000" pitchFamily="50" charset="0"/>
                <a:cs typeface="Calibri" panose="020F0502020204030204"/>
              </a:endParaRPr>
            </a:p>
          </p:txBody>
        </p:sp>
      </p:grpSp>
      <p:grpSp>
        <p:nvGrpSpPr>
          <p:cNvPr id="75" name="Group 74"/>
          <p:cNvGrpSpPr/>
          <p:nvPr/>
        </p:nvGrpSpPr>
        <p:grpSpPr>
          <a:xfrm>
            <a:off x="3645251" y="4539623"/>
            <a:ext cx="1820672" cy="866920"/>
            <a:chOff x="505410" y="4691251"/>
            <a:chExt cx="1820672" cy="866920"/>
          </a:xfrm>
        </p:grpSpPr>
        <p:sp>
          <p:nvSpPr>
            <p:cNvPr id="76" name="Rectangle 75"/>
            <p:cNvSpPr/>
            <p:nvPr/>
          </p:nvSpPr>
          <p:spPr>
            <a:xfrm>
              <a:off x="505410" y="5022640"/>
              <a:ext cx="1820672" cy="535531"/>
            </a:xfrm>
            <a:prstGeom prst="rect">
              <a:avLst/>
            </a:prstGeom>
          </p:spPr>
          <p:txBody>
            <a:bodyPr wrap="square">
              <a:spAutoFit/>
            </a:bodyPr>
            <a:lstStyle/>
            <a:p>
              <a:pPr algn="ctr">
                <a:lnSpc>
                  <a:spcPct val="120000"/>
                </a:lnSpc>
              </a:pPr>
              <a:r>
                <a:rPr lang="id-ID" sz="1200" dirty="0">
                  <a:solidFill>
                    <a:schemeClr val="bg1">
                      <a:lumMod val="65000"/>
                    </a:schemeClr>
                  </a:solidFill>
                  <a:latin typeface="Segoe UI Light" panose="020B0502040204020203" pitchFamily="34" charset="0"/>
                  <a:cs typeface="Segoe UI Light" panose="020B0502040204020203" pitchFamily="34" charset="0"/>
                </a:rPr>
                <a:t>quis nostrud exerci tation ullamcorper suscipit</a:t>
              </a:r>
              <a:endParaRPr lang="en-US" sz="1200" dirty="0">
                <a:solidFill>
                  <a:schemeClr val="bg1">
                    <a:lumMod val="65000"/>
                  </a:schemeClr>
                </a:solidFill>
                <a:latin typeface="Segoe UI Light" panose="020B0502040204020203" pitchFamily="34" charset="0"/>
                <a:cs typeface="Segoe UI Light" panose="020B0502040204020203" pitchFamily="34" charset="0"/>
              </a:endParaRPr>
            </a:p>
          </p:txBody>
        </p:sp>
        <p:sp>
          <p:nvSpPr>
            <p:cNvPr id="77" name="Rectangle 76"/>
            <p:cNvSpPr/>
            <p:nvPr/>
          </p:nvSpPr>
          <p:spPr>
            <a:xfrm>
              <a:off x="505410" y="4691251"/>
              <a:ext cx="1820672" cy="353751"/>
            </a:xfrm>
            <a:prstGeom prst="rect">
              <a:avLst/>
            </a:prstGeom>
          </p:spPr>
          <p:txBody>
            <a:bodyPr wrap="square">
              <a:spAutoFit/>
            </a:bodyPr>
            <a:lstStyle/>
            <a:p>
              <a:pPr algn="ctr">
                <a:lnSpc>
                  <a:spcPct val="120000"/>
                </a:lnSpc>
              </a:pPr>
              <a:r>
                <a:rPr lang="en-US" sz="1600" b="1" dirty="0">
                  <a:solidFill>
                    <a:schemeClr val="bg1">
                      <a:lumMod val="75000"/>
                    </a:schemeClr>
                  </a:solidFill>
                  <a:latin typeface="Montserrat Light" panose="00000400000000000000" pitchFamily="50" charset="0"/>
                  <a:cs typeface="Calibri" panose="020F0502020204030204"/>
                </a:rPr>
                <a:t>Option 3</a:t>
              </a:r>
              <a:endParaRPr lang="en-US" sz="1400" dirty="0">
                <a:solidFill>
                  <a:schemeClr val="bg1">
                    <a:lumMod val="75000"/>
                  </a:schemeClr>
                </a:solidFill>
                <a:latin typeface="Montserrat Light" panose="00000400000000000000" pitchFamily="50" charset="0"/>
                <a:cs typeface="Calibri" panose="020F0502020204030204"/>
              </a:endParaRPr>
            </a:p>
          </p:txBody>
        </p:sp>
      </p:grpSp>
      <p:grpSp>
        <p:nvGrpSpPr>
          <p:cNvPr id="78" name="Group 77"/>
          <p:cNvGrpSpPr/>
          <p:nvPr/>
        </p:nvGrpSpPr>
        <p:grpSpPr>
          <a:xfrm>
            <a:off x="5168960" y="3734550"/>
            <a:ext cx="1820672" cy="866920"/>
            <a:chOff x="505410" y="4691251"/>
            <a:chExt cx="1820672" cy="866920"/>
          </a:xfrm>
        </p:grpSpPr>
        <p:sp>
          <p:nvSpPr>
            <p:cNvPr id="79" name="Rectangle 78"/>
            <p:cNvSpPr/>
            <p:nvPr/>
          </p:nvSpPr>
          <p:spPr>
            <a:xfrm>
              <a:off x="505410" y="5022640"/>
              <a:ext cx="1820672" cy="535531"/>
            </a:xfrm>
            <a:prstGeom prst="rect">
              <a:avLst/>
            </a:prstGeom>
          </p:spPr>
          <p:txBody>
            <a:bodyPr wrap="square">
              <a:spAutoFit/>
            </a:bodyPr>
            <a:lstStyle/>
            <a:p>
              <a:pPr algn="ctr">
                <a:lnSpc>
                  <a:spcPct val="120000"/>
                </a:lnSpc>
              </a:pPr>
              <a:r>
                <a:rPr lang="id-ID" sz="1200" dirty="0">
                  <a:solidFill>
                    <a:schemeClr val="bg1">
                      <a:lumMod val="65000"/>
                    </a:schemeClr>
                  </a:solidFill>
                  <a:latin typeface="Segoe UI Light" panose="020B0502040204020203" pitchFamily="34" charset="0"/>
                  <a:cs typeface="Segoe UI Light" panose="020B0502040204020203" pitchFamily="34" charset="0"/>
                </a:rPr>
                <a:t>quis nostrud exerci tation ullamcorper suscipit</a:t>
              </a:r>
              <a:endParaRPr lang="en-US" sz="1200" dirty="0">
                <a:solidFill>
                  <a:schemeClr val="bg1">
                    <a:lumMod val="65000"/>
                  </a:schemeClr>
                </a:solidFill>
                <a:latin typeface="Segoe UI Light" panose="020B0502040204020203" pitchFamily="34" charset="0"/>
                <a:cs typeface="Segoe UI Light" panose="020B0502040204020203" pitchFamily="34" charset="0"/>
              </a:endParaRPr>
            </a:p>
          </p:txBody>
        </p:sp>
        <p:sp>
          <p:nvSpPr>
            <p:cNvPr id="80" name="Rectangle 79"/>
            <p:cNvSpPr/>
            <p:nvPr/>
          </p:nvSpPr>
          <p:spPr>
            <a:xfrm>
              <a:off x="505410" y="4691251"/>
              <a:ext cx="1820672" cy="353751"/>
            </a:xfrm>
            <a:prstGeom prst="rect">
              <a:avLst/>
            </a:prstGeom>
          </p:spPr>
          <p:txBody>
            <a:bodyPr wrap="square">
              <a:spAutoFit/>
            </a:bodyPr>
            <a:lstStyle/>
            <a:p>
              <a:pPr algn="ctr">
                <a:lnSpc>
                  <a:spcPct val="120000"/>
                </a:lnSpc>
              </a:pPr>
              <a:r>
                <a:rPr lang="en-US" sz="1600" b="1" dirty="0">
                  <a:solidFill>
                    <a:schemeClr val="bg1">
                      <a:lumMod val="75000"/>
                    </a:schemeClr>
                  </a:solidFill>
                  <a:latin typeface="Montserrat Light" panose="00000400000000000000" pitchFamily="50" charset="0"/>
                  <a:cs typeface="Calibri" panose="020F0502020204030204"/>
                </a:rPr>
                <a:t>Option</a:t>
              </a:r>
              <a:r>
                <a:rPr lang="id-ID" sz="1600" b="1" dirty="0">
                  <a:solidFill>
                    <a:schemeClr val="bg1">
                      <a:lumMod val="75000"/>
                    </a:schemeClr>
                  </a:solidFill>
                  <a:latin typeface="Montserrat Light" panose="00000400000000000000" pitchFamily="50" charset="0"/>
                  <a:cs typeface="Calibri" panose="020F0502020204030204"/>
                </a:rPr>
                <a:t> </a:t>
              </a:r>
              <a:r>
                <a:rPr lang="en-US" sz="1600" b="1" dirty="0">
                  <a:solidFill>
                    <a:schemeClr val="bg1">
                      <a:lumMod val="75000"/>
                    </a:schemeClr>
                  </a:solidFill>
                  <a:latin typeface="Montserrat Light" panose="00000400000000000000" pitchFamily="50" charset="0"/>
                  <a:cs typeface="Calibri" panose="020F0502020204030204"/>
                </a:rPr>
                <a:t>4</a:t>
              </a:r>
              <a:endParaRPr lang="en-US" sz="1400" dirty="0">
                <a:solidFill>
                  <a:schemeClr val="bg1">
                    <a:lumMod val="75000"/>
                  </a:schemeClr>
                </a:solidFill>
                <a:latin typeface="Montserrat Light" panose="00000400000000000000" pitchFamily="50" charset="0"/>
                <a:cs typeface="Calibri" panose="020F0502020204030204"/>
              </a:endParaRPr>
            </a:p>
          </p:txBody>
        </p:sp>
      </p:grpSp>
      <p:grpSp>
        <p:nvGrpSpPr>
          <p:cNvPr id="81" name="Group 80"/>
          <p:cNvGrpSpPr/>
          <p:nvPr/>
        </p:nvGrpSpPr>
        <p:grpSpPr>
          <a:xfrm>
            <a:off x="6743048" y="4625237"/>
            <a:ext cx="1820672" cy="866920"/>
            <a:chOff x="505410" y="4691251"/>
            <a:chExt cx="1820672" cy="866920"/>
          </a:xfrm>
        </p:grpSpPr>
        <p:sp>
          <p:nvSpPr>
            <p:cNvPr id="82" name="Rectangle 81"/>
            <p:cNvSpPr/>
            <p:nvPr/>
          </p:nvSpPr>
          <p:spPr>
            <a:xfrm>
              <a:off x="505410" y="5022640"/>
              <a:ext cx="1820672" cy="535531"/>
            </a:xfrm>
            <a:prstGeom prst="rect">
              <a:avLst/>
            </a:prstGeom>
          </p:spPr>
          <p:txBody>
            <a:bodyPr wrap="square">
              <a:spAutoFit/>
            </a:bodyPr>
            <a:lstStyle/>
            <a:p>
              <a:pPr algn="ctr">
                <a:lnSpc>
                  <a:spcPct val="120000"/>
                </a:lnSpc>
              </a:pPr>
              <a:r>
                <a:rPr lang="id-ID" sz="1200" dirty="0">
                  <a:solidFill>
                    <a:schemeClr val="bg1">
                      <a:lumMod val="65000"/>
                    </a:schemeClr>
                  </a:solidFill>
                  <a:latin typeface="Segoe UI Light" panose="020B0502040204020203" pitchFamily="34" charset="0"/>
                  <a:cs typeface="Segoe UI Light" panose="020B0502040204020203" pitchFamily="34" charset="0"/>
                </a:rPr>
                <a:t>quis nostrud exerci tation ullamcorper suscipit</a:t>
              </a:r>
              <a:endParaRPr lang="en-US" sz="1200" dirty="0">
                <a:solidFill>
                  <a:schemeClr val="bg1">
                    <a:lumMod val="65000"/>
                  </a:schemeClr>
                </a:solidFill>
                <a:latin typeface="Segoe UI Light" panose="020B0502040204020203" pitchFamily="34" charset="0"/>
                <a:cs typeface="Segoe UI Light" panose="020B0502040204020203" pitchFamily="34" charset="0"/>
              </a:endParaRPr>
            </a:p>
          </p:txBody>
        </p:sp>
        <p:sp>
          <p:nvSpPr>
            <p:cNvPr id="83" name="Rectangle 82"/>
            <p:cNvSpPr/>
            <p:nvPr/>
          </p:nvSpPr>
          <p:spPr>
            <a:xfrm>
              <a:off x="505410" y="4691251"/>
              <a:ext cx="1820672" cy="353751"/>
            </a:xfrm>
            <a:prstGeom prst="rect">
              <a:avLst/>
            </a:prstGeom>
          </p:spPr>
          <p:txBody>
            <a:bodyPr wrap="square">
              <a:spAutoFit/>
            </a:bodyPr>
            <a:lstStyle/>
            <a:p>
              <a:pPr algn="ctr">
                <a:lnSpc>
                  <a:spcPct val="120000"/>
                </a:lnSpc>
              </a:pPr>
              <a:r>
                <a:rPr lang="en-US" sz="1600" b="1" dirty="0">
                  <a:solidFill>
                    <a:schemeClr val="bg1">
                      <a:lumMod val="75000"/>
                    </a:schemeClr>
                  </a:solidFill>
                  <a:latin typeface="Montserrat Light" panose="00000400000000000000" pitchFamily="50" charset="0"/>
                  <a:cs typeface="Calibri" panose="020F0502020204030204"/>
                </a:rPr>
                <a:t>Option</a:t>
              </a:r>
              <a:r>
                <a:rPr lang="id-ID" sz="1600" b="1" dirty="0">
                  <a:solidFill>
                    <a:schemeClr val="bg1">
                      <a:lumMod val="75000"/>
                    </a:schemeClr>
                  </a:solidFill>
                  <a:latin typeface="Montserrat Light" panose="00000400000000000000" pitchFamily="50" charset="0"/>
                  <a:cs typeface="Calibri" panose="020F0502020204030204"/>
                </a:rPr>
                <a:t> </a:t>
              </a:r>
              <a:r>
                <a:rPr lang="en-US" sz="1600" b="1" dirty="0">
                  <a:solidFill>
                    <a:schemeClr val="bg1">
                      <a:lumMod val="75000"/>
                    </a:schemeClr>
                  </a:solidFill>
                  <a:latin typeface="Montserrat Light" panose="00000400000000000000" pitchFamily="50" charset="0"/>
                  <a:cs typeface="Calibri" panose="020F0502020204030204"/>
                </a:rPr>
                <a:t>5</a:t>
              </a:r>
              <a:endParaRPr lang="en-US" sz="1400" dirty="0">
                <a:solidFill>
                  <a:schemeClr val="bg1">
                    <a:lumMod val="75000"/>
                  </a:schemeClr>
                </a:solidFill>
                <a:latin typeface="Montserrat Light" panose="00000400000000000000" pitchFamily="50" charset="0"/>
                <a:cs typeface="Calibri" panose="020F0502020204030204"/>
              </a:endParaRPr>
            </a:p>
          </p:txBody>
        </p:sp>
      </p:grpSp>
      <p:grpSp>
        <p:nvGrpSpPr>
          <p:cNvPr id="84" name="Group 83"/>
          <p:cNvGrpSpPr/>
          <p:nvPr/>
        </p:nvGrpSpPr>
        <p:grpSpPr>
          <a:xfrm>
            <a:off x="8303991" y="3657003"/>
            <a:ext cx="1820672" cy="866920"/>
            <a:chOff x="505410" y="4691251"/>
            <a:chExt cx="1820672" cy="866920"/>
          </a:xfrm>
        </p:grpSpPr>
        <p:sp>
          <p:nvSpPr>
            <p:cNvPr id="85" name="Rectangle 84"/>
            <p:cNvSpPr/>
            <p:nvPr/>
          </p:nvSpPr>
          <p:spPr>
            <a:xfrm>
              <a:off x="505410" y="5022640"/>
              <a:ext cx="1820672" cy="535531"/>
            </a:xfrm>
            <a:prstGeom prst="rect">
              <a:avLst/>
            </a:prstGeom>
          </p:spPr>
          <p:txBody>
            <a:bodyPr wrap="square">
              <a:spAutoFit/>
            </a:bodyPr>
            <a:lstStyle/>
            <a:p>
              <a:pPr algn="ctr">
                <a:lnSpc>
                  <a:spcPct val="120000"/>
                </a:lnSpc>
              </a:pPr>
              <a:r>
                <a:rPr lang="id-ID" sz="1200" dirty="0">
                  <a:solidFill>
                    <a:schemeClr val="bg1">
                      <a:lumMod val="65000"/>
                    </a:schemeClr>
                  </a:solidFill>
                  <a:latin typeface="Segoe UI Light" panose="020B0502040204020203" pitchFamily="34" charset="0"/>
                  <a:cs typeface="Segoe UI Light" panose="020B0502040204020203" pitchFamily="34" charset="0"/>
                </a:rPr>
                <a:t>quis nostrud exerci tation ullamcorper suscipit</a:t>
              </a:r>
              <a:endParaRPr lang="en-US" sz="1200" dirty="0">
                <a:solidFill>
                  <a:schemeClr val="bg1">
                    <a:lumMod val="65000"/>
                  </a:schemeClr>
                </a:solidFill>
                <a:latin typeface="Segoe UI Light" panose="020B0502040204020203" pitchFamily="34" charset="0"/>
                <a:cs typeface="Segoe UI Light" panose="020B0502040204020203" pitchFamily="34" charset="0"/>
              </a:endParaRPr>
            </a:p>
          </p:txBody>
        </p:sp>
        <p:sp>
          <p:nvSpPr>
            <p:cNvPr id="86" name="Rectangle 85"/>
            <p:cNvSpPr/>
            <p:nvPr/>
          </p:nvSpPr>
          <p:spPr>
            <a:xfrm>
              <a:off x="505410" y="4691251"/>
              <a:ext cx="1820672" cy="353751"/>
            </a:xfrm>
            <a:prstGeom prst="rect">
              <a:avLst/>
            </a:prstGeom>
          </p:spPr>
          <p:txBody>
            <a:bodyPr wrap="square">
              <a:spAutoFit/>
            </a:bodyPr>
            <a:lstStyle/>
            <a:p>
              <a:pPr algn="ctr">
                <a:lnSpc>
                  <a:spcPct val="120000"/>
                </a:lnSpc>
              </a:pPr>
              <a:r>
                <a:rPr lang="en-US" sz="1600" b="1" dirty="0">
                  <a:solidFill>
                    <a:schemeClr val="bg1">
                      <a:lumMod val="75000"/>
                    </a:schemeClr>
                  </a:solidFill>
                  <a:latin typeface="Montserrat Light" panose="00000400000000000000" pitchFamily="50" charset="0"/>
                  <a:cs typeface="Calibri" panose="020F0502020204030204"/>
                </a:rPr>
                <a:t>Option</a:t>
              </a:r>
              <a:r>
                <a:rPr lang="id-ID" sz="1600" b="1" dirty="0">
                  <a:solidFill>
                    <a:schemeClr val="bg1">
                      <a:lumMod val="75000"/>
                    </a:schemeClr>
                  </a:solidFill>
                  <a:latin typeface="Montserrat Light" panose="00000400000000000000" pitchFamily="50" charset="0"/>
                  <a:cs typeface="Calibri" panose="020F0502020204030204"/>
                </a:rPr>
                <a:t> </a:t>
              </a:r>
              <a:r>
                <a:rPr lang="en-US" sz="1600" b="1" dirty="0">
                  <a:solidFill>
                    <a:schemeClr val="bg1">
                      <a:lumMod val="75000"/>
                    </a:schemeClr>
                  </a:solidFill>
                  <a:latin typeface="Montserrat Light" panose="00000400000000000000" pitchFamily="50" charset="0"/>
                  <a:cs typeface="Calibri" panose="020F0502020204030204"/>
                </a:rPr>
                <a:t>6</a:t>
              </a:r>
              <a:endParaRPr lang="en-US" sz="1400" dirty="0">
                <a:solidFill>
                  <a:schemeClr val="bg1">
                    <a:lumMod val="75000"/>
                  </a:schemeClr>
                </a:solidFill>
                <a:latin typeface="Montserrat Light" panose="00000400000000000000" pitchFamily="50" charset="0"/>
                <a:cs typeface="Calibri" panose="020F0502020204030204"/>
              </a:endParaRPr>
            </a:p>
          </p:txBody>
        </p:sp>
      </p:grpSp>
      <p:grpSp>
        <p:nvGrpSpPr>
          <p:cNvPr id="87" name="Group 86"/>
          <p:cNvGrpSpPr/>
          <p:nvPr/>
        </p:nvGrpSpPr>
        <p:grpSpPr>
          <a:xfrm>
            <a:off x="9886120" y="2822354"/>
            <a:ext cx="1820672" cy="866920"/>
            <a:chOff x="505410" y="4691251"/>
            <a:chExt cx="1820672" cy="866920"/>
          </a:xfrm>
        </p:grpSpPr>
        <p:sp>
          <p:nvSpPr>
            <p:cNvPr id="88" name="Rectangle 87"/>
            <p:cNvSpPr/>
            <p:nvPr/>
          </p:nvSpPr>
          <p:spPr>
            <a:xfrm>
              <a:off x="505410" y="5022640"/>
              <a:ext cx="1820672" cy="535531"/>
            </a:xfrm>
            <a:prstGeom prst="rect">
              <a:avLst/>
            </a:prstGeom>
          </p:spPr>
          <p:txBody>
            <a:bodyPr wrap="square">
              <a:spAutoFit/>
            </a:bodyPr>
            <a:lstStyle/>
            <a:p>
              <a:pPr algn="ctr">
                <a:lnSpc>
                  <a:spcPct val="120000"/>
                </a:lnSpc>
              </a:pPr>
              <a:r>
                <a:rPr lang="id-ID" sz="1200" dirty="0">
                  <a:solidFill>
                    <a:schemeClr val="bg1">
                      <a:lumMod val="65000"/>
                    </a:schemeClr>
                  </a:solidFill>
                  <a:latin typeface="Segoe UI Light" panose="020B0502040204020203" pitchFamily="34" charset="0"/>
                  <a:cs typeface="Segoe UI Light" panose="020B0502040204020203" pitchFamily="34" charset="0"/>
                </a:rPr>
                <a:t>quis nostrud exerci tation ullamcorper suscipit</a:t>
              </a:r>
              <a:endParaRPr lang="en-US" sz="1200" dirty="0">
                <a:solidFill>
                  <a:schemeClr val="bg1">
                    <a:lumMod val="65000"/>
                  </a:schemeClr>
                </a:solidFill>
                <a:latin typeface="Segoe UI Light" panose="020B0502040204020203" pitchFamily="34" charset="0"/>
                <a:cs typeface="Segoe UI Light" panose="020B0502040204020203" pitchFamily="34" charset="0"/>
              </a:endParaRPr>
            </a:p>
          </p:txBody>
        </p:sp>
        <p:sp>
          <p:nvSpPr>
            <p:cNvPr id="89" name="Rectangle 88"/>
            <p:cNvSpPr/>
            <p:nvPr/>
          </p:nvSpPr>
          <p:spPr>
            <a:xfrm>
              <a:off x="505410" y="4691251"/>
              <a:ext cx="1820672" cy="353751"/>
            </a:xfrm>
            <a:prstGeom prst="rect">
              <a:avLst/>
            </a:prstGeom>
          </p:spPr>
          <p:txBody>
            <a:bodyPr wrap="square">
              <a:spAutoFit/>
            </a:bodyPr>
            <a:lstStyle/>
            <a:p>
              <a:pPr algn="ctr">
                <a:lnSpc>
                  <a:spcPct val="120000"/>
                </a:lnSpc>
              </a:pPr>
              <a:r>
                <a:rPr lang="en-US" sz="1600" b="1" dirty="0">
                  <a:solidFill>
                    <a:schemeClr val="bg1">
                      <a:lumMod val="75000"/>
                    </a:schemeClr>
                  </a:solidFill>
                  <a:latin typeface="Montserrat Light" panose="00000400000000000000" pitchFamily="50" charset="0"/>
                  <a:cs typeface="Calibri" panose="020F0502020204030204"/>
                </a:rPr>
                <a:t>Option</a:t>
              </a:r>
              <a:r>
                <a:rPr lang="id-ID" sz="1600" b="1" dirty="0">
                  <a:solidFill>
                    <a:schemeClr val="bg1">
                      <a:lumMod val="75000"/>
                    </a:schemeClr>
                  </a:solidFill>
                  <a:latin typeface="Montserrat Light" panose="00000400000000000000" pitchFamily="50" charset="0"/>
                  <a:cs typeface="Calibri" panose="020F0502020204030204"/>
                </a:rPr>
                <a:t> </a:t>
              </a:r>
              <a:r>
                <a:rPr lang="en-US" sz="1600" b="1" dirty="0">
                  <a:solidFill>
                    <a:schemeClr val="bg1">
                      <a:lumMod val="75000"/>
                    </a:schemeClr>
                  </a:solidFill>
                  <a:latin typeface="Montserrat Light" panose="00000400000000000000" pitchFamily="50" charset="0"/>
                  <a:cs typeface="Calibri" panose="020F0502020204030204"/>
                </a:rPr>
                <a:t>7</a:t>
              </a:r>
              <a:endParaRPr lang="en-US" sz="1400" dirty="0">
                <a:solidFill>
                  <a:schemeClr val="bg1">
                    <a:lumMod val="75000"/>
                  </a:schemeClr>
                </a:solidFill>
                <a:latin typeface="Montserrat Light" panose="00000400000000000000" pitchFamily="50" charset="0"/>
                <a:cs typeface="Calibri" panose="020F0502020204030204"/>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750" fill="hold"/>
                                        <p:tgtEl>
                                          <p:spTgt spid="66"/>
                                        </p:tgtEl>
                                        <p:attrNameLst>
                                          <p:attrName>ppt_x</p:attrName>
                                        </p:attrNameLst>
                                      </p:cBhvr>
                                      <p:tavLst>
                                        <p:tav tm="0">
                                          <p:val>
                                            <p:strVal val="#ppt_x"/>
                                          </p:val>
                                        </p:tav>
                                        <p:tav tm="100000">
                                          <p:val>
                                            <p:strVal val="#ppt_x"/>
                                          </p:val>
                                        </p:tav>
                                      </p:tavLst>
                                    </p:anim>
                                    <p:anim calcmode="lin" valueType="num">
                                      <p:cBhvr additive="base">
                                        <p:cTn id="8" dur="750" fill="hold"/>
                                        <p:tgtEl>
                                          <p:spTgt spid="6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750" fill="hold"/>
                                        <p:tgtEl>
                                          <p:spTgt spid="65"/>
                                        </p:tgtEl>
                                        <p:attrNameLst>
                                          <p:attrName>ppt_x</p:attrName>
                                        </p:attrNameLst>
                                      </p:cBhvr>
                                      <p:tavLst>
                                        <p:tav tm="0">
                                          <p:val>
                                            <p:strVal val="#ppt_x"/>
                                          </p:val>
                                        </p:tav>
                                        <p:tav tm="100000">
                                          <p:val>
                                            <p:strVal val="#ppt_x"/>
                                          </p:val>
                                        </p:tav>
                                      </p:tavLst>
                                    </p:anim>
                                    <p:anim calcmode="lin" valueType="num">
                                      <p:cBhvr additive="base">
                                        <p:cTn id="12" dur="750" fill="hold"/>
                                        <p:tgtEl>
                                          <p:spTgt spid="65"/>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75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22" presetClass="entr" presetSubtype="1" fill="hold" grpId="0" nodeType="withEffect">
                                  <p:stCondLst>
                                    <p:cond delay="100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par>
                                <p:cTn id="21" presetID="2" presetClass="entr" presetSubtype="4" decel="100000" fill="hold" nodeType="withEffect">
                                  <p:stCondLst>
                                    <p:cond delay="125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2" presetClass="entr" presetSubtype="8"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par>
                                <p:cTn id="28" presetID="53" presetClass="entr" presetSubtype="16" fill="hold" nodeType="withEffect">
                                  <p:stCondLst>
                                    <p:cond delay="175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Effect transition="in" filter="fade">
                                      <p:cBhvr>
                                        <p:cTn id="32" dur="500"/>
                                        <p:tgtEl>
                                          <p:spTgt spid="3"/>
                                        </p:tgtEl>
                                      </p:cBhvr>
                                    </p:animEffect>
                                  </p:childTnLst>
                                </p:cTn>
                              </p:par>
                              <p:par>
                                <p:cTn id="33" presetID="22" presetClass="entr" presetSubtype="1" fill="hold" grpId="0" nodeType="withEffect">
                                  <p:stCondLst>
                                    <p:cond delay="2000"/>
                                  </p:stCondLst>
                                  <p:childTnLst>
                                    <p:set>
                                      <p:cBhvr>
                                        <p:cTn id="34" dur="1" fill="hold">
                                          <p:stCondLst>
                                            <p:cond delay="0"/>
                                          </p:stCondLst>
                                        </p:cTn>
                                        <p:tgtEl>
                                          <p:spTgt spid="29"/>
                                        </p:tgtEl>
                                        <p:attrNameLst>
                                          <p:attrName>style.visibility</p:attrName>
                                        </p:attrNameLst>
                                      </p:cBhvr>
                                      <p:to>
                                        <p:strVal val="visible"/>
                                      </p:to>
                                    </p:set>
                                    <p:animEffect transition="in" filter="wipe(up)">
                                      <p:cBhvr>
                                        <p:cTn id="35" dur="500"/>
                                        <p:tgtEl>
                                          <p:spTgt spid="29"/>
                                        </p:tgtEl>
                                      </p:cBhvr>
                                    </p:animEffect>
                                  </p:childTnLst>
                                </p:cTn>
                              </p:par>
                              <p:par>
                                <p:cTn id="36" presetID="2" presetClass="entr" presetSubtype="4" decel="100000" fill="hold" nodeType="withEffect">
                                  <p:stCondLst>
                                    <p:cond delay="2250"/>
                                  </p:stCondLst>
                                  <p:childTnLst>
                                    <p:set>
                                      <p:cBhvr>
                                        <p:cTn id="37" dur="1" fill="hold">
                                          <p:stCondLst>
                                            <p:cond delay="0"/>
                                          </p:stCondLst>
                                        </p:cTn>
                                        <p:tgtEl>
                                          <p:spTgt spid="69"/>
                                        </p:tgtEl>
                                        <p:attrNameLst>
                                          <p:attrName>style.visibility</p:attrName>
                                        </p:attrNameLst>
                                      </p:cBhvr>
                                      <p:to>
                                        <p:strVal val="visible"/>
                                      </p:to>
                                    </p:set>
                                    <p:anim calcmode="lin" valueType="num">
                                      <p:cBhvr additive="base">
                                        <p:cTn id="38" dur="500" fill="hold"/>
                                        <p:tgtEl>
                                          <p:spTgt spid="69"/>
                                        </p:tgtEl>
                                        <p:attrNameLst>
                                          <p:attrName>ppt_x</p:attrName>
                                        </p:attrNameLst>
                                      </p:cBhvr>
                                      <p:tavLst>
                                        <p:tav tm="0">
                                          <p:val>
                                            <p:strVal val="#ppt_x"/>
                                          </p:val>
                                        </p:tav>
                                        <p:tav tm="100000">
                                          <p:val>
                                            <p:strVal val="#ppt_x"/>
                                          </p:val>
                                        </p:tav>
                                      </p:tavLst>
                                    </p:anim>
                                    <p:anim calcmode="lin" valueType="num">
                                      <p:cBhvr additive="base">
                                        <p:cTn id="39" dur="500" fill="hold"/>
                                        <p:tgtEl>
                                          <p:spTgt spid="69"/>
                                        </p:tgtEl>
                                        <p:attrNameLst>
                                          <p:attrName>ppt_y</p:attrName>
                                        </p:attrNameLst>
                                      </p:cBhvr>
                                      <p:tavLst>
                                        <p:tav tm="0">
                                          <p:val>
                                            <p:strVal val="1+#ppt_h/2"/>
                                          </p:val>
                                        </p:tav>
                                        <p:tav tm="100000">
                                          <p:val>
                                            <p:strVal val="#ppt_y"/>
                                          </p:val>
                                        </p:tav>
                                      </p:tavLst>
                                    </p:anim>
                                  </p:childTnLst>
                                </p:cTn>
                              </p:par>
                              <p:par>
                                <p:cTn id="40" presetID="22" presetClass="entr" presetSubtype="8" fill="hold" grpId="0" nodeType="withEffect">
                                  <p:stCondLst>
                                    <p:cond delay="250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53" presetClass="entr" presetSubtype="16" fill="hold" nodeType="withEffect">
                                  <p:stCondLst>
                                    <p:cond delay="275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Effect transition="in" filter="fade">
                                      <p:cBhvr>
                                        <p:cTn id="47" dur="500"/>
                                        <p:tgtEl>
                                          <p:spTgt spid="4"/>
                                        </p:tgtEl>
                                      </p:cBhvr>
                                    </p:animEffect>
                                  </p:childTnLst>
                                </p:cTn>
                              </p:par>
                              <p:par>
                                <p:cTn id="48" presetID="22" presetClass="entr" presetSubtype="1" fill="hold" grpId="0" nodeType="withEffect">
                                  <p:stCondLst>
                                    <p:cond delay="3000"/>
                                  </p:stCondLst>
                                  <p:childTnLst>
                                    <p:set>
                                      <p:cBhvr>
                                        <p:cTn id="49" dur="1" fill="hold">
                                          <p:stCondLst>
                                            <p:cond delay="0"/>
                                          </p:stCondLst>
                                        </p:cTn>
                                        <p:tgtEl>
                                          <p:spTgt spid="7"/>
                                        </p:tgtEl>
                                        <p:attrNameLst>
                                          <p:attrName>style.visibility</p:attrName>
                                        </p:attrNameLst>
                                      </p:cBhvr>
                                      <p:to>
                                        <p:strVal val="visible"/>
                                      </p:to>
                                    </p:set>
                                    <p:animEffect transition="in" filter="wipe(up)">
                                      <p:cBhvr>
                                        <p:cTn id="50" dur="500"/>
                                        <p:tgtEl>
                                          <p:spTgt spid="7"/>
                                        </p:tgtEl>
                                      </p:cBhvr>
                                    </p:animEffect>
                                  </p:childTnLst>
                                </p:cTn>
                              </p:par>
                              <p:par>
                                <p:cTn id="51" presetID="2" presetClass="entr" presetSubtype="4" decel="100000" fill="hold" nodeType="withEffect">
                                  <p:stCondLst>
                                    <p:cond delay="3250"/>
                                  </p:stCondLst>
                                  <p:childTnLst>
                                    <p:set>
                                      <p:cBhvr>
                                        <p:cTn id="52" dur="1" fill="hold">
                                          <p:stCondLst>
                                            <p:cond delay="0"/>
                                          </p:stCondLst>
                                        </p:cTn>
                                        <p:tgtEl>
                                          <p:spTgt spid="75"/>
                                        </p:tgtEl>
                                        <p:attrNameLst>
                                          <p:attrName>style.visibility</p:attrName>
                                        </p:attrNameLst>
                                      </p:cBhvr>
                                      <p:to>
                                        <p:strVal val="visible"/>
                                      </p:to>
                                    </p:set>
                                    <p:anim calcmode="lin" valueType="num">
                                      <p:cBhvr additive="base">
                                        <p:cTn id="53" dur="500" fill="hold"/>
                                        <p:tgtEl>
                                          <p:spTgt spid="75"/>
                                        </p:tgtEl>
                                        <p:attrNameLst>
                                          <p:attrName>ppt_x</p:attrName>
                                        </p:attrNameLst>
                                      </p:cBhvr>
                                      <p:tavLst>
                                        <p:tav tm="0">
                                          <p:val>
                                            <p:strVal val="#ppt_x"/>
                                          </p:val>
                                        </p:tav>
                                        <p:tav tm="100000">
                                          <p:val>
                                            <p:strVal val="#ppt_x"/>
                                          </p:val>
                                        </p:tav>
                                      </p:tavLst>
                                    </p:anim>
                                    <p:anim calcmode="lin" valueType="num">
                                      <p:cBhvr additive="base">
                                        <p:cTn id="54" dur="500" fill="hold"/>
                                        <p:tgtEl>
                                          <p:spTgt spid="75"/>
                                        </p:tgtEl>
                                        <p:attrNameLst>
                                          <p:attrName>ppt_y</p:attrName>
                                        </p:attrNameLst>
                                      </p:cBhvr>
                                      <p:tavLst>
                                        <p:tav tm="0">
                                          <p:val>
                                            <p:strVal val="1+#ppt_h/2"/>
                                          </p:val>
                                        </p:tav>
                                        <p:tav tm="100000">
                                          <p:val>
                                            <p:strVal val="#ppt_y"/>
                                          </p:val>
                                        </p:tav>
                                      </p:tavLst>
                                    </p:anim>
                                  </p:childTnLst>
                                </p:cTn>
                              </p:par>
                              <p:par>
                                <p:cTn id="55" presetID="22" presetClass="entr" presetSubtype="8" fill="hold" grpId="0" nodeType="withEffect">
                                  <p:stCondLst>
                                    <p:cond delay="350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1000"/>
                                        <p:tgtEl>
                                          <p:spTgt spid="12"/>
                                        </p:tgtEl>
                                      </p:cBhvr>
                                    </p:animEffect>
                                  </p:childTnLst>
                                </p:cTn>
                              </p:par>
                              <p:par>
                                <p:cTn id="58" presetID="53" presetClass="entr" presetSubtype="16" fill="hold" nodeType="withEffect">
                                  <p:stCondLst>
                                    <p:cond delay="375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par>
                                <p:cTn id="63" presetID="22" presetClass="entr" presetSubtype="1" fill="hold" grpId="0" nodeType="withEffect">
                                  <p:stCondLst>
                                    <p:cond delay="4000"/>
                                  </p:stCondLst>
                                  <p:childTnLst>
                                    <p:set>
                                      <p:cBhvr>
                                        <p:cTn id="64" dur="1" fill="hold">
                                          <p:stCondLst>
                                            <p:cond delay="0"/>
                                          </p:stCondLst>
                                        </p:cTn>
                                        <p:tgtEl>
                                          <p:spTgt spid="8"/>
                                        </p:tgtEl>
                                        <p:attrNameLst>
                                          <p:attrName>style.visibility</p:attrName>
                                        </p:attrNameLst>
                                      </p:cBhvr>
                                      <p:to>
                                        <p:strVal val="visible"/>
                                      </p:to>
                                    </p:set>
                                    <p:animEffect transition="in" filter="wipe(up)">
                                      <p:cBhvr>
                                        <p:cTn id="65" dur="500"/>
                                        <p:tgtEl>
                                          <p:spTgt spid="8"/>
                                        </p:tgtEl>
                                      </p:cBhvr>
                                    </p:animEffect>
                                  </p:childTnLst>
                                </p:cTn>
                              </p:par>
                              <p:par>
                                <p:cTn id="66" presetID="2" presetClass="entr" presetSubtype="4" decel="100000" fill="hold" nodeType="withEffect">
                                  <p:stCondLst>
                                    <p:cond delay="4250"/>
                                  </p:stCondLst>
                                  <p:childTnLst>
                                    <p:set>
                                      <p:cBhvr>
                                        <p:cTn id="67" dur="1" fill="hold">
                                          <p:stCondLst>
                                            <p:cond delay="0"/>
                                          </p:stCondLst>
                                        </p:cTn>
                                        <p:tgtEl>
                                          <p:spTgt spid="78"/>
                                        </p:tgtEl>
                                        <p:attrNameLst>
                                          <p:attrName>style.visibility</p:attrName>
                                        </p:attrNameLst>
                                      </p:cBhvr>
                                      <p:to>
                                        <p:strVal val="visible"/>
                                      </p:to>
                                    </p:set>
                                    <p:anim calcmode="lin" valueType="num">
                                      <p:cBhvr additive="base">
                                        <p:cTn id="68" dur="500" fill="hold"/>
                                        <p:tgtEl>
                                          <p:spTgt spid="78"/>
                                        </p:tgtEl>
                                        <p:attrNameLst>
                                          <p:attrName>ppt_x</p:attrName>
                                        </p:attrNameLst>
                                      </p:cBhvr>
                                      <p:tavLst>
                                        <p:tav tm="0">
                                          <p:val>
                                            <p:strVal val="#ppt_x"/>
                                          </p:val>
                                        </p:tav>
                                        <p:tav tm="100000">
                                          <p:val>
                                            <p:strVal val="#ppt_x"/>
                                          </p:val>
                                        </p:tav>
                                      </p:tavLst>
                                    </p:anim>
                                    <p:anim calcmode="lin" valueType="num">
                                      <p:cBhvr additive="base">
                                        <p:cTn id="69" dur="500" fill="hold"/>
                                        <p:tgtEl>
                                          <p:spTgt spid="78"/>
                                        </p:tgtEl>
                                        <p:attrNameLst>
                                          <p:attrName>ppt_y</p:attrName>
                                        </p:attrNameLst>
                                      </p:cBhvr>
                                      <p:tavLst>
                                        <p:tav tm="0">
                                          <p:val>
                                            <p:strVal val="1+#ppt_h/2"/>
                                          </p:val>
                                        </p:tav>
                                        <p:tav tm="100000">
                                          <p:val>
                                            <p:strVal val="#ppt_y"/>
                                          </p:val>
                                        </p:tav>
                                      </p:tavLst>
                                    </p:anim>
                                  </p:childTnLst>
                                </p:cTn>
                              </p:par>
                              <p:par>
                                <p:cTn id="70" presetID="22" presetClass="entr" presetSubtype="8" fill="hold" grpId="0" nodeType="withEffect">
                                  <p:stCondLst>
                                    <p:cond delay="450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1000"/>
                                        <p:tgtEl>
                                          <p:spTgt spid="15"/>
                                        </p:tgtEl>
                                      </p:cBhvr>
                                    </p:animEffect>
                                  </p:childTnLst>
                                </p:cTn>
                              </p:par>
                              <p:par>
                                <p:cTn id="73" presetID="53" presetClass="entr" presetSubtype="16" fill="hold" nodeType="withEffect">
                                  <p:stCondLst>
                                    <p:cond delay="4750"/>
                                  </p:stCondLst>
                                  <p:childTnLst>
                                    <p:set>
                                      <p:cBhvr>
                                        <p:cTn id="74" dur="1" fill="hold">
                                          <p:stCondLst>
                                            <p:cond delay="0"/>
                                          </p:stCondLst>
                                        </p:cTn>
                                        <p:tgtEl>
                                          <p:spTgt spid="24"/>
                                        </p:tgtEl>
                                        <p:attrNameLst>
                                          <p:attrName>style.visibility</p:attrName>
                                        </p:attrNameLst>
                                      </p:cBhvr>
                                      <p:to>
                                        <p:strVal val="visible"/>
                                      </p:to>
                                    </p:set>
                                    <p:anim calcmode="lin" valueType="num">
                                      <p:cBhvr>
                                        <p:cTn id="75" dur="500" fill="hold"/>
                                        <p:tgtEl>
                                          <p:spTgt spid="24"/>
                                        </p:tgtEl>
                                        <p:attrNameLst>
                                          <p:attrName>ppt_w</p:attrName>
                                        </p:attrNameLst>
                                      </p:cBhvr>
                                      <p:tavLst>
                                        <p:tav tm="0">
                                          <p:val>
                                            <p:fltVal val="0"/>
                                          </p:val>
                                        </p:tav>
                                        <p:tav tm="100000">
                                          <p:val>
                                            <p:strVal val="#ppt_w"/>
                                          </p:val>
                                        </p:tav>
                                      </p:tavLst>
                                    </p:anim>
                                    <p:anim calcmode="lin" valueType="num">
                                      <p:cBhvr>
                                        <p:cTn id="76" dur="500" fill="hold"/>
                                        <p:tgtEl>
                                          <p:spTgt spid="24"/>
                                        </p:tgtEl>
                                        <p:attrNameLst>
                                          <p:attrName>ppt_h</p:attrName>
                                        </p:attrNameLst>
                                      </p:cBhvr>
                                      <p:tavLst>
                                        <p:tav tm="0">
                                          <p:val>
                                            <p:fltVal val="0"/>
                                          </p:val>
                                        </p:tav>
                                        <p:tav tm="100000">
                                          <p:val>
                                            <p:strVal val="#ppt_h"/>
                                          </p:val>
                                        </p:tav>
                                      </p:tavLst>
                                    </p:anim>
                                    <p:animEffect transition="in" filter="fade">
                                      <p:cBhvr>
                                        <p:cTn id="77" dur="500"/>
                                        <p:tgtEl>
                                          <p:spTgt spid="24"/>
                                        </p:tgtEl>
                                      </p:cBhvr>
                                    </p:animEffect>
                                  </p:childTnLst>
                                </p:cTn>
                              </p:par>
                              <p:par>
                                <p:cTn id="78" presetID="22" presetClass="entr" presetSubtype="1" fill="hold" grpId="0" nodeType="withEffect">
                                  <p:stCondLst>
                                    <p:cond delay="5000"/>
                                  </p:stCondLst>
                                  <p:childTnLst>
                                    <p:set>
                                      <p:cBhvr>
                                        <p:cTn id="79" dur="1" fill="hold">
                                          <p:stCondLst>
                                            <p:cond delay="0"/>
                                          </p:stCondLst>
                                        </p:cTn>
                                        <p:tgtEl>
                                          <p:spTgt spid="9"/>
                                        </p:tgtEl>
                                        <p:attrNameLst>
                                          <p:attrName>style.visibility</p:attrName>
                                        </p:attrNameLst>
                                      </p:cBhvr>
                                      <p:to>
                                        <p:strVal val="visible"/>
                                      </p:to>
                                    </p:set>
                                    <p:animEffect transition="in" filter="wipe(up)">
                                      <p:cBhvr>
                                        <p:cTn id="80" dur="500"/>
                                        <p:tgtEl>
                                          <p:spTgt spid="9"/>
                                        </p:tgtEl>
                                      </p:cBhvr>
                                    </p:animEffect>
                                  </p:childTnLst>
                                </p:cTn>
                              </p:par>
                              <p:par>
                                <p:cTn id="81" presetID="2" presetClass="entr" presetSubtype="4" decel="100000" fill="hold" nodeType="withEffect">
                                  <p:stCondLst>
                                    <p:cond delay="5250"/>
                                  </p:stCondLst>
                                  <p:childTnLst>
                                    <p:set>
                                      <p:cBhvr>
                                        <p:cTn id="82" dur="1" fill="hold">
                                          <p:stCondLst>
                                            <p:cond delay="0"/>
                                          </p:stCondLst>
                                        </p:cTn>
                                        <p:tgtEl>
                                          <p:spTgt spid="81"/>
                                        </p:tgtEl>
                                        <p:attrNameLst>
                                          <p:attrName>style.visibility</p:attrName>
                                        </p:attrNameLst>
                                      </p:cBhvr>
                                      <p:to>
                                        <p:strVal val="visible"/>
                                      </p:to>
                                    </p:set>
                                    <p:anim calcmode="lin" valueType="num">
                                      <p:cBhvr additive="base">
                                        <p:cTn id="83" dur="500" fill="hold"/>
                                        <p:tgtEl>
                                          <p:spTgt spid="81"/>
                                        </p:tgtEl>
                                        <p:attrNameLst>
                                          <p:attrName>ppt_x</p:attrName>
                                        </p:attrNameLst>
                                      </p:cBhvr>
                                      <p:tavLst>
                                        <p:tav tm="0">
                                          <p:val>
                                            <p:strVal val="#ppt_x"/>
                                          </p:val>
                                        </p:tav>
                                        <p:tav tm="100000">
                                          <p:val>
                                            <p:strVal val="#ppt_x"/>
                                          </p:val>
                                        </p:tav>
                                      </p:tavLst>
                                    </p:anim>
                                    <p:anim calcmode="lin" valueType="num">
                                      <p:cBhvr additive="base">
                                        <p:cTn id="84" dur="500" fill="hold"/>
                                        <p:tgtEl>
                                          <p:spTgt spid="81"/>
                                        </p:tgtEl>
                                        <p:attrNameLst>
                                          <p:attrName>ppt_y</p:attrName>
                                        </p:attrNameLst>
                                      </p:cBhvr>
                                      <p:tavLst>
                                        <p:tav tm="0">
                                          <p:val>
                                            <p:strVal val="1+#ppt_h/2"/>
                                          </p:val>
                                        </p:tav>
                                        <p:tav tm="100000">
                                          <p:val>
                                            <p:strVal val="#ppt_y"/>
                                          </p:val>
                                        </p:tav>
                                      </p:tavLst>
                                    </p:anim>
                                  </p:childTnLst>
                                </p:cTn>
                              </p:par>
                              <p:par>
                                <p:cTn id="85" presetID="22" presetClass="entr" presetSubtype="8" fill="hold" grpId="0" nodeType="withEffect">
                                  <p:stCondLst>
                                    <p:cond delay="5500"/>
                                  </p:stCondLst>
                                  <p:childTnLst>
                                    <p:set>
                                      <p:cBhvr>
                                        <p:cTn id="86" dur="1" fill="hold">
                                          <p:stCondLst>
                                            <p:cond delay="0"/>
                                          </p:stCondLst>
                                        </p:cTn>
                                        <p:tgtEl>
                                          <p:spTgt spid="16"/>
                                        </p:tgtEl>
                                        <p:attrNameLst>
                                          <p:attrName>style.visibility</p:attrName>
                                        </p:attrNameLst>
                                      </p:cBhvr>
                                      <p:to>
                                        <p:strVal val="visible"/>
                                      </p:to>
                                    </p:set>
                                    <p:animEffect transition="in" filter="wipe(left)">
                                      <p:cBhvr>
                                        <p:cTn id="87" dur="1000"/>
                                        <p:tgtEl>
                                          <p:spTgt spid="16"/>
                                        </p:tgtEl>
                                      </p:cBhvr>
                                    </p:animEffect>
                                  </p:childTnLst>
                                </p:cTn>
                              </p:par>
                              <p:par>
                                <p:cTn id="88" presetID="53" presetClass="entr" presetSubtype="16" fill="hold" nodeType="withEffect">
                                  <p:stCondLst>
                                    <p:cond delay="5750"/>
                                  </p:stCondLst>
                                  <p:childTnLst>
                                    <p:set>
                                      <p:cBhvr>
                                        <p:cTn id="89" dur="1" fill="hold">
                                          <p:stCondLst>
                                            <p:cond delay="0"/>
                                          </p:stCondLst>
                                        </p:cTn>
                                        <p:tgtEl>
                                          <p:spTgt spid="25"/>
                                        </p:tgtEl>
                                        <p:attrNameLst>
                                          <p:attrName>style.visibility</p:attrName>
                                        </p:attrNameLst>
                                      </p:cBhvr>
                                      <p:to>
                                        <p:strVal val="visible"/>
                                      </p:to>
                                    </p:set>
                                    <p:anim calcmode="lin" valueType="num">
                                      <p:cBhvr>
                                        <p:cTn id="90" dur="500" fill="hold"/>
                                        <p:tgtEl>
                                          <p:spTgt spid="25"/>
                                        </p:tgtEl>
                                        <p:attrNameLst>
                                          <p:attrName>ppt_w</p:attrName>
                                        </p:attrNameLst>
                                      </p:cBhvr>
                                      <p:tavLst>
                                        <p:tav tm="0">
                                          <p:val>
                                            <p:fltVal val="0"/>
                                          </p:val>
                                        </p:tav>
                                        <p:tav tm="100000">
                                          <p:val>
                                            <p:strVal val="#ppt_w"/>
                                          </p:val>
                                        </p:tav>
                                      </p:tavLst>
                                    </p:anim>
                                    <p:anim calcmode="lin" valueType="num">
                                      <p:cBhvr>
                                        <p:cTn id="91" dur="500" fill="hold"/>
                                        <p:tgtEl>
                                          <p:spTgt spid="25"/>
                                        </p:tgtEl>
                                        <p:attrNameLst>
                                          <p:attrName>ppt_h</p:attrName>
                                        </p:attrNameLst>
                                      </p:cBhvr>
                                      <p:tavLst>
                                        <p:tav tm="0">
                                          <p:val>
                                            <p:fltVal val="0"/>
                                          </p:val>
                                        </p:tav>
                                        <p:tav tm="100000">
                                          <p:val>
                                            <p:strVal val="#ppt_h"/>
                                          </p:val>
                                        </p:tav>
                                      </p:tavLst>
                                    </p:anim>
                                    <p:animEffect transition="in" filter="fade">
                                      <p:cBhvr>
                                        <p:cTn id="92" dur="500"/>
                                        <p:tgtEl>
                                          <p:spTgt spid="25"/>
                                        </p:tgtEl>
                                      </p:cBhvr>
                                    </p:animEffect>
                                  </p:childTnLst>
                                </p:cTn>
                              </p:par>
                              <p:par>
                                <p:cTn id="93" presetID="22" presetClass="entr" presetSubtype="1" fill="hold" grpId="0" nodeType="withEffect">
                                  <p:stCondLst>
                                    <p:cond delay="6000"/>
                                  </p:stCondLst>
                                  <p:childTnLst>
                                    <p:set>
                                      <p:cBhvr>
                                        <p:cTn id="94" dur="1" fill="hold">
                                          <p:stCondLst>
                                            <p:cond delay="0"/>
                                          </p:stCondLst>
                                        </p:cTn>
                                        <p:tgtEl>
                                          <p:spTgt spid="10"/>
                                        </p:tgtEl>
                                        <p:attrNameLst>
                                          <p:attrName>style.visibility</p:attrName>
                                        </p:attrNameLst>
                                      </p:cBhvr>
                                      <p:to>
                                        <p:strVal val="visible"/>
                                      </p:to>
                                    </p:set>
                                    <p:animEffect transition="in" filter="wipe(up)">
                                      <p:cBhvr>
                                        <p:cTn id="95" dur="500"/>
                                        <p:tgtEl>
                                          <p:spTgt spid="10"/>
                                        </p:tgtEl>
                                      </p:cBhvr>
                                    </p:animEffect>
                                  </p:childTnLst>
                                </p:cTn>
                              </p:par>
                              <p:par>
                                <p:cTn id="96" presetID="2" presetClass="entr" presetSubtype="4" decel="100000" fill="hold" nodeType="withEffect">
                                  <p:stCondLst>
                                    <p:cond delay="6250"/>
                                  </p:stCondLst>
                                  <p:childTnLst>
                                    <p:set>
                                      <p:cBhvr>
                                        <p:cTn id="97" dur="1" fill="hold">
                                          <p:stCondLst>
                                            <p:cond delay="0"/>
                                          </p:stCondLst>
                                        </p:cTn>
                                        <p:tgtEl>
                                          <p:spTgt spid="84"/>
                                        </p:tgtEl>
                                        <p:attrNameLst>
                                          <p:attrName>style.visibility</p:attrName>
                                        </p:attrNameLst>
                                      </p:cBhvr>
                                      <p:to>
                                        <p:strVal val="visible"/>
                                      </p:to>
                                    </p:set>
                                    <p:anim calcmode="lin" valueType="num">
                                      <p:cBhvr additive="base">
                                        <p:cTn id="98" dur="500" fill="hold"/>
                                        <p:tgtEl>
                                          <p:spTgt spid="84"/>
                                        </p:tgtEl>
                                        <p:attrNameLst>
                                          <p:attrName>ppt_x</p:attrName>
                                        </p:attrNameLst>
                                      </p:cBhvr>
                                      <p:tavLst>
                                        <p:tav tm="0">
                                          <p:val>
                                            <p:strVal val="#ppt_x"/>
                                          </p:val>
                                        </p:tav>
                                        <p:tav tm="100000">
                                          <p:val>
                                            <p:strVal val="#ppt_x"/>
                                          </p:val>
                                        </p:tav>
                                      </p:tavLst>
                                    </p:anim>
                                    <p:anim calcmode="lin" valueType="num">
                                      <p:cBhvr additive="base">
                                        <p:cTn id="99" dur="500" fill="hold"/>
                                        <p:tgtEl>
                                          <p:spTgt spid="84"/>
                                        </p:tgtEl>
                                        <p:attrNameLst>
                                          <p:attrName>ppt_y</p:attrName>
                                        </p:attrNameLst>
                                      </p:cBhvr>
                                      <p:tavLst>
                                        <p:tav tm="0">
                                          <p:val>
                                            <p:strVal val="1+#ppt_h/2"/>
                                          </p:val>
                                        </p:tav>
                                        <p:tav tm="100000">
                                          <p:val>
                                            <p:strVal val="#ppt_y"/>
                                          </p:val>
                                        </p:tav>
                                      </p:tavLst>
                                    </p:anim>
                                  </p:childTnLst>
                                </p:cTn>
                              </p:par>
                              <p:par>
                                <p:cTn id="100" presetID="22" presetClass="entr" presetSubtype="8" fill="hold" grpId="0" nodeType="withEffect">
                                  <p:stCondLst>
                                    <p:cond delay="6500"/>
                                  </p:stCondLst>
                                  <p:childTnLst>
                                    <p:set>
                                      <p:cBhvr>
                                        <p:cTn id="101" dur="1" fill="hold">
                                          <p:stCondLst>
                                            <p:cond delay="0"/>
                                          </p:stCondLst>
                                        </p:cTn>
                                        <p:tgtEl>
                                          <p:spTgt spid="11"/>
                                        </p:tgtEl>
                                        <p:attrNameLst>
                                          <p:attrName>style.visibility</p:attrName>
                                        </p:attrNameLst>
                                      </p:cBhvr>
                                      <p:to>
                                        <p:strVal val="visible"/>
                                      </p:to>
                                    </p:set>
                                    <p:animEffect transition="in" filter="wipe(left)">
                                      <p:cBhvr>
                                        <p:cTn id="102" dur="1000"/>
                                        <p:tgtEl>
                                          <p:spTgt spid="11"/>
                                        </p:tgtEl>
                                      </p:cBhvr>
                                    </p:animEffect>
                                  </p:childTnLst>
                                </p:cTn>
                              </p:par>
                              <p:par>
                                <p:cTn id="103" presetID="53" presetClass="entr" presetSubtype="16" fill="hold" nodeType="withEffect">
                                  <p:stCondLst>
                                    <p:cond delay="675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par>
                                <p:cTn id="108" presetID="22" presetClass="entr" presetSubtype="1" fill="hold" grpId="0" nodeType="withEffect">
                                  <p:stCondLst>
                                    <p:cond delay="7000"/>
                                  </p:stCondLst>
                                  <p:childTnLst>
                                    <p:set>
                                      <p:cBhvr>
                                        <p:cTn id="109" dur="1" fill="hold">
                                          <p:stCondLst>
                                            <p:cond delay="0"/>
                                          </p:stCondLst>
                                        </p:cTn>
                                        <p:tgtEl>
                                          <p:spTgt spid="32"/>
                                        </p:tgtEl>
                                        <p:attrNameLst>
                                          <p:attrName>style.visibility</p:attrName>
                                        </p:attrNameLst>
                                      </p:cBhvr>
                                      <p:to>
                                        <p:strVal val="visible"/>
                                      </p:to>
                                    </p:set>
                                    <p:animEffect transition="in" filter="wipe(up)">
                                      <p:cBhvr>
                                        <p:cTn id="110" dur="500"/>
                                        <p:tgtEl>
                                          <p:spTgt spid="32"/>
                                        </p:tgtEl>
                                      </p:cBhvr>
                                    </p:animEffect>
                                  </p:childTnLst>
                                </p:cTn>
                              </p:par>
                              <p:par>
                                <p:cTn id="111" presetID="2" presetClass="entr" presetSubtype="4" decel="100000" fill="hold" nodeType="withEffect">
                                  <p:stCondLst>
                                    <p:cond delay="7250"/>
                                  </p:stCondLst>
                                  <p:childTnLst>
                                    <p:set>
                                      <p:cBhvr>
                                        <p:cTn id="112" dur="1" fill="hold">
                                          <p:stCondLst>
                                            <p:cond delay="0"/>
                                          </p:stCondLst>
                                        </p:cTn>
                                        <p:tgtEl>
                                          <p:spTgt spid="87"/>
                                        </p:tgtEl>
                                        <p:attrNameLst>
                                          <p:attrName>style.visibility</p:attrName>
                                        </p:attrNameLst>
                                      </p:cBhvr>
                                      <p:to>
                                        <p:strVal val="visible"/>
                                      </p:to>
                                    </p:set>
                                    <p:anim calcmode="lin" valueType="num">
                                      <p:cBhvr additive="base">
                                        <p:cTn id="113" dur="500" fill="hold"/>
                                        <p:tgtEl>
                                          <p:spTgt spid="87"/>
                                        </p:tgtEl>
                                        <p:attrNameLst>
                                          <p:attrName>ppt_x</p:attrName>
                                        </p:attrNameLst>
                                      </p:cBhvr>
                                      <p:tavLst>
                                        <p:tav tm="0">
                                          <p:val>
                                            <p:strVal val="#ppt_x"/>
                                          </p:val>
                                        </p:tav>
                                        <p:tav tm="100000">
                                          <p:val>
                                            <p:strVal val="#ppt_x"/>
                                          </p:val>
                                        </p:tav>
                                      </p:tavLst>
                                    </p:anim>
                                    <p:anim calcmode="lin" valueType="num">
                                      <p:cBhvr additive="base">
                                        <p:cTn id="114"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2"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53895"/>
            <a:ext cx="12192000" cy="6965790"/>
            <a:chOff x="0" y="-53895"/>
            <a:chExt cx="12192000" cy="6965790"/>
          </a:xfrm>
        </p:grpSpPr>
        <p:pic>
          <p:nvPicPr>
            <p:cNvPr id="2" name="图片 1"/>
            <p:cNvPicPr>
              <a:picLocks noChangeAspect="1"/>
            </p:cNvPicPr>
            <p:nvPr/>
          </p:nvPicPr>
          <p:blipFill>
            <a:blip r:embed="rId2"/>
            <a:stretch>
              <a:fillRect/>
            </a:stretch>
          </p:blipFill>
          <p:spPr>
            <a:xfrm>
              <a:off x="0" y="-53895"/>
              <a:ext cx="12192000" cy="6965790"/>
            </a:xfrm>
            <a:prstGeom prst="rect">
              <a:avLst/>
            </a:prstGeom>
          </p:spPr>
        </p:pic>
        <p:sp>
          <p:nvSpPr>
            <p:cNvPr id="3" name="矩形 2"/>
            <p:cNvSpPr/>
            <p:nvPr/>
          </p:nvSpPr>
          <p:spPr>
            <a:xfrm>
              <a:off x="1756611" y="3429000"/>
              <a:ext cx="4339389" cy="1371600"/>
            </a:xfrm>
            <a:prstGeom prst="rect">
              <a:avLst/>
            </a:prstGeom>
            <a:solidFill>
              <a:srgbClr val="DCE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52401" y="4191000"/>
              <a:ext cx="4339389" cy="1371600"/>
            </a:xfrm>
            <a:prstGeom prst="rect">
              <a:avLst/>
            </a:prstGeom>
            <a:solidFill>
              <a:srgbClr val="DCE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Rectangle 17"/>
          <p:cNvSpPr/>
          <p:nvPr/>
        </p:nvSpPr>
        <p:spPr>
          <a:xfrm>
            <a:off x="1871187" y="3897769"/>
            <a:ext cx="3872164" cy="757130"/>
          </a:xfrm>
          <a:prstGeom prst="rect">
            <a:avLst/>
          </a:prstGeom>
        </p:spPr>
        <p:txBody>
          <a:bodyPr wrap="square">
            <a:spAutoFit/>
          </a:bodyPr>
          <a:lstStyle/>
          <a:p>
            <a:pPr>
              <a:lnSpc>
                <a:spcPct val="120000"/>
              </a:lnSpc>
            </a:pPr>
            <a:r>
              <a:rPr lang="id-ID" sz="1200" b="1" dirty="0">
                <a:solidFill>
                  <a:schemeClr val="accent1"/>
                </a:solidFill>
                <a:latin typeface="Segoe UI Light" panose="020B0502040204020203" pitchFamily="34" charset="0"/>
                <a:cs typeface="Segoe UI Light" panose="020B0502040204020203" pitchFamily="34" charset="0"/>
              </a:rPr>
              <a:t>Ut wisi enim ad minim veniam</a:t>
            </a:r>
            <a:r>
              <a:rPr lang="id-ID" sz="1200" dirty="0">
                <a:solidFill>
                  <a:schemeClr val="accent1"/>
                </a:solidFill>
                <a:latin typeface="Segoe UI Light" panose="020B0502040204020203" pitchFamily="34" charset="0"/>
                <a:cs typeface="Segoe UI Light" panose="020B0502040204020203" pitchFamily="34" charset="0"/>
              </a:rPr>
              <a:t>, quis nostrud exerci tation ullamcorper suscipit lobortis nisl ut aliquip ex ea commodo consequat. </a:t>
            </a:r>
            <a:endParaRPr lang="en-US" sz="1200" dirty="0">
              <a:solidFill>
                <a:schemeClr val="accent1"/>
              </a:solidFill>
              <a:latin typeface="Segoe UI Light" panose="020B0502040204020203" pitchFamily="34" charset="0"/>
              <a:cs typeface="Segoe UI Light" panose="020B0502040204020203" pitchFamily="34" charset="0"/>
            </a:endParaRPr>
          </a:p>
        </p:txBody>
      </p:sp>
      <p:sp>
        <p:nvSpPr>
          <p:cNvPr id="7" name="Rectangle 18"/>
          <p:cNvSpPr/>
          <p:nvPr/>
        </p:nvSpPr>
        <p:spPr>
          <a:xfrm>
            <a:off x="1871187" y="4654899"/>
            <a:ext cx="3716299" cy="326884"/>
          </a:xfrm>
          <a:prstGeom prst="rect">
            <a:avLst/>
          </a:prstGeom>
        </p:spPr>
        <p:txBody>
          <a:bodyPr wrap="square">
            <a:spAutoFit/>
          </a:bodyPr>
          <a:lstStyle/>
          <a:p>
            <a:pPr>
              <a:lnSpc>
                <a:spcPct val="120000"/>
              </a:lnSpc>
            </a:pPr>
            <a:r>
              <a:rPr lang="en-US" sz="1400" i="1" dirty="0">
                <a:solidFill>
                  <a:schemeClr val="accent3"/>
                </a:solidFill>
                <a:latin typeface="Segoe UI Light" panose="020B0502040204020203" pitchFamily="34" charset="0"/>
                <a:cs typeface="Segoe UI Light" panose="020B0502040204020203" pitchFamily="34" charset="0"/>
              </a:rPr>
              <a:t>“</a:t>
            </a:r>
            <a:r>
              <a:rPr lang="id-ID" sz="1400" i="1" dirty="0">
                <a:solidFill>
                  <a:schemeClr val="accent3"/>
                </a:solidFill>
                <a:latin typeface="Segoe UI Light" panose="020B0502040204020203" pitchFamily="34" charset="0"/>
                <a:cs typeface="Segoe UI Light" panose="020B0502040204020203" pitchFamily="34" charset="0"/>
              </a:rPr>
              <a:t>Ut wisi enim ad minim veniam</a:t>
            </a:r>
            <a:endParaRPr lang="en-US" sz="1400" i="1" dirty="0">
              <a:solidFill>
                <a:schemeClr val="accent3"/>
              </a:solidFill>
              <a:latin typeface="Segoe UI Light" panose="020B0502040204020203" pitchFamily="34" charset="0"/>
              <a:cs typeface="Segoe UI Light" panose="020B0502040204020203" pitchFamily="34" charset="0"/>
            </a:endParaRPr>
          </a:p>
        </p:txBody>
      </p:sp>
      <p:sp>
        <p:nvSpPr>
          <p:cNvPr id="8" name="Rectangle 20"/>
          <p:cNvSpPr/>
          <p:nvPr/>
        </p:nvSpPr>
        <p:spPr>
          <a:xfrm>
            <a:off x="1871187" y="1240010"/>
            <a:ext cx="4630902" cy="2554545"/>
          </a:xfrm>
          <a:prstGeom prst="rect">
            <a:avLst/>
          </a:prstGeom>
        </p:spPr>
        <p:txBody>
          <a:bodyPr wrap="square">
            <a:spAutoFit/>
          </a:bodyPr>
          <a:lstStyle/>
          <a:p>
            <a:r>
              <a:rPr lang="zh-CN" altLang="en-US" sz="8000" dirty="0">
                <a:solidFill>
                  <a:srgbClr val="0A194A"/>
                </a:solidFill>
                <a:latin typeface="造字工房尚雅（非商用）常规体" pitchFamily="2" charset="-122"/>
                <a:ea typeface="造字工房尚雅（非商用）常规体" pitchFamily="2" charset="-122"/>
                <a:cs typeface="Segoe UI" panose="020B0502040204020203" pitchFamily="34" charset="0"/>
              </a:rPr>
              <a:t>第贰</a:t>
            </a:r>
            <a:endParaRPr lang="en-US" altLang="zh-CN" sz="8000" dirty="0">
              <a:solidFill>
                <a:srgbClr val="0A194A"/>
              </a:solidFill>
              <a:latin typeface="造字工房尚雅（非商用）常规体" pitchFamily="2" charset="-122"/>
              <a:ea typeface="造字工房尚雅（非商用）常规体" pitchFamily="2" charset="-122"/>
              <a:cs typeface="Segoe UI" panose="020B0502040204020203" pitchFamily="34" charset="0"/>
            </a:endParaRPr>
          </a:p>
          <a:p>
            <a:r>
              <a:rPr lang="zh-CN" altLang="en-US" sz="8000" dirty="0">
                <a:solidFill>
                  <a:srgbClr val="0A194A"/>
                </a:solidFill>
                <a:latin typeface="造字工房尚雅（非商用）常规体" pitchFamily="2" charset="-122"/>
                <a:ea typeface="造字工房尚雅（非商用）常规体" pitchFamily="2" charset="-122"/>
                <a:cs typeface="Segoe UI" panose="020B0502040204020203" pitchFamily="34" charset="0"/>
              </a:rPr>
              <a:t>部分</a:t>
            </a:r>
            <a:endParaRPr lang="en-US" sz="8000" dirty="0">
              <a:solidFill>
                <a:srgbClr val="0A194A"/>
              </a:solidFill>
              <a:latin typeface="造字工房尚雅（非商用）常规体" pitchFamily="2" charset="-122"/>
              <a:ea typeface="造字工房尚雅（非商用）常规体" pitchFamily="2" charset="-122"/>
              <a:cs typeface="Segoe UI" panose="020B0502040204020203" pitchFamily="34" charset="0"/>
            </a:endParaRPr>
          </a:p>
        </p:txBody>
      </p:sp>
      <p:sp>
        <p:nvSpPr>
          <p:cNvPr id="9" name="Rectangle 21"/>
          <p:cNvSpPr/>
          <p:nvPr/>
        </p:nvSpPr>
        <p:spPr>
          <a:xfrm>
            <a:off x="1871188" y="915713"/>
            <a:ext cx="2114168" cy="307777"/>
          </a:xfrm>
          <a:prstGeom prst="rect">
            <a:avLst/>
          </a:prstGeom>
        </p:spPr>
        <p:txBody>
          <a:bodyPr wrap="square">
            <a:spAutoFit/>
          </a:bodyPr>
          <a:lstStyle/>
          <a:p>
            <a:r>
              <a:rPr lang="en-US" sz="1400" dirty="0">
                <a:solidFill>
                  <a:schemeClr val="accent1"/>
                </a:solidFill>
                <a:latin typeface="Montserrat Light" panose="00000400000000000000" pitchFamily="50" charset="0"/>
                <a:cs typeface="Segoe UI" panose="020B0502040204020203" pitchFamily="34" charset="0"/>
              </a:rPr>
              <a:t>Creative Business</a:t>
            </a:r>
          </a:p>
        </p:txBody>
      </p:sp>
      <p:sp>
        <p:nvSpPr>
          <p:cNvPr id="10" name="Rectangle: Rounded Corners 45"/>
          <p:cNvSpPr/>
          <p:nvPr/>
        </p:nvSpPr>
        <p:spPr>
          <a:xfrm>
            <a:off x="1970247" y="5209529"/>
            <a:ext cx="1676400" cy="404999"/>
          </a:xfrm>
          <a:prstGeom prst="roundRect">
            <a:avLst>
              <a:gd name="adj" fmla="val 50000"/>
            </a:avLst>
          </a:prstGeom>
          <a:solidFill>
            <a:schemeClr val="bg1"/>
          </a:solidFill>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gradFill>
                  <a:gsLst>
                    <a:gs pos="0">
                      <a:schemeClr val="accent1"/>
                    </a:gs>
                    <a:gs pos="100000">
                      <a:schemeClr val="accent5"/>
                    </a:gs>
                  </a:gsLst>
                  <a:lin ang="0" scaled="0"/>
                </a:gradFill>
                <a:latin typeface="Segoe UI" panose="020B0502040204020203" pitchFamily="34" charset="0"/>
                <a:cs typeface="Segoe UI" panose="020B0502040204020203" pitchFamily="34" charset="0"/>
              </a:rPr>
              <a:t>PART   TWO</a:t>
            </a:r>
            <a:endParaRPr lang="id-ID" sz="1100" dirty="0">
              <a:gradFill>
                <a:gsLst>
                  <a:gs pos="0">
                    <a:schemeClr val="accent1"/>
                  </a:gs>
                  <a:gs pos="100000">
                    <a:schemeClr val="accent5"/>
                  </a:gs>
                </a:gsLst>
                <a:lin ang="0" scaled="0"/>
              </a:gradFill>
              <a:latin typeface="Segoe UI" panose="020B0502040204020203" pitchFamily="34" charset="0"/>
              <a:cs typeface="Segoe UI"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175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2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30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23.xml><?xml version="1.0" encoding="utf-8"?>
<p:tagLst xmlns:a="http://schemas.openxmlformats.org/drawingml/2006/main" xmlns:r="http://schemas.openxmlformats.org/officeDocument/2006/relationships" xmlns:p="http://schemas.openxmlformats.org/presentationml/2006/main">
  <p:tag name="PA" val="v4.0.0"/>
</p:tagLst>
</file>

<file path=ppt/tags/tag24.xml><?xml version="1.0" encoding="utf-8"?>
<p:tagLst xmlns:a="http://schemas.openxmlformats.org/drawingml/2006/main" xmlns:r="http://schemas.openxmlformats.org/officeDocument/2006/relationships" xmlns:p="http://schemas.openxmlformats.org/presentationml/2006/main">
  <p:tag name="PA" val="v4.0.0"/>
</p:tagLst>
</file>

<file path=ppt/tags/tag25.xml><?xml version="1.0" encoding="utf-8"?>
<p:tagLst xmlns:a="http://schemas.openxmlformats.org/drawingml/2006/main" xmlns:r="http://schemas.openxmlformats.org/officeDocument/2006/relationships" xmlns:p="http://schemas.openxmlformats.org/presentationml/2006/main">
  <p:tag name="PA" val="v4.0.0"/>
</p:tagLst>
</file>

<file path=ppt/tags/tag26.xml><?xml version="1.0" encoding="utf-8"?>
<p:tagLst xmlns:a="http://schemas.openxmlformats.org/drawingml/2006/main" xmlns:r="http://schemas.openxmlformats.org/officeDocument/2006/relationships" xmlns:p="http://schemas.openxmlformats.org/presentationml/2006/main">
  <p:tag name="PA" val="v4.0.0"/>
</p:tagLst>
</file>

<file path=ppt/tags/tag27.xml><?xml version="1.0" encoding="utf-8"?>
<p:tagLst xmlns:a="http://schemas.openxmlformats.org/drawingml/2006/main" xmlns:r="http://schemas.openxmlformats.org/officeDocument/2006/relationships" xmlns:p="http://schemas.openxmlformats.org/presentationml/2006/main">
  <p:tag name="PA" val="v4.0.0"/>
</p:tagLst>
</file>

<file path=ppt/tags/tag28.xml><?xml version="1.0" encoding="utf-8"?>
<p:tagLst xmlns:a="http://schemas.openxmlformats.org/drawingml/2006/main" xmlns:r="http://schemas.openxmlformats.org/officeDocument/2006/relationships" xmlns:p="http://schemas.openxmlformats.org/presentationml/2006/main">
  <p:tag name="PA" val="v4.0.0"/>
</p:tagLst>
</file>

<file path=ppt/tags/tag29.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30.xml><?xml version="1.0" encoding="utf-8"?>
<p:tagLst xmlns:a="http://schemas.openxmlformats.org/drawingml/2006/main" xmlns:r="http://schemas.openxmlformats.org/officeDocument/2006/relationships" xmlns:p="http://schemas.openxmlformats.org/presentationml/2006/main">
  <p:tag name="PA" val="v4.0.0"/>
</p:tagLst>
</file>

<file path=ppt/tags/tag31.xml><?xml version="1.0" encoding="utf-8"?>
<p:tagLst xmlns:a="http://schemas.openxmlformats.org/drawingml/2006/main" xmlns:r="http://schemas.openxmlformats.org/officeDocument/2006/relationships" xmlns:p="http://schemas.openxmlformats.org/presentationml/2006/main">
  <p:tag name="PA" val="v4.0.0"/>
</p:tagLst>
</file>

<file path=ppt/tags/tag32.xml><?xml version="1.0" encoding="utf-8"?>
<p:tagLst xmlns:a="http://schemas.openxmlformats.org/drawingml/2006/main" xmlns:r="http://schemas.openxmlformats.org/officeDocument/2006/relationships" xmlns:p="http://schemas.openxmlformats.org/presentationml/2006/main">
  <p:tag name="PA" val="v4.0.0"/>
</p:tagLst>
</file>

<file path=ppt/tags/tag33.xml><?xml version="1.0" encoding="utf-8"?>
<p:tagLst xmlns:a="http://schemas.openxmlformats.org/drawingml/2006/main" xmlns:r="http://schemas.openxmlformats.org/officeDocument/2006/relationships" xmlns:p="http://schemas.openxmlformats.org/presentationml/2006/main">
  <p:tag name="PA" val="v4.0.0"/>
</p:tagLst>
</file>

<file path=ppt/tags/tag34.xml><?xml version="1.0" encoding="utf-8"?>
<p:tagLst xmlns:a="http://schemas.openxmlformats.org/drawingml/2006/main" xmlns:r="http://schemas.openxmlformats.org/officeDocument/2006/relationships" xmlns:p="http://schemas.openxmlformats.org/presentationml/2006/main">
  <p:tag name="PA" val="v4.0.0"/>
</p:tagLst>
</file>

<file path=ppt/tags/tag35.xml><?xml version="1.0" encoding="utf-8"?>
<p:tagLst xmlns:a="http://schemas.openxmlformats.org/drawingml/2006/main" xmlns:r="http://schemas.openxmlformats.org/officeDocument/2006/relationships" xmlns:p="http://schemas.openxmlformats.org/presentationml/2006/main">
  <p:tag name="PA" val="v4.0.0"/>
</p:tagLst>
</file>

<file path=ppt/tags/tag36.xml><?xml version="1.0" encoding="utf-8"?>
<p:tagLst xmlns:a="http://schemas.openxmlformats.org/drawingml/2006/main" xmlns:r="http://schemas.openxmlformats.org/officeDocument/2006/relationships" xmlns:p="http://schemas.openxmlformats.org/presentationml/2006/main">
  <p:tag name="PA" val="v4.0.0"/>
</p:tagLst>
</file>

<file path=ppt/tags/tag37.xml><?xml version="1.0" encoding="utf-8"?>
<p:tagLst xmlns:a="http://schemas.openxmlformats.org/drawingml/2006/main" xmlns:r="http://schemas.openxmlformats.org/officeDocument/2006/relationships" xmlns:p="http://schemas.openxmlformats.org/presentationml/2006/main">
  <p:tag name="PA" val="v4.0.0"/>
</p:tagLst>
</file>

<file path=ppt/tags/tag38.xml><?xml version="1.0" encoding="utf-8"?>
<p:tagLst xmlns:a="http://schemas.openxmlformats.org/drawingml/2006/main" xmlns:r="http://schemas.openxmlformats.org/officeDocument/2006/relationships" xmlns:p="http://schemas.openxmlformats.org/presentationml/2006/main">
  <p:tag name="PA" val="v4.0.0"/>
</p:tagLst>
</file>

<file path=ppt/tags/tag39.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ISLIDE.VECTOR" val="c14c19f6-979a-41d9-8fd9-c37f22741f3a"/>
</p:tagLst>
</file>

<file path=ppt/tags/tag40.xml><?xml version="1.0" encoding="utf-8"?>
<p:tagLst xmlns:a="http://schemas.openxmlformats.org/drawingml/2006/main" xmlns:r="http://schemas.openxmlformats.org/officeDocument/2006/relationships" xmlns:p="http://schemas.openxmlformats.org/presentationml/2006/main">
  <p:tag name="PA" val="v4.0.0"/>
</p:tagLst>
</file>

<file path=ppt/tags/tag41.xml><?xml version="1.0" encoding="utf-8"?>
<p:tagLst xmlns:a="http://schemas.openxmlformats.org/drawingml/2006/main" xmlns:r="http://schemas.openxmlformats.org/officeDocument/2006/relationships" xmlns:p="http://schemas.openxmlformats.org/presentationml/2006/main">
  <p:tag name="PA" val="v4.0.0"/>
</p:tagLst>
</file>

<file path=ppt/tags/tag42.xml><?xml version="1.0" encoding="utf-8"?>
<p:tagLst xmlns:a="http://schemas.openxmlformats.org/drawingml/2006/main" xmlns:r="http://schemas.openxmlformats.org/officeDocument/2006/relationships" xmlns:p="http://schemas.openxmlformats.org/presentationml/2006/main">
  <p:tag name="PA" val="v4.0.0"/>
</p:tagLst>
</file>

<file path=ppt/tags/tag43.xml><?xml version="1.0" encoding="utf-8"?>
<p:tagLst xmlns:a="http://schemas.openxmlformats.org/drawingml/2006/main" xmlns:r="http://schemas.openxmlformats.org/officeDocument/2006/relationships" xmlns:p="http://schemas.openxmlformats.org/presentationml/2006/main">
  <p:tag name="PA" val="v4.0.0"/>
</p:tagLst>
</file>

<file path=ppt/tags/tag44.xml><?xml version="1.0" encoding="utf-8"?>
<p:tagLst xmlns:a="http://schemas.openxmlformats.org/drawingml/2006/main" xmlns:r="http://schemas.openxmlformats.org/officeDocument/2006/relationships" xmlns:p="http://schemas.openxmlformats.org/presentationml/2006/main">
  <p:tag name="PA" val="v4.0.0"/>
</p:tagLst>
</file>

<file path=ppt/tags/tag45.xml><?xml version="1.0" encoding="utf-8"?>
<p:tagLst xmlns:a="http://schemas.openxmlformats.org/drawingml/2006/main" xmlns:r="http://schemas.openxmlformats.org/officeDocument/2006/relationships" xmlns:p="http://schemas.openxmlformats.org/presentationml/2006/main">
  <p:tag name="PA" val="v4.0.0"/>
</p:tagLst>
</file>

<file path=ppt/tags/tag46.xml><?xml version="1.0" encoding="utf-8"?>
<p:tagLst xmlns:a="http://schemas.openxmlformats.org/drawingml/2006/main" xmlns:r="http://schemas.openxmlformats.org/officeDocument/2006/relationships" xmlns:p="http://schemas.openxmlformats.org/presentationml/2006/main">
  <p:tag name="PA" val="v4.0.0"/>
</p:tagLst>
</file>

<file path=ppt/tags/tag47.xml><?xml version="1.0" encoding="utf-8"?>
<p:tagLst xmlns:a="http://schemas.openxmlformats.org/drawingml/2006/main" xmlns:r="http://schemas.openxmlformats.org/officeDocument/2006/relationships" xmlns:p="http://schemas.openxmlformats.org/presentationml/2006/main">
  <p:tag name="PA" val="v4.0.0"/>
</p:tagLst>
</file>

<file path=ppt/tags/tag48.xml><?xml version="1.0" encoding="utf-8"?>
<p:tagLst xmlns:a="http://schemas.openxmlformats.org/drawingml/2006/main" xmlns:r="http://schemas.openxmlformats.org/officeDocument/2006/relationships" xmlns:p="http://schemas.openxmlformats.org/presentationml/2006/main">
  <p:tag name="PA" val="v4.0.0"/>
</p:tagLst>
</file>

<file path=ppt/tags/tag49.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ISLIDE.VECTOR" val="7cc461b1-619b-4093-aacb-43bb477d3376"/>
</p:tagLst>
</file>

<file path=ppt/tags/tag50.xml><?xml version="1.0" encoding="utf-8"?>
<p:tagLst xmlns:a="http://schemas.openxmlformats.org/drawingml/2006/main" xmlns:r="http://schemas.openxmlformats.org/officeDocument/2006/relationships" xmlns:p="http://schemas.openxmlformats.org/presentationml/2006/main">
  <p:tag name="PA" val="v4.0.0"/>
</p:tagLst>
</file>

<file path=ppt/tags/tag51.xml><?xml version="1.0" encoding="utf-8"?>
<p:tagLst xmlns:a="http://schemas.openxmlformats.org/drawingml/2006/main" xmlns:r="http://schemas.openxmlformats.org/officeDocument/2006/relationships" xmlns:p="http://schemas.openxmlformats.org/presentationml/2006/main">
  <p:tag name="PA" val="v4.0.0"/>
</p:tagLst>
</file>

<file path=ppt/tags/tag52.xml><?xml version="1.0" encoding="utf-8"?>
<p:tagLst xmlns:a="http://schemas.openxmlformats.org/drawingml/2006/main" xmlns:r="http://schemas.openxmlformats.org/officeDocument/2006/relationships" xmlns:p="http://schemas.openxmlformats.org/presentationml/2006/main">
  <p:tag name="PA" val="v4.0.0"/>
</p:tagLst>
</file>

<file path=ppt/tags/tag53.xml><?xml version="1.0" encoding="utf-8"?>
<p:tagLst xmlns:a="http://schemas.openxmlformats.org/drawingml/2006/main" xmlns:r="http://schemas.openxmlformats.org/officeDocument/2006/relationships" xmlns:p="http://schemas.openxmlformats.org/presentationml/2006/main">
  <p:tag name="PA" val="v4.0.0"/>
</p:tagLst>
</file>

<file path=ppt/tags/tag54.xml><?xml version="1.0" encoding="utf-8"?>
<p:tagLst xmlns:a="http://schemas.openxmlformats.org/drawingml/2006/main" xmlns:r="http://schemas.openxmlformats.org/officeDocument/2006/relationships" xmlns:p="http://schemas.openxmlformats.org/presentationml/2006/main">
  <p:tag name="PA" val="v4.0.0"/>
</p:tagLst>
</file>

<file path=ppt/tags/tag55.xml><?xml version="1.0" encoding="utf-8"?>
<p:tagLst xmlns:a="http://schemas.openxmlformats.org/drawingml/2006/main" xmlns:r="http://schemas.openxmlformats.org/officeDocument/2006/relationships" xmlns:p="http://schemas.openxmlformats.org/presentationml/2006/main">
  <p:tag name="PA" val="v4.0.0"/>
</p:tagLst>
</file>

<file path=ppt/tags/tag56.xml><?xml version="1.0" encoding="utf-8"?>
<p:tagLst xmlns:a="http://schemas.openxmlformats.org/drawingml/2006/main" xmlns:r="http://schemas.openxmlformats.org/officeDocument/2006/relationships" xmlns:p="http://schemas.openxmlformats.org/presentationml/2006/main">
  <p:tag name="PA" val="v4.0.0"/>
</p:tagLst>
</file>

<file path=ppt/tags/tag57.xml><?xml version="1.0" encoding="utf-8"?>
<p:tagLst xmlns:a="http://schemas.openxmlformats.org/drawingml/2006/main" xmlns:r="http://schemas.openxmlformats.org/officeDocument/2006/relationships" xmlns:p="http://schemas.openxmlformats.org/presentationml/2006/main">
  <p:tag name="PA" val="v4.0.0"/>
</p:tagLst>
</file>

<file path=ppt/tags/tag58.xml><?xml version="1.0" encoding="utf-8"?>
<p:tagLst xmlns:a="http://schemas.openxmlformats.org/drawingml/2006/main" xmlns:r="http://schemas.openxmlformats.org/officeDocument/2006/relationships" xmlns:p="http://schemas.openxmlformats.org/presentationml/2006/main">
  <p:tag name="PA" val="v4.0.0"/>
</p:tagLst>
</file>

<file path=ppt/tags/tag59.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ISLIDE.VECTOR" val="4ed2b8f1-7960-4733-a073-41c4a99704f7"/>
</p:tagLst>
</file>

<file path=ppt/tags/tag60.xml><?xml version="1.0" encoding="utf-8"?>
<p:tagLst xmlns:a="http://schemas.openxmlformats.org/drawingml/2006/main" xmlns:r="http://schemas.openxmlformats.org/officeDocument/2006/relationships" xmlns:p="http://schemas.openxmlformats.org/presentationml/2006/main">
  <p:tag name="PA" val="v4.0.0"/>
</p:tagLst>
</file>

<file path=ppt/tags/tag61.xml><?xml version="1.0" encoding="utf-8"?>
<p:tagLst xmlns:a="http://schemas.openxmlformats.org/drawingml/2006/main" xmlns:r="http://schemas.openxmlformats.org/officeDocument/2006/relationships" xmlns:p="http://schemas.openxmlformats.org/presentationml/2006/main">
  <p:tag name="PA" val="v4.0.0"/>
</p:tagLst>
</file>

<file path=ppt/tags/tag62.xml><?xml version="1.0" encoding="utf-8"?>
<p:tagLst xmlns:a="http://schemas.openxmlformats.org/drawingml/2006/main" xmlns:r="http://schemas.openxmlformats.org/officeDocument/2006/relationships" xmlns:p="http://schemas.openxmlformats.org/presentationml/2006/main">
  <p:tag name="PA" val="v4.0.0"/>
</p:tagLst>
</file>

<file path=ppt/tags/tag63.xml><?xml version="1.0" encoding="utf-8"?>
<p:tagLst xmlns:a="http://schemas.openxmlformats.org/drawingml/2006/main" xmlns:r="http://schemas.openxmlformats.org/officeDocument/2006/relationships" xmlns:p="http://schemas.openxmlformats.org/presentationml/2006/main">
  <p:tag name="PA" val="v4.0.0"/>
</p:tagLst>
</file>

<file path=ppt/tags/tag64.xml><?xml version="1.0" encoding="utf-8"?>
<p:tagLst xmlns:a="http://schemas.openxmlformats.org/drawingml/2006/main" xmlns:r="http://schemas.openxmlformats.org/officeDocument/2006/relationships" xmlns:p="http://schemas.openxmlformats.org/presentationml/2006/main">
  <p:tag name="PA" val="v4.0.0"/>
</p:tagLst>
</file>

<file path=ppt/tags/tag65.xml><?xml version="1.0" encoding="utf-8"?>
<p:tagLst xmlns:a="http://schemas.openxmlformats.org/drawingml/2006/main" xmlns:r="http://schemas.openxmlformats.org/officeDocument/2006/relationships" xmlns:p="http://schemas.openxmlformats.org/presentationml/2006/main">
  <p:tag name="PA" val="v4.0.0"/>
</p:tagLst>
</file>

<file path=ppt/tags/tag66.xml><?xml version="1.0" encoding="utf-8"?>
<p:tagLst xmlns:a="http://schemas.openxmlformats.org/drawingml/2006/main" xmlns:r="http://schemas.openxmlformats.org/officeDocument/2006/relationships" xmlns:p="http://schemas.openxmlformats.org/presentationml/2006/main">
  <p:tag name="PA" val="v4.0.0"/>
</p:tagLst>
</file>

<file path=ppt/tags/tag67.xml><?xml version="1.0" encoding="utf-8"?>
<p:tagLst xmlns:a="http://schemas.openxmlformats.org/drawingml/2006/main" xmlns:r="http://schemas.openxmlformats.org/officeDocument/2006/relationships" xmlns:p="http://schemas.openxmlformats.org/presentationml/2006/main">
  <p:tag name="PA" val="v4.0.0"/>
</p:tagLst>
</file>

<file path=ppt/tags/tag68.xml><?xml version="1.0" encoding="utf-8"?>
<p:tagLst xmlns:a="http://schemas.openxmlformats.org/drawingml/2006/main" xmlns:r="http://schemas.openxmlformats.org/officeDocument/2006/relationships" xmlns:p="http://schemas.openxmlformats.org/presentationml/2006/main">
  <p:tag name="PA" val="v4.0.0"/>
</p:tagLst>
</file>

<file path=ppt/tags/tag69.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70.xml><?xml version="1.0" encoding="utf-8"?>
<p:tagLst xmlns:a="http://schemas.openxmlformats.org/drawingml/2006/main" xmlns:r="http://schemas.openxmlformats.org/officeDocument/2006/relationships" xmlns:p="http://schemas.openxmlformats.org/presentationml/2006/main">
  <p:tag name="PA" val="v4.0.0"/>
</p:tagLst>
</file>

<file path=ppt/tags/tag71.xml><?xml version="1.0" encoding="utf-8"?>
<p:tagLst xmlns:a="http://schemas.openxmlformats.org/drawingml/2006/main" xmlns:r="http://schemas.openxmlformats.org/officeDocument/2006/relationships" xmlns:p="http://schemas.openxmlformats.org/presentationml/2006/main">
  <p:tag name="PA" val="v4.0.0"/>
</p:tagLst>
</file>

<file path=ppt/tags/tag72.xml><?xml version="1.0" encoding="utf-8"?>
<p:tagLst xmlns:a="http://schemas.openxmlformats.org/drawingml/2006/main" xmlns:r="http://schemas.openxmlformats.org/officeDocument/2006/relationships" xmlns:p="http://schemas.openxmlformats.org/presentationml/2006/main">
  <p:tag name="PA" val="v4.0.0"/>
</p:tagLst>
</file>

<file path=ppt/tags/tag73.xml><?xml version="1.0" encoding="utf-8"?>
<p:tagLst xmlns:a="http://schemas.openxmlformats.org/drawingml/2006/main" xmlns:r="http://schemas.openxmlformats.org/officeDocument/2006/relationships" xmlns:p="http://schemas.openxmlformats.org/presentationml/2006/main">
  <p:tag name="PA" val="v4.0.0"/>
</p:tagLst>
</file>

<file path=ppt/tags/tag74.xml><?xml version="1.0" encoding="utf-8"?>
<p:tagLst xmlns:a="http://schemas.openxmlformats.org/drawingml/2006/main" xmlns:r="http://schemas.openxmlformats.org/officeDocument/2006/relationships" xmlns:p="http://schemas.openxmlformats.org/presentationml/2006/main">
  <p:tag name="PA" val="v4.0.0"/>
</p:tagLst>
</file>

<file path=ppt/tags/tag75.xml><?xml version="1.0" encoding="utf-8"?>
<p:tagLst xmlns:a="http://schemas.openxmlformats.org/drawingml/2006/main" xmlns:r="http://schemas.openxmlformats.org/officeDocument/2006/relationships" xmlns:p="http://schemas.openxmlformats.org/presentationml/2006/main">
  <p:tag name="PA" val="v4.0.0"/>
</p:tagLst>
</file>

<file path=ppt/tags/tag76.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紫罗兰色">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s">
  <a:themeElements>
    <a:clrScheme name="White">
      <a:dk1>
        <a:srgbClr val="A52312"/>
      </a:dk1>
      <a:lt1>
        <a:srgbClr val="93A3A5"/>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Bold"/>
        <a:ea typeface="Montserrat-Bold"/>
        <a:cs typeface="Montserrat-Bold"/>
      </a:majorFont>
      <a:minorFont>
        <a:latin typeface="Montserrat-Bold"/>
        <a:ea typeface="Montserrat-Bold"/>
        <a:cs typeface="Montserrat-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41B5D2"/>
            </a:gs>
            <a:gs pos="100000">
              <a:srgbClr val="7267B0"/>
            </a:gs>
          </a:gsLst>
          <a:lin ang="4528400" scaled="0"/>
        </a:gradFill>
        <a:ln w="12700" cap="flat">
          <a:noFill/>
          <a:miter lim="400000"/>
        </a:ln>
      </a:spPr>
      <a:bodyPr rot="0" spcFirstLastPara="1" vertOverflow="overflow" horzOverflow="overflow" vert="horz" wrap="square" lIns="71437" tIns="71437" rIns="71437" bIns="71437" numCol="1" spcCol="38100" rtlCol="0" anchor="ctr">
        <a:spAutoFit/>
      </a:bodyPr>
      <a:lstStyle>
        <a:defPPr marL="0" marR="0" indent="0" algn="ctr" defTabSz="82169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71437" tIns="71437" rIns="71437" bIns="71437" numCol="1" spcCol="38100" rtlCol="0" anchor="ctr">
        <a:spAutoFit/>
      </a:bodyPr>
      <a:lstStyle>
        <a:defPPr marL="0" marR="0" indent="0" algn="l" defTabSz="821690" rtl="0" fontAlgn="auto" latinLnBrk="0" hangingPunct="0">
          <a:lnSpc>
            <a:spcPct val="140000"/>
          </a:lnSpc>
          <a:spcBef>
            <a:spcPts val="0"/>
          </a:spcBef>
          <a:spcAft>
            <a:spcPts val="0"/>
          </a:spcAft>
          <a:buClrTx/>
          <a:buSzTx/>
          <a:buFontTx/>
          <a:buNone/>
          <a:defRPr kumimoji="0" sz="2400" b="0" i="0" u="none" strike="noStrike" cap="none" spc="-48" normalizeH="0" baseline="0">
            <a:ln>
              <a:noFill/>
            </a:ln>
            <a:solidFill>
              <a:srgbClr val="93A3A5"/>
            </a:solidFill>
            <a:effectLst/>
            <a:uFillTx/>
            <a:latin typeface="Source Sans Pro"/>
            <a:ea typeface="Source Sans Pro"/>
            <a:cs typeface="Source Sans Pro"/>
            <a:sym typeface="Source Sans Pr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1396</Words>
  <Application>Microsoft Office PowerPoint</Application>
  <PresentationFormat>宽屏</PresentationFormat>
  <Paragraphs>223</Paragraphs>
  <Slides>28</Slides>
  <Notes>1</Notes>
  <HiddenSlides>0</HiddenSlides>
  <MMClips>0</MMClips>
  <ScaleCrop>false</ScaleCrop>
  <HeadingPairs>
    <vt:vector size="6" baseType="variant">
      <vt:variant>
        <vt:lpstr>已用的字体</vt:lpstr>
      </vt:variant>
      <vt:variant>
        <vt:i4>24</vt:i4>
      </vt:variant>
      <vt:variant>
        <vt:lpstr>主题</vt:lpstr>
      </vt:variant>
      <vt:variant>
        <vt:i4>2</vt:i4>
      </vt:variant>
      <vt:variant>
        <vt:lpstr>幻灯片标题</vt:lpstr>
      </vt:variant>
      <vt:variant>
        <vt:i4>28</vt:i4>
      </vt:variant>
    </vt:vector>
  </HeadingPairs>
  <TitlesOfParts>
    <vt:vector size="54" baseType="lpstr">
      <vt:lpstr>773-CAI978</vt:lpstr>
      <vt:lpstr>Aileron</vt:lpstr>
      <vt:lpstr>Aileron Heavy</vt:lpstr>
      <vt:lpstr>Aileron Light</vt:lpstr>
      <vt:lpstr>Aller</vt:lpstr>
      <vt:lpstr>Brownhill Script</vt:lpstr>
      <vt:lpstr>Gill Sans</vt:lpstr>
      <vt:lpstr>Helvetica Light</vt:lpstr>
      <vt:lpstr>HelveticaNeue medium</vt:lpstr>
      <vt:lpstr>Montserrat</vt:lpstr>
      <vt:lpstr>Montserrat Light</vt:lpstr>
      <vt:lpstr>Montserrat-Bold</vt:lpstr>
      <vt:lpstr>Open Sans Extrabold</vt:lpstr>
      <vt:lpstr>Playfair Display</vt:lpstr>
      <vt:lpstr>等线</vt:lpstr>
      <vt:lpstr>等线 Light</vt:lpstr>
      <vt:lpstr>方正正黑简体</vt:lpstr>
      <vt:lpstr>造字工房尚雅（非商用）常规体</vt:lpstr>
      <vt:lpstr>Arial</vt:lpstr>
      <vt:lpstr>Broadway</vt:lpstr>
      <vt:lpstr>Calibri</vt:lpstr>
      <vt:lpstr>Segoe UI</vt:lpstr>
      <vt:lpstr>Segoe UI Light</vt:lpstr>
      <vt:lpstr>Source Sans Pro</vt:lpstr>
      <vt:lpstr>Office 主题​​</vt:lpstr>
      <vt:lpstr>ss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51</cp:revision>
  <dcterms:created xsi:type="dcterms:W3CDTF">2018-07-25T08:24:00Z</dcterms:created>
  <dcterms:modified xsi:type="dcterms:W3CDTF">2021-01-05T12:15:44Z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